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</p:sldIdLst>
  <p:sldSz cy="6858000" cx="12192000"/>
  <p:notesSz cx="12192000" cy="6858000"/>
  <p:embeddedFontLst>
    <p:embeddedFont>
      <p:font typeface="Tahoma"/>
      <p:regular r:id="rId42"/>
      <p:bold r:id="rId43"/>
    </p:embeddedFont>
    <p:embeddedFont>
      <p:font typeface="Quattrocento Sans"/>
      <p:regular r:id="rId44"/>
      <p:bold r:id="rId45"/>
      <p:italic r:id="rId46"/>
      <p:boldItalic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GoogleSlidesCustomDataVersion2">
      <go:slidesCustomData xmlns:go="http://customooxmlschemas.google.com/" r:id="rId48" roundtripDataSignature="AMtx7mi2fcTEYPoUI4N6Q83cyQeGE6Zx+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D74883E-4F54-40E8-8F9C-48ACE594F177}">
  <a:tblStyle styleId="{8D74883E-4F54-40E8-8F9C-48ACE594F17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font" Target="fonts/Tahoma-regular.fntdata"/><Relationship Id="rId41" Type="http://schemas.openxmlformats.org/officeDocument/2006/relationships/slide" Target="slides/slide35.xml"/><Relationship Id="rId44" Type="http://schemas.openxmlformats.org/officeDocument/2006/relationships/font" Target="fonts/QuattrocentoSans-regular.fntdata"/><Relationship Id="rId43" Type="http://schemas.openxmlformats.org/officeDocument/2006/relationships/font" Target="fonts/Tahoma-bold.fntdata"/><Relationship Id="rId46" Type="http://schemas.openxmlformats.org/officeDocument/2006/relationships/font" Target="fonts/QuattrocentoSans-italic.fntdata"/><Relationship Id="rId45" Type="http://schemas.openxmlformats.org/officeDocument/2006/relationships/font" Target="fonts/QuattrocentoSans-bold.fntdata"/><Relationship Id="rId48" Type="http://customschemas.google.com/relationships/presentationmetadata" Target="metadata"/><Relationship Id="rId47" Type="http://schemas.openxmlformats.org/officeDocument/2006/relationships/font" Target="fonts/QuattrocentoSans-boldItalic.fntdata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1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0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1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2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2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3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13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4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14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5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15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6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16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7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17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8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18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9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19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2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20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20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2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21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22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3" name="Google Shape;613;p22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23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4" name="Google Shape;644;p23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24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" name="Google Shape;660;p24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25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5" name="Google Shape;675;p25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26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9" name="Google Shape;769;p26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27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8" name="Google Shape;788;p27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28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3" name="Google Shape;843;p28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4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p29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6" name="Google Shape;1066;p29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3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6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p30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8" name="Google Shape;1288;p30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4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" name="Google Shape;1345;p3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6" name="Google Shape;1346;p31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2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Google Shape;1413;p32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4" name="Google Shape;1414;p32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7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p33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9" name="Google Shape;1429;p33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3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p34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5" name="Google Shape;1445;p34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6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p35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8" name="Google Shape;1458;p35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4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5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6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7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8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9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9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obj">
  <p:cSld name="OBJECT">
    <p:bg>
      <p:bgPr>
        <a:solidFill>
          <a:schemeClr val="lt1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7"/>
          <p:cNvSpPr/>
          <p:nvPr/>
        </p:nvSpPr>
        <p:spPr>
          <a:xfrm>
            <a:off x="6893328" y="0"/>
            <a:ext cx="1818639" cy="6858000"/>
          </a:xfrm>
          <a:custGeom>
            <a:rect b="b" l="l" r="r" t="t"/>
            <a:pathLst>
              <a:path extrusionOk="0" h="6858000" w="1818640">
                <a:moveTo>
                  <a:pt x="0" y="6858000"/>
                </a:moveTo>
                <a:lnTo>
                  <a:pt x="1818556" y="0"/>
                </a:lnTo>
              </a:path>
            </a:pathLst>
          </a:custGeom>
          <a:noFill/>
          <a:ln cap="flat" cmpd="sng" w="22225">
            <a:solidFill>
              <a:srgbClr val="D87A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" name="Google Shape;14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81406" y="0"/>
            <a:ext cx="501059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7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7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7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8"/>
          <p:cNvSpPr txBox="1"/>
          <p:nvPr>
            <p:ph type="title"/>
          </p:nvPr>
        </p:nvSpPr>
        <p:spPr>
          <a:xfrm>
            <a:off x="855396" y="308355"/>
            <a:ext cx="6540500" cy="1214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8"/>
          <p:cNvSpPr txBox="1"/>
          <p:nvPr>
            <p:ph idx="1" type="body"/>
          </p:nvPr>
        </p:nvSpPr>
        <p:spPr>
          <a:xfrm>
            <a:off x="692056" y="1618996"/>
            <a:ext cx="6962775" cy="2268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8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8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8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9"/>
          <p:cNvSpPr txBox="1"/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9"/>
          <p:cNvSpPr txBox="1"/>
          <p:nvPr>
            <p:ph idx="1" type="subTitle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9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9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9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0"/>
          <p:cNvSpPr txBox="1"/>
          <p:nvPr>
            <p:ph type="title"/>
          </p:nvPr>
        </p:nvSpPr>
        <p:spPr>
          <a:xfrm>
            <a:off x="855396" y="308355"/>
            <a:ext cx="6540500" cy="1214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0"/>
          <p:cNvSpPr txBox="1"/>
          <p:nvPr>
            <p:ph idx="1" type="body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0"/>
          <p:cNvSpPr txBox="1"/>
          <p:nvPr>
            <p:ph idx="2" type="body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0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0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0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1"/>
          <p:cNvSpPr txBox="1"/>
          <p:nvPr>
            <p:ph type="title"/>
          </p:nvPr>
        </p:nvSpPr>
        <p:spPr>
          <a:xfrm>
            <a:off x="855396" y="308355"/>
            <a:ext cx="6540500" cy="1214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1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41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41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6"/>
          <p:cNvSpPr/>
          <p:nvPr/>
        </p:nvSpPr>
        <p:spPr>
          <a:xfrm>
            <a:off x="6893328" y="0"/>
            <a:ext cx="1818639" cy="6858000"/>
          </a:xfrm>
          <a:custGeom>
            <a:rect b="b" l="l" r="r" t="t"/>
            <a:pathLst>
              <a:path extrusionOk="0" h="6858000" w="1818640">
                <a:moveTo>
                  <a:pt x="0" y="6858000"/>
                </a:moveTo>
                <a:lnTo>
                  <a:pt x="1818556" y="0"/>
                </a:lnTo>
              </a:path>
            </a:pathLst>
          </a:custGeom>
          <a:noFill/>
          <a:ln cap="flat" cmpd="sng" w="22225">
            <a:solidFill>
              <a:srgbClr val="D87A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" name="Google Shape;7;p36"/>
          <p:cNvSpPr txBox="1"/>
          <p:nvPr>
            <p:ph type="title"/>
          </p:nvPr>
        </p:nvSpPr>
        <p:spPr>
          <a:xfrm>
            <a:off x="855396" y="308355"/>
            <a:ext cx="6540500" cy="1214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36"/>
          <p:cNvSpPr txBox="1"/>
          <p:nvPr>
            <p:ph idx="1" type="body"/>
          </p:nvPr>
        </p:nvSpPr>
        <p:spPr>
          <a:xfrm>
            <a:off x="692056" y="1618996"/>
            <a:ext cx="6962775" cy="2268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36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" name="Google Shape;10;p36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6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14.png"/><Relationship Id="rId6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image" Target="../media/image5.png"/><Relationship Id="rId5" Type="http://schemas.openxmlformats.org/officeDocument/2006/relationships/image" Target="../media/image2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Relationship Id="rId4" Type="http://schemas.openxmlformats.org/officeDocument/2006/relationships/image" Target="../media/image5.png"/><Relationship Id="rId5" Type="http://schemas.openxmlformats.org/officeDocument/2006/relationships/image" Target="../media/image2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Relationship Id="rId4" Type="http://schemas.openxmlformats.org/officeDocument/2006/relationships/image" Target="../media/image5.png"/><Relationship Id="rId5" Type="http://schemas.openxmlformats.org/officeDocument/2006/relationships/image" Target="../media/image23.jpg"/><Relationship Id="rId6" Type="http://schemas.openxmlformats.org/officeDocument/2006/relationships/image" Target="../media/image24.png"/><Relationship Id="rId7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115.jpg"/><Relationship Id="rId6" Type="http://schemas.openxmlformats.org/officeDocument/2006/relationships/image" Target="../media/image11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19.jpg"/><Relationship Id="rId6" Type="http://schemas.openxmlformats.org/officeDocument/2006/relationships/image" Target="../media/image2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22.png"/><Relationship Id="rId6" Type="http://schemas.openxmlformats.org/officeDocument/2006/relationships/image" Target="../media/image2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11" Type="http://schemas.openxmlformats.org/officeDocument/2006/relationships/image" Target="../media/image40.png"/><Relationship Id="rId10" Type="http://schemas.openxmlformats.org/officeDocument/2006/relationships/image" Target="../media/image28.png"/><Relationship Id="rId12" Type="http://schemas.openxmlformats.org/officeDocument/2006/relationships/image" Target="../media/image35.png"/><Relationship Id="rId9" Type="http://schemas.openxmlformats.org/officeDocument/2006/relationships/image" Target="../media/image31.png"/><Relationship Id="rId5" Type="http://schemas.openxmlformats.org/officeDocument/2006/relationships/image" Target="../media/image27.jpg"/><Relationship Id="rId6" Type="http://schemas.openxmlformats.org/officeDocument/2006/relationships/image" Target="../media/image37.png"/><Relationship Id="rId7" Type="http://schemas.openxmlformats.org/officeDocument/2006/relationships/image" Target="../media/image36.png"/><Relationship Id="rId8" Type="http://schemas.openxmlformats.org/officeDocument/2006/relationships/image" Target="../media/image3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Relationship Id="rId4" Type="http://schemas.openxmlformats.org/officeDocument/2006/relationships/image" Target="../media/image41.jpg"/><Relationship Id="rId11" Type="http://schemas.openxmlformats.org/officeDocument/2006/relationships/hyperlink" Target="http://www.cloudshark.org/captures/4b8f9f3579b3" TargetMode="External"/><Relationship Id="rId10" Type="http://schemas.openxmlformats.org/officeDocument/2006/relationships/image" Target="../media/image39.png"/><Relationship Id="rId9" Type="http://schemas.openxmlformats.org/officeDocument/2006/relationships/image" Target="../media/image32.png"/><Relationship Id="rId5" Type="http://schemas.openxmlformats.org/officeDocument/2006/relationships/image" Target="../media/image43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Relationship Id="rId4" Type="http://schemas.openxmlformats.org/officeDocument/2006/relationships/image" Target="../media/image41.jpg"/><Relationship Id="rId5" Type="http://schemas.openxmlformats.org/officeDocument/2006/relationships/image" Target="../media/image43.png"/><Relationship Id="rId6" Type="http://schemas.openxmlformats.org/officeDocument/2006/relationships/image" Target="../media/image38.png"/><Relationship Id="rId7" Type="http://schemas.openxmlformats.org/officeDocument/2006/relationships/image" Target="../media/image51.png"/><Relationship Id="rId8" Type="http://schemas.openxmlformats.org/officeDocument/2006/relationships/hyperlink" Target="http://www.cloudshark.org/captures/4b8f9f3579b3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14.png"/><Relationship Id="rId5" Type="http://schemas.openxmlformats.org/officeDocument/2006/relationships/image" Target="../media/image5.png"/><Relationship Id="rId6" Type="http://schemas.openxmlformats.org/officeDocument/2006/relationships/image" Target="../media/image4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Relationship Id="rId4" Type="http://schemas.openxmlformats.org/officeDocument/2006/relationships/image" Target="../media/image48.png"/><Relationship Id="rId5" Type="http://schemas.openxmlformats.org/officeDocument/2006/relationships/image" Target="../media/image46.png"/></Relationships>
</file>

<file path=ppt/slides/_rels/slide21.xml.rels><?xml version="1.0" encoding="UTF-8" standalone="yes"?><Relationships xmlns="http://schemas.openxmlformats.org/package/2006/relationships"><Relationship Id="rId20" Type="http://schemas.openxmlformats.org/officeDocument/2006/relationships/image" Target="../media/image62.png"/><Relationship Id="rId22" Type="http://schemas.openxmlformats.org/officeDocument/2006/relationships/image" Target="../media/image65.png"/><Relationship Id="rId21" Type="http://schemas.openxmlformats.org/officeDocument/2006/relationships/image" Target="../media/image63.png"/><Relationship Id="rId24" Type="http://schemas.openxmlformats.org/officeDocument/2006/relationships/image" Target="../media/image66.png"/><Relationship Id="rId23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9" Type="http://schemas.openxmlformats.org/officeDocument/2006/relationships/image" Target="../media/image50.png"/><Relationship Id="rId26" Type="http://schemas.openxmlformats.org/officeDocument/2006/relationships/image" Target="../media/image70.png"/><Relationship Id="rId25" Type="http://schemas.openxmlformats.org/officeDocument/2006/relationships/image" Target="../media/image64.png"/><Relationship Id="rId28" Type="http://schemas.openxmlformats.org/officeDocument/2006/relationships/image" Target="../media/image75.png"/><Relationship Id="rId27" Type="http://schemas.openxmlformats.org/officeDocument/2006/relationships/image" Target="../media/image68.png"/><Relationship Id="rId5" Type="http://schemas.openxmlformats.org/officeDocument/2006/relationships/image" Target="../media/image53.png"/><Relationship Id="rId6" Type="http://schemas.openxmlformats.org/officeDocument/2006/relationships/image" Target="../media/image47.png"/><Relationship Id="rId29" Type="http://schemas.openxmlformats.org/officeDocument/2006/relationships/image" Target="../media/image71.png"/><Relationship Id="rId7" Type="http://schemas.openxmlformats.org/officeDocument/2006/relationships/image" Target="../media/image45.png"/><Relationship Id="rId8" Type="http://schemas.openxmlformats.org/officeDocument/2006/relationships/image" Target="../media/image49.png"/><Relationship Id="rId31" Type="http://schemas.openxmlformats.org/officeDocument/2006/relationships/image" Target="../media/image73.png"/><Relationship Id="rId30" Type="http://schemas.openxmlformats.org/officeDocument/2006/relationships/image" Target="../media/image78.png"/><Relationship Id="rId11" Type="http://schemas.openxmlformats.org/officeDocument/2006/relationships/image" Target="../media/image52.png"/><Relationship Id="rId33" Type="http://schemas.openxmlformats.org/officeDocument/2006/relationships/image" Target="../media/image74.png"/><Relationship Id="rId10" Type="http://schemas.openxmlformats.org/officeDocument/2006/relationships/image" Target="../media/image54.png"/><Relationship Id="rId32" Type="http://schemas.openxmlformats.org/officeDocument/2006/relationships/image" Target="../media/image72.png"/><Relationship Id="rId13" Type="http://schemas.openxmlformats.org/officeDocument/2006/relationships/image" Target="../media/image56.png"/><Relationship Id="rId35" Type="http://schemas.openxmlformats.org/officeDocument/2006/relationships/image" Target="../media/image76.png"/><Relationship Id="rId12" Type="http://schemas.openxmlformats.org/officeDocument/2006/relationships/image" Target="../media/image58.png"/><Relationship Id="rId34" Type="http://schemas.openxmlformats.org/officeDocument/2006/relationships/image" Target="../media/image77.png"/><Relationship Id="rId15" Type="http://schemas.openxmlformats.org/officeDocument/2006/relationships/image" Target="../media/image57.png"/><Relationship Id="rId37" Type="http://schemas.openxmlformats.org/officeDocument/2006/relationships/image" Target="../media/image83.png"/><Relationship Id="rId14" Type="http://schemas.openxmlformats.org/officeDocument/2006/relationships/image" Target="../media/image100.png"/><Relationship Id="rId36" Type="http://schemas.openxmlformats.org/officeDocument/2006/relationships/image" Target="../media/image79.png"/><Relationship Id="rId17" Type="http://schemas.openxmlformats.org/officeDocument/2006/relationships/image" Target="../media/image60.png"/><Relationship Id="rId16" Type="http://schemas.openxmlformats.org/officeDocument/2006/relationships/image" Target="../media/image55.png"/><Relationship Id="rId19" Type="http://schemas.openxmlformats.org/officeDocument/2006/relationships/image" Target="../media/image61.png"/><Relationship Id="rId18" Type="http://schemas.openxmlformats.org/officeDocument/2006/relationships/image" Target="../media/image5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82.jpg"/><Relationship Id="rId6" Type="http://schemas.openxmlformats.org/officeDocument/2006/relationships/image" Target="../media/image81.jpg"/><Relationship Id="rId7" Type="http://schemas.openxmlformats.org/officeDocument/2006/relationships/image" Target="../media/image85.jpg"/><Relationship Id="rId8" Type="http://schemas.openxmlformats.org/officeDocument/2006/relationships/image" Target="../media/image8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hyperlink" Target="http://www.netresec.com/?page=PCAP4SICS" TargetMode="External"/><Relationship Id="rId6" Type="http://schemas.openxmlformats.org/officeDocument/2006/relationships/hyperlink" Target="http://www.netresec.com/?page=PcapFiles" TargetMode="External"/><Relationship Id="rId7" Type="http://schemas.openxmlformats.org/officeDocument/2006/relationships/hyperlink" Target="http://www.netresec.com/?page=PCAP4SICS" TargetMode="External"/><Relationship Id="rId8" Type="http://schemas.openxmlformats.org/officeDocument/2006/relationships/image" Target="../media/image87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89.png"/></Relationships>
</file>

<file path=ppt/slides/_rels/slide25.xml.rels><?xml version="1.0" encoding="UTF-8" standalone="yes"?><Relationships xmlns="http://schemas.openxmlformats.org/package/2006/relationships"><Relationship Id="rId20" Type="http://schemas.openxmlformats.org/officeDocument/2006/relationships/image" Target="../media/image106.png"/><Relationship Id="rId22" Type="http://schemas.openxmlformats.org/officeDocument/2006/relationships/image" Target="../media/image108.png"/><Relationship Id="rId21" Type="http://schemas.openxmlformats.org/officeDocument/2006/relationships/image" Target="../media/image113.png"/><Relationship Id="rId24" Type="http://schemas.openxmlformats.org/officeDocument/2006/relationships/image" Target="../media/image105.jpg"/><Relationship Id="rId23" Type="http://schemas.openxmlformats.org/officeDocument/2006/relationships/image" Target="../media/image10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9" Type="http://schemas.openxmlformats.org/officeDocument/2006/relationships/image" Target="../media/image91.png"/><Relationship Id="rId26" Type="http://schemas.openxmlformats.org/officeDocument/2006/relationships/image" Target="../media/image120.jpg"/><Relationship Id="rId25" Type="http://schemas.openxmlformats.org/officeDocument/2006/relationships/image" Target="../media/image112.jpg"/><Relationship Id="rId28" Type="http://schemas.openxmlformats.org/officeDocument/2006/relationships/image" Target="../media/image107.jpg"/><Relationship Id="rId27" Type="http://schemas.openxmlformats.org/officeDocument/2006/relationships/image" Target="../media/image109.jpg"/><Relationship Id="rId5" Type="http://schemas.openxmlformats.org/officeDocument/2006/relationships/image" Target="../media/image84.png"/><Relationship Id="rId6" Type="http://schemas.openxmlformats.org/officeDocument/2006/relationships/image" Target="../media/image86.png"/><Relationship Id="rId29" Type="http://schemas.openxmlformats.org/officeDocument/2006/relationships/image" Target="../media/image110.jpg"/><Relationship Id="rId7" Type="http://schemas.openxmlformats.org/officeDocument/2006/relationships/image" Target="../media/image90.jpg"/><Relationship Id="rId8" Type="http://schemas.openxmlformats.org/officeDocument/2006/relationships/image" Target="../media/image88.png"/><Relationship Id="rId11" Type="http://schemas.openxmlformats.org/officeDocument/2006/relationships/image" Target="../media/image93.png"/><Relationship Id="rId10" Type="http://schemas.openxmlformats.org/officeDocument/2006/relationships/image" Target="../media/image97.png"/><Relationship Id="rId13" Type="http://schemas.openxmlformats.org/officeDocument/2006/relationships/image" Target="../media/image99.png"/><Relationship Id="rId12" Type="http://schemas.openxmlformats.org/officeDocument/2006/relationships/image" Target="../media/image98.png"/><Relationship Id="rId15" Type="http://schemas.openxmlformats.org/officeDocument/2006/relationships/image" Target="../media/image102.jpg"/><Relationship Id="rId14" Type="http://schemas.openxmlformats.org/officeDocument/2006/relationships/image" Target="../media/image101.png"/><Relationship Id="rId17" Type="http://schemas.openxmlformats.org/officeDocument/2006/relationships/image" Target="../media/image114.png"/><Relationship Id="rId16" Type="http://schemas.openxmlformats.org/officeDocument/2006/relationships/image" Target="../media/image118.jpg"/><Relationship Id="rId19" Type="http://schemas.openxmlformats.org/officeDocument/2006/relationships/image" Target="../media/image104.png"/><Relationship Id="rId18" Type="http://schemas.openxmlformats.org/officeDocument/2006/relationships/image" Target="../media/image111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121.jpg"/></Relationships>
</file>

<file path=ppt/slides/_rels/slide27.xml.rels><?xml version="1.0" encoding="UTF-8" standalone="yes"?><Relationships xmlns="http://schemas.openxmlformats.org/package/2006/relationships"><Relationship Id="rId20" Type="http://schemas.openxmlformats.org/officeDocument/2006/relationships/image" Target="../media/image136.png"/><Relationship Id="rId22" Type="http://schemas.openxmlformats.org/officeDocument/2006/relationships/hyperlink" Target="http://www.vecteezy.com/" TargetMode="External"/><Relationship Id="rId21" Type="http://schemas.openxmlformats.org/officeDocument/2006/relationships/image" Target="../media/image137.png"/><Relationship Id="rId23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9" Type="http://schemas.openxmlformats.org/officeDocument/2006/relationships/image" Target="../media/image125.png"/><Relationship Id="rId5" Type="http://schemas.openxmlformats.org/officeDocument/2006/relationships/image" Target="../media/image117.png"/><Relationship Id="rId6" Type="http://schemas.openxmlformats.org/officeDocument/2006/relationships/image" Target="../media/image119.png"/><Relationship Id="rId7" Type="http://schemas.openxmlformats.org/officeDocument/2006/relationships/image" Target="../media/image133.png"/><Relationship Id="rId8" Type="http://schemas.openxmlformats.org/officeDocument/2006/relationships/image" Target="../media/image122.png"/><Relationship Id="rId11" Type="http://schemas.openxmlformats.org/officeDocument/2006/relationships/image" Target="../media/image123.png"/><Relationship Id="rId10" Type="http://schemas.openxmlformats.org/officeDocument/2006/relationships/image" Target="../media/image127.png"/><Relationship Id="rId13" Type="http://schemas.openxmlformats.org/officeDocument/2006/relationships/image" Target="../media/image126.png"/><Relationship Id="rId12" Type="http://schemas.openxmlformats.org/officeDocument/2006/relationships/image" Target="../media/image130.png"/><Relationship Id="rId15" Type="http://schemas.openxmlformats.org/officeDocument/2006/relationships/image" Target="../media/image139.png"/><Relationship Id="rId14" Type="http://schemas.openxmlformats.org/officeDocument/2006/relationships/image" Target="../media/image132.png"/><Relationship Id="rId17" Type="http://schemas.openxmlformats.org/officeDocument/2006/relationships/image" Target="../media/image131.png"/><Relationship Id="rId16" Type="http://schemas.openxmlformats.org/officeDocument/2006/relationships/image" Target="../media/image124.png"/><Relationship Id="rId19" Type="http://schemas.openxmlformats.org/officeDocument/2006/relationships/image" Target="../media/image129.png"/><Relationship Id="rId18" Type="http://schemas.openxmlformats.org/officeDocument/2006/relationships/image" Target="../media/image128.png"/></Relationships>
</file>

<file path=ppt/slides/_rels/slide28.xml.rels><?xml version="1.0" encoding="UTF-8" standalone="yes"?><Relationships xmlns="http://schemas.openxmlformats.org/package/2006/relationships"><Relationship Id="rId40" Type="http://schemas.openxmlformats.org/officeDocument/2006/relationships/image" Target="../media/image177.png"/><Relationship Id="rId42" Type="http://schemas.openxmlformats.org/officeDocument/2006/relationships/image" Target="../media/image183.png"/><Relationship Id="rId41" Type="http://schemas.openxmlformats.org/officeDocument/2006/relationships/image" Target="../media/image180.png"/><Relationship Id="rId44" Type="http://schemas.openxmlformats.org/officeDocument/2006/relationships/image" Target="../media/image185.png"/><Relationship Id="rId43" Type="http://schemas.openxmlformats.org/officeDocument/2006/relationships/image" Target="../media/image179.png"/><Relationship Id="rId46" Type="http://schemas.openxmlformats.org/officeDocument/2006/relationships/image" Target="../media/image186.png"/><Relationship Id="rId45" Type="http://schemas.openxmlformats.org/officeDocument/2006/relationships/image" Target="../media/image182.png"/><Relationship Id="rId107" Type="http://schemas.openxmlformats.org/officeDocument/2006/relationships/image" Target="../media/image250.png"/><Relationship Id="rId106" Type="http://schemas.openxmlformats.org/officeDocument/2006/relationships/image" Target="../media/image253.png"/><Relationship Id="rId105" Type="http://schemas.openxmlformats.org/officeDocument/2006/relationships/image" Target="../media/image249.png"/><Relationship Id="rId104" Type="http://schemas.openxmlformats.org/officeDocument/2006/relationships/image" Target="../media/image246.png"/><Relationship Id="rId109" Type="http://schemas.openxmlformats.org/officeDocument/2006/relationships/image" Target="../media/image255.png"/><Relationship Id="rId108" Type="http://schemas.openxmlformats.org/officeDocument/2006/relationships/image" Target="../media/image251.png"/><Relationship Id="rId48" Type="http://schemas.openxmlformats.org/officeDocument/2006/relationships/image" Target="../media/image189.png"/><Relationship Id="rId47" Type="http://schemas.openxmlformats.org/officeDocument/2006/relationships/image" Target="../media/image188.png"/><Relationship Id="rId49" Type="http://schemas.openxmlformats.org/officeDocument/2006/relationships/image" Target="../media/image187.png"/><Relationship Id="rId103" Type="http://schemas.openxmlformats.org/officeDocument/2006/relationships/image" Target="../media/image248.png"/><Relationship Id="rId102" Type="http://schemas.openxmlformats.org/officeDocument/2006/relationships/image" Target="../media/image247.png"/><Relationship Id="rId101" Type="http://schemas.openxmlformats.org/officeDocument/2006/relationships/image" Target="../media/image245.png"/><Relationship Id="rId100" Type="http://schemas.openxmlformats.org/officeDocument/2006/relationships/image" Target="../media/image244.png"/><Relationship Id="rId31" Type="http://schemas.openxmlformats.org/officeDocument/2006/relationships/image" Target="../media/image168.png"/><Relationship Id="rId30" Type="http://schemas.openxmlformats.org/officeDocument/2006/relationships/image" Target="../media/image171.png"/><Relationship Id="rId33" Type="http://schemas.openxmlformats.org/officeDocument/2006/relationships/image" Target="../media/image170.png"/><Relationship Id="rId32" Type="http://schemas.openxmlformats.org/officeDocument/2006/relationships/image" Target="../media/image181.png"/><Relationship Id="rId35" Type="http://schemas.openxmlformats.org/officeDocument/2006/relationships/image" Target="../media/image178.png"/><Relationship Id="rId34" Type="http://schemas.openxmlformats.org/officeDocument/2006/relationships/image" Target="../media/image172.png"/><Relationship Id="rId37" Type="http://schemas.openxmlformats.org/officeDocument/2006/relationships/image" Target="../media/image174.png"/><Relationship Id="rId36" Type="http://schemas.openxmlformats.org/officeDocument/2006/relationships/image" Target="../media/image176.png"/><Relationship Id="rId39" Type="http://schemas.openxmlformats.org/officeDocument/2006/relationships/image" Target="../media/image184.png"/><Relationship Id="rId38" Type="http://schemas.openxmlformats.org/officeDocument/2006/relationships/image" Target="../media/image175.png"/><Relationship Id="rId20" Type="http://schemas.openxmlformats.org/officeDocument/2006/relationships/image" Target="../media/image155.png"/><Relationship Id="rId22" Type="http://schemas.openxmlformats.org/officeDocument/2006/relationships/image" Target="../media/image158.png"/><Relationship Id="rId21" Type="http://schemas.openxmlformats.org/officeDocument/2006/relationships/image" Target="../media/image157.png"/><Relationship Id="rId24" Type="http://schemas.openxmlformats.org/officeDocument/2006/relationships/image" Target="../media/image165.png"/><Relationship Id="rId23" Type="http://schemas.openxmlformats.org/officeDocument/2006/relationships/image" Target="../media/image162.png"/><Relationship Id="rId26" Type="http://schemas.openxmlformats.org/officeDocument/2006/relationships/image" Target="../media/image169.png"/><Relationship Id="rId25" Type="http://schemas.openxmlformats.org/officeDocument/2006/relationships/image" Target="../media/image163.png"/><Relationship Id="rId28" Type="http://schemas.openxmlformats.org/officeDocument/2006/relationships/image" Target="../media/image173.png"/><Relationship Id="rId27" Type="http://schemas.openxmlformats.org/officeDocument/2006/relationships/image" Target="../media/image166.png"/><Relationship Id="rId29" Type="http://schemas.openxmlformats.org/officeDocument/2006/relationships/image" Target="../media/image167.png"/><Relationship Id="rId95" Type="http://schemas.openxmlformats.org/officeDocument/2006/relationships/image" Target="../media/image237.png"/><Relationship Id="rId94" Type="http://schemas.openxmlformats.org/officeDocument/2006/relationships/image" Target="../media/image238.png"/><Relationship Id="rId97" Type="http://schemas.openxmlformats.org/officeDocument/2006/relationships/image" Target="../media/image242.png"/><Relationship Id="rId96" Type="http://schemas.openxmlformats.org/officeDocument/2006/relationships/image" Target="../media/image240.png"/><Relationship Id="rId11" Type="http://schemas.openxmlformats.org/officeDocument/2006/relationships/image" Target="../media/image149.png"/><Relationship Id="rId99" Type="http://schemas.openxmlformats.org/officeDocument/2006/relationships/image" Target="../media/image241.png"/><Relationship Id="rId10" Type="http://schemas.openxmlformats.org/officeDocument/2006/relationships/image" Target="../media/image141.png"/><Relationship Id="rId98" Type="http://schemas.openxmlformats.org/officeDocument/2006/relationships/image" Target="../media/image243.png"/><Relationship Id="rId13" Type="http://schemas.openxmlformats.org/officeDocument/2006/relationships/image" Target="../media/image145.png"/><Relationship Id="rId12" Type="http://schemas.openxmlformats.org/officeDocument/2006/relationships/image" Target="../media/image142.png"/><Relationship Id="rId91" Type="http://schemas.openxmlformats.org/officeDocument/2006/relationships/image" Target="../media/image233.png"/><Relationship Id="rId90" Type="http://schemas.openxmlformats.org/officeDocument/2006/relationships/image" Target="../media/image232.png"/><Relationship Id="rId93" Type="http://schemas.openxmlformats.org/officeDocument/2006/relationships/image" Target="../media/image235.png"/><Relationship Id="rId92" Type="http://schemas.openxmlformats.org/officeDocument/2006/relationships/image" Target="../media/image236.png"/><Relationship Id="rId15" Type="http://schemas.openxmlformats.org/officeDocument/2006/relationships/image" Target="../media/image143.png"/><Relationship Id="rId110" Type="http://schemas.openxmlformats.org/officeDocument/2006/relationships/image" Target="../media/image254.png"/><Relationship Id="rId14" Type="http://schemas.openxmlformats.org/officeDocument/2006/relationships/image" Target="../media/image151.png"/><Relationship Id="rId17" Type="http://schemas.openxmlformats.org/officeDocument/2006/relationships/image" Target="../media/image154.png"/><Relationship Id="rId16" Type="http://schemas.openxmlformats.org/officeDocument/2006/relationships/image" Target="../media/image150.png"/><Relationship Id="rId19" Type="http://schemas.openxmlformats.org/officeDocument/2006/relationships/image" Target="../media/image159.png"/><Relationship Id="rId18" Type="http://schemas.openxmlformats.org/officeDocument/2006/relationships/image" Target="../media/image153.png"/><Relationship Id="rId111" Type="http://schemas.openxmlformats.org/officeDocument/2006/relationships/hyperlink" Target="http://www.vecteezy.com/" TargetMode="External"/><Relationship Id="rId84" Type="http://schemas.openxmlformats.org/officeDocument/2006/relationships/image" Target="../media/image225.png"/><Relationship Id="rId83" Type="http://schemas.openxmlformats.org/officeDocument/2006/relationships/image" Target="../media/image226.png"/><Relationship Id="rId86" Type="http://schemas.openxmlformats.org/officeDocument/2006/relationships/image" Target="../media/image229.png"/><Relationship Id="rId85" Type="http://schemas.openxmlformats.org/officeDocument/2006/relationships/image" Target="../media/image222.png"/><Relationship Id="rId88" Type="http://schemas.openxmlformats.org/officeDocument/2006/relationships/image" Target="../media/image231.png"/><Relationship Id="rId87" Type="http://schemas.openxmlformats.org/officeDocument/2006/relationships/image" Target="../media/image230.png"/><Relationship Id="rId89" Type="http://schemas.openxmlformats.org/officeDocument/2006/relationships/image" Target="../media/image228.png"/><Relationship Id="rId80" Type="http://schemas.openxmlformats.org/officeDocument/2006/relationships/image" Target="../media/image224.png"/><Relationship Id="rId82" Type="http://schemas.openxmlformats.org/officeDocument/2006/relationships/image" Target="../media/image227.png"/><Relationship Id="rId81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9" Type="http://schemas.openxmlformats.org/officeDocument/2006/relationships/image" Target="../media/image144.png"/><Relationship Id="rId5" Type="http://schemas.openxmlformats.org/officeDocument/2006/relationships/image" Target="../media/image147.png"/><Relationship Id="rId6" Type="http://schemas.openxmlformats.org/officeDocument/2006/relationships/image" Target="../media/image146.png"/><Relationship Id="rId7" Type="http://schemas.openxmlformats.org/officeDocument/2006/relationships/image" Target="../media/image140.png"/><Relationship Id="rId8" Type="http://schemas.openxmlformats.org/officeDocument/2006/relationships/image" Target="../media/image148.png"/><Relationship Id="rId73" Type="http://schemas.openxmlformats.org/officeDocument/2006/relationships/image" Target="../media/image212.png"/><Relationship Id="rId72" Type="http://schemas.openxmlformats.org/officeDocument/2006/relationships/image" Target="../media/image214.png"/><Relationship Id="rId75" Type="http://schemas.openxmlformats.org/officeDocument/2006/relationships/image" Target="../media/image221.png"/><Relationship Id="rId74" Type="http://schemas.openxmlformats.org/officeDocument/2006/relationships/image" Target="../media/image216.png"/><Relationship Id="rId77" Type="http://schemas.openxmlformats.org/officeDocument/2006/relationships/image" Target="../media/image213.png"/><Relationship Id="rId76" Type="http://schemas.openxmlformats.org/officeDocument/2006/relationships/image" Target="../media/image217.png"/><Relationship Id="rId79" Type="http://schemas.openxmlformats.org/officeDocument/2006/relationships/image" Target="../media/image218.png"/><Relationship Id="rId78" Type="http://schemas.openxmlformats.org/officeDocument/2006/relationships/image" Target="../media/image219.png"/><Relationship Id="rId71" Type="http://schemas.openxmlformats.org/officeDocument/2006/relationships/image" Target="../media/image210.png"/><Relationship Id="rId70" Type="http://schemas.openxmlformats.org/officeDocument/2006/relationships/image" Target="../media/image209.png"/><Relationship Id="rId62" Type="http://schemas.openxmlformats.org/officeDocument/2006/relationships/image" Target="../media/image202.png"/><Relationship Id="rId61" Type="http://schemas.openxmlformats.org/officeDocument/2006/relationships/image" Target="../media/image204.png"/><Relationship Id="rId64" Type="http://schemas.openxmlformats.org/officeDocument/2006/relationships/image" Target="../media/image199.png"/><Relationship Id="rId63" Type="http://schemas.openxmlformats.org/officeDocument/2006/relationships/image" Target="../media/image211.png"/><Relationship Id="rId66" Type="http://schemas.openxmlformats.org/officeDocument/2006/relationships/image" Target="../media/image208.png"/><Relationship Id="rId65" Type="http://schemas.openxmlformats.org/officeDocument/2006/relationships/image" Target="../media/image207.png"/><Relationship Id="rId68" Type="http://schemas.openxmlformats.org/officeDocument/2006/relationships/image" Target="../media/image205.png"/><Relationship Id="rId67" Type="http://schemas.openxmlformats.org/officeDocument/2006/relationships/image" Target="../media/image203.png"/><Relationship Id="rId60" Type="http://schemas.openxmlformats.org/officeDocument/2006/relationships/image" Target="../media/image201.png"/><Relationship Id="rId69" Type="http://schemas.openxmlformats.org/officeDocument/2006/relationships/image" Target="../media/image206.png"/><Relationship Id="rId51" Type="http://schemas.openxmlformats.org/officeDocument/2006/relationships/image" Target="../media/image198.png"/><Relationship Id="rId50" Type="http://schemas.openxmlformats.org/officeDocument/2006/relationships/image" Target="../media/image190.png"/><Relationship Id="rId53" Type="http://schemas.openxmlformats.org/officeDocument/2006/relationships/image" Target="../media/image194.png"/><Relationship Id="rId52" Type="http://schemas.openxmlformats.org/officeDocument/2006/relationships/image" Target="../media/image191.png"/><Relationship Id="rId55" Type="http://schemas.openxmlformats.org/officeDocument/2006/relationships/image" Target="../media/image192.png"/><Relationship Id="rId54" Type="http://schemas.openxmlformats.org/officeDocument/2006/relationships/image" Target="../media/image193.png"/><Relationship Id="rId57" Type="http://schemas.openxmlformats.org/officeDocument/2006/relationships/image" Target="../media/image200.png"/><Relationship Id="rId56" Type="http://schemas.openxmlformats.org/officeDocument/2006/relationships/image" Target="../media/image197.png"/><Relationship Id="rId59" Type="http://schemas.openxmlformats.org/officeDocument/2006/relationships/image" Target="../media/image196.png"/><Relationship Id="rId58" Type="http://schemas.openxmlformats.org/officeDocument/2006/relationships/image" Target="../media/image195.png"/></Relationships>
</file>

<file path=ppt/slides/_rels/slide29.xml.rels><?xml version="1.0" encoding="UTF-8" standalone="yes"?><Relationships xmlns="http://schemas.openxmlformats.org/package/2006/relationships"><Relationship Id="rId40" Type="http://schemas.openxmlformats.org/officeDocument/2006/relationships/image" Target="../media/image294.png"/><Relationship Id="rId42" Type="http://schemas.openxmlformats.org/officeDocument/2006/relationships/image" Target="../media/image298.png"/><Relationship Id="rId41" Type="http://schemas.openxmlformats.org/officeDocument/2006/relationships/image" Target="../media/image296.png"/><Relationship Id="rId44" Type="http://schemas.openxmlformats.org/officeDocument/2006/relationships/image" Target="../media/image297.png"/><Relationship Id="rId43" Type="http://schemas.openxmlformats.org/officeDocument/2006/relationships/image" Target="../media/image301.png"/><Relationship Id="rId46" Type="http://schemas.openxmlformats.org/officeDocument/2006/relationships/image" Target="../media/image306.png"/><Relationship Id="rId45" Type="http://schemas.openxmlformats.org/officeDocument/2006/relationships/image" Target="../media/image300.png"/><Relationship Id="rId107" Type="http://schemas.openxmlformats.org/officeDocument/2006/relationships/image" Target="../media/image357.png"/><Relationship Id="rId106" Type="http://schemas.openxmlformats.org/officeDocument/2006/relationships/image" Target="../media/image355.png"/><Relationship Id="rId105" Type="http://schemas.openxmlformats.org/officeDocument/2006/relationships/image" Target="../media/image244.png"/><Relationship Id="rId104" Type="http://schemas.openxmlformats.org/officeDocument/2006/relationships/image" Target="../media/image251.png"/><Relationship Id="rId109" Type="http://schemas.openxmlformats.org/officeDocument/2006/relationships/image" Target="../media/image361.png"/><Relationship Id="rId108" Type="http://schemas.openxmlformats.org/officeDocument/2006/relationships/image" Target="../media/image360.png"/><Relationship Id="rId48" Type="http://schemas.openxmlformats.org/officeDocument/2006/relationships/image" Target="../media/image304.png"/><Relationship Id="rId47" Type="http://schemas.openxmlformats.org/officeDocument/2006/relationships/image" Target="../media/image303.png"/><Relationship Id="rId49" Type="http://schemas.openxmlformats.org/officeDocument/2006/relationships/image" Target="../media/image302.png"/><Relationship Id="rId103" Type="http://schemas.openxmlformats.org/officeDocument/2006/relationships/image" Target="../media/image358.png"/><Relationship Id="rId102" Type="http://schemas.openxmlformats.org/officeDocument/2006/relationships/image" Target="../media/image353.png"/><Relationship Id="rId101" Type="http://schemas.openxmlformats.org/officeDocument/2006/relationships/image" Target="../media/image240.png"/><Relationship Id="rId100" Type="http://schemas.openxmlformats.org/officeDocument/2006/relationships/image" Target="../media/image249.png"/><Relationship Id="rId31" Type="http://schemas.openxmlformats.org/officeDocument/2006/relationships/image" Target="../media/image168.png"/><Relationship Id="rId30" Type="http://schemas.openxmlformats.org/officeDocument/2006/relationships/image" Target="../media/image166.png"/><Relationship Id="rId33" Type="http://schemas.openxmlformats.org/officeDocument/2006/relationships/image" Target="../media/image170.png"/><Relationship Id="rId32" Type="http://schemas.openxmlformats.org/officeDocument/2006/relationships/image" Target="../media/image295.png"/><Relationship Id="rId35" Type="http://schemas.openxmlformats.org/officeDocument/2006/relationships/image" Target="../media/image178.png"/><Relationship Id="rId34" Type="http://schemas.openxmlformats.org/officeDocument/2006/relationships/image" Target="../media/image292.png"/><Relationship Id="rId37" Type="http://schemas.openxmlformats.org/officeDocument/2006/relationships/image" Target="../media/image293.png"/><Relationship Id="rId36" Type="http://schemas.openxmlformats.org/officeDocument/2006/relationships/image" Target="../media/image291.png"/><Relationship Id="rId39" Type="http://schemas.openxmlformats.org/officeDocument/2006/relationships/image" Target="../media/image184.png"/><Relationship Id="rId38" Type="http://schemas.openxmlformats.org/officeDocument/2006/relationships/image" Target="../media/image289.png"/><Relationship Id="rId20" Type="http://schemas.openxmlformats.org/officeDocument/2006/relationships/image" Target="../media/image277.png"/><Relationship Id="rId22" Type="http://schemas.openxmlformats.org/officeDocument/2006/relationships/image" Target="../media/image274.png"/><Relationship Id="rId21" Type="http://schemas.openxmlformats.org/officeDocument/2006/relationships/image" Target="../media/image276.png"/><Relationship Id="rId24" Type="http://schemas.openxmlformats.org/officeDocument/2006/relationships/image" Target="../media/image158.png"/><Relationship Id="rId23" Type="http://schemas.openxmlformats.org/officeDocument/2006/relationships/image" Target="../media/image275.png"/><Relationship Id="rId26" Type="http://schemas.openxmlformats.org/officeDocument/2006/relationships/image" Target="../media/image284.png"/><Relationship Id="rId25" Type="http://schemas.openxmlformats.org/officeDocument/2006/relationships/image" Target="../media/image281.png"/><Relationship Id="rId28" Type="http://schemas.openxmlformats.org/officeDocument/2006/relationships/image" Target="../media/image154.png"/><Relationship Id="rId27" Type="http://schemas.openxmlformats.org/officeDocument/2006/relationships/image" Target="../media/image167.png"/><Relationship Id="rId29" Type="http://schemas.openxmlformats.org/officeDocument/2006/relationships/image" Target="../media/image282.png"/><Relationship Id="rId95" Type="http://schemas.openxmlformats.org/officeDocument/2006/relationships/image" Target="../media/image349.png"/><Relationship Id="rId94" Type="http://schemas.openxmlformats.org/officeDocument/2006/relationships/image" Target="../media/image221.png"/><Relationship Id="rId97" Type="http://schemas.openxmlformats.org/officeDocument/2006/relationships/image" Target="../media/image219.png"/><Relationship Id="rId96" Type="http://schemas.openxmlformats.org/officeDocument/2006/relationships/image" Target="../media/image347.png"/><Relationship Id="rId11" Type="http://schemas.openxmlformats.org/officeDocument/2006/relationships/image" Target="../media/image262.png"/><Relationship Id="rId99" Type="http://schemas.openxmlformats.org/officeDocument/2006/relationships/image" Target="../media/image242.png"/><Relationship Id="rId10" Type="http://schemas.openxmlformats.org/officeDocument/2006/relationships/image" Target="../media/image267.png"/><Relationship Id="rId98" Type="http://schemas.openxmlformats.org/officeDocument/2006/relationships/image" Target="../media/image352.png"/><Relationship Id="rId13" Type="http://schemas.openxmlformats.org/officeDocument/2006/relationships/image" Target="../media/image145.png"/><Relationship Id="rId12" Type="http://schemas.openxmlformats.org/officeDocument/2006/relationships/image" Target="../media/image142.png"/><Relationship Id="rId91" Type="http://schemas.openxmlformats.org/officeDocument/2006/relationships/image" Target="../media/image345.png"/><Relationship Id="rId90" Type="http://schemas.openxmlformats.org/officeDocument/2006/relationships/image" Target="../media/image346.png"/><Relationship Id="rId93" Type="http://schemas.openxmlformats.org/officeDocument/2006/relationships/image" Target="../media/image348.png"/><Relationship Id="rId92" Type="http://schemas.openxmlformats.org/officeDocument/2006/relationships/image" Target="../media/image350.png"/><Relationship Id="rId115" Type="http://schemas.openxmlformats.org/officeDocument/2006/relationships/hyperlink" Target="http://www.vecteezy.com/" TargetMode="External"/><Relationship Id="rId15" Type="http://schemas.openxmlformats.org/officeDocument/2006/relationships/image" Target="../media/image143.png"/><Relationship Id="rId110" Type="http://schemas.openxmlformats.org/officeDocument/2006/relationships/image" Target="../media/image359.png"/><Relationship Id="rId14" Type="http://schemas.openxmlformats.org/officeDocument/2006/relationships/image" Target="../media/image265.png"/><Relationship Id="rId17" Type="http://schemas.openxmlformats.org/officeDocument/2006/relationships/image" Target="../media/image171.png"/><Relationship Id="rId16" Type="http://schemas.openxmlformats.org/officeDocument/2006/relationships/image" Target="../media/image269.png"/><Relationship Id="rId19" Type="http://schemas.openxmlformats.org/officeDocument/2006/relationships/image" Target="../media/image163.png"/><Relationship Id="rId114" Type="http://schemas.openxmlformats.org/officeDocument/2006/relationships/image" Target="../media/image365.png"/><Relationship Id="rId18" Type="http://schemas.openxmlformats.org/officeDocument/2006/relationships/image" Target="../media/image153.png"/><Relationship Id="rId113" Type="http://schemas.openxmlformats.org/officeDocument/2006/relationships/image" Target="../media/image363.png"/><Relationship Id="rId112" Type="http://schemas.openxmlformats.org/officeDocument/2006/relationships/image" Target="../media/image362.png"/><Relationship Id="rId111" Type="http://schemas.openxmlformats.org/officeDocument/2006/relationships/image" Target="../media/image364.png"/><Relationship Id="rId84" Type="http://schemas.openxmlformats.org/officeDocument/2006/relationships/image" Target="../media/image338.png"/><Relationship Id="rId83" Type="http://schemas.openxmlformats.org/officeDocument/2006/relationships/image" Target="../media/image227.png"/><Relationship Id="rId86" Type="http://schemas.openxmlformats.org/officeDocument/2006/relationships/image" Target="../media/image203.png"/><Relationship Id="rId85" Type="http://schemas.openxmlformats.org/officeDocument/2006/relationships/image" Target="../media/image339.png"/><Relationship Id="rId88" Type="http://schemas.openxmlformats.org/officeDocument/2006/relationships/image" Target="../media/image230.png"/><Relationship Id="rId87" Type="http://schemas.openxmlformats.org/officeDocument/2006/relationships/image" Target="../media/image340.png"/><Relationship Id="rId89" Type="http://schemas.openxmlformats.org/officeDocument/2006/relationships/image" Target="../media/image344.png"/><Relationship Id="rId80" Type="http://schemas.openxmlformats.org/officeDocument/2006/relationships/image" Target="../media/image218.png"/><Relationship Id="rId82" Type="http://schemas.openxmlformats.org/officeDocument/2006/relationships/image" Target="../media/image220.png"/><Relationship Id="rId81" Type="http://schemas.openxmlformats.org/officeDocument/2006/relationships/image" Target="../media/image3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9" Type="http://schemas.openxmlformats.org/officeDocument/2006/relationships/image" Target="../media/image261.png"/><Relationship Id="rId5" Type="http://schemas.openxmlformats.org/officeDocument/2006/relationships/image" Target="../media/image256.png"/><Relationship Id="rId6" Type="http://schemas.openxmlformats.org/officeDocument/2006/relationships/image" Target="../media/image272.png"/><Relationship Id="rId7" Type="http://schemas.openxmlformats.org/officeDocument/2006/relationships/image" Target="../media/image257.png"/><Relationship Id="rId8" Type="http://schemas.openxmlformats.org/officeDocument/2006/relationships/image" Target="../media/image263.png"/><Relationship Id="rId73" Type="http://schemas.openxmlformats.org/officeDocument/2006/relationships/image" Target="../media/image328.png"/><Relationship Id="rId72" Type="http://schemas.openxmlformats.org/officeDocument/2006/relationships/image" Target="../media/image326.png"/><Relationship Id="rId75" Type="http://schemas.openxmlformats.org/officeDocument/2006/relationships/image" Target="../media/image331.png"/><Relationship Id="rId74" Type="http://schemas.openxmlformats.org/officeDocument/2006/relationships/image" Target="../media/image327.png"/><Relationship Id="rId77" Type="http://schemas.openxmlformats.org/officeDocument/2006/relationships/image" Target="../media/image329.png"/><Relationship Id="rId76" Type="http://schemas.openxmlformats.org/officeDocument/2006/relationships/image" Target="../media/image235.png"/><Relationship Id="rId79" Type="http://schemas.openxmlformats.org/officeDocument/2006/relationships/image" Target="../media/image201.png"/><Relationship Id="rId78" Type="http://schemas.openxmlformats.org/officeDocument/2006/relationships/image" Target="../media/image334.png"/><Relationship Id="rId71" Type="http://schemas.openxmlformats.org/officeDocument/2006/relationships/image" Target="../media/image332.png"/><Relationship Id="rId70" Type="http://schemas.openxmlformats.org/officeDocument/2006/relationships/image" Target="../media/image342.png"/><Relationship Id="rId62" Type="http://schemas.openxmlformats.org/officeDocument/2006/relationships/image" Target="../media/image202.png"/><Relationship Id="rId61" Type="http://schemas.openxmlformats.org/officeDocument/2006/relationships/image" Target="../media/image204.png"/><Relationship Id="rId64" Type="http://schemas.openxmlformats.org/officeDocument/2006/relationships/image" Target="../media/image322.png"/><Relationship Id="rId63" Type="http://schemas.openxmlformats.org/officeDocument/2006/relationships/image" Target="../media/image319.png"/><Relationship Id="rId66" Type="http://schemas.openxmlformats.org/officeDocument/2006/relationships/image" Target="../media/image321.png"/><Relationship Id="rId65" Type="http://schemas.openxmlformats.org/officeDocument/2006/relationships/image" Target="../media/image320.png"/><Relationship Id="rId68" Type="http://schemas.openxmlformats.org/officeDocument/2006/relationships/image" Target="../media/image324.png"/><Relationship Id="rId67" Type="http://schemas.openxmlformats.org/officeDocument/2006/relationships/image" Target="../media/image325.png"/><Relationship Id="rId60" Type="http://schemas.openxmlformats.org/officeDocument/2006/relationships/image" Target="../media/image316.png"/><Relationship Id="rId69" Type="http://schemas.openxmlformats.org/officeDocument/2006/relationships/image" Target="../media/image323.png"/><Relationship Id="rId51" Type="http://schemas.openxmlformats.org/officeDocument/2006/relationships/image" Target="../media/image310.png"/><Relationship Id="rId50" Type="http://schemas.openxmlformats.org/officeDocument/2006/relationships/image" Target="../media/image305.png"/><Relationship Id="rId53" Type="http://schemas.openxmlformats.org/officeDocument/2006/relationships/image" Target="../media/image194.png"/><Relationship Id="rId52" Type="http://schemas.openxmlformats.org/officeDocument/2006/relationships/image" Target="../media/image191.png"/><Relationship Id="rId55" Type="http://schemas.openxmlformats.org/officeDocument/2006/relationships/image" Target="../media/image192.png"/><Relationship Id="rId54" Type="http://schemas.openxmlformats.org/officeDocument/2006/relationships/image" Target="../media/image193.png"/><Relationship Id="rId57" Type="http://schemas.openxmlformats.org/officeDocument/2006/relationships/image" Target="../media/image312.png"/><Relationship Id="rId56" Type="http://schemas.openxmlformats.org/officeDocument/2006/relationships/image" Target="../media/image197.png"/><Relationship Id="rId59" Type="http://schemas.openxmlformats.org/officeDocument/2006/relationships/image" Target="../media/image196.png"/><Relationship Id="rId58" Type="http://schemas.openxmlformats.org/officeDocument/2006/relationships/image" Target="../media/image3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366.png"/></Relationships>
</file>

<file path=ppt/slides/_rels/slide31.xml.rels><?xml version="1.0" encoding="UTF-8" standalone="yes"?><Relationships xmlns="http://schemas.openxmlformats.org/package/2006/relationships"><Relationship Id="rId20" Type="http://schemas.openxmlformats.org/officeDocument/2006/relationships/image" Target="../media/image387.png"/><Relationship Id="rId22" Type="http://schemas.openxmlformats.org/officeDocument/2006/relationships/image" Target="../media/image388.png"/><Relationship Id="rId21" Type="http://schemas.openxmlformats.org/officeDocument/2006/relationships/image" Target="../media/image382.png"/><Relationship Id="rId24" Type="http://schemas.openxmlformats.org/officeDocument/2006/relationships/image" Target="../media/image384.png"/><Relationship Id="rId23" Type="http://schemas.openxmlformats.org/officeDocument/2006/relationships/image" Target="../media/image385.png"/><Relationship Id="rId25" Type="http://schemas.openxmlformats.org/officeDocument/2006/relationships/image" Target="../media/image386.png"/><Relationship Id="rId11" Type="http://schemas.openxmlformats.org/officeDocument/2006/relationships/image" Target="../media/image380.png"/><Relationship Id="rId10" Type="http://schemas.openxmlformats.org/officeDocument/2006/relationships/image" Target="../media/image375.png"/><Relationship Id="rId13" Type="http://schemas.openxmlformats.org/officeDocument/2006/relationships/image" Target="../media/image373.png"/><Relationship Id="rId12" Type="http://schemas.openxmlformats.org/officeDocument/2006/relationships/image" Target="../media/image376.png"/><Relationship Id="rId15" Type="http://schemas.openxmlformats.org/officeDocument/2006/relationships/image" Target="../media/image374.png"/><Relationship Id="rId14" Type="http://schemas.openxmlformats.org/officeDocument/2006/relationships/image" Target="../media/image377.png"/><Relationship Id="rId17" Type="http://schemas.openxmlformats.org/officeDocument/2006/relationships/image" Target="../media/image381.png"/><Relationship Id="rId16" Type="http://schemas.openxmlformats.org/officeDocument/2006/relationships/image" Target="../media/image379.png"/><Relationship Id="rId19" Type="http://schemas.openxmlformats.org/officeDocument/2006/relationships/image" Target="../media/image383.png"/><Relationship Id="rId18" Type="http://schemas.openxmlformats.org/officeDocument/2006/relationships/image" Target="../media/image37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9" Type="http://schemas.openxmlformats.org/officeDocument/2006/relationships/image" Target="../media/image371.png"/><Relationship Id="rId5" Type="http://schemas.openxmlformats.org/officeDocument/2006/relationships/image" Target="../media/image370.png"/><Relationship Id="rId6" Type="http://schemas.openxmlformats.org/officeDocument/2006/relationships/image" Target="../media/image368.png"/><Relationship Id="rId7" Type="http://schemas.openxmlformats.org/officeDocument/2006/relationships/image" Target="../media/image369.png"/><Relationship Id="rId8" Type="http://schemas.openxmlformats.org/officeDocument/2006/relationships/image" Target="../media/image37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hyperlink" Target="http://www.netresec.com/?page=PCAP4SICS" TargetMode="Externa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7.png"/><Relationship Id="rId4" Type="http://schemas.openxmlformats.org/officeDocument/2006/relationships/hyperlink" Target="http://www.cybersecpro-project.eu/" TargetMode="External"/><Relationship Id="rId5" Type="http://schemas.openxmlformats.org/officeDocument/2006/relationships/hyperlink" Target="http://www.linkedin.com/company/cy" TargetMode="External"/><Relationship Id="rId6" Type="http://schemas.openxmlformats.org/officeDocument/2006/relationships/image" Target="../media/image389.png"/><Relationship Id="rId7" Type="http://schemas.openxmlformats.org/officeDocument/2006/relationships/image" Target="../media/image394.jpg"/><Relationship Id="rId8" Type="http://schemas.openxmlformats.org/officeDocument/2006/relationships/image" Target="../media/image390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92.png"/><Relationship Id="rId4" Type="http://schemas.openxmlformats.org/officeDocument/2006/relationships/image" Target="../media/image391.png"/><Relationship Id="rId5" Type="http://schemas.openxmlformats.org/officeDocument/2006/relationships/image" Target="../media/image393.png"/><Relationship Id="rId6" Type="http://schemas.openxmlformats.org/officeDocument/2006/relationships/image" Target="../media/image5.png"/><Relationship Id="rId7" Type="http://schemas.openxmlformats.org/officeDocument/2006/relationships/hyperlink" Target="mailto:alcaraz@uma.es" TargetMode="External"/><Relationship Id="rId8" Type="http://schemas.openxmlformats.org/officeDocument/2006/relationships/hyperlink" Target="mailto:abdelkader.shaaban@ait.ac.at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17.jpg"/><Relationship Id="rId5" Type="http://schemas.openxmlformats.org/officeDocument/2006/relationships/image" Target="../media/image5.png"/><Relationship Id="rId6" Type="http://schemas.openxmlformats.org/officeDocument/2006/relationships/hyperlink" Target="http://www.vecteezy.com/vector-art/7885798-flat-isometric-illustration-concept-solar-panel-industrial-city-view-on-smartphone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image" Target="../media/image5.png"/><Relationship Id="rId5" Type="http://schemas.openxmlformats.org/officeDocument/2006/relationships/image" Target="../media/image2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4" Type="http://schemas.openxmlformats.org/officeDocument/2006/relationships/image" Target="../media/image5.png"/><Relationship Id="rId5" Type="http://schemas.openxmlformats.org/officeDocument/2006/relationships/image" Target="../media/image2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4" Type="http://schemas.openxmlformats.org/officeDocument/2006/relationships/image" Target="../media/image5.png"/><Relationship Id="rId5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1"/>
          <p:cNvGrpSpPr/>
          <p:nvPr/>
        </p:nvGrpSpPr>
        <p:grpSpPr>
          <a:xfrm>
            <a:off x="0" y="-2235"/>
            <a:ext cx="11097767" cy="6862275"/>
            <a:chOff x="0" y="-2235"/>
            <a:chExt cx="11097767" cy="6862275"/>
          </a:xfrm>
        </p:grpSpPr>
        <p:pic>
          <p:nvPicPr>
            <p:cNvPr id="47" name="Google Shape;47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29200" y="0"/>
              <a:ext cx="6068567" cy="68519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" name="Google Shape;48;p1"/>
            <p:cNvSpPr/>
            <p:nvPr/>
          </p:nvSpPr>
          <p:spPr>
            <a:xfrm>
              <a:off x="4561976" y="0"/>
              <a:ext cx="1925320" cy="6858000"/>
            </a:xfrm>
            <a:custGeom>
              <a:rect b="b" l="l" r="r" t="t"/>
              <a:pathLst>
                <a:path extrusionOk="0" h="6858000" w="1925320">
                  <a:moveTo>
                    <a:pt x="192473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25400">
              <a:solidFill>
                <a:srgbClr val="D87A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3507756" y="0"/>
              <a:ext cx="2550160" cy="6847840"/>
            </a:xfrm>
            <a:custGeom>
              <a:rect b="b" l="l" r="r" t="t"/>
              <a:pathLst>
                <a:path extrusionOk="0" h="6847840" w="2550160">
                  <a:moveTo>
                    <a:pt x="2549602" y="0"/>
                  </a:moveTo>
                  <a:lnTo>
                    <a:pt x="2523370" y="0"/>
                  </a:lnTo>
                  <a:lnTo>
                    <a:pt x="1945566" y="2096424"/>
                  </a:lnTo>
                  <a:lnTo>
                    <a:pt x="1552394" y="3546260"/>
                  </a:lnTo>
                  <a:lnTo>
                    <a:pt x="1531482" y="3592169"/>
                  </a:lnTo>
                  <a:lnTo>
                    <a:pt x="1498334" y="3628222"/>
                  </a:lnTo>
                  <a:lnTo>
                    <a:pt x="1456236" y="3652474"/>
                  </a:lnTo>
                  <a:lnTo>
                    <a:pt x="1408478" y="3662977"/>
                  </a:lnTo>
                  <a:lnTo>
                    <a:pt x="1358345" y="3657786"/>
                  </a:lnTo>
                  <a:lnTo>
                    <a:pt x="1303174" y="3630539"/>
                  </a:lnTo>
                  <a:lnTo>
                    <a:pt x="1263223" y="3584281"/>
                  </a:lnTo>
                  <a:lnTo>
                    <a:pt x="1243247" y="3525983"/>
                  </a:lnTo>
                  <a:lnTo>
                    <a:pt x="1242534" y="3495171"/>
                  </a:lnTo>
                  <a:lnTo>
                    <a:pt x="1248003" y="3463884"/>
                  </a:lnTo>
                  <a:lnTo>
                    <a:pt x="1506735" y="2509578"/>
                  </a:lnTo>
                  <a:lnTo>
                    <a:pt x="1513182" y="2460837"/>
                  </a:lnTo>
                  <a:lnTo>
                    <a:pt x="1506735" y="2413682"/>
                  </a:lnTo>
                  <a:lnTo>
                    <a:pt x="1488662" y="2370328"/>
                  </a:lnTo>
                  <a:lnTo>
                    <a:pt x="1460231" y="2332994"/>
                  </a:lnTo>
                  <a:lnTo>
                    <a:pt x="1422711" y="2303898"/>
                  </a:lnTo>
                  <a:lnTo>
                    <a:pt x="1377369" y="2285258"/>
                  </a:lnTo>
                  <a:lnTo>
                    <a:pt x="1325612" y="2279124"/>
                  </a:lnTo>
                  <a:lnTo>
                    <a:pt x="1275621" y="2287285"/>
                  </a:lnTo>
                  <a:lnTo>
                    <a:pt x="1230075" y="2308526"/>
                  </a:lnTo>
                  <a:lnTo>
                    <a:pt x="1191650" y="2341629"/>
                  </a:lnTo>
                  <a:lnTo>
                    <a:pt x="1163027" y="2385377"/>
                  </a:lnTo>
                  <a:lnTo>
                    <a:pt x="1163027" y="2386646"/>
                  </a:lnTo>
                  <a:lnTo>
                    <a:pt x="821855" y="3659054"/>
                  </a:lnTo>
                  <a:lnTo>
                    <a:pt x="0" y="6846413"/>
                  </a:lnTo>
                  <a:lnTo>
                    <a:pt x="6658" y="6847146"/>
                  </a:lnTo>
                  <a:lnTo>
                    <a:pt x="19975" y="6847661"/>
                  </a:lnTo>
                  <a:lnTo>
                    <a:pt x="26634" y="6847680"/>
                  </a:lnTo>
                  <a:lnTo>
                    <a:pt x="845953" y="3665391"/>
                  </a:lnTo>
                  <a:lnTo>
                    <a:pt x="1187124" y="2394249"/>
                  </a:lnTo>
                  <a:lnTo>
                    <a:pt x="1211852" y="2356705"/>
                  </a:lnTo>
                  <a:lnTo>
                    <a:pt x="1244919" y="2328408"/>
                  </a:lnTo>
                  <a:lnTo>
                    <a:pt x="1284013" y="2310391"/>
                  </a:lnTo>
                  <a:lnTo>
                    <a:pt x="1326820" y="2303690"/>
                  </a:lnTo>
                  <a:lnTo>
                    <a:pt x="1371028" y="2309337"/>
                  </a:lnTo>
                  <a:lnTo>
                    <a:pt x="1416970" y="2330233"/>
                  </a:lnTo>
                  <a:lnTo>
                    <a:pt x="1453051" y="2363357"/>
                  </a:lnTo>
                  <a:lnTo>
                    <a:pt x="1477321" y="2405422"/>
                  </a:lnTo>
                  <a:lnTo>
                    <a:pt x="1487833" y="2453145"/>
                  </a:lnTo>
                  <a:lnTo>
                    <a:pt x="1482638" y="2503241"/>
                  </a:lnTo>
                  <a:lnTo>
                    <a:pt x="1223905" y="3457548"/>
                  </a:lnTo>
                  <a:lnTo>
                    <a:pt x="1217940" y="3493053"/>
                  </a:lnTo>
                  <a:lnTo>
                    <a:pt x="1226938" y="3563588"/>
                  </a:lnTo>
                  <a:lnTo>
                    <a:pt x="1262489" y="3626816"/>
                  </a:lnTo>
                  <a:lnTo>
                    <a:pt x="1318889" y="3670381"/>
                  </a:lnTo>
                  <a:lnTo>
                    <a:pt x="1402048" y="3689575"/>
                  </a:lnTo>
                  <a:lnTo>
                    <a:pt x="1449239" y="3683133"/>
                  </a:lnTo>
                  <a:lnTo>
                    <a:pt x="1492626" y="3665074"/>
                  </a:lnTo>
                  <a:lnTo>
                    <a:pt x="1529987" y="3636664"/>
                  </a:lnTo>
                  <a:lnTo>
                    <a:pt x="1559105" y="3599172"/>
                  </a:lnTo>
                  <a:lnTo>
                    <a:pt x="1577760" y="3553865"/>
                  </a:lnTo>
                  <a:lnTo>
                    <a:pt x="1970932" y="2104029"/>
                  </a:lnTo>
                  <a:lnTo>
                    <a:pt x="2548007" y="5313"/>
                  </a:lnTo>
                  <a:lnTo>
                    <a:pt x="2549602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0" name="Google Shape;50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Google Shape;51;p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-2235"/>
              <a:ext cx="5840730" cy="6862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" name="Google Shape;52;p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63536" y="6151867"/>
              <a:ext cx="2647949" cy="6429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3" name="Google Shape;53;p1"/>
          <p:cNvSpPr txBox="1"/>
          <p:nvPr/>
        </p:nvSpPr>
        <p:spPr>
          <a:xfrm>
            <a:off x="7198013" y="4819396"/>
            <a:ext cx="3296920" cy="721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19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PRESENTAZIONE DA PARTE DI: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285115" lvl="0" marL="297815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Arial"/>
              <a:buChar char="•"/>
            </a:pPr>
            <a:r>
              <a:rPr b="1" lang="en-US" sz="1600">
                <a:latin typeface="Verdana"/>
                <a:ea typeface="Verdana"/>
                <a:cs typeface="Verdana"/>
                <a:sym typeface="Verdana"/>
              </a:rPr>
              <a:t>CRISTINA ALCARAZ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298450" rtl="0" algn="l">
              <a:lnSpc>
                <a:spcPct val="119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4" name="Google Shape;54;p1"/>
          <p:cNvSpPr txBox="1"/>
          <p:nvPr/>
        </p:nvSpPr>
        <p:spPr>
          <a:xfrm>
            <a:off x="6014899" y="935750"/>
            <a:ext cx="6078300" cy="31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7625">
            <a:spAutoFit/>
          </a:bodyPr>
          <a:lstStyle/>
          <a:p>
            <a:pPr indent="0" lvl="0" marL="12700" marR="5080" rtl="0" algn="l">
              <a:lnSpc>
                <a:spcPct val="89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Cambria"/>
                <a:ea typeface="Cambria"/>
                <a:cs typeface="Cambria"/>
                <a:sym typeface="Cambria"/>
              </a:rPr>
              <a:t>Protezione di rete per i sistemi di controllo dell'energia</a:t>
            </a:r>
            <a:endParaRPr sz="4800">
              <a:latin typeface="Cambria"/>
              <a:ea typeface="Cambria"/>
              <a:cs typeface="Cambria"/>
              <a:sym typeface="Cambri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1585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D87A1A"/>
                </a:solidFill>
                <a:latin typeface="Verdana"/>
                <a:ea typeface="Verdana"/>
                <a:cs typeface="Verdana"/>
                <a:sym typeface="Verdana"/>
              </a:rPr>
              <a:t>CSP004_C_E</a:t>
            </a:r>
            <a:endParaRPr sz="54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3439" y="0"/>
            <a:ext cx="497855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0"/>
          <p:cNvSpPr txBox="1"/>
          <p:nvPr/>
        </p:nvSpPr>
        <p:spPr>
          <a:xfrm>
            <a:off x="11126685" y="6324600"/>
            <a:ext cx="18097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10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4" name="Google Shape;194;p10"/>
          <p:cNvSpPr txBox="1"/>
          <p:nvPr>
            <p:ph type="title"/>
          </p:nvPr>
        </p:nvSpPr>
        <p:spPr>
          <a:xfrm>
            <a:off x="855396" y="308355"/>
            <a:ext cx="6540500" cy="1214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759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Introduzione al settore energetico</a:t>
            </a:r>
            <a:endParaRPr/>
          </a:p>
        </p:txBody>
      </p:sp>
      <p:grpSp>
        <p:nvGrpSpPr>
          <p:cNvPr id="195" name="Google Shape;195;p10"/>
          <p:cNvGrpSpPr/>
          <p:nvPr/>
        </p:nvGrpSpPr>
        <p:grpSpPr>
          <a:xfrm>
            <a:off x="782855" y="0"/>
            <a:ext cx="10060522" cy="6858000"/>
            <a:chOff x="782855" y="0"/>
            <a:chExt cx="10060522" cy="6858000"/>
          </a:xfrm>
        </p:grpSpPr>
        <p:pic>
          <p:nvPicPr>
            <p:cNvPr id="196" name="Google Shape;196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7" name="Google Shape;197;p10"/>
            <p:cNvSpPr/>
            <p:nvPr/>
          </p:nvSpPr>
          <p:spPr>
            <a:xfrm>
              <a:off x="7377174" y="0"/>
              <a:ext cx="2555240" cy="6858000"/>
            </a:xfrm>
            <a:custGeom>
              <a:rect b="b" l="l" r="r" t="t"/>
              <a:pathLst>
                <a:path extrusionOk="0" h="6858000" w="2555240">
                  <a:moveTo>
                    <a:pt x="1541856" y="1537132"/>
                  </a:moveTo>
                  <a:lnTo>
                    <a:pt x="1494490" y="1543598"/>
                  </a:lnTo>
                  <a:lnTo>
                    <a:pt x="1450943" y="1561725"/>
                  </a:lnTo>
                  <a:lnTo>
                    <a:pt x="1413442" y="1590241"/>
                  </a:lnTo>
                  <a:lnTo>
                    <a:pt x="1384216" y="1627873"/>
                  </a:lnTo>
                  <a:lnTo>
                    <a:pt x="1365493" y="1673349"/>
                  </a:lnTo>
                  <a:lnTo>
                    <a:pt x="970859" y="3128578"/>
                  </a:lnTo>
                  <a:lnTo>
                    <a:pt x="0" y="6858000"/>
                  </a:lnTo>
                  <a:lnTo>
                    <a:pt x="25956" y="6858000"/>
                  </a:lnTo>
                  <a:lnTo>
                    <a:pt x="996320" y="3136211"/>
                  </a:lnTo>
                  <a:lnTo>
                    <a:pt x="1390952" y="1680980"/>
                  </a:lnTo>
                  <a:lnTo>
                    <a:pt x="1411941" y="1634902"/>
                  </a:lnTo>
                  <a:lnTo>
                    <a:pt x="1445212" y="1598715"/>
                  </a:lnTo>
                  <a:lnTo>
                    <a:pt x="1487466" y="1574373"/>
                  </a:lnTo>
                  <a:lnTo>
                    <a:pt x="1535403" y="1563830"/>
                  </a:lnTo>
                  <a:lnTo>
                    <a:pt x="1637281" y="1563830"/>
                  </a:lnTo>
                  <a:lnTo>
                    <a:pt x="1625324" y="1556399"/>
                  </a:lnTo>
                  <a:lnTo>
                    <a:pt x="1590814" y="1543598"/>
                  </a:lnTo>
                  <a:lnTo>
                    <a:pt x="1541856" y="1537132"/>
                  </a:lnTo>
                  <a:close/>
                </a:path>
                <a:path extrusionOk="0" h="6858000" w="2555240">
                  <a:moveTo>
                    <a:pt x="1637281" y="1563830"/>
                  </a:moveTo>
                  <a:lnTo>
                    <a:pt x="1535403" y="1563830"/>
                  </a:lnTo>
                  <a:lnTo>
                    <a:pt x="1585722" y="1569040"/>
                  </a:lnTo>
                  <a:lnTo>
                    <a:pt x="1614962" y="1580210"/>
                  </a:lnTo>
                  <a:lnTo>
                    <a:pt x="1663416" y="1617338"/>
                  </a:lnTo>
                  <a:lnTo>
                    <a:pt x="1694326" y="1671361"/>
                  </a:lnTo>
                  <a:lnTo>
                    <a:pt x="1701964" y="1732261"/>
                  </a:lnTo>
                  <a:lnTo>
                    <a:pt x="1696474" y="1763665"/>
                  </a:lnTo>
                  <a:lnTo>
                    <a:pt x="1436780" y="2721522"/>
                  </a:lnTo>
                  <a:lnTo>
                    <a:pt x="1430309" y="2770443"/>
                  </a:lnTo>
                  <a:lnTo>
                    <a:pt x="1436780" y="2817773"/>
                  </a:lnTo>
                  <a:lnTo>
                    <a:pt x="1454921" y="2861288"/>
                  </a:lnTo>
                  <a:lnTo>
                    <a:pt x="1483458" y="2898760"/>
                  </a:lnTo>
                  <a:lnTo>
                    <a:pt x="1521118" y="2927964"/>
                  </a:lnTo>
                  <a:lnTo>
                    <a:pt x="1566627" y="2946674"/>
                  </a:lnTo>
                  <a:lnTo>
                    <a:pt x="1618576" y="2952831"/>
                  </a:lnTo>
                  <a:lnTo>
                    <a:pt x="1668753" y="2944640"/>
                  </a:lnTo>
                  <a:lnTo>
                    <a:pt x="1704059" y="2928175"/>
                  </a:lnTo>
                  <a:lnTo>
                    <a:pt x="1617364" y="2928175"/>
                  </a:lnTo>
                  <a:lnTo>
                    <a:pt x="1572991" y="2922507"/>
                  </a:lnTo>
                  <a:lnTo>
                    <a:pt x="1526878" y="2901533"/>
                  </a:lnTo>
                  <a:lnTo>
                    <a:pt x="1490664" y="2868286"/>
                  </a:lnTo>
                  <a:lnTo>
                    <a:pt x="1466303" y="2826064"/>
                  </a:lnTo>
                  <a:lnTo>
                    <a:pt x="1455753" y="2778164"/>
                  </a:lnTo>
                  <a:lnTo>
                    <a:pt x="1460967" y="2727882"/>
                  </a:lnTo>
                  <a:lnTo>
                    <a:pt x="1720661" y="1770024"/>
                  </a:lnTo>
                  <a:lnTo>
                    <a:pt x="1726648" y="1734387"/>
                  </a:lnTo>
                  <a:lnTo>
                    <a:pt x="1725674" y="1701333"/>
                  </a:lnTo>
                  <a:lnTo>
                    <a:pt x="1725594" y="1698631"/>
                  </a:lnTo>
                  <a:lnTo>
                    <a:pt x="1717618" y="1663589"/>
                  </a:lnTo>
                  <a:lnTo>
                    <a:pt x="1702839" y="1630098"/>
                  </a:lnTo>
                  <a:lnTo>
                    <a:pt x="1681934" y="1600125"/>
                  </a:lnTo>
                  <a:lnTo>
                    <a:pt x="1655897" y="1575400"/>
                  </a:lnTo>
                  <a:lnTo>
                    <a:pt x="1637281" y="1563830"/>
                  </a:lnTo>
                  <a:close/>
                </a:path>
                <a:path extrusionOk="0" h="6858000" w="2555240">
                  <a:moveTo>
                    <a:pt x="2555219" y="0"/>
                  </a:moveTo>
                  <a:lnTo>
                    <a:pt x="2528139" y="0"/>
                  </a:lnTo>
                  <a:lnTo>
                    <a:pt x="2100017" y="1561407"/>
                  </a:lnTo>
                  <a:lnTo>
                    <a:pt x="1757578" y="2837279"/>
                  </a:lnTo>
                  <a:lnTo>
                    <a:pt x="1732760" y="2874962"/>
                  </a:lnTo>
                  <a:lnTo>
                    <a:pt x="1699570" y="2903364"/>
                  </a:lnTo>
                  <a:lnTo>
                    <a:pt x="1660330" y="2921448"/>
                  </a:lnTo>
                  <a:lnTo>
                    <a:pt x="1617364" y="2928175"/>
                  </a:lnTo>
                  <a:lnTo>
                    <a:pt x="1704059" y="2928175"/>
                  </a:lnTo>
                  <a:lnTo>
                    <a:pt x="1714469" y="2923320"/>
                  </a:lnTo>
                  <a:lnTo>
                    <a:pt x="1753036" y="2890094"/>
                  </a:lnTo>
                  <a:lnTo>
                    <a:pt x="1781765" y="2846183"/>
                  </a:lnTo>
                  <a:lnTo>
                    <a:pt x="1781765" y="2844910"/>
                  </a:lnTo>
                  <a:lnTo>
                    <a:pt x="2124204" y="1567768"/>
                  </a:lnTo>
                  <a:lnTo>
                    <a:pt x="2555219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98" name="Google Shape;198;p1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82855" y="3990446"/>
              <a:ext cx="6934855" cy="12650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9" name="Google Shape;199;p10"/>
            <p:cNvSpPr/>
            <p:nvPr/>
          </p:nvSpPr>
          <p:spPr>
            <a:xfrm>
              <a:off x="2176505" y="3473250"/>
              <a:ext cx="4161790" cy="615950"/>
            </a:xfrm>
            <a:custGeom>
              <a:rect b="b" l="l" r="r" t="t"/>
              <a:pathLst>
                <a:path extrusionOk="0" h="615950" w="4161790">
                  <a:moveTo>
                    <a:pt x="19245" y="153955"/>
                  </a:moveTo>
                  <a:lnTo>
                    <a:pt x="0" y="153955"/>
                  </a:lnTo>
                  <a:lnTo>
                    <a:pt x="0" y="461865"/>
                  </a:lnTo>
                  <a:lnTo>
                    <a:pt x="19245" y="461865"/>
                  </a:lnTo>
                  <a:lnTo>
                    <a:pt x="19245" y="153955"/>
                  </a:lnTo>
                  <a:close/>
                </a:path>
                <a:path extrusionOk="0" h="615950" w="4161790">
                  <a:moveTo>
                    <a:pt x="76979" y="153955"/>
                  </a:moveTo>
                  <a:lnTo>
                    <a:pt x="38489" y="153955"/>
                  </a:lnTo>
                  <a:lnTo>
                    <a:pt x="38489" y="461865"/>
                  </a:lnTo>
                  <a:lnTo>
                    <a:pt x="76979" y="461865"/>
                  </a:lnTo>
                  <a:lnTo>
                    <a:pt x="76979" y="153955"/>
                  </a:lnTo>
                  <a:close/>
                </a:path>
                <a:path extrusionOk="0" h="615950" w="4161790">
                  <a:moveTo>
                    <a:pt x="3853253" y="0"/>
                  </a:moveTo>
                  <a:lnTo>
                    <a:pt x="3853253" y="153955"/>
                  </a:lnTo>
                  <a:lnTo>
                    <a:pt x="96220" y="153955"/>
                  </a:lnTo>
                  <a:lnTo>
                    <a:pt x="96220" y="461865"/>
                  </a:lnTo>
                  <a:lnTo>
                    <a:pt x="3853253" y="461865"/>
                  </a:lnTo>
                  <a:lnTo>
                    <a:pt x="3853253" y="615821"/>
                  </a:lnTo>
                  <a:lnTo>
                    <a:pt x="4161162" y="307911"/>
                  </a:lnTo>
                  <a:lnTo>
                    <a:pt x="3853253" y="0"/>
                  </a:lnTo>
                  <a:close/>
                </a:path>
              </a:pathLst>
            </a:custGeom>
            <a:solidFill>
              <a:srgbClr val="00905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10"/>
            <p:cNvSpPr/>
            <p:nvPr/>
          </p:nvSpPr>
          <p:spPr>
            <a:xfrm>
              <a:off x="4475756" y="4349272"/>
              <a:ext cx="981075" cy="1026160"/>
            </a:xfrm>
            <a:custGeom>
              <a:rect b="b" l="l" r="r" t="t"/>
              <a:pathLst>
                <a:path extrusionOk="0" h="1026160" w="981075">
                  <a:moveTo>
                    <a:pt x="0" y="0"/>
                  </a:moveTo>
                  <a:lnTo>
                    <a:pt x="981072" y="0"/>
                  </a:lnTo>
                  <a:lnTo>
                    <a:pt x="981072" y="1025911"/>
                  </a:lnTo>
                  <a:lnTo>
                    <a:pt x="0" y="1025911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41275">
              <a:solidFill>
                <a:srgbClr val="FFBA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10"/>
            <p:cNvSpPr/>
            <p:nvPr/>
          </p:nvSpPr>
          <p:spPr>
            <a:xfrm>
              <a:off x="2056517" y="4348991"/>
              <a:ext cx="981075" cy="1026160"/>
            </a:xfrm>
            <a:custGeom>
              <a:rect b="b" l="l" r="r" t="t"/>
              <a:pathLst>
                <a:path extrusionOk="0" h="1026160" w="981075">
                  <a:moveTo>
                    <a:pt x="0" y="0"/>
                  </a:moveTo>
                  <a:lnTo>
                    <a:pt x="981072" y="0"/>
                  </a:lnTo>
                  <a:lnTo>
                    <a:pt x="981072" y="1025911"/>
                  </a:lnTo>
                  <a:lnTo>
                    <a:pt x="0" y="1025911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41275">
              <a:solidFill>
                <a:srgbClr val="FFBA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2" name="Google Shape;202;p10"/>
          <p:cNvSpPr txBox="1"/>
          <p:nvPr/>
        </p:nvSpPr>
        <p:spPr>
          <a:xfrm>
            <a:off x="122670" y="6548628"/>
            <a:ext cx="5772300" cy="1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 - ARGOMENTO 1: Cristina Alcaraz, Università di Malaga, Spagna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3" name="Google Shape;203;p10"/>
          <p:cNvSpPr txBox="1"/>
          <p:nvPr/>
        </p:nvSpPr>
        <p:spPr>
          <a:xfrm rot="5400000">
            <a:off x="8374885" y="2834702"/>
            <a:ext cx="6737984" cy="11468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7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D9D9D9"/>
                </a:solidFill>
                <a:latin typeface="Verdana"/>
                <a:ea typeface="Verdana"/>
                <a:cs typeface="Verdana"/>
                <a:sym typeface="Verdana"/>
              </a:rPr>
              <a:t>INTRODUZIONE</a:t>
            </a:r>
            <a:endParaRPr sz="7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4" name="Google Shape;204;p10"/>
          <p:cNvSpPr txBox="1"/>
          <p:nvPr/>
        </p:nvSpPr>
        <p:spPr>
          <a:xfrm>
            <a:off x="721617" y="5614084"/>
            <a:ext cx="7280275" cy="831215"/>
          </a:xfrm>
          <a:prstGeom prst="rect">
            <a:avLst/>
          </a:prstGeom>
          <a:solidFill>
            <a:srgbClr val="009051"/>
          </a:solidFill>
          <a:ln cap="flat" cmpd="sng" w="38100">
            <a:solidFill>
              <a:srgbClr val="FFBA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46975">
            <a:spAutoFit/>
          </a:bodyPr>
          <a:lstStyle/>
          <a:p>
            <a:pPr indent="0" lvl="0" marL="316230" marR="309245" rtl="0" algn="ctr">
              <a:lnSpc>
                <a:spcPct val="99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rPr>
              <a:t>Sia la produzione di energia che la sua trasformazione per il trasporto avvengono nelle </a:t>
            </a:r>
            <a:r>
              <a:rPr b="1" lang="en-US" sz="120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sottostazioni elettriche</a:t>
            </a:r>
            <a:r>
              <a:rPr lang="en-US" sz="120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rPr>
              <a:t>, che sono: sottoreti di controllo distribuite fisicamente intorno e vicino a componenti di potenza critici, il cui controllo dipende da elementi cyber-fisici come sensori, attuatori e controllori.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05" name="Google Shape;205;p10"/>
          <p:cNvGrpSpPr/>
          <p:nvPr/>
        </p:nvGrpSpPr>
        <p:grpSpPr>
          <a:xfrm>
            <a:off x="782855" y="3493923"/>
            <a:ext cx="4207348" cy="2120373"/>
            <a:chOff x="782855" y="3493923"/>
            <a:chExt cx="4207348" cy="2120373"/>
          </a:xfrm>
        </p:grpSpPr>
        <p:sp>
          <p:nvSpPr>
            <p:cNvPr id="206" name="Google Shape;206;p10"/>
            <p:cNvSpPr/>
            <p:nvPr/>
          </p:nvSpPr>
          <p:spPr>
            <a:xfrm>
              <a:off x="2547053" y="5374901"/>
              <a:ext cx="0" cy="239395"/>
            </a:xfrm>
            <a:custGeom>
              <a:rect b="b" l="l" r="r" t="t"/>
              <a:pathLst>
                <a:path extrusionOk="0" h="239395" w="120000">
                  <a:moveTo>
                    <a:pt x="0" y="0"/>
                  </a:moveTo>
                  <a:lnTo>
                    <a:pt x="0" y="239182"/>
                  </a:lnTo>
                </a:path>
              </a:pathLst>
            </a:custGeom>
            <a:solidFill>
              <a:srgbClr val="00905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10"/>
            <p:cNvSpPr/>
            <p:nvPr/>
          </p:nvSpPr>
          <p:spPr>
            <a:xfrm>
              <a:off x="2547053" y="5374901"/>
              <a:ext cx="0" cy="239395"/>
            </a:xfrm>
            <a:custGeom>
              <a:rect b="b" l="l" r="r" t="t"/>
              <a:pathLst>
                <a:path extrusionOk="0" h="239395" w="120000">
                  <a:moveTo>
                    <a:pt x="0" y="0"/>
                  </a:moveTo>
                  <a:lnTo>
                    <a:pt x="0" y="239182"/>
                  </a:lnTo>
                </a:path>
              </a:pathLst>
            </a:custGeom>
            <a:noFill/>
            <a:ln cap="flat" cmpd="sng" w="44450">
              <a:solidFill>
                <a:srgbClr val="FFBA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10"/>
            <p:cNvSpPr/>
            <p:nvPr/>
          </p:nvSpPr>
          <p:spPr>
            <a:xfrm>
              <a:off x="4990203" y="5374901"/>
              <a:ext cx="0" cy="239395"/>
            </a:xfrm>
            <a:custGeom>
              <a:rect b="b" l="l" r="r" t="t"/>
              <a:pathLst>
                <a:path extrusionOk="0" h="239395" w="120000">
                  <a:moveTo>
                    <a:pt x="0" y="0"/>
                  </a:moveTo>
                  <a:lnTo>
                    <a:pt x="0" y="239182"/>
                  </a:lnTo>
                </a:path>
              </a:pathLst>
            </a:custGeom>
            <a:solidFill>
              <a:srgbClr val="00905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10"/>
            <p:cNvSpPr/>
            <p:nvPr/>
          </p:nvSpPr>
          <p:spPr>
            <a:xfrm>
              <a:off x="4990203" y="5374901"/>
              <a:ext cx="0" cy="239395"/>
            </a:xfrm>
            <a:custGeom>
              <a:rect b="b" l="l" r="r" t="t"/>
              <a:pathLst>
                <a:path extrusionOk="0" h="239395" w="120000">
                  <a:moveTo>
                    <a:pt x="0" y="0"/>
                  </a:moveTo>
                  <a:lnTo>
                    <a:pt x="0" y="239182"/>
                  </a:lnTo>
                </a:path>
              </a:pathLst>
            </a:custGeom>
            <a:noFill/>
            <a:ln cap="flat" cmpd="sng" w="44450">
              <a:solidFill>
                <a:srgbClr val="FFBA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10"/>
            <p:cNvSpPr/>
            <p:nvPr/>
          </p:nvSpPr>
          <p:spPr>
            <a:xfrm>
              <a:off x="782855" y="3493923"/>
              <a:ext cx="1350645" cy="554355"/>
            </a:xfrm>
            <a:custGeom>
              <a:rect b="b" l="l" r="r" t="t"/>
              <a:pathLst>
                <a:path extrusionOk="0" h="554354" w="1350645">
                  <a:moveTo>
                    <a:pt x="17306" y="138449"/>
                  </a:moveTo>
                  <a:lnTo>
                    <a:pt x="0" y="138449"/>
                  </a:lnTo>
                  <a:lnTo>
                    <a:pt x="0" y="415347"/>
                  </a:lnTo>
                  <a:lnTo>
                    <a:pt x="17306" y="415347"/>
                  </a:lnTo>
                  <a:lnTo>
                    <a:pt x="17306" y="138449"/>
                  </a:lnTo>
                  <a:close/>
                </a:path>
                <a:path extrusionOk="0" h="554354" w="1350645">
                  <a:moveTo>
                    <a:pt x="69224" y="138449"/>
                  </a:moveTo>
                  <a:lnTo>
                    <a:pt x="34611" y="138449"/>
                  </a:lnTo>
                  <a:lnTo>
                    <a:pt x="34611" y="415347"/>
                  </a:lnTo>
                  <a:lnTo>
                    <a:pt x="69224" y="415347"/>
                  </a:lnTo>
                  <a:lnTo>
                    <a:pt x="69224" y="138449"/>
                  </a:lnTo>
                  <a:close/>
                </a:path>
                <a:path extrusionOk="0" h="554354" w="1350645">
                  <a:moveTo>
                    <a:pt x="1073479" y="0"/>
                  </a:moveTo>
                  <a:lnTo>
                    <a:pt x="1073479" y="138449"/>
                  </a:lnTo>
                  <a:lnTo>
                    <a:pt x="86530" y="138449"/>
                  </a:lnTo>
                  <a:lnTo>
                    <a:pt x="86530" y="415347"/>
                  </a:lnTo>
                  <a:lnTo>
                    <a:pt x="1073479" y="415347"/>
                  </a:lnTo>
                  <a:lnTo>
                    <a:pt x="1073479" y="553796"/>
                  </a:lnTo>
                  <a:lnTo>
                    <a:pt x="1350376" y="276899"/>
                  </a:lnTo>
                  <a:lnTo>
                    <a:pt x="1073479" y="0"/>
                  </a:lnTo>
                  <a:close/>
                </a:path>
              </a:pathLst>
            </a:custGeom>
            <a:solidFill>
              <a:srgbClr val="00905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1" name="Google Shape;211;p10"/>
          <p:cNvSpPr txBox="1"/>
          <p:nvPr>
            <p:ph idx="1" type="body"/>
          </p:nvPr>
        </p:nvSpPr>
        <p:spPr>
          <a:xfrm>
            <a:off x="692056" y="1618996"/>
            <a:ext cx="6962775" cy="2268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175">
            <a:spAutoFit/>
          </a:bodyPr>
          <a:lstStyle/>
          <a:p>
            <a:pPr indent="-127000" lvl="0" marL="103504" marR="24765" rtl="0" algn="l">
              <a:lnSpc>
                <a:spcPct val="1036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/>
              <a:t>	Pertanto, l'"energia" è considerata una </a:t>
            </a:r>
            <a:r>
              <a:rPr b="1" lang="en-US">
                <a:latin typeface="Verdana"/>
                <a:ea typeface="Verdana"/>
                <a:cs typeface="Verdana"/>
                <a:sym typeface="Verdana"/>
              </a:rPr>
              <a:t>risorsa essenziale </a:t>
            </a:r>
            <a:r>
              <a:rPr lang="en-US"/>
              <a:t>per la società e le fonti energetiche possono essere varie:</a:t>
            </a:r>
            <a:endParaRPr/>
          </a:p>
          <a:p>
            <a:pPr indent="-182245" lvl="1" marL="396240" rtl="0" algn="l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Carbone, petrolio e gas, nucleare ed </a:t>
            </a:r>
            <a:r>
              <a:rPr b="1" lang="en-US" sz="1400">
                <a:latin typeface="Verdana"/>
                <a:ea typeface="Verdana"/>
                <a:cs typeface="Verdana"/>
                <a:sym typeface="Verdana"/>
              </a:rPr>
              <a:t>elettricità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-182880" lvl="1" marL="396240" marR="5080" rtl="0" algn="l">
              <a:lnSpc>
                <a:spcPct val="112857"/>
              </a:lnSpc>
              <a:spcBef>
                <a:spcPts val="76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Si noti che questo modulo si concentra sulle questioni relative all'energia elettrica, ma i concetti appresi si estendono a tutti gli altri campi correlati.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-147320" lvl="0" marL="160020" rtl="0" algn="l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Arial"/>
              <a:buChar char="•"/>
            </a:pPr>
            <a:r>
              <a:rPr lang="en-US"/>
              <a:t>La rete elettrica funziona normalmente seguendo le stesse fasi di funzionalità:</a:t>
            </a:r>
            <a:endParaRPr/>
          </a:p>
          <a:p>
            <a:pPr indent="0" lvl="0" marL="10350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>
                <a:latin typeface="Verdana"/>
                <a:ea typeface="Verdana"/>
                <a:cs typeface="Verdana"/>
                <a:sym typeface="Verdana"/>
              </a:rPr>
              <a:t>produzione, trasporto e consumo</a:t>
            </a:r>
            <a:endParaRPr/>
          </a:p>
          <a:p>
            <a:pPr indent="0" lvl="0" marL="343535" rtl="0" algn="l">
              <a:lnSpc>
                <a:spcPct val="100000"/>
              </a:lnSpc>
              <a:spcBef>
                <a:spcPts val="1695"/>
              </a:spcBef>
              <a:spcAft>
                <a:spcPts val="0"/>
              </a:spcAft>
              <a:buNone/>
            </a:pPr>
            <a:r>
              <a:rPr b="1" baseline="30000" lang="en-US" sz="1800">
                <a:solidFill>
                  <a:srgbClr val="FFC000"/>
                </a:solidFill>
                <a:latin typeface="Verdana"/>
                <a:ea typeface="Verdana"/>
                <a:cs typeface="Verdana"/>
                <a:sym typeface="Verdana"/>
              </a:rPr>
              <a:t>Produzione	</a:t>
            </a:r>
            <a:r>
              <a:rPr b="1" lang="en-US" sz="1200">
                <a:solidFill>
                  <a:srgbClr val="FFC000"/>
                </a:solidFill>
                <a:latin typeface="Verdana"/>
                <a:ea typeface="Verdana"/>
                <a:cs typeface="Verdana"/>
                <a:sym typeface="Verdana"/>
              </a:rPr>
              <a:t> Trasporto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3439" y="0"/>
            <a:ext cx="497855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1"/>
          <p:cNvSpPr txBox="1"/>
          <p:nvPr/>
        </p:nvSpPr>
        <p:spPr>
          <a:xfrm>
            <a:off x="11126685" y="6324600"/>
            <a:ext cx="18097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11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8" name="Google Shape;218;p11"/>
          <p:cNvSpPr txBox="1"/>
          <p:nvPr>
            <p:ph type="title"/>
          </p:nvPr>
        </p:nvSpPr>
        <p:spPr>
          <a:xfrm>
            <a:off x="855396" y="308355"/>
            <a:ext cx="6540500" cy="1214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759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Introduzione al settore energetico</a:t>
            </a:r>
            <a:endParaRPr/>
          </a:p>
        </p:txBody>
      </p:sp>
      <p:grpSp>
        <p:nvGrpSpPr>
          <p:cNvPr id="219" name="Google Shape;219;p11"/>
          <p:cNvGrpSpPr/>
          <p:nvPr/>
        </p:nvGrpSpPr>
        <p:grpSpPr>
          <a:xfrm>
            <a:off x="782855" y="0"/>
            <a:ext cx="10060522" cy="6858000"/>
            <a:chOff x="782855" y="0"/>
            <a:chExt cx="10060522" cy="6858000"/>
          </a:xfrm>
        </p:grpSpPr>
        <p:pic>
          <p:nvPicPr>
            <p:cNvPr id="220" name="Google Shape;220;p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1" name="Google Shape;221;p11"/>
            <p:cNvSpPr/>
            <p:nvPr/>
          </p:nvSpPr>
          <p:spPr>
            <a:xfrm>
              <a:off x="7377174" y="0"/>
              <a:ext cx="2555240" cy="6858000"/>
            </a:xfrm>
            <a:custGeom>
              <a:rect b="b" l="l" r="r" t="t"/>
              <a:pathLst>
                <a:path extrusionOk="0" h="6858000" w="2555240">
                  <a:moveTo>
                    <a:pt x="1541856" y="1537132"/>
                  </a:moveTo>
                  <a:lnTo>
                    <a:pt x="1494490" y="1543598"/>
                  </a:lnTo>
                  <a:lnTo>
                    <a:pt x="1450943" y="1561725"/>
                  </a:lnTo>
                  <a:lnTo>
                    <a:pt x="1413442" y="1590241"/>
                  </a:lnTo>
                  <a:lnTo>
                    <a:pt x="1384216" y="1627873"/>
                  </a:lnTo>
                  <a:lnTo>
                    <a:pt x="1365493" y="1673349"/>
                  </a:lnTo>
                  <a:lnTo>
                    <a:pt x="970859" y="3128578"/>
                  </a:lnTo>
                  <a:lnTo>
                    <a:pt x="0" y="6858000"/>
                  </a:lnTo>
                  <a:lnTo>
                    <a:pt x="25956" y="6858000"/>
                  </a:lnTo>
                  <a:lnTo>
                    <a:pt x="996320" y="3136211"/>
                  </a:lnTo>
                  <a:lnTo>
                    <a:pt x="1390952" y="1680980"/>
                  </a:lnTo>
                  <a:lnTo>
                    <a:pt x="1411941" y="1634902"/>
                  </a:lnTo>
                  <a:lnTo>
                    <a:pt x="1445212" y="1598715"/>
                  </a:lnTo>
                  <a:lnTo>
                    <a:pt x="1487466" y="1574373"/>
                  </a:lnTo>
                  <a:lnTo>
                    <a:pt x="1535403" y="1563830"/>
                  </a:lnTo>
                  <a:lnTo>
                    <a:pt x="1637281" y="1563830"/>
                  </a:lnTo>
                  <a:lnTo>
                    <a:pt x="1625324" y="1556399"/>
                  </a:lnTo>
                  <a:lnTo>
                    <a:pt x="1590814" y="1543598"/>
                  </a:lnTo>
                  <a:lnTo>
                    <a:pt x="1541856" y="1537132"/>
                  </a:lnTo>
                  <a:close/>
                </a:path>
                <a:path extrusionOk="0" h="6858000" w="2555240">
                  <a:moveTo>
                    <a:pt x="1637281" y="1563830"/>
                  </a:moveTo>
                  <a:lnTo>
                    <a:pt x="1535403" y="1563830"/>
                  </a:lnTo>
                  <a:lnTo>
                    <a:pt x="1585722" y="1569040"/>
                  </a:lnTo>
                  <a:lnTo>
                    <a:pt x="1614962" y="1580210"/>
                  </a:lnTo>
                  <a:lnTo>
                    <a:pt x="1663416" y="1617338"/>
                  </a:lnTo>
                  <a:lnTo>
                    <a:pt x="1694326" y="1671361"/>
                  </a:lnTo>
                  <a:lnTo>
                    <a:pt x="1701964" y="1732261"/>
                  </a:lnTo>
                  <a:lnTo>
                    <a:pt x="1696474" y="1763665"/>
                  </a:lnTo>
                  <a:lnTo>
                    <a:pt x="1436780" y="2721522"/>
                  </a:lnTo>
                  <a:lnTo>
                    <a:pt x="1430309" y="2770443"/>
                  </a:lnTo>
                  <a:lnTo>
                    <a:pt x="1436780" y="2817773"/>
                  </a:lnTo>
                  <a:lnTo>
                    <a:pt x="1454921" y="2861288"/>
                  </a:lnTo>
                  <a:lnTo>
                    <a:pt x="1483458" y="2898760"/>
                  </a:lnTo>
                  <a:lnTo>
                    <a:pt x="1521118" y="2927964"/>
                  </a:lnTo>
                  <a:lnTo>
                    <a:pt x="1566627" y="2946674"/>
                  </a:lnTo>
                  <a:lnTo>
                    <a:pt x="1618576" y="2952831"/>
                  </a:lnTo>
                  <a:lnTo>
                    <a:pt x="1668753" y="2944640"/>
                  </a:lnTo>
                  <a:lnTo>
                    <a:pt x="1704059" y="2928175"/>
                  </a:lnTo>
                  <a:lnTo>
                    <a:pt x="1617364" y="2928175"/>
                  </a:lnTo>
                  <a:lnTo>
                    <a:pt x="1572991" y="2922507"/>
                  </a:lnTo>
                  <a:lnTo>
                    <a:pt x="1526878" y="2901533"/>
                  </a:lnTo>
                  <a:lnTo>
                    <a:pt x="1490664" y="2868286"/>
                  </a:lnTo>
                  <a:lnTo>
                    <a:pt x="1466303" y="2826064"/>
                  </a:lnTo>
                  <a:lnTo>
                    <a:pt x="1455753" y="2778164"/>
                  </a:lnTo>
                  <a:lnTo>
                    <a:pt x="1460967" y="2727882"/>
                  </a:lnTo>
                  <a:lnTo>
                    <a:pt x="1720661" y="1770024"/>
                  </a:lnTo>
                  <a:lnTo>
                    <a:pt x="1726648" y="1734387"/>
                  </a:lnTo>
                  <a:lnTo>
                    <a:pt x="1725674" y="1701333"/>
                  </a:lnTo>
                  <a:lnTo>
                    <a:pt x="1725594" y="1698631"/>
                  </a:lnTo>
                  <a:lnTo>
                    <a:pt x="1717618" y="1663589"/>
                  </a:lnTo>
                  <a:lnTo>
                    <a:pt x="1702839" y="1630098"/>
                  </a:lnTo>
                  <a:lnTo>
                    <a:pt x="1681934" y="1600125"/>
                  </a:lnTo>
                  <a:lnTo>
                    <a:pt x="1655897" y="1575400"/>
                  </a:lnTo>
                  <a:lnTo>
                    <a:pt x="1637281" y="1563830"/>
                  </a:lnTo>
                  <a:close/>
                </a:path>
                <a:path extrusionOk="0" h="6858000" w="2555240">
                  <a:moveTo>
                    <a:pt x="2555219" y="0"/>
                  </a:moveTo>
                  <a:lnTo>
                    <a:pt x="2528139" y="0"/>
                  </a:lnTo>
                  <a:lnTo>
                    <a:pt x="2100017" y="1561407"/>
                  </a:lnTo>
                  <a:lnTo>
                    <a:pt x="1757578" y="2837279"/>
                  </a:lnTo>
                  <a:lnTo>
                    <a:pt x="1732760" y="2874962"/>
                  </a:lnTo>
                  <a:lnTo>
                    <a:pt x="1699570" y="2903364"/>
                  </a:lnTo>
                  <a:lnTo>
                    <a:pt x="1660330" y="2921448"/>
                  </a:lnTo>
                  <a:lnTo>
                    <a:pt x="1617364" y="2928175"/>
                  </a:lnTo>
                  <a:lnTo>
                    <a:pt x="1704059" y="2928175"/>
                  </a:lnTo>
                  <a:lnTo>
                    <a:pt x="1714469" y="2923320"/>
                  </a:lnTo>
                  <a:lnTo>
                    <a:pt x="1753036" y="2890094"/>
                  </a:lnTo>
                  <a:lnTo>
                    <a:pt x="1781765" y="2846183"/>
                  </a:lnTo>
                  <a:lnTo>
                    <a:pt x="1781765" y="2844910"/>
                  </a:lnTo>
                  <a:lnTo>
                    <a:pt x="2124204" y="1567768"/>
                  </a:lnTo>
                  <a:lnTo>
                    <a:pt x="2555219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22" name="Google Shape;222;p1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82855" y="3990446"/>
              <a:ext cx="6934855" cy="12650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3" name="Google Shape;223;p11"/>
            <p:cNvSpPr/>
            <p:nvPr/>
          </p:nvSpPr>
          <p:spPr>
            <a:xfrm>
              <a:off x="2176500" y="3473259"/>
              <a:ext cx="5839460" cy="617855"/>
            </a:xfrm>
            <a:custGeom>
              <a:rect b="b" l="l" r="r" t="t"/>
              <a:pathLst>
                <a:path extrusionOk="0" h="617854" w="5839459">
                  <a:moveTo>
                    <a:pt x="19240" y="153949"/>
                  </a:moveTo>
                  <a:lnTo>
                    <a:pt x="0" y="153949"/>
                  </a:lnTo>
                  <a:lnTo>
                    <a:pt x="0" y="461860"/>
                  </a:lnTo>
                  <a:lnTo>
                    <a:pt x="19240" y="461860"/>
                  </a:lnTo>
                  <a:lnTo>
                    <a:pt x="19240" y="153949"/>
                  </a:lnTo>
                  <a:close/>
                </a:path>
                <a:path extrusionOk="0" h="617854" w="5839459">
                  <a:moveTo>
                    <a:pt x="76974" y="153949"/>
                  </a:moveTo>
                  <a:lnTo>
                    <a:pt x="38493" y="153949"/>
                  </a:lnTo>
                  <a:lnTo>
                    <a:pt x="38493" y="461860"/>
                  </a:lnTo>
                  <a:lnTo>
                    <a:pt x="76974" y="461860"/>
                  </a:lnTo>
                  <a:lnTo>
                    <a:pt x="76974" y="153949"/>
                  </a:lnTo>
                  <a:close/>
                </a:path>
                <a:path extrusionOk="0" h="617854" w="5839459">
                  <a:moveTo>
                    <a:pt x="4161167" y="307911"/>
                  </a:moveTo>
                  <a:lnTo>
                    <a:pt x="3853256" y="0"/>
                  </a:lnTo>
                  <a:lnTo>
                    <a:pt x="3853256" y="153949"/>
                  </a:lnTo>
                  <a:lnTo>
                    <a:pt x="96215" y="153949"/>
                  </a:lnTo>
                  <a:lnTo>
                    <a:pt x="96215" y="461860"/>
                  </a:lnTo>
                  <a:lnTo>
                    <a:pt x="3853256" y="461860"/>
                  </a:lnTo>
                  <a:lnTo>
                    <a:pt x="3853256" y="615823"/>
                  </a:lnTo>
                  <a:lnTo>
                    <a:pt x="4161167" y="307911"/>
                  </a:lnTo>
                  <a:close/>
                </a:path>
                <a:path extrusionOk="0" h="617854" w="5839459">
                  <a:moveTo>
                    <a:pt x="4201782" y="155917"/>
                  </a:moveTo>
                  <a:lnTo>
                    <a:pt x="4182529" y="155917"/>
                  </a:lnTo>
                  <a:lnTo>
                    <a:pt x="4182529" y="463829"/>
                  </a:lnTo>
                  <a:lnTo>
                    <a:pt x="4201782" y="463829"/>
                  </a:lnTo>
                  <a:lnTo>
                    <a:pt x="4201782" y="155917"/>
                  </a:lnTo>
                  <a:close/>
                </a:path>
                <a:path extrusionOk="0" h="617854" w="5839459">
                  <a:moveTo>
                    <a:pt x="4259516" y="155917"/>
                  </a:moveTo>
                  <a:lnTo>
                    <a:pt x="4221023" y="155917"/>
                  </a:lnTo>
                  <a:lnTo>
                    <a:pt x="4221023" y="463829"/>
                  </a:lnTo>
                  <a:lnTo>
                    <a:pt x="4259516" y="463829"/>
                  </a:lnTo>
                  <a:lnTo>
                    <a:pt x="4259516" y="155917"/>
                  </a:lnTo>
                  <a:close/>
                </a:path>
                <a:path extrusionOk="0" h="617854" w="5839459">
                  <a:moveTo>
                    <a:pt x="5839422" y="309880"/>
                  </a:moveTo>
                  <a:lnTo>
                    <a:pt x="5531510" y="1968"/>
                  </a:lnTo>
                  <a:lnTo>
                    <a:pt x="5531510" y="155917"/>
                  </a:lnTo>
                  <a:lnTo>
                    <a:pt x="4278757" y="155917"/>
                  </a:lnTo>
                  <a:lnTo>
                    <a:pt x="4278757" y="463829"/>
                  </a:lnTo>
                  <a:lnTo>
                    <a:pt x="5531510" y="463829"/>
                  </a:lnTo>
                  <a:lnTo>
                    <a:pt x="5531510" y="617778"/>
                  </a:lnTo>
                  <a:lnTo>
                    <a:pt x="5839422" y="309880"/>
                  </a:lnTo>
                  <a:close/>
                </a:path>
              </a:pathLst>
            </a:custGeom>
            <a:solidFill>
              <a:srgbClr val="00905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11"/>
            <p:cNvSpPr/>
            <p:nvPr/>
          </p:nvSpPr>
          <p:spPr>
            <a:xfrm>
              <a:off x="4475758" y="4349272"/>
              <a:ext cx="981075" cy="1026160"/>
            </a:xfrm>
            <a:custGeom>
              <a:rect b="b" l="l" r="r" t="t"/>
              <a:pathLst>
                <a:path extrusionOk="0" h="1026160" w="981075">
                  <a:moveTo>
                    <a:pt x="0" y="0"/>
                  </a:moveTo>
                  <a:lnTo>
                    <a:pt x="981072" y="0"/>
                  </a:lnTo>
                  <a:lnTo>
                    <a:pt x="981072" y="1025911"/>
                  </a:lnTo>
                  <a:lnTo>
                    <a:pt x="0" y="1025911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41275">
              <a:solidFill>
                <a:srgbClr val="FFBA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11"/>
            <p:cNvSpPr/>
            <p:nvPr/>
          </p:nvSpPr>
          <p:spPr>
            <a:xfrm>
              <a:off x="2056517" y="4348991"/>
              <a:ext cx="981075" cy="1026160"/>
            </a:xfrm>
            <a:custGeom>
              <a:rect b="b" l="l" r="r" t="t"/>
              <a:pathLst>
                <a:path extrusionOk="0" h="1026160" w="981075">
                  <a:moveTo>
                    <a:pt x="0" y="0"/>
                  </a:moveTo>
                  <a:lnTo>
                    <a:pt x="981072" y="0"/>
                  </a:lnTo>
                  <a:lnTo>
                    <a:pt x="981072" y="1025911"/>
                  </a:lnTo>
                  <a:lnTo>
                    <a:pt x="0" y="1025911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41275">
              <a:solidFill>
                <a:srgbClr val="FFBA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6" name="Google Shape;226;p11"/>
          <p:cNvSpPr txBox="1"/>
          <p:nvPr/>
        </p:nvSpPr>
        <p:spPr>
          <a:xfrm>
            <a:off x="122670" y="6548628"/>
            <a:ext cx="5772300" cy="1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 - ARGOMENTO 1: Cristina Alcaraz, Università di Malaga, Spagna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7" name="Google Shape;227;p11"/>
          <p:cNvSpPr txBox="1"/>
          <p:nvPr/>
        </p:nvSpPr>
        <p:spPr>
          <a:xfrm rot="5400000">
            <a:off x="8374885" y="2834702"/>
            <a:ext cx="6737984" cy="11468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7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D9D9D9"/>
                </a:solidFill>
                <a:latin typeface="Verdana"/>
                <a:ea typeface="Verdana"/>
                <a:cs typeface="Verdana"/>
                <a:sym typeface="Verdana"/>
              </a:rPr>
              <a:t>INTRODUZIONE</a:t>
            </a:r>
            <a:endParaRPr sz="7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8" name="Google Shape;228;p11"/>
          <p:cNvSpPr txBox="1"/>
          <p:nvPr/>
        </p:nvSpPr>
        <p:spPr>
          <a:xfrm>
            <a:off x="721617" y="5614084"/>
            <a:ext cx="7280275" cy="831215"/>
          </a:xfrm>
          <a:prstGeom prst="rect">
            <a:avLst/>
          </a:prstGeom>
          <a:solidFill>
            <a:srgbClr val="009051"/>
          </a:solidFill>
          <a:ln cap="flat" cmpd="sng" w="38100">
            <a:solidFill>
              <a:srgbClr val="FFBA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44450">
            <a:spAutoFit/>
          </a:bodyPr>
          <a:lstStyle/>
          <a:p>
            <a:pPr indent="0" lvl="0" marL="316230" marR="309245" rtl="0" algn="ctr">
              <a:lnSpc>
                <a:spcPct val="100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rPr>
              <a:t>Sia la produzione di energia che la sua trasformazione per il trasporto avvengono nelle </a:t>
            </a:r>
            <a:r>
              <a:rPr b="1" lang="en-US" sz="120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sottostazioni elettriche</a:t>
            </a:r>
            <a:r>
              <a:rPr lang="en-US" sz="120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rPr>
              <a:t>, che sono: sottoreti di controllo dislocate fisicamente intorno e vicino a componenti di potenza critici, il cui controllo dipende da elementi cyber-fisici quali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lnSpc>
                <a:spcPct val="11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rPr>
              <a:t>sensori, attuatori e controllori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29" name="Google Shape;229;p11"/>
          <p:cNvGrpSpPr/>
          <p:nvPr/>
        </p:nvGrpSpPr>
        <p:grpSpPr>
          <a:xfrm>
            <a:off x="782855" y="3493923"/>
            <a:ext cx="4207348" cy="2120373"/>
            <a:chOff x="782855" y="3493923"/>
            <a:chExt cx="4207348" cy="2120373"/>
          </a:xfrm>
        </p:grpSpPr>
        <p:sp>
          <p:nvSpPr>
            <p:cNvPr id="230" name="Google Shape;230;p11"/>
            <p:cNvSpPr/>
            <p:nvPr/>
          </p:nvSpPr>
          <p:spPr>
            <a:xfrm>
              <a:off x="2547053" y="5374901"/>
              <a:ext cx="0" cy="239395"/>
            </a:xfrm>
            <a:custGeom>
              <a:rect b="b" l="l" r="r" t="t"/>
              <a:pathLst>
                <a:path extrusionOk="0" h="239395" w="120000">
                  <a:moveTo>
                    <a:pt x="0" y="0"/>
                  </a:moveTo>
                  <a:lnTo>
                    <a:pt x="0" y="239182"/>
                  </a:lnTo>
                </a:path>
              </a:pathLst>
            </a:custGeom>
            <a:solidFill>
              <a:srgbClr val="00905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11"/>
            <p:cNvSpPr/>
            <p:nvPr/>
          </p:nvSpPr>
          <p:spPr>
            <a:xfrm>
              <a:off x="2547053" y="5374901"/>
              <a:ext cx="0" cy="239395"/>
            </a:xfrm>
            <a:custGeom>
              <a:rect b="b" l="l" r="r" t="t"/>
              <a:pathLst>
                <a:path extrusionOk="0" h="239395" w="120000">
                  <a:moveTo>
                    <a:pt x="0" y="0"/>
                  </a:moveTo>
                  <a:lnTo>
                    <a:pt x="0" y="239182"/>
                  </a:lnTo>
                </a:path>
              </a:pathLst>
            </a:custGeom>
            <a:noFill/>
            <a:ln cap="flat" cmpd="sng" w="44450">
              <a:solidFill>
                <a:srgbClr val="FFBA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11"/>
            <p:cNvSpPr/>
            <p:nvPr/>
          </p:nvSpPr>
          <p:spPr>
            <a:xfrm>
              <a:off x="4990203" y="5374901"/>
              <a:ext cx="0" cy="239395"/>
            </a:xfrm>
            <a:custGeom>
              <a:rect b="b" l="l" r="r" t="t"/>
              <a:pathLst>
                <a:path extrusionOk="0" h="239395" w="120000">
                  <a:moveTo>
                    <a:pt x="0" y="0"/>
                  </a:moveTo>
                  <a:lnTo>
                    <a:pt x="0" y="239182"/>
                  </a:lnTo>
                </a:path>
              </a:pathLst>
            </a:custGeom>
            <a:solidFill>
              <a:srgbClr val="00905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11"/>
            <p:cNvSpPr/>
            <p:nvPr/>
          </p:nvSpPr>
          <p:spPr>
            <a:xfrm>
              <a:off x="4990203" y="5374901"/>
              <a:ext cx="0" cy="239395"/>
            </a:xfrm>
            <a:custGeom>
              <a:rect b="b" l="l" r="r" t="t"/>
              <a:pathLst>
                <a:path extrusionOk="0" h="239395" w="120000">
                  <a:moveTo>
                    <a:pt x="0" y="0"/>
                  </a:moveTo>
                  <a:lnTo>
                    <a:pt x="0" y="239182"/>
                  </a:lnTo>
                </a:path>
              </a:pathLst>
            </a:custGeom>
            <a:noFill/>
            <a:ln cap="flat" cmpd="sng" w="44450">
              <a:solidFill>
                <a:srgbClr val="FFBA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11"/>
            <p:cNvSpPr/>
            <p:nvPr/>
          </p:nvSpPr>
          <p:spPr>
            <a:xfrm>
              <a:off x="782855" y="3493923"/>
              <a:ext cx="1350645" cy="554355"/>
            </a:xfrm>
            <a:custGeom>
              <a:rect b="b" l="l" r="r" t="t"/>
              <a:pathLst>
                <a:path extrusionOk="0" h="554354" w="1350645">
                  <a:moveTo>
                    <a:pt x="17306" y="138449"/>
                  </a:moveTo>
                  <a:lnTo>
                    <a:pt x="0" y="138449"/>
                  </a:lnTo>
                  <a:lnTo>
                    <a:pt x="0" y="415347"/>
                  </a:lnTo>
                  <a:lnTo>
                    <a:pt x="17306" y="415347"/>
                  </a:lnTo>
                  <a:lnTo>
                    <a:pt x="17306" y="138449"/>
                  </a:lnTo>
                  <a:close/>
                </a:path>
                <a:path extrusionOk="0" h="554354" w="1350645">
                  <a:moveTo>
                    <a:pt x="69224" y="138449"/>
                  </a:moveTo>
                  <a:lnTo>
                    <a:pt x="34611" y="138449"/>
                  </a:lnTo>
                  <a:lnTo>
                    <a:pt x="34611" y="415347"/>
                  </a:lnTo>
                  <a:lnTo>
                    <a:pt x="69224" y="415347"/>
                  </a:lnTo>
                  <a:lnTo>
                    <a:pt x="69224" y="138449"/>
                  </a:lnTo>
                  <a:close/>
                </a:path>
                <a:path extrusionOk="0" h="554354" w="1350645">
                  <a:moveTo>
                    <a:pt x="1073479" y="0"/>
                  </a:moveTo>
                  <a:lnTo>
                    <a:pt x="1073479" y="138449"/>
                  </a:lnTo>
                  <a:lnTo>
                    <a:pt x="86530" y="138449"/>
                  </a:lnTo>
                  <a:lnTo>
                    <a:pt x="86530" y="415347"/>
                  </a:lnTo>
                  <a:lnTo>
                    <a:pt x="1073479" y="415347"/>
                  </a:lnTo>
                  <a:lnTo>
                    <a:pt x="1073479" y="553796"/>
                  </a:lnTo>
                  <a:lnTo>
                    <a:pt x="1350376" y="276899"/>
                  </a:lnTo>
                  <a:lnTo>
                    <a:pt x="1073479" y="0"/>
                  </a:lnTo>
                  <a:close/>
                </a:path>
              </a:pathLst>
            </a:custGeom>
            <a:solidFill>
              <a:srgbClr val="00905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5" name="Google Shape;235;p11"/>
          <p:cNvSpPr txBox="1"/>
          <p:nvPr/>
        </p:nvSpPr>
        <p:spPr>
          <a:xfrm>
            <a:off x="692056" y="1618996"/>
            <a:ext cx="6969125" cy="2268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175">
            <a:spAutoFit/>
          </a:bodyPr>
          <a:lstStyle/>
          <a:p>
            <a:pPr indent="-127000" lvl="0" marL="103504" marR="31115" rtl="0" algn="l">
              <a:lnSpc>
                <a:spcPct val="103699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	Pertanto, l'"energia" è considerata una </a:t>
            </a:r>
            <a:r>
              <a:rPr b="1" lang="en-US" sz="1600">
                <a:latin typeface="Verdana"/>
                <a:ea typeface="Verdana"/>
                <a:cs typeface="Verdana"/>
                <a:sym typeface="Verdana"/>
              </a:rPr>
              <a:t>risorsa essenziale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per la società e le fonti energetiche possono essere varie: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182245" lvl="1" marL="396240" rtl="0" algn="l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Carbone, petrolio e gas, nucleare ed </a:t>
            </a:r>
            <a:r>
              <a:rPr b="1" lang="en-US" sz="1400">
                <a:latin typeface="Verdana"/>
                <a:ea typeface="Verdana"/>
                <a:cs typeface="Verdana"/>
                <a:sym typeface="Verdana"/>
              </a:rPr>
              <a:t>elettricità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-182880" lvl="1" marL="396240" marR="11430" rtl="0" algn="l">
              <a:lnSpc>
                <a:spcPct val="112857"/>
              </a:lnSpc>
              <a:spcBef>
                <a:spcPts val="76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Si noti che questo modulo si concentra sulle questioni relative all'energia elettrica, ma i concetti appresi si estendono a tutti gli altri campi correlati.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-147320" lvl="0" marL="160020" rtl="0" algn="l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La rete elettrica funziona normalmente seguendo le stesse fasi di funzionalità: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10350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latin typeface="Verdana"/>
                <a:ea typeface="Verdana"/>
                <a:cs typeface="Verdana"/>
                <a:sym typeface="Verdana"/>
              </a:rPr>
              <a:t>produzione, trasporto e consumo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343535" rtl="0" algn="l">
              <a:lnSpc>
                <a:spcPct val="100000"/>
              </a:lnSpc>
              <a:spcBef>
                <a:spcPts val="1695"/>
              </a:spcBef>
              <a:spcAft>
                <a:spcPts val="0"/>
              </a:spcAft>
              <a:buNone/>
            </a:pPr>
            <a:r>
              <a:rPr b="1" baseline="30000" lang="en-US" sz="1800">
                <a:solidFill>
                  <a:srgbClr val="FFC000"/>
                </a:solidFill>
                <a:latin typeface="Verdana"/>
                <a:ea typeface="Verdana"/>
                <a:cs typeface="Verdana"/>
                <a:sym typeface="Verdana"/>
              </a:rPr>
              <a:t>Produzione	</a:t>
            </a:r>
            <a:r>
              <a:rPr b="1" lang="en-US" sz="1200">
                <a:solidFill>
                  <a:srgbClr val="FFC000"/>
                </a:solidFill>
                <a:latin typeface="Verdana"/>
                <a:ea typeface="Verdana"/>
                <a:cs typeface="Verdana"/>
                <a:sym typeface="Verdana"/>
              </a:rPr>
              <a:t> Trasporto Consumo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6" name="Google Shape;236;p11"/>
          <p:cNvSpPr/>
          <p:nvPr/>
        </p:nvSpPr>
        <p:spPr>
          <a:xfrm>
            <a:off x="6784357" y="4335038"/>
            <a:ext cx="1272540" cy="1128395"/>
          </a:xfrm>
          <a:custGeom>
            <a:rect b="b" l="l" r="r" t="t"/>
            <a:pathLst>
              <a:path extrusionOk="0" h="1128395" w="1272540">
                <a:moveTo>
                  <a:pt x="0" y="564157"/>
                </a:moveTo>
                <a:lnTo>
                  <a:pt x="1914" y="520068"/>
                </a:lnTo>
                <a:lnTo>
                  <a:pt x="7561" y="476907"/>
                </a:lnTo>
                <a:lnTo>
                  <a:pt x="16802" y="434800"/>
                </a:lnTo>
                <a:lnTo>
                  <a:pt x="29493" y="393872"/>
                </a:lnTo>
                <a:lnTo>
                  <a:pt x="45494" y="354249"/>
                </a:lnTo>
                <a:lnTo>
                  <a:pt x="64663" y="316055"/>
                </a:lnTo>
                <a:lnTo>
                  <a:pt x="86858" y="279416"/>
                </a:lnTo>
                <a:lnTo>
                  <a:pt x="111939" y="244457"/>
                </a:lnTo>
                <a:lnTo>
                  <a:pt x="139763" y="211305"/>
                </a:lnTo>
                <a:lnTo>
                  <a:pt x="170190" y="180084"/>
                </a:lnTo>
                <a:lnTo>
                  <a:pt x="203078" y="150920"/>
                </a:lnTo>
                <a:lnTo>
                  <a:pt x="238285" y="123938"/>
                </a:lnTo>
                <a:lnTo>
                  <a:pt x="275670" y="99264"/>
                </a:lnTo>
                <a:lnTo>
                  <a:pt x="315092" y="77023"/>
                </a:lnTo>
                <a:lnTo>
                  <a:pt x="356409" y="57341"/>
                </a:lnTo>
                <a:lnTo>
                  <a:pt x="399480" y="40343"/>
                </a:lnTo>
                <a:lnTo>
                  <a:pt x="444163" y="26154"/>
                </a:lnTo>
                <a:lnTo>
                  <a:pt x="490317" y="14899"/>
                </a:lnTo>
                <a:lnTo>
                  <a:pt x="537800" y="6705"/>
                </a:lnTo>
                <a:lnTo>
                  <a:pt x="586471" y="1697"/>
                </a:lnTo>
                <a:lnTo>
                  <a:pt x="636189" y="0"/>
                </a:lnTo>
                <a:lnTo>
                  <a:pt x="685907" y="1697"/>
                </a:lnTo>
                <a:lnTo>
                  <a:pt x="734578" y="6705"/>
                </a:lnTo>
                <a:lnTo>
                  <a:pt x="782061" y="14899"/>
                </a:lnTo>
                <a:lnTo>
                  <a:pt x="828215" y="26154"/>
                </a:lnTo>
                <a:lnTo>
                  <a:pt x="872898" y="40343"/>
                </a:lnTo>
                <a:lnTo>
                  <a:pt x="915969" y="57341"/>
                </a:lnTo>
                <a:lnTo>
                  <a:pt x="957286" y="77023"/>
                </a:lnTo>
                <a:lnTo>
                  <a:pt x="996708" y="99264"/>
                </a:lnTo>
                <a:lnTo>
                  <a:pt x="1034093" y="123938"/>
                </a:lnTo>
                <a:lnTo>
                  <a:pt x="1069300" y="150920"/>
                </a:lnTo>
                <a:lnTo>
                  <a:pt x="1102188" y="180084"/>
                </a:lnTo>
                <a:lnTo>
                  <a:pt x="1132615" y="211305"/>
                </a:lnTo>
                <a:lnTo>
                  <a:pt x="1160439" y="244457"/>
                </a:lnTo>
                <a:lnTo>
                  <a:pt x="1185520" y="279416"/>
                </a:lnTo>
                <a:lnTo>
                  <a:pt x="1207715" y="316055"/>
                </a:lnTo>
                <a:lnTo>
                  <a:pt x="1226884" y="354249"/>
                </a:lnTo>
                <a:lnTo>
                  <a:pt x="1242885" y="393872"/>
                </a:lnTo>
                <a:lnTo>
                  <a:pt x="1255576" y="434800"/>
                </a:lnTo>
                <a:lnTo>
                  <a:pt x="1264817" y="476907"/>
                </a:lnTo>
                <a:lnTo>
                  <a:pt x="1270464" y="520068"/>
                </a:lnTo>
                <a:lnTo>
                  <a:pt x="1272379" y="564157"/>
                </a:lnTo>
                <a:lnTo>
                  <a:pt x="1270464" y="608245"/>
                </a:lnTo>
                <a:lnTo>
                  <a:pt x="1264817" y="651406"/>
                </a:lnTo>
                <a:lnTo>
                  <a:pt x="1255576" y="693513"/>
                </a:lnTo>
                <a:lnTo>
                  <a:pt x="1242885" y="734441"/>
                </a:lnTo>
                <a:lnTo>
                  <a:pt x="1226884" y="774064"/>
                </a:lnTo>
                <a:lnTo>
                  <a:pt x="1207715" y="812258"/>
                </a:lnTo>
                <a:lnTo>
                  <a:pt x="1185520" y="848897"/>
                </a:lnTo>
                <a:lnTo>
                  <a:pt x="1160439" y="883856"/>
                </a:lnTo>
                <a:lnTo>
                  <a:pt x="1132615" y="917008"/>
                </a:lnTo>
                <a:lnTo>
                  <a:pt x="1102188" y="948229"/>
                </a:lnTo>
                <a:lnTo>
                  <a:pt x="1069300" y="977393"/>
                </a:lnTo>
                <a:lnTo>
                  <a:pt x="1034093" y="1004375"/>
                </a:lnTo>
                <a:lnTo>
                  <a:pt x="996708" y="1029049"/>
                </a:lnTo>
                <a:lnTo>
                  <a:pt x="957286" y="1051290"/>
                </a:lnTo>
                <a:lnTo>
                  <a:pt x="915969" y="1070972"/>
                </a:lnTo>
                <a:lnTo>
                  <a:pt x="872898" y="1087970"/>
                </a:lnTo>
                <a:lnTo>
                  <a:pt x="828215" y="1102159"/>
                </a:lnTo>
                <a:lnTo>
                  <a:pt x="782061" y="1113414"/>
                </a:lnTo>
                <a:lnTo>
                  <a:pt x="734578" y="1121608"/>
                </a:lnTo>
                <a:lnTo>
                  <a:pt x="685907" y="1126616"/>
                </a:lnTo>
                <a:lnTo>
                  <a:pt x="636189" y="1128314"/>
                </a:lnTo>
                <a:lnTo>
                  <a:pt x="586471" y="1126616"/>
                </a:lnTo>
                <a:lnTo>
                  <a:pt x="537800" y="1121608"/>
                </a:lnTo>
                <a:lnTo>
                  <a:pt x="490317" y="1113414"/>
                </a:lnTo>
                <a:lnTo>
                  <a:pt x="444163" y="1102159"/>
                </a:lnTo>
                <a:lnTo>
                  <a:pt x="399480" y="1087970"/>
                </a:lnTo>
                <a:lnTo>
                  <a:pt x="356409" y="1070972"/>
                </a:lnTo>
                <a:lnTo>
                  <a:pt x="315092" y="1051290"/>
                </a:lnTo>
                <a:lnTo>
                  <a:pt x="275670" y="1029049"/>
                </a:lnTo>
                <a:lnTo>
                  <a:pt x="238285" y="1004375"/>
                </a:lnTo>
                <a:lnTo>
                  <a:pt x="203078" y="977393"/>
                </a:lnTo>
                <a:lnTo>
                  <a:pt x="170190" y="948229"/>
                </a:lnTo>
                <a:lnTo>
                  <a:pt x="139763" y="917008"/>
                </a:lnTo>
                <a:lnTo>
                  <a:pt x="111939" y="883856"/>
                </a:lnTo>
                <a:lnTo>
                  <a:pt x="86858" y="848897"/>
                </a:lnTo>
                <a:lnTo>
                  <a:pt x="64663" y="812258"/>
                </a:lnTo>
                <a:lnTo>
                  <a:pt x="45494" y="774064"/>
                </a:lnTo>
                <a:lnTo>
                  <a:pt x="29493" y="734441"/>
                </a:lnTo>
                <a:lnTo>
                  <a:pt x="16802" y="693513"/>
                </a:lnTo>
                <a:lnTo>
                  <a:pt x="7561" y="651406"/>
                </a:lnTo>
                <a:lnTo>
                  <a:pt x="1914" y="608245"/>
                </a:lnTo>
                <a:lnTo>
                  <a:pt x="0" y="564157"/>
                </a:lnTo>
                <a:close/>
              </a:path>
            </a:pathLst>
          </a:custGeom>
          <a:noFill/>
          <a:ln cap="flat" cmpd="sng" w="57150">
            <a:solidFill>
              <a:srgbClr val="FFBA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1"/>
          <p:cNvSpPr txBox="1"/>
          <p:nvPr/>
        </p:nvSpPr>
        <p:spPr>
          <a:xfrm>
            <a:off x="7871227" y="5330444"/>
            <a:ext cx="2225675" cy="2082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C000"/>
                </a:solidFill>
                <a:latin typeface="Verdana"/>
                <a:ea typeface="Verdana"/>
                <a:cs typeface="Verdana"/>
                <a:sym typeface="Verdana"/>
              </a:rPr>
              <a:t>Essenziale per una vita confortevole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3439" y="0"/>
            <a:ext cx="497855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2"/>
          <p:cNvSpPr txBox="1"/>
          <p:nvPr/>
        </p:nvSpPr>
        <p:spPr>
          <a:xfrm>
            <a:off x="11126685" y="6324600"/>
            <a:ext cx="18097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12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4" name="Google Shape;244;p12"/>
          <p:cNvSpPr txBox="1"/>
          <p:nvPr>
            <p:ph type="title"/>
          </p:nvPr>
        </p:nvSpPr>
        <p:spPr>
          <a:xfrm>
            <a:off x="855396" y="308355"/>
            <a:ext cx="6540500" cy="1214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759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Introduzione al settore energetico</a:t>
            </a:r>
            <a:endParaRPr/>
          </a:p>
        </p:txBody>
      </p:sp>
      <p:grpSp>
        <p:nvGrpSpPr>
          <p:cNvPr id="245" name="Google Shape;245;p12"/>
          <p:cNvGrpSpPr/>
          <p:nvPr/>
        </p:nvGrpSpPr>
        <p:grpSpPr>
          <a:xfrm>
            <a:off x="782855" y="0"/>
            <a:ext cx="10060522" cy="6858000"/>
            <a:chOff x="782855" y="0"/>
            <a:chExt cx="10060522" cy="6858000"/>
          </a:xfrm>
        </p:grpSpPr>
        <p:pic>
          <p:nvPicPr>
            <p:cNvPr id="246" name="Google Shape;246;p1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7" name="Google Shape;247;p12"/>
            <p:cNvSpPr/>
            <p:nvPr/>
          </p:nvSpPr>
          <p:spPr>
            <a:xfrm>
              <a:off x="7377174" y="0"/>
              <a:ext cx="2555240" cy="6858000"/>
            </a:xfrm>
            <a:custGeom>
              <a:rect b="b" l="l" r="r" t="t"/>
              <a:pathLst>
                <a:path extrusionOk="0" h="6858000" w="2555240">
                  <a:moveTo>
                    <a:pt x="1541856" y="1537132"/>
                  </a:moveTo>
                  <a:lnTo>
                    <a:pt x="1494490" y="1543598"/>
                  </a:lnTo>
                  <a:lnTo>
                    <a:pt x="1450943" y="1561725"/>
                  </a:lnTo>
                  <a:lnTo>
                    <a:pt x="1413442" y="1590241"/>
                  </a:lnTo>
                  <a:lnTo>
                    <a:pt x="1384216" y="1627873"/>
                  </a:lnTo>
                  <a:lnTo>
                    <a:pt x="1365493" y="1673349"/>
                  </a:lnTo>
                  <a:lnTo>
                    <a:pt x="970859" y="3128578"/>
                  </a:lnTo>
                  <a:lnTo>
                    <a:pt x="0" y="6858000"/>
                  </a:lnTo>
                  <a:lnTo>
                    <a:pt x="25956" y="6858000"/>
                  </a:lnTo>
                  <a:lnTo>
                    <a:pt x="996320" y="3136211"/>
                  </a:lnTo>
                  <a:lnTo>
                    <a:pt x="1390952" y="1680980"/>
                  </a:lnTo>
                  <a:lnTo>
                    <a:pt x="1411941" y="1634902"/>
                  </a:lnTo>
                  <a:lnTo>
                    <a:pt x="1445212" y="1598715"/>
                  </a:lnTo>
                  <a:lnTo>
                    <a:pt x="1487466" y="1574373"/>
                  </a:lnTo>
                  <a:lnTo>
                    <a:pt x="1535403" y="1563830"/>
                  </a:lnTo>
                  <a:lnTo>
                    <a:pt x="1637281" y="1563830"/>
                  </a:lnTo>
                  <a:lnTo>
                    <a:pt x="1625324" y="1556399"/>
                  </a:lnTo>
                  <a:lnTo>
                    <a:pt x="1590814" y="1543598"/>
                  </a:lnTo>
                  <a:lnTo>
                    <a:pt x="1541856" y="1537132"/>
                  </a:lnTo>
                  <a:close/>
                </a:path>
                <a:path extrusionOk="0" h="6858000" w="2555240">
                  <a:moveTo>
                    <a:pt x="1637281" y="1563830"/>
                  </a:moveTo>
                  <a:lnTo>
                    <a:pt x="1535403" y="1563830"/>
                  </a:lnTo>
                  <a:lnTo>
                    <a:pt x="1585722" y="1569040"/>
                  </a:lnTo>
                  <a:lnTo>
                    <a:pt x="1614962" y="1580210"/>
                  </a:lnTo>
                  <a:lnTo>
                    <a:pt x="1663416" y="1617338"/>
                  </a:lnTo>
                  <a:lnTo>
                    <a:pt x="1694326" y="1671361"/>
                  </a:lnTo>
                  <a:lnTo>
                    <a:pt x="1701964" y="1732261"/>
                  </a:lnTo>
                  <a:lnTo>
                    <a:pt x="1696474" y="1763665"/>
                  </a:lnTo>
                  <a:lnTo>
                    <a:pt x="1436780" y="2721522"/>
                  </a:lnTo>
                  <a:lnTo>
                    <a:pt x="1430309" y="2770443"/>
                  </a:lnTo>
                  <a:lnTo>
                    <a:pt x="1436780" y="2817773"/>
                  </a:lnTo>
                  <a:lnTo>
                    <a:pt x="1454921" y="2861288"/>
                  </a:lnTo>
                  <a:lnTo>
                    <a:pt x="1483458" y="2898760"/>
                  </a:lnTo>
                  <a:lnTo>
                    <a:pt x="1521118" y="2927964"/>
                  </a:lnTo>
                  <a:lnTo>
                    <a:pt x="1566627" y="2946674"/>
                  </a:lnTo>
                  <a:lnTo>
                    <a:pt x="1618576" y="2952831"/>
                  </a:lnTo>
                  <a:lnTo>
                    <a:pt x="1668753" y="2944640"/>
                  </a:lnTo>
                  <a:lnTo>
                    <a:pt x="1704059" y="2928175"/>
                  </a:lnTo>
                  <a:lnTo>
                    <a:pt x="1617364" y="2928175"/>
                  </a:lnTo>
                  <a:lnTo>
                    <a:pt x="1572991" y="2922507"/>
                  </a:lnTo>
                  <a:lnTo>
                    <a:pt x="1526878" y="2901533"/>
                  </a:lnTo>
                  <a:lnTo>
                    <a:pt x="1490664" y="2868286"/>
                  </a:lnTo>
                  <a:lnTo>
                    <a:pt x="1466303" y="2826064"/>
                  </a:lnTo>
                  <a:lnTo>
                    <a:pt x="1455753" y="2778164"/>
                  </a:lnTo>
                  <a:lnTo>
                    <a:pt x="1460967" y="2727882"/>
                  </a:lnTo>
                  <a:lnTo>
                    <a:pt x="1720661" y="1770024"/>
                  </a:lnTo>
                  <a:lnTo>
                    <a:pt x="1726648" y="1734387"/>
                  </a:lnTo>
                  <a:lnTo>
                    <a:pt x="1725674" y="1701333"/>
                  </a:lnTo>
                  <a:lnTo>
                    <a:pt x="1725594" y="1698631"/>
                  </a:lnTo>
                  <a:lnTo>
                    <a:pt x="1717618" y="1663589"/>
                  </a:lnTo>
                  <a:lnTo>
                    <a:pt x="1702839" y="1630098"/>
                  </a:lnTo>
                  <a:lnTo>
                    <a:pt x="1681934" y="1600125"/>
                  </a:lnTo>
                  <a:lnTo>
                    <a:pt x="1655897" y="1575400"/>
                  </a:lnTo>
                  <a:lnTo>
                    <a:pt x="1637281" y="1563830"/>
                  </a:lnTo>
                  <a:close/>
                </a:path>
                <a:path extrusionOk="0" h="6858000" w="2555240">
                  <a:moveTo>
                    <a:pt x="2555219" y="0"/>
                  </a:moveTo>
                  <a:lnTo>
                    <a:pt x="2528139" y="0"/>
                  </a:lnTo>
                  <a:lnTo>
                    <a:pt x="2100017" y="1561407"/>
                  </a:lnTo>
                  <a:lnTo>
                    <a:pt x="1757578" y="2837279"/>
                  </a:lnTo>
                  <a:lnTo>
                    <a:pt x="1732760" y="2874962"/>
                  </a:lnTo>
                  <a:lnTo>
                    <a:pt x="1699570" y="2903364"/>
                  </a:lnTo>
                  <a:lnTo>
                    <a:pt x="1660330" y="2921448"/>
                  </a:lnTo>
                  <a:lnTo>
                    <a:pt x="1617364" y="2928175"/>
                  </a:lnTo>
                  <a:lnTo>
                    <a:pt x="1704059" y="2928175"/>
                  </a:lnTo>
                  <a:lnTo>
                    <a:pt x="1714469" y="2923320"/>
                  </a:lnTo>
                  <a:lnTo>
                    <a:pt x="1753036" y="2890094"/>
                  </a:lnTo>
                  <a:lnTo>
                    <a:pt x="1781765" y="2846183"/>
                  </a:lnTo>
                  <a:lnTo>
                    <a:pt x="1781765" y="2844910"/>
                  </a:lnTo>
                  <a:lnTo>
                    <a:pt x="2124204" y="1567768"/>
                  </a:lnTo>
                  <a:lnTo>
                    <a:pt x="2555219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48" name="Google Shape;248;p1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82855" y="3990445"/>
              <a:ext cx="6934855" cy="12650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9" name="Google Shape;249;p12"/>
            <p:cNvSpPr/>
            <p:nvPr/>
          </p:nvSpPr>
          <p:spPr>
            <a:xfrm>
              <a:off x="2176500" y="3473259"/>
              <a:ext cx="5839460" cy="617855"/>
            </a:xfrm>
            <a:custGeom>
              <a:rect b="b" l="l" r="r" t="t"/>
              <a:pathLst>
                <a:path extrusionOk="0" h="617854" w="5839459">
                  <a:moveTo>
                    <a:pt x="19240" y="153949"/>
                  </a:moveTo>
                  <a:lnTo>
                    <a:pt x="0" y="153949"/>
                  </a:lnTo>
                  <a:lnTo>
                    <a:pt x="0" y="461860"/>
                  </a:lnTo>
                  <a:lnTo>
                    <a:pt x="19240" y="461860"/>
                  </a:lnTo>
                  <a:lnTo>
                    <a:pt x="19240" y="153949"/>
                  </a:lnTo>
                  <a:close/>
                </a:path>
                <a:path extrusionOk="0" h="617854" w="5839459">
                  <a:moveTo>
                    <a:pt x="76974" y="153949"/>
                  </a:moveTo>
                  <a:lnTo>
                    <a:pt x="38493" y="153949"/>
                  </a:lnTo>
                  <a:lnTo>
                    <a:pt x="38493" y="461860"/>
                  </a:lnTo>
                  <a:lnTo>
                    <a:pt x="76974" y="461860"/>
                  </a:lnTo>
                  <a:lnTo>
                    <a:pt x="76974" y="153949"/>
                  </a:lnTo>
                  <a:close/>
                </a:path>
                <a:path extrusionOk="0" h="617854" w="5839459">
                  <a:moveTo>
                    <a:pt x="4161167" y="307911"/>
                  </a:moveTo>
                  <a:lnTo>
                    <a:pt x="3853256" y="0"/>
                  </a:lnTo>
                  <a:lnTo>
                    <a:pt x="3853256" y="153949"/>
                  </a:lnTo>
                  <a:lnTo>
                    <a:pt x="96215" y="153949"/>
                  </a:lnTo>
                  <a:lnTo>
                    <a:pt x="96215" y="461860"/>
                  </a:lnTo>
                  <a:lnTo>
                    <a:pt x="3853256" y="461860"/>
                  </a:lnTo>
                  <a:lnTo>
                    <a:pt x="3853256" y="615823"/>
                  </a:lnTo>
                  <a:lnTo>
                    <a:pt x="4161167" y="307911"/>
                  </a:lnTo>
                  <a:close/>
                </a:path>
                <a:path extrusionOk="0" h="617854" w="5839459">
                  <a:moveTo>
                    <a:pt x="4201782" y="155917"/>
                  </a:moveTo>
                  <a:lnTo>
                    <a:pt x="4182529" y="155917"/>
                  </a:lnTo>
                  <a:lnTo>
                    <a:pt x="4182529" y="463829"/>
                  </a:lnTo>
                  <a:lnTo>
                    <a:pt x="4201782" y="463829"/>
                  </a:lnTo>
                  <a:lnTo>
                    <a:pt x="4201782" y="155917"/>
                  </a:lnTo>
                  <a:close/>
                </a:path>
                <a:path extrusionOk="0" h="617854" w="5839459">
                  <a:moveTo>
                    <a:pt x="4259516" y="155917"/>
                  </a:moveTo>
                  <a:lnTo>
                    <a:pt x="4221023" y="155917"/>
                  </a:lnTo>
                  <a:lnTo>
                    <a:pt x="4221023" y="463829"/>
                  </a:lnTo>
                  <a:lnTo>
                    <a:pt x="4259516" y="463829"/>
                  </a:lnTo>
                  <a:lnTo>
                    <a:pt x="4259516" y="155917"/>
                  </a:lnTo>
                  <a:close/>
                </a:path>
                <a:path extrusionOk="0" h="617854" w="5839459">
                  <a:moveTo>
                    <a:pt x="5839422" y="309867"/>
                  </a:moveTo>
                  <a:lnTo>
                    <a:pt x="5531510" y="1955"/>
                  </a:lnTo>
                  <a:lnTo>
                    <a:pt x="5531510" y="155917"/>
                  </a:lnTo>
                  <a:lnTo>
                    <a:pt x="4278757" y="155917"/>
                  </a:lnTo>
                  <a:lnTo>
                    <a:pt x="4278757" y="463829"/>
                  </a:lnTo>
                  <a:lnTo>
                    <a:pt x="5531510" y="463829"/>
                  </a:lnTo>
                  <a:lnTo>
                    <a:pt x="5531510" y="617778"/>
                  </a:lnTo>
                  <a:lnTo>
                    <a:pt x="5839422" y="309867"/>
                  </a:lnTo>
                  <a:close/>
                </a:path>
              </a:pathLst>
            </a:custGeom>
            <a:solidFill>
              <a:srgbClr val="00905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12"/>
            <p:cNvSpPr/>
            <p:nvPr/>
          </p:nvSpPr>
          <p:spPr>
            <a:xfrm>
              <a:off x="4475758" y="4349272"/>
              <a:ext cx="981075" cy="1026160"/>
            </a:xfrm>
            <a:custGeom>
              <a:rect b="b" l="l" r="r" t="t"/>
              <a:pathLst>
                <a:path extrusionOk="0" h="1026160" w="981075">
                  <a:moveTo>
                    <a:pt x="0" y="0"/>
                  </a:moveTo>
                  <a:lnTo>
                    <a:pt x="981072" y="0"/>
                  </a:lnTo>
                  <a:lnTo>
                    <a:pt x="981072" y="1025910"/>
                  </a:lnTo>
                  <a:lnTo>
                    <a:pt x="0" y="1025910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41275">
              <a:solidFill>
                <a:srgbClr val="FFBA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12"/>
            <p:cNvSpPr/>
            <p:nvPr/>
          </p:nvSpPr>
          <p:spPr>
            <a:xfrm>
              <a:off x="2056517" y="4348989"/>
              <a:ext cx="981075" cy="1026160"/>
            </a:xfrm>
            <a:custGeom>
              <a:rect b="b" l="l" r="r" t="t"/>
              <a:pathLst>
                <a:path extrusionOk="0" h="1026160" w="981075">
                  <a:moveTo>
                    <a:pt x="0" y="0"/>
                  </a:moveTo>
                  <a:lnTo>
                    <a:pt x="981072" y="0"/>
                  </a:lnTo>
                  <a:lnTo>
                    <a:pt x="981072" y="1025910"/>
                  </a:lnTo>
                  <a:lnTo>
                    <a:pt x="0" y="1025910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41275">
              <a:solidFill>
                <a:srgbClr val="FFBA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2" name="Google Shape;252;p12"/>
          <p:cNvSpPr txBox="1"/>
          <p:nvPr/>
        </p:nvSpPr>
        <p:spPr>
          <a:xfrm>
            <a:off x="122670" y="6548628"/>
            <a:ext cx="5772300" cy="3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CSP004_C_E - ARGOMENTO 1: Cristina Alcaraz, Università di Malaga, Spagna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3" name="Google Shape;253;p12"/>
          <p:cNvSpPr txBox="1"/>
          <p:nvPr/>
        </p:nvSpPr>
        <p:spPr>
          <a:xfrm rot="5400000">
            <a:off x="8374885" y="2834702"/>
            <a:ext cx="6737984" cy="11468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7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D9D9D9"/>
                </a:solidFill>
                <a:latin typeface="Verdana"/>
                <a:ea typeface="Verdana"/>
                <a:cs typeface="Verdana"/>
                <a:sym typeface="Verdana"/>
              </a:rPr>
              <a:t>INTRODUZIONE</a:t>
            </a:r>
            <a:endParaRPr sz="7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4" name="Google Shape;254;p12"/>
          <p:cNvSpPr txBox="1"/>
          <p:nvPr/>
        </p:nvSpPr>
        <p:spPr>
          <a:xfrm>
            <a:off x="721617" y="5614082"/>
            <a:ext cx="7280275" cy="831215"/>
          </a:xfrm>
          <a:prstGeom prst="rect">
            <a:avLst/>
          </a:prstGeom>
          <a:solidFill>
            <a:srgbClr val="009051"/>
          </a:solidFill>
          <a:ln cap="flat" cmpd="sng" w="38100">
            <a:solidFill>
              <a:srgbClr val="FFBA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44450">
            <a:spAutoFit/>
          </a:bodyPr>
          <a:lstStyle/>
          <a:p>
            <a:pPr indent="0" lvl="0" marL="316230" marR="309245" rtl="0" algn="ctr">
              <a:lnSpc>
                <a:spcPct val="100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rPr>
              <a:t>Sia la produzione di energia che la sua trasformazione per il trasporto avvengono nelle </a:t>
            </a:r>
            <a:r>
              <a:rPr b="1" lang="en-US" sz="120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sottostazioni elettriche</a:t>
            </a:r>
            <a:r>
              <a:rPr lang="en-US" sz="120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rPr>
              <a:t>, che sono: sottoreti di controllo dislocate fisicamente intorno e vicino a componenti critici dell'energia, il cui controllo dipende da elementi cyber-fisici quali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lnSpc>
                <a:spcPct val="11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rPr>
              <a:t>sensori, attuatori e controllori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55" name="Google Shape;255;p12"/>
          <p:cNvGrpSpPr/>
          <p:nvPr/>
        </p:nvGrpSpPr>
        <p:grpSpPr>
          <a:xfrm>
            <a:off x="782855" y="3493922"/>
            <a:ext cx="4207348" cy="2120373"/>
            <a:chOff x="782855" y="3493922"/>
            <a:chExt cx="4207348" cy="2120373"/>
          </a:xfrm>
        </p:grpSpPr>
        <p:sp>
          <p:nvSpPr>
            <p:cNvPr id="256" name="Google Shape;256;p12"/>
            <p:cNvSpPr/>
            <p:nvPr/>
          </p:nvSpPr>
          <p:spPr>
            <a:xfrm>
              <a:off x="2547053" y="5374900"/>
              <a:ext cx="0" cy="239395"/>
            </a:xfrm>
            <a:custGeom>
              <a:rect b="b" l="l" r="r" t="t"/>
              <a:pathLst>
                <a:path extrusionOk="0" h="239395" w="120000">
                  <a:moveTo>
                    <a:pt x="0" y="0"/>
                  </a:moveTo>
                  <a:lnTo>
                    <a:pt x="0" y="239182"/>
                  </a:lnTo>
                </a:path>
              </a:pathLst>
            </a:custGeom>
            <a:solidFill>
              <a:srgbClr val="00905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12"/>
            <p:cNvSpPr/>
            <p:nvPr/>
          </p:nvSpPr>
          <p:spPr>
            <a:xfrm>
              <a:off x="2547053" y="5374900"/>
              <a:ext cx="0" cy="239395"/>
            </a:xfrm>
            <a:custGeom>
              <a:rect b="b" l="l" r="r" t="t"/>
              <a:pathLst>
                <a:path extrusionOk="0" h="239395" w="120000">
                  <a:moveTo>
                    <a:pt x="0" y="0"/>
                  </a:moveTo>
                  <a:lnTo>
                    <a:pt x="0" y="239182"/>
                  </a:lnTo>
                </a:path>
              </a:pathLst>
            </a:custGeom>
            <a:noFill/>
            <a:ln cap="flat" cmpd="sng" w="44450">
              <a:solidFill>
                <a:srgbClr val="FFBA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12"/>
            <p:cNvSpPr/>
            <p:nvPr/>
          </p:nvSpPr>
          <p:spPr>
            <a:xfrm>
              <a:off x="4990203" y="5374900"/>
              <a:ext cx="0" cy="239395"/>
            </a:xfrm>
            <a:custGeom>
              <a:rect b="b" l="l" r="r" t="t"/>
              <a:pathLst>
                <a:path extrusionOk="0" h="239395" w="120000">
                  <a:moveTo>
                    <a:pt x="0" y="0"/>
                  </a:moveTo>
                  <a:lnTo>
                    <a:pt x="0" y="239182"/>
                  </a:lnTo>
                </a:path>
              </a:pathLst>
            </a:custGeom>
            <a:solidFill>
              <a:srgbClr val="00905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12"/>
            <p:cNvSpPr/>
            <p:nvPr/>
          </p:nvSpPr>
          <p:spPr>
            <a:xfrm>
              <a:off x="4990203" y="5374900"/>
              <a:ext cx="0" cy="239395"/>
            </a:xfrm>
            <a:custGeom>
              <a:rect b="b" l="l" r="r" t="t"/>
              <a:pathLst>
                <a:path extrusionOk="0" h="239395" w="120000">
                  <a:moveTo>
                    <a:pt x="0" y="0"/>
                  </a:moveTo>
                  <a:lnTo>
                    <a:pt x="0" y="239182"/>
                  </a:lnTo>
                </a:path>
              </a:pathLst>
            </a:custGeom>
            <a:noFill/>
            <a:ln cap="flat" cmpd="sng" w="44450">
              <a:solidFill>
                <a:srgbClr val="FFBA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2"/>
            <p:cNvSpPr/>
            <p:nvPr/>
          </p:nvSpPr>
          <p:spPr>
            <a:xfrm>
              <a:off x="782855" y="3493922"/>
              <a:ext cx="1350645" cy="554355"/>
            </a:xfrm>
            <a:custGeom>
              <a:rect b="b" l="l" r="r" t="t"/>
              <a:pathLst>
                <a:path extrusionOk="0" h="554354" w="1350645">
                  <a:moveTo>
                    <a:pt x="17306" y="138450"/>
                  </a:moveTo>
                  <a:lnTo>
                    <a:pt x="0" y="138450"/>
                  </a:lnTo>
                  <a:lnTo>
                    <a:pt x="0" y="415347"/>
                  </a:lnTo>
                  <a:lnTo>
                    <a:pt x="17306" y="415347"/>
                  </a:lnTo>
                  <a:lnTo>
                    <a:pt x="17306" y="138450"/>
                  </a:lnTo>
                  <a:close/>
                </a:path>
                <a:path extrusionOk="0" h="554354" w="1350645">
                  <a:moveTo>
                    <a:pt x="69224" y="138450"/>
                  </a:moveTo>
                  <a:lnTo>
                    <a:pt x="34611" y="138450"/>
                  </a:lnTo>
                  <a:lnTo>
                    <a:pt x="34611" y="415347"/>
                  </a:lnTo>
                  <a:lnTo>
                    <a:pt x="69224" y="415347"/>
                  </a:lnTo>
                  <a:lnTo>
                    <a:pt x="69224" y="138450"/>
                  </a:lnTo>
                  <a:close/>
                </a:path>
                <a:path extrusionOk="0" h="554354" w="1350645">
                  <a:moveTo>
                    <a:pt x="1073479" y="0"/>
                  </a:moveTo>
                  <a:lnTo>
                    <a:pt x="1073479" y="138450"/>
                  </a:lnTo>
                  <a:lnTo>
                    <a:pt x="86530" y="138450"/>
                  </a:lnTo>
                  <a:lnTo>
                    <a:pt x="86530" y="415347"/>
                  </a:lnTo>
                  <a:lnTo>
                    <a:pt x="1073479" y="415347"/>
                  </a:lnTo>
                  <a:lnTo>
                    <a:pt x="1073479" y="553796"/>
                  </a:lnTo>
                  <a:lnTo>
                    <a:pt x="1350376" y="276899"/>
                  </a:lnTo>
                  <a:lnTo>
                    <a:pt x="1073479" y="0"/>
                  </a:lnTo>
                  <a:close/>
                </a:path>
              </a:pathLst>
            </a:custGeom>
            <a:solidFill>
              <a:srgbClr val="00905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1" name="Google Shape;261;p12"/>
          <p:cNvSpPr txBox="1"/>
          <p:nvPr/>
        </p:nvSpPr>
        <p:spPr>
          <a:xfrm>
            <a:off x="692056" y="1618996"/>
            <a:ext cx="6969125" cy="2268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175">
            <a:spAutoFit/>
          </a:bodyPr>
          <a:lstStyle/>
          <a:p>
            <a:pPr indent="-127000" lvl="0" marL="103504" marR="31115" rtl="0" algn="l">
              <a:lnSpc>
                <a:spcPct val="103699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	Pertanto, l'"energia" è considerata una </a:t>
            </a:r>
            <a:r>
              <a:rPr b="1" lang="en-US" sz="1600">
                <a:latin typeface="Verdana"/>
                <a:ea typeface="Verdana"/>
                <a:cs typeface="Verdana"/>
                <a:sym typeface="Verdana"/>
              </a:rPr>
              <a:t>risorsa essenziale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per la società e le fonti energetiche possono essere varie: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182245" lvl="1" marL="396240" rtl="0" algn="l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Carbone, petrolio e gas, nucleare ed </a:t>
            </a:r>
            <a:r>
              <a:rPr b="1" lang="en-US" sz="1400">
                <a:latin typeface="Verdana"/>
                <a:ea typeface="Verdana"/>
                <a:cs typeface="Verdana"/>
                <a:sym typeface="Verdana"/>
              </a:rPr>
              <a:t>elettricità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-182880" lvl="1" marL="396240" marR="11430" rtl="0" algn="l">
              <a:lnSpc>
                <a:spcPct val="112857"/>
              </a:lnSpc>
              <a:spcBef>
                <a:spcPts val="76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Si noti che questo modulo si concentra sulle questioni relative all'energia elettrica, ma i concetti appresi si estendono a tutti gli altri campi correlati.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-147320" lvl="0" marL="160020" rtl="0" algn="l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La rete elettrica opera normalmente secondo le stesse fasi di funzionalità: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10350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latin typeface="Verdana"/>
                <a:ea typeface="Verdana"/>
                <a:cs typeface="Verdana"/>
                <a:sym typeface="Verdana"/>
              </a:rPr>
              <a:t>produzione, trasporto e consumo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343535" rtl="0" algn="l">
              <a:lnSpc>
                <a:spcPct val="100000"/>
              </a:lnSpc>
              <a:spcBef>
                <a:spcPts val="1695"/>
              </a:spcBef>
              <a:spcAft>
                <a:spcPts val="0"/>
              </a:spcAft>
              <a:buNone/>
            </a:pPr>
            <a:r>
              <a:rPr b="1" baseline="30000" lang="en-US" sz="1800">
                <a:solidFill>
                  <a:srgbClr val="FFC000"/>
                </a:solidFill>
                <a:latin typeface="Verdana"/>
                <a:ea typeface="Verdana"/>
                <a:cs typeface="Verdana"/>
                <a:sym typeface="Verdana"/>
              </a:rPr>
              <a:t>Produzione	</a:t>
            </a:r>
            <a:r>
              <a:rPr b="1" lang="en-US" sz="1200">
                <a:solidFill>
                  <a:srgbClr val="FFC000"/>
                </a:solidFill>
                <a:latin typeface="Verdana"/>
                <a:ea typeface="Verdana"/>
                <a:cs typeface="Verdana"/>
                <a:sym typeface="Verdana"/>
              </a:rPr>
              <a:t> Trasporto Consumo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2" name="Google Shape;262;p12"/>
          <p:cNvSpPr/>
          <p:nvPr/>
        </p:nvSpPr>
        <p:spPr>
          <a:xfrm>
            <a:off x="6784357" y="4335038"/>
            <a:ext cx="1272540" cy="1128395"/>
          </a:xfrm>
          <a:custGeom>
            <a:rect b="b" l="l" r="r" t="t"/>
            <a:pathLst>
              <a:path extrusionOk="0" h="1128395" w="1272540">
                <a:moveTo>
                  <a:pt x="0" y="564157"/>
                </a:moveTo>
                <a:lnTo>
                  <a:pt x="1914" y="520068"/>
                </a:lnTo>
                <a:lnTo>
                  <a:pt x="7561" y="476907"/>
                </a:lnTo>
                <a:lnTo>
                  <a:pt x="16802" y="434800"/>
                </a:lnTo>
                <a:lnTo>
                  <a:pt x="29493" y="393872"/>
                </a:lnTo>
                <a:lnTo>
                  <a:pt x="45494" y="354249"/>
                </a:lnTo>
                <a:lnTo>
                  <a:pt x="64663" y="316055"/>
                </a:lnTo>
                <a:lnTo>
                  <a:pt x="86858" y="279416"/>
                </a:lnTo>
                <a:lnTo>
                  <a:pt x="111939" y="244457"/>
                </a:lnTo>
                <a:lnTo>
                  <a:pt x="139763" y="211305"/>
                </a:lnTo>
                <a:lnTo>
                  <a:pt x="170190" y="180084"/>
                </a:lnTo>
                <a:lnTo>
                  <a:pt x="203078" y="150920"/>
                </a:lnTo>
                <a:lnTo>
                  <a:pt x="238285" y="123938"/>
                </a:lnTo>
                <a:lnTo>
                  <a:pt x="275670" y="99264"/>
                </a:lnTo>
                <a:lnTo>
                  <a:pt x="315092" y="77023"/>
                </a:lnTo>
                <a:lnTo>
                  <a:pt x="356409" y="57341"/>
                </a:lnTo>
                <a:lnTo>
                  <a:pt x="399480" y="40343"/>
                </a:lnTo>
                <a:lnTo>
                  <a:pt x="444163" y="26154"/>
                </a:lnTo>
                <a:lnTo>
                  <a:pt x="490317" y="14899"/>
                </a:lnTo>
                <a:lnTo>
                  <a:pt x="537800" y="6705"/>
                </a:lnTo>
                <a:lnTo>
                  <a:pt x="586471" y="1697"/>
                </a:lnTo>
                <a:lnTo>
                  <a:pt x="636189" y="0"/>
                </a:lnTo>
                <a:lnTo>
                  <a:pt x="685907" y="1697"/>
                </a:lnTo>
                <a:lnTo>
                  <a:pt x="734578" y="6705"/>
                </a:lnTo>
                <a:lnTo>
                  <a:pt x="782061" y="14899"/>
                </a:lnTo>
                <a:lnTo>
                  <a:pt x="828215" y="26154"/>
                </a:lnTo>
                <a:lnTo>
                  <a:pt x="872898" y="40343"/>
                </a:lnTo>
                <a:lnTo>
                  <a:pt x="915969" y="57341"/>
                </a:lnTo>
                <a:lnTo>
                  <a:pt x="957286" y="77023"/>
                </a:lnTo>
                <a:lnTo>
                  <a:pt x="996708" y="99264"/>
                </a:lnTo>
                <a:lnTo>
                  <a:pt x="1034093" y="123938"/>
                </a:lnTo>
                <a:lnTo>
                  <a:pt x="1069300" y="150920"/>
                </a:lnTo>
                <a:lnTo>
                  <a:pt x="1102188" y="180084"/>
                </a:lnTo>
                <a:lnTo>
                  <a:pt x="1132615" y="211305"/>
                </a:lnTo>
                <a:lnTo>
                  <a:pt x="1160439" y="244457"/>
                </a:lnTo>
                <a:lnTo>
                  <a:pt x="1185520" y="279416"/>
                </a:lnTo>
                <a:lnTo>
                  <a:pt x="1207715" y="316055"/>
                </a:lnTo>
                <a:lnTo>
                  <a:pt x="1226884" y="354249"/>
                </a:lnTo>
                <a:lnTo>
                  <a:pt x="1242885" y="393872"/>
                </a:lnTo>
                <a:lnTo>
                  <a:pt x="1255576" y="434800"/>
                </a:lnTo>
                <a:lnTo>
                  <a:pt x="1264817" y="476907"/>
                </a:lnTo>
                <a:lnTo>
                  <a:pt x="1270464" y="520068"/>
                </a:lnTo>
                <a:lnTo>
                  <a:pt x="1272379" y="564157"/>
                </a:lnTo>
                <a:lnTo>
                  <a:pt x="1270464" y="608245"/>
                </a:lnTo>
                <a:lnTo>
                  <a:pt x="1264817" y="651406"/>
                </a:lnTo>
                <a:lnTo>
                  <a:pt x="1255576" y="693513"/>
                </a:lnTo>
                <a:lnTo>
                  <a:pt x="1242885" y="734441"/>
                </a:lnTo>
                <a:lnTo>
                  <a:pt x="1226884" y="774064"/>
                </a:lnTo>
                <a:lnTo>
                  <a:pt x="1207715" y="812258"/>
                </a:lnTo>
                <a:lnTo>
                  <a:pt x="1185520" y="848897"/>
                </a:lnTo>
                <a:lnTo>
                  <a:pt x="1160439" y="883856"/>
                </a:lnTo>
                <a:lnTo>
                  <a:pt x="1132615" y="917008"/>
                </a:lnTo>
                <a:lnTo>
                  <a:pt x="1102188" y="948229"/>
                </a:lnTo>
                <a:lnTo>
                  <a:pt x="1069300" y="977393"/>
                </a:lnTo>
                <a:lnTo>
                  <a:pt x="1034093" y="1004375"/>
                </a:lnTo>
                <a:lnTo>
                  <a:pt x="996708" y="1029049"/>
                </a:lnTo>
                <a:lnTo>
                  <a:pt x="957286" y="1051290"/>
                </a:lnTo>
                <a:lnTo>
                  <a:pt x="915969" y="1070972"/>
                </a:lnTo>
                <a:lnTo>
                  <a:pt x="872898" y="1087970"/>
                </a:lnTo>
                <a:lnTo>
                  <a:pt x="828215" y="1102159"/>
                </a:lnTo>
                <a:lnTo>
                  <a:pt x="782061" y="1113414"/>
                </a:lnTo>
                <a:lnTo>
                  <a:pt x="734578" y="1121608"/>
                </a:lnTo>
                <a:lnTo>
                  <a:pt x="685907" y="1126616"/>
                </a:lnTo>
                <a:lnTo>
                  <a:pt x="636189" y="1128314"/>
                </a:lnTo>
                <a:lnTo>
                  <a:pt x="586471" y="1126616"/>
                </a:lnTo>
                <a:lnTo>
                  <a:pt x="537800" y="1121608"/>
                </a:lnTo>
                <a:lnTo>
                  <a:pt x="490317" y="1113414"/>
                </a:lnTo>
                <a:lnTo>
                  <a:pt x="444163" y="1102159"/>
                </a:lnTo>
                <a:lnTo>
                  <a:pt x="399480" y="1087970"/>
                </a:lnTo>
                <a:lnTo>
                  <a:pt x="356409" y="1070972"/>
                </a:lnTo>
                <a:lnTo>
                  <a:pt x="315092" y="1051290"/>
                </a:lnTo>
                <a:lnTo>
                  <a:pt x="275670" y="1029049"/>
                </a:lnTo>
                <a:lnTo>
                  <a:pt x="238285" y="1004375"/>
                </a:lnTo>
                <a:lnTo>
                  <a:pt x="203078" y="977393"/>
                </a:lnTo>
                <a:lnTo>
                  <a:pt x="170190" y="948229"/>
                </a:lnTo>
                <a:lnTo>
                  <a:pt x="139763" y="917008"/>
                </a:lnTo>
                <a:lnTo>
                  <a:pt x="111939" y="883856"/>
                </a:lnTo>
                <a:lnTo>
                  <a:pt x="86858" y="848897"/>
                </a:lnTo>
                <a:lnTo>
                  <a:pt x="64663" y="812258"/>
                </a:lnTo>
                <a:lnTo>
                  <a:pt x="45494" y="774064"/>
                </a:lnTo>
                <a:lnTo>
                  <a:pt x="29493" y="734441"/>
                </a:lnTo>
                <a:lnTo>
                  <a:pt x="16802" y="693513"/>
                </a:lnTo>
                <a:lnTo>
                  <a:pt x="7561" y="651406"/>
                </a:lnTo>
                <a:lnTo>
                  <a:pt x="1914" y="608245"/>
                </a:lnTo>
                <a:lnTo>
                  <a:pt x="0" y="564157"/>
                </a:lnTo>
                <a:close/>
              </a:path>
            </a:pathLst>
          </a:custGeom>
          <a:noFill/>
          <a:ln cap="flat" cmpd="sng" w="57150">
            <a:solidFill>
              <a:srgbClr val="FFBA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12"/>
          <p:cNvSpPr txBox="1"/>
          <p:nvPr/>
        </p:nvSpPr>
        <p:spPr>
          <a:xfrm>
            <a:off x="7871227" y="5330444"/>
            <a:ext cx="2225675" cy="2082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C000"/>
                </a:solidFill>
                <a:latin typeface="Verdana"/>
                <a:ea typeface="Verdana"/>
                <a:cs typeface="Verdana"/>
                <a:sym typeface="Verdana"/>
              </a:rPr>
              <a:t>Essenziale per una vita confortevole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64" name="Google Shape;264;p12"/>
          <p:cNvGrpSpPr/>
          <p:nvPr/>
        </p:nvGrpSpPr>
        <p:grpSpPr>
          <a:xfrm>
            <a:off x="7788247" y="2806411"/>
            <a:ext cx="3331771" cy="2735166"/>
            <a:chOff x="7788247" y="2806411"/>
            <a:chExt cx="3331771" cy="2735166"/>
          </a:xfrm>
        </p:grpSpPr>
        <p:pic>
          <p:nvPicPr>
            <p:cNvPr id="265" name="Google Shape;265;p1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994648" y="3803903"/>
              <a:ext cx="1042416" cy="10424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6" name="Google Shape;266;p12"/>
            <p:cNvSpPr/>
            <p:nvPr/>
          </p:nvSpPr>
          <p:spPr>
            <a:xfrm>
              <a:off x="7788247" y="5345997"/>
              <a:ext cx="2404110" cy="195580"/>
            </a:xfrm>
            <a:custGeom>
              <a:rect b="b" l="l" r="r" t="t"/>
              <a:pathLst>
                <a:path extrusionOk="0" h="195579" w="2404109">
                  <a:moveTo>
                    <a:pt x="0" y="32527"/>
                  </a:moveTo>
                  <a:lnTo>
                    <a:pt x="2556" y="19866"/>
                  </a:lnTo>
                  <a:lnTo>
                    <a:pt x="9526" y="9527"/>
                  </a:lnTo>
                  <a:lnTo>
                    <a:pt x="19865" y="2556"/>
                  </a:lnTo>
                  <a:lnTo>
                    <a:pt x="32526" y="0"/>
                  </a:lnTo>
                  <a:lnTo>
                    <a:pt x="2371497" y="0"/>
                  </a:lnTo>
                  <a:lnTo>
                    <a:pt x="2384157" y="2556"/>
                  </a:lnTo>
                  <a:lnTo>
                    <a:pt x="2394497" y="9527"/>
                  </a:lnTo>
                  <a:lnTo>
                    <a:pt x="2401467" y="19866"/>
                  </a:lnTo>
                  <a:lnTo>
                    <a:pt x="2404024" y="32527"/>
                  </a:lnTo>
                  <a:lnTo>
                    <a:pt x="2404024" y="162630"/>
                  </a:lnTo>
                  <a:lnTo>
                    <a:pt x="2401467" y="175291"/>
                  </a:lnTo>
                  <a:lnTo>
                    <a:pt x="2394497" y="185631"/>
                  </a:lnTo>
                  <a:lnTo>
                    <a:pt x="2384157" y="192601"/>
                  </a:lnTo>
                  <a:lnTo>
                    <a:pt x="2371497" y="195158"/>
                  </a:lnTo>
                  <a:lnTo>
                    <a:pt x="32526" y="195158"/>
                  </a:lnTo>
                  <a:lnTo>
                    <a:pt x="19865" y="192601"/>
                  </a:lnTo>
                  <a:lnTo>
                    <a:pt x="9526" y="185631"/>
                  </a:lnTo>
                  <a:lnTo>
                    <a:pt x="2556" y="175291"/>
                  </a:lnTo>
                  <a:lnTo>
                    <a:pt x="0" y="162630"/>
                  </a:lnTo>
                  <a:lnTo>
                    <a:pt x="0" y="32527"/>
                  </a:lnTo>
                  <a:close/>
                </a:path>
              </a:pathLst>
            </a:custGeom>
            <a:noFill/>
            <a:ln cap="flat" cmpd="sng" w="28575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12"/>
            <p:cNvSpPr/>
            <p:nvPr/>
          </p:nvSpPr>
          <p:spPr>
            <a:xfrm>
              <a:off x="9436467" y="4810992"/>
              <a:ext cx="200025" cy="457200"/>
            </a:xfrm>
            <a:custGeom>
              <a:rect b="b" l="l" r="r" t="t"/>
              <a:pathLst>
                <a:path extrusionOk="0" h="457200" w="200025">
                  <a:moveTo>
                    <a:pt x="66675" y="257176"/>
                  </a:moveTo>
                  <a:lnTo>
                    <a:pt x="0" y="257176"/>
                  </a:lnTo>
                  <a:lnTo>
                    <a:pt x="100012" y="457199"/>
                  </a:lnTo>
                  <a:lnTo>
                    <a:pt x="183356" y="290512"/>
                  </a:lnTo>
                  <a:lnTo>
                    <a:pt x="66675" y="290512"/>
                  </a:lnTo>
                  <a:lnTo>
                    <a:pt x="66675" y="257176"/>
                  </a:lnTo>
                  <a:close/>
                </a:path>
                <a:path extrusionOk="0" h="457200" w="200025">
                  <a:moveTo>
                    <a:pt x="133350" y="0"/>
                  </a:moveTo>
                  <a:lnTo>
                    <a:pt x="66675" y="0"/>
                  </a:lnTo>
                  <a:lnTo>
                    <a:pt x="66675" y="290512"/>
                  </a:lnTo>
                  <a:lnTo>
                    <a:pt x="133350" y="290512"/>
                  </a:lnTo>
                  <a:lnTo>
                    <a:pt x="133350" y="0"/>
                  </a:lnTo>
                  <a:close/>
                </a:path>
                <a:path extrusionOk="0" h="457200" w="200025">
                  <a:moveTo>
                    <a:pt x="200024" y="257176"/>
                  </a:moveTo>
                  <a:lnTo>
                    <a:pt x="133350" y="257176"/>
                  </a:lnTo>
                  <a:lnTo>
                    <a:pt x="133350" y="290512"/>
                  </a:lnTo>
                  <a:lnTo>
                    <a:pt x="183356" y="290512"/>
                  </a:lnTo>
                  <a:lnTo>
                    <a:pt x="200024" y="257176"/>
                  </a:lnTo>
                  <a:close/>
                </a:path>
              </a:pathLst>
            </a:custGeom>
            <a:solidFill>
              <a:srgbClr val="CF2E1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68" name="Google Shape;268;p1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9193394" y="2806411"/>
              <a:ext cx="1926624" cy="114923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81406" y="0"/>
            <a:ext cx="501059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3"/>
          <p:cNvSpPr txBox="1"/>
          <p:nvPr/>
        </p:nvSpPr>
        <p:spPr>
          <a:xfrm>
            <a:off x="11126685" y="6324600"/>
            <a:ext cx="18097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13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5" name="Google Shape;275;p13"/>
          <p:cNvSpPr txBox="1"/>
          <p:nvPr>
            <p:ph type="title"/>
          </p:nvPr>
        </p:nvSpPr>
        <p:spPr>
          <a:xfrm>
            <a:off x="855396" y="308355"/>
            <a:ext cx="6540500" cy="1214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759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Introduzione al settore energetico</a:t>
            </a:r>
            <a:endParaRPr/>
          </a:p>
        </p:txBody>
      </p:sp>
      <p:grpSp>
        <p:nvGrpSpPr>
          <p:cNvPr id="276" name="Google Shape;276;p13"/>
          <p:cNvGrpSpPr/>
          <p:nvPr/>
        </p:nvGrpSpPr>
        <p:grpSpPr>
          <a:xfrm>
            <a:off x="7377174" y="0"/>
            <a:ext cx="3466203" cy="6858000"/>
            <a:chOff x="7377174" y="0"/>
            <a:chExt cx="3466203" cy="6858000"/>
          </a:xfrm>
        </p:grpSpPr>
        <p:pic>
          <p:nvPicPr>
            <p:cNvPr id="277" name="Google Shape;277;p1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8" name="Google Shape;278;p13"/>
            <p:cNvSpPr/>
            <p:nvPr/>
          </p:nvSpPr>
          <p:spPr>
            <a:xfrm>
              <a:off x="7377174" y="0"/>
              <a:ext cx="2555240" cy="6858000"/>
            </a:xfrm>
            <a:custGeom>
              <a:rect b="b" l="l" r="r" t="t"/>
              <a:pathLst>
                <a:path extrusionOk="0" h="6858000" w="2555240">
                  <a:moveTo>
                    <a:pt x="1541856" y="1537132"/>
                  </a:moveTo>
                  <a:lnTo>
                    <a:pt x="1494490" y="1543598"/>
                  </a:lnTo>
                  <a:lnTo>
                    <a:pt x="1450943" y="1561725"/>
                  </a:lnTo>
                  <a:lnTo>
                    <a:pt x="1413442" y="1590241"/>
                  </a:lnTo>
                  <a:lnTo>
                    <a:pt x="1384216" y="1627873"/>
                  </a:lnTo>
                  <a:lnTo>
                    <a:pt x="1365493" y="1673349"/>
                  </a:lnTo>
                  <a:lnTo>
                    <a:pt x="970859" y="3128578"/>
                  </a:lnTo>
                  <a:lnTo>
                    <a:pt x="0" y="6858000"/>
                  </a:lnTo>
                  <a:lnTo>
                    <a:pt x="25956" y="6858000"/>
                  </a:lnTo>
                  <a:lnTo>
                    <a:pt x="996320" y="3136211"/>
                  </a:lnTo>
                  <a:lnTo>
                    <a:pt x="1390952" y="1680980"/>
                  </a:lnTo>
                  <a:lnTo>
                    <a:pt x="1411941" y="1634902"/>
                  </a:lnTo>
                  <a:lnTo>
                    <a:pt x="1445212" y="1598715"/>
                  </a:lnTo>
                  <a:lnTo>
                    <a:pt x="1487466" y="1574373"/>
                  </a:lnTo>
                  <a:lnTo>
                    <a:pt x="1535403" y="1563830"/>
                  </a:lnTo>
                  <a:lnTo>
                    <a:pt x="1637281" y="1563830"/>
                  </a:lnTo>
                  <a:lnTo>
                    <a:pt x="1625324" y="1556399"/>
                  </a:lnTo>
                  <a:lnTo>
                    <a:pt x="1590814" y="1543598"/>
                  </a:lnTo>
                  <a:lnTo>
                    <a:pt x="1541856" y="1537132"/>
                  </a:lnTo>
                  <a:close/>
                </a:path>
                <a:path extrusionOk="0" h="6858000" w="2555240">
                  <a:moveTo>
                    <a:pt x="1637281" y="1563830"/>
                  </a:moveTo>
                  <a:lnTo>
                    <a:pt x="1535403" y="1563830"/>
                  </a:lnTo>
                  <a:lnTo>
                    <a:pt x="1585722" y="1569040"/>
                  </a:lnTo>
                  <a:lnTo>
                    <a:pt x="1614962" y="1580210"/>
                  </a:lnTo>
                  <a:lnTo>
                    <a:pt x="1663416" y="1617338"/>
                  </a:lnTo>
                  <a:lnTo>
                    <a:pt x="1694326" y="1671361"/>
                  </a:lnTo>
                  <a:lnTo>
                    <a:pt x="1701964" y="1732261"/>
                  </a:lnTo>
                  <a:lnTo>
                    <a:pt x="1696474" y="1763665"/>
                  </a:lnTo>
                  <a:lnTo>
                    <a:pt x="1436780" y="2721522"/>
                  </a:lnTo>
                  <a:lnTo>
                    <a:pt x="1430309" y="2770443"/>
                  </a:lnTo>
                  <a:lnTo>
                    <a:pt x="1436780" y="2817773"/>
                  </a:lnTo>
                  <a:lnTo>
                    <a:pt x="1454921" y="2861288"/>
                  </a:lnTo>
                  <a:lnTo>
                    <a:pt x="1483458" y="2898760"/>
                  </a:lnTo>
                  <a:lnTo>
                    <a:pt x="1521118" y="2927964"/>
                  </a:lnTo>
                  <a:lnTo>
                    <a:pt x="1566627" y="2946674"/>
                  </a:lnTo>
                  <a:lnTo>
                    <a:pt x="1618576" y="2952831"/>
                  </a:lnTo>
                  <a:lnTo>
                    <a:pt x="1668753" y="2944640"/>
                  </a:lnTo>
                  <a:lnTo>
                    <a:pt x="1704059" y="2928175"/>
                  </a:lnTo>
                  <a:lnTo>
                    <a:pt x="1617364" y="2928175"/>
                  </a:lnTo>
                  <a:lnTo>
                    <a:pt x="1572991" y="2922507"/>
                  </a:lnTo>
                  <a:lnTo>
                    <a:pt x="1526878" y="2901533"/>
                  </a:lnTo>
                  <a:lnTo>
                    <a:pt x="1490664" y="2868286"/>
                  </a:lnTo>
                  <a:lnTo>
                    <a:pt x="1466303" y="2826064"/>
                  </a:lnTo>
                  <a:lnTo>
                    <a:pt x="1455753" y="2778164"/>
                  </a:lnTo>
                  <a:lnTo>
                    <a:pt x="1460967" y="2727882"/>
                  </a:lnTo>
                  <a:lnTo>
                    <a:pt x="1720661" y="1770024"/>
                  </a:lnTo>
                  <a:lnTo>
                    <a:pt x="1726648" y="1734387"/>
                  </a:lnTo>
                  <a:lnTo>
                    <a:pt x="1725674" y="1701333"/>
                  </a:lnTo>
                  <a:lnTo>
                    <a:pt x="1725594" y="1698631"/>
                  </a:lnTo>
                  <a:lnTo>
                    <a:pt x="1717618" y="1663589"/>
                  </a:lnTo>
                  <a:lnTo>
                    <a:pt x="1702839" y="1630098"/>
                  </a:lnTo>
                  <a:lnTo>
                    <a:pt x="1681934" y="1600125"/>
                  </a:lnTo>
                  <a:lnTo>
                    <a:pt x="1655897" y="1575400"/>
                  </a:lnTo>
                  <a:lnTo>
                    <a:pt x="1637281" y="1563830"/>
                  </a:lnTo>
                  <a:close/>
                </a:path>
                <a:path extrusionOk="0" h="6858000" w="2555240">
                  <a:moveTo>
                    <a:pt x="2555219" y="0"/>
                  </a:moveTo>
                  <a:lnTo>
                    <a:pt x="2528139" y="0"/>
                  </a:lnTo>
                  <a:lnTo>
                    <a:pt x="2100017" y="1561407"/>
                  </a:lnTo>
                  <a:lnTo>
                    <a:pt x="1757578" y="2837279"/>
                  </a:lnTo>
                  <a:lnTo>
                    <a:pt x="1732760" y="2874962"/>
                  </a:lnTo>
                  <a:lnTo>
                    <a:pt x="1699570" y="2903364"/>
                  </a:lnTo>
                  <a:lnTo>
                    <a:pt x="1660330" y="2921448"/>
                  </a:lnTo>
                  <a:lnTo>
                    <a:pt x="1617364" y="2928175"/>
                  </a:lnTo>
                  <a:lnTo>
                    <a:pt x="1704059" y="2928175"/>
                  </a:lnTo>
                  <a:lnTo>
                    <a:pt x="1714469" y="2923320"/>
                  </a:lnTo>
                  <a:lnTo>
                    <a:pt x="1753036" y="2890094"/>
                  </a:lnTo>
                  <a:lnTo>
                    <a:pt x="1781765" y="2846183"/>
                  </a:lnTo>
                  <a:lnTo>
                    <a:pt x="1781765" y="2844910"/>
                  </a:lnTo>
                  <a:lnTo>
                    <a:pt x="2124204" y="1567768"/>
                  </a:lnTo>
                  <a:lnTo>
                    <a:pt x="2555219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9" name="Google Shape;279;p13"/>
          <p:cNvSpPr txBox="1"/>
          <p:nvPr/>
        </p:nvSpPr>
        <p:spPr>
          <a:xfrm>
            <a:off x="122670" y="6548628"/>
            <a:ext cx="5772300" cy="1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 - ARGOMENTO 1: Cristina Alcaraz, Università di Malaga, Spagna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0" name="Google Shape;280;p13"/>
          <p:cNvSpPr txBox="1"/>
          <p:nvPr/>
        </p:nvSpPr>
        <p:spPr>
          <a:xfrm rot="5400000">
            <a:off x="8374885" y="2834702"/>
            <a:ext cx="6737984" cy="11468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7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D9D9D9"/>
                </a:solidFill>
                <a:latin typeface="Verdana"/>
                <a:ea typeface="Verdana"/>
                <a:cs typeface="Verdana"/>
                <a:sym typeface="Verdana"/>
              </a:rPr>
              <a:t>INTRODUZIONE</a:t>
            </a:r>
            <a:endParaRPr sz="7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1" name="Google Shape;281;p13"/>
          <p:cNvSpPr txBox="1"/>
          <p:nvPr/>
        </p:nvSpPr>
        <p:spPr>
          <a:xfrm>
            <a:off x="692056" y="1566164"/>
            <a:ext cx="6927300" cy="20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-101600" lvl="0" marL="103504" marR="425450" rtl="0" algn="l">
              <a:lnSpc>
                <a:spcPct val="994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	Gli aggressori sanno infatti quanto l'uso dell'energia sia fondamentale per il corretto funzionamento della società e dell'economia.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101600" lvl="0" marL="103504" marR="5080" rtl="0" algn="l">
              <a:lnSpc>
                <a:spcPct val="100400"/>
              </a:lnSpc>
              <a:spcBef>
                <a:spcPts val="545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	Per questo motivo, l'Agenzia dell'Unione Europea per la Cybersecurity (ENISA), attraverso il sistema di incidenti CIRAS, aggiorna e riporta annualmente gli incidenti di cybersecurity causati nei fornitori di servizi critici europei, come i sistemi di alimentazione.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82" name="Google Shape;282;p13"/>
          <p:cNvGrpSpPr/>
          <p:nvPr/>
        </p:nvGrpSpPr>
        <p:grpSpPr>
          <a:xfrm>
            <a:off x="798751" y="3651973"/>
            <a:ext cx="9699337" cy="2789630"/>
            <a:chOff x="798751" y="3651973"/>
            <a:chExt cx="9699337" cy="2789630"/>
          </a:xfrm>
        </p:grpSpPr>
        <p:pic>
          <p:nvPicPr>
            <p:cNvPr id="283" name="Google Shape;283;p1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482540" y="4005426"/>
              <a:ext cx="5010456" cy="24311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4" name="Google Shape;284;p13"/>
            <p:cNvSpPr/>
            <p:nvPr/>
          </p:nvSpPr>
          <p:spPr>
            <a:xfrm>
              <a:off x="5477778" y="4000663"/>
              <a:ext cx="5020310" cy="2440940"/>
            </a:xfrm>
            <a:custGeom>
              <a:rect b="b" l="l" r="r" t="t"/>
              <a:pathLst>
                <a:path extrusionOk="0" h="2440940" w="5020309">
                  <a:moveTo>
                    <a:pt x="0" y="0"/>
                  </a:moveTo>
                  <a:lnTo>
                    <a:pt x="5019981" y="0"/>
                  </a:lnTo>
                  <a:lnTo>
                    <a:pt x="5019981" y="2440655"/>
                  </a:lnTo>
                  <a:lnTo>
                    <a:pt x="0" y="2440655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85" name="Google Shape;285;p1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03514" y="3656736"/>
              <a:ext cx="4928059" cy="24311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6" name="Google Shape;286;p13"/>
            <p:cNvSpPr/>
            <p:nvPr/>
          </p:nvSpPr>
          <p:spPr>
            <a:xfrm>
              <a:off x="798751" y="3651973"/>
              <a:ext cx="4937760" cy="2440940"/>
            </a:xfrm>
            <a:custGeom>
              <a:rect b="b" l="l" r="r" t="t"/>
              <a:pathLst>
                <a:path extrusionOk="0" h="2440940" w="4937760">
                  <a:moveTo>
                    <a:pt x="0" y="0"/>
                  </a:moveTo>
                  <a:lnTo>
                    <a:pt x="4937585" y="0"/>
                  </a:lnTo>
                  <a:lnTo>
                    <a:pt x="4937585" y="2440655"/>
                  </a:lnTo>
                  <a:lnTo>
                    <a:pt x="0" y="2440655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7" name="Google Shape;287;p13"/>
          <p:cNvSpPr txBox="1"/>
          <p:nvPr/>
        </p:nvSpPr>
        <p:spPr>
          <a:xfrm>
            <a:off x="122670" y="6314440"/>
            <a:ext cx="1467485" cy="236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1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latin typeface="Verdana"/>
                <a:ea typeface="Verdana"/>
                <a:cs typeface="Verdana"/>
                <a:sym typeface="Verdana"/>
              </a:rPr>
              <a:t>Fonte: ENISA, CIRAS, 2024</a:t>
            </a:r>
            <a:endParaRPr sz="7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1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latin typeface="Verdana"/>
                <a:ea typeface="Verdana"/>
                <a:cs typeface="Verdana"/>
                <a:sym typeface="Verdana"/>
              </a:rPr>
              <a:t>URL: </a:t>
            </a:r>
            <a:r>
              <a:rPr lang="en-US" sz="7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https://ciras.enisa.europa.eu</a:t>
            </a:r>
            <a:endParaRPr sz="7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81406" y="0"/>
            <a:ext cx="501059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14"/>
          <p:cNvSpPr txBox="1"/>
          <p:nvPr/>
        </p:nvSpPr>
        <p:spPr>
          <a:xfrm>
            <a:off x="11126685" y="6324600"/>
            <a:ext cx="18097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14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4" name="Google Shape;294;p14"/>
          <p:cNvSpPr txBox="1"/>
          <p:nvPr>
            <p:ph type="title"/>
          </p:nvPr>
        </p:nvSpPr>
        <p:spPr>
          <a:xfrm>
            <a:off x="855396" y="308355"/>
            <a:ext cx="6540500" cy="1214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759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Introduzione al settore energetico</a:t>
            </a:r>
            <a:endParaRPr/>
          </a:p>
        </p:txBody>
      </p:sp>
      <p:pic>
        <p:nvPicPr>
          <p:cNvPr id="295" name="Google Shape;295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49376" y="6167335"/>
            <a:ext cx="3294001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14"/>
          <p:cNvSpPr txBox="1"/>
          <p:nvPr/>
        </p:nvSpPr>
        <p:spPr>
          <a:xfrm>
            <a:off x="122670" y="6675903"/>
            <a:ext cx="5772300" cy="1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 - ARGOMENTO 1: Cristina Alcaraz, Università di Malaga, Spagna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7" name="Google Shape;297;p14"/>
          <p:cNvSpPr txBox="1"/>
          <p:nvPr/>
        </p:nvSpPr>
        <p:spPr>
          <a:xfrm rot="5400000">
            <a:off x="8374885" y="2834702"/>
            <a:ext cx="6737984" cy="11468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7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D9D9D9"/>
                </a:solidFill>
                <a:latin typeface="Verdana"/>
                <a:ea typeface="Verdana"/>
                <a:cs typeface="Verdana"/>
                <a:sym typeface="Verdana"/>
              </a:rPr>
              <a:t>INTRODUZIONE</a:t>
            </a:r>
            <a:endParaRPr sz="72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98" name="Google Shape;298;p14"/>
          <p:cNvGrpSpPr/>
          <p:nvPr/>
        </p:nvGrpSpPr>
        <p:grpSpPr>
          <a:xfrm>
            <a:off x="4853527" y="0"/>
            <a:ext cx="6589897" cy="6858000"/>
            <a:chOff x="4853527" y="0"/>
            <a:chExt cx="6589897" cy="6858000"/>
          </a:xfrm>
        </p:grpSpPr>
        <p:sp>
          <p:nvSpPr>
            <p:cNvPr id="299" name="Google Shape;299;p14"/>
            <p:cNvSpPr/>
            <p:nvPr/>
          </p:nvSpPr>
          <p:spPr>
            <a:xfrm>
              <a:off x="7377174" y="0"/>
              <a:ext cx="2555240" cy="6858000"/>
            </a:xfrm>
            <a:custGeom>
              <a:rect b="b" l="l" r="r" t="t"/>
              <a:pathLst>
                <a:path extrusionOk="0" h="6858000" w="2555240">
                  <a:moveTo>
                    <a:pt x="1541856" y="1537132"/>
                  </a:moveTo>
                  <a:lnTo>
                    <a:pt x="1494490" y="1543598"/>
                  </a:lnTo>
                  <a:lnTo>
                    <a:pt x="1450943" y="1561725"/>
                  </a:lnTo>
                  <a:lnTo>
                    <a:pt x="1413442" y="1590241"/>
                  </a:lnTo>
                  <a:lnTo>
                    <a:pt x="1384216" y="1627873"/>
                  </a:lnTo>
                  <a:lnTo>
                    <a:pt x="1365493" y="1673349"/>
                  </a:lnTo>
                  <a:lnTo>
                    <a:pt x="970859" y="3128578"/>
                  </a:lnTo>
                  <a:lnTo>
                    <a:pt x="0" y="6858000"/>
                  </a:lnTo>
                  <a:lnTo>
                    <a:pt x="25956" y="6858000"/>
                  </a:lnTo>
                  <a:lnTo>
                    <a:pt x="996320" y="3136211"/>
                  </a:lnTo>
                  <a:lnTo>
                    <a:pt x="1390952" y="1680980"/>
                  </a:lnTo>
                  <a:lnTo>
                    <a:pt x="1411941" y="1634902"/>
                  </a:lnTo>
                  <a:lnTo>
                    <a:pt x="1445212" y="1598715"/>
                  </a:lnTo>
                  <a:lnTo>
                    <a:pt x="1487466" y="1574373"/>
                  </a:lnTo>
                  <a:lnTo>
                    <a:pt x="1535403" y="1563830"/>
                  </a:lnTo>
                  <a:lnTo>
                    <a:pt x="1637281" y="1563830"/>
                  </a:lnTo>
                  <a:lnTo>
                    <a:pt x="1625324" y="1556399"/>
                  </a:lnTo>
                  <a:lnTo>
                    <a:pt x="1590814" y="1543598"/>
                  </a:lnTo>
                  <a:lnTo>
                    <a:pt x="1541856" y="1537132"/>
                  </a:lnTo>
                  <a:close/>
                </a:path>
                <a:path extrusionOk="0" h="6858000" w="2555240">
                  <a:moveTo>
                    <a:pt x="1637281" y="1563830"/>
                  </a:moveTo>
                  <a:lnTo>
                    <a:pt x="1535403" y="1563830"/>
                  </a:lnTo>
                  <a:lnTo>
                    <a:pt x="1585722" y="1569040"/>
                  </a:lnTo>
                  <a:lnTo>
                    <a:pt x="1614962" y="1580210"/>
                  </a:lnTo>
                  <a:lnTo>
                    <a:pt x="1663416" y="1617338"/>
                  </a:lnTo>
                  <a:lnTo>
                    <a:pt x="1694326" y="1671361"/>
                  </a:lnTo>
                  <a:lnTo>
                    <a:pt x="1701964" y="1732261"/>
                  </a:lnTo>
                  <a:lnTo>
                    <a:pt x="1696474" y="1763665"/>
                  </a:lnTo>
                  <a:lnTo>
                    <a:pt x="1436780" y="2721522"/>
                  </a:lnTo>
                  <a:lnTo>
                    <a:pt x="1430309" y="2770443"/>
                  </a:lnTo>
                  <a:lnTo>
                    <a:pt x="1436780" y="2817773"/>
                  </a:lnTo>
                  <a:lnTo>
                    <a:pt x="1454921" y="2861288"/>
                  </a:lnTo>
                  <a:lnTo>
                    <a:pt x="1483458" y="2898760"/>
                  </a:lnTo>
                  <a:lnTo>
                    <a:pt x="1521118" y="2927964"/>
                  </a:lnTo>
                  <a:lnTo>
                    <a:pt x="1566627" y="2946674"/>
                  </a:lnTo>
                  <a:lnTo>
                    <a:pt x="1618576" y="2952831"/>
                  </a:lnTo>
                  <a:lnTo>
                    <a:pt x="1668753" y="2944640"/>
                  </a:lnTo>
                  <a:lnTo>
                    <a:pt x="1704059" y="2928175"/>
                  </a:lnTo>
                  <a:lnTo>
                    <a:pt x="1617364" y="2928175"/>
                  </a:lnTo>
                  <a:lnTo>
                    <a:pt x="1572991" y="2922507"/>
                  </a:lnTo>
                  <a:lnTo>
                    <a:pt x="1526878" y="2901533"/>
                  </a:lnTo>
                  <a:lnTo>
                    <a:pt x="1490664" y="2868286"/>
                  </a:lnTo>
                  <a:lnTo>
                    <a:pt x="1466303" y="2826064"/>
                  </a:lnTo>
                  <a:lnTo>
                    <a:pt x="1455753" y="2778164"/>
                  </a:lnTo>
                  <a:lnTo>
                    <a:pt x="1460967" y="2727882"/>
                  </a:lnTo>
                  <a:lnTo>
                    <a:pt x="1720661" y="1770024"/>
                  </a:lnTo>
                  <a:lnTo>
                    <a:pt x="1726648" y="1734387"/>
                  </a:lnTo>
                  <a:lnTo>
                    <a:pt x="1725674" y="1701333"/>
                  </a:lnTo>
                  <a:lnTo>
                    <a:pt x="1725594" y="1698631"/>
                  </a:lnTo>
                  <a:lnTo>
                    <a:pt x="1717618" y="1663589"/>
                  </a:lnTo>
                  <a:lnTo>
                    <a:pt x="1702839" y="1630098"/>
                  </a:lnTo>
                  <a:lnTo>
                    <a:pt x="1681934" y="1600125"/>
                  </a:lnTo>
                  <a:lnTo>
                    <a:pt x="1655897" y="1575400"/>
                  </a:lnTo>
                  <a:lnTo>
                    <a:pt x="1637281" y="1563830"/>
                  </a:lnTo>
                  <a:close/>
                </a:path>
                <a:path extrusionOk="0" h="6858000" w="2555240">
                  <a:moveTo>
                    <a:pt x="2555219" y="0"/>
                  </a:moveTo>
                  <a:lnTo>
                    <a:pt x="2528139" y="0"/>
                  </a:lnTo>
                  <a:lnTo>
                    <a:pt x="2100017" y="1561407"/>
                  </a:lnTo>
                  <a:lnTo>
                    <a:pt x="1757578" y="2837279"/>
                  </a:lnTo>
                  <a:lnTo>
                    <a:pt x="1732760" y="2874962"/>
                  </a:lnTo>
                  <a:lnTo>
                    <a:pt x="1699570" y="2903364"/>
                  </a:lnTo>
                  <a:lnTo>
                    <a:pt x="1660330" y="2921448"/>
                  </a:lnTo>
                  <a:lnTo>
                    <a:pt x="1617364" y="2928175"/>
                  </a:lnTo>
                  <a:lnTo>
                    <a:pt x="1704059" y="2928175"/>
                  </a:lnTo>
                  <a:lnTo>
                    <a:pt x="1714469" y="2923320"/>
                  </a:lnTo>
                  <a:lnTo>
                    <a:pt x="1753036" y="2890094"/>
                  </a:lnTo>
                  <a:lnTo>
                    <a:pt x="1781765" y="2846183"/>
                  </a:lnTo>
                  <a:lnTo>
                    <a:pt x="1781765" y="2844910"/>
                  </a:lnTo>
                  <a:lnTo>
                    <a:pt x="2124204" y="1567768"/>
                  </a:lnTo>
                  <a:lnTo>
                    <a:pt x="2555219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00" name="Google Shape;300;p1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858289" y="3925874"/>
              <a:ext cx="6239708" cy="24279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1" name="Google Shape;301;p14"/>
            <p:cNvSpPr/>
            <p:nvPr/>
          </p:nvSpPr>
          <p:spPr>
            <a:xfrm>
              <a:off x="4853527" y="3921112"/>
              <a:ext cx="6249670" cy="2437765"/>
            </a:xfrm>
            <a:custGeom>
              <a:rect b="b" l="l" r="r" t="t"/>
              <a:pathLst>
                <a:path extrusionOk="0" h="2437765" w="6249670">
                  <a:moveTo>
                    <a:pt x="0" y="0"/>
                  </a:moveTo>
                  <a:lnTo>
                    <a:pt x="6249233" y="0"/>
                  </a:lnTo>
                  <a:lnTo>
                    <a:pt x="6249233" y="2437427"/>
                  </a:lnTo>
                  <a:lnTo>
                    <a:pt x="0" y="2437427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02" name="Google Shape;302;p1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858289" y="1440653"/>
              <a:ext cx="6239708" cy="24279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3" name="Google Shape;303;p14"/>
            <p:cNvSpPr/>
            <p:nvPr/>
          </p:nvSpPr>
          <p:spPr>
            <a:xfrm>
              <a:off x="4853527" y="1435891"/>
              <a:ext cx="6249670" cy="2437765"/>
            </a:xfrm>
            <a:custGeom>
              <a:rect b="b" l="l" r="r" t="t"/>
              <a:pathLst>
                <a:path extrusionOk="0" h="2437765" w="6249670">
                  <a:moveTo>
                    <a:pt x="0" y="0"/>
                  </a:moveTo>
                  <a:lnTo>
                    <a:pt x="6249233" y="0"/>
                  </a:lnTo>
                  <a:lnTo>
                    <a:pt x="6249233" y="2437427"/>
                  </a:lnTo>
                  <a:lnTo>
                    <a:pt x="0" y="2437427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14"/>
            <p:cNvSpPr/>
            <p:nvPr/>
          </p:nvSpPr>
          <p:spPr>
            <a:xfrm>
              <a:off x="10421074" y="3092119"/>
              <a:ext cx="1022350" cy="3268979"/>
            </a:xfrm>
            <a:custGeom>
              <a:rect b="b" l="l" r="r" t="t"/>
              <a:pathLst>
                <a:path extrusionOk="0" h="3268979" w="1022350">
                  <a:moveTo>
                    <a:pt x="1017270" y="520065"/>
                  </a:moveTo>
                  <a:lnTo>
                    <a:pt x="1015199" y="472719"/>
                  </a:lnTo>
                  <a:lnTo>
                    <a:pt x="1009078" y="426580"/>
                  </a:lnTo>
                  <a:lnTo>
                    <a:pt x="999109" y="381800"/>
                  </a:lnTo>
                  <a:lnTo>
                    <a:pt x="985456" y="338594"/>
                  </a:lnTo>
                  <a:lnTo>
                    <a:pt x="968298" y="297116"/>
                  </a:lnTo>
                  <a:lnTo>
                    <a:pt x="947826" y="257568"/>
                  </a:lnTo>
                  <a:lnTo>
                    <a:pt x="924217" y="220129"/>
                  </a:lnTo>
                  <a:lnTo>
                    <a:pt x="897648" y="184988"/>
                  </a:lnTo>
                  <a:lnTo>
                    <a:pt x="868299" y="152323"/>
                  </a:lnTo>
                  <a:lnTo>
                    <a:pt x="836345" y="122313"/>
                  </a:lnTo>
                  <a:lnTo>
                    <a:pt x="801966" y="95135"/>
                  </a:lnTo>
                  <a:lnTo>
                    <a:pt x="765352" y="70993"/>
                  </a:lnTo>
                  <a:lnTo>
                    <a:pt x="726681" y="50063"/>
                  </a:lnTo>
                  <a:lnTo>
                    <a:pt x="686117" y="32537"/>
                  </a:lnTo>
                  <a:lnTo>
                    <a:pt x="643851" y="18567"/>
                  </a:lnTo>
                  <a:lnTo>
                    <a:pt x="600062" y="8369"/>
                  </a:lnTo>
                  <a:lnTo>
                    <a:pt x="554939" y="2120"/>
                  </a:lnTo>
                  <a:lnTo>
                    <a:pt x="508635" y="0"/>
                  </a:lnTo>
                  <a:lnTo>
                    <a:pt x="462343" y="2120"/>
                  </a:lnTo>
                  <a:lnTo>
                    <a:pt x="417207" y="8369"/>
                  </a:lnTo>
                  <a:lnTo>
                    <a:pt x="373418" y="18567"/>
                  </a:lnTo>
                  <a:lnTo>
                    <a:pt x="331152" y="32537"/>
                  </a:lnTo>
                  <a:lnTo>
                    <a:pt x="290601" y="50063"/>
                  </a:lnTo>
                  <a:lnTo>
                    <a:pt x="251917" y="70993"/>
                  </a:lnTo>
                  <a:lnTo>
                    <a:pt x="215303" y="95135"/>
                  </a:lnTo>
                  <a:lnTo>
                    <a:pt x="180924" y="122313"/>
                  </a:lnTo>
                  <a:lnTo>
                    <a:pt x="148983" y="152323"/>
                  </a:lnTo>
                  <a:lnTo>
                    <a:pt x="119621" y="184988"/>
                  </a:lnTo>
                  <a:lnTo>
                    <a:pt x="93052" y="220129"/>
                  </a:lnTo>
                  <a:lnTo>
                    <a:pt x="69443" y="257568"/>
                  </a:lnTo>
                  <a:lnTo>
                    <a:pt x="48971" y="297116"/>
                  </a:lnTo>
                  <a:lnTo>
                    <a:pt x="31826" y="338594"/>
                  </a:lnTo>
                  <a:lnTo>
                    <a:pt x="18173" y="381800"/>
                  </a:lnTo>
                  <a:lnTo>
                    <a:pt x="8191" y="426580"/>
                  </a:lnTo>
                  <a:lnTo>
                    <a:pt x="2082" y="472719"/>
                  </a:lnTo>
                  <a:lnTo>
                    <a:pt x="0" y="520065"/>
                  </a:lnTo>
                  <a:lnTo>
                    <a:pt x="2082" y="567397"/>
                  </a:lnTo>
                  <a:lnTo>
                    <a:pt x="8191" y="613537"/>
                  </a:lnTo>
                  <a:lnTo>
                    <a:pt x="18173" y="658317"/>
                  </a:lnTo>
                  <a:lnTo>
                    <a:pt x="31826" y="701522"/>
                  </a:lnTo>
                  <a:lnTo>
                    <a:pt x="48971" y="743000"/>
                  </a:lnTo>
                  <a:lnTo>
                    <a:pt x="69443" y="782548"/>
                  </a:lnTo>
                  <a:lnTo>
                    <a:pt x="93052" y="819988"/>
                  </a:lnTo>
                  <a:lnTo>
                    <a:pt x="119621" y="855129"/>
                  </a:lnTo>
                  <a:lnTo>
                    <a:pt x="148983" y="887806"/>
                  </a:lnTo>
                  <a:lnTo>
                    <a:pt x="180924" y="917816"/>
                  </a:lnTo>
                  <a:lnTo>
                    <a:pt x="215303" y="944981"/>
                  </a:lnTo>
                  <a:lnTo>
                    <a:pt x="251917" y="969124"/>
                  </a:lnTo>
                  <a:lnTo>
                    <a:pt x="290601" y="990053"/>
                  </a:lnTo>
                  <a:lnTo>
                    <a:pt x="331152" y="1007592"/>
                  </a:lnTo>
                  <a:lnTo>
                    <a:pt x="373418" y="1021549"/>
                  </a:lnTo>
                  <a:lnTo>
                    <a:pt x="417207" y="1031748"/>
                  </a:lnTo>
                  <a:lnTo>
                    <a:pt x="462343" y="1037996"/>
                  </a:lnTo>
                  <a:lnTo>
                    <a:pt x="508635" y="1040130"/>
                  </a:lnTo>
                  <a:lnTo>
                    <a:pt x="554939" y="1037996"/>
                  </a:lnTo>
                  <a:lnTo>
                    <a:pt x="600062" y="1031748"/>
                  </a:lnTo>
                  <a:lnTo>
                    <a:pt x="643851" y="1021549"/>
                  </a:lnTo>
                  <a:lnTo>
                    <a:pt x="686117" y="1007592"/>
                  </a:lnTo>
                  <a:lnTo>
                    <a:pt x="726681" y="990053"/>
                  </a:lnTo>
                  <a:lnTo>
                    <a:pt x="765352" y="969124"/>
                  </a:lnTo>
                  <a:lnTo>
                    <a:pt x="801966" y="944981"/>
                  </a:lnTo>
                  <a:lnTo>
                    <a:pt x="836345" y="917816"/>
                  </a:lnTo>
                  <a:lnTo>
                    <a:pt x="868299" y="887806"/>
                  </a:lnTo>
                  <a:lnTo>
                    <a:pt x="897648" y="855129"/>
                  </a:lnTo>
                  <a:lnTo>
                    <a:pt x="924217" y="819988"/>
                  </a:lnTo>
                  <a:lnTo>
                    <a:pt x="947826" y="782548"/>
                  </a:lnTo>
                  <a:lnTo>
                    <a:pt x="968298" y="743000"/>
                  </a:lnTo>
                  <a:lnTo>
                    <a:pt x="985456" y="701522"/>
                  </a:lnTo>
                  <a:lnTo>
                    <a:pt x="999109" y="658317"/>
                  </a:lnTo>
                  <a:lnTo>
                    <a:pt x="1009078" y="613537"/>
                  </a:lnTo>
                  <a:lnTo>
                    <a:pt x="1015199" y="567397"/>
                  </a:lnTo>
                  <a:lnTo>
                    <a:pt x="1017270" y="520065"/>
                  </a:lnTo>
                  <a:close/>
                </a:path>
                <a:path extrusionOk="0" h="3268979" w="1022350">
                  <a:moveTo>
                    <a:pt x="1022057" y="2748711"/>
                  </a:moveTo>
                  <a:lnTo>
                    <a:pt x="1019975" y="2701379"/>
                  </a:lnTo>
                  <a:lnTo>
                    <a:pt x="1013866" y="2655227"/>
                  </a:lnTo>
                  <a:lnTo>
                    <a:pt x="1003884" y="2610459"/>
                  </a:lnTo>
                  <a:lnTo>
                    <a:pt x="990231" y="2567241"/>
                  </a:lnTo>
                  <a:lnTo>
                    <a:pt x="973086" y="2525776"/>
                  </a:lnTo>
                  <a:lnTo>
                    <a:pt x="952614" y="2486228"/>
                  </a:lnTo>
                  <a:lnTo>
                    <a:pt x="929005" y="2448788"/>
                  </a:lnTo>
                  <a:lnTo>
                    <a:pt x="902436" y="2413635"/>
                  </a:lnTo>
                  <a:lnTo>
                    <a:pt x="873086" y="2380970"/>
                  </a:lnTo>
                  <a:lnTo>
                    <a:pt x="841133" y="2350960"/>
                  </a:lnTo>
                  <a:lnTo>
                    <a:pt x="806754" y="2323795"/>
                  </a:lnTo>
                  <a:lnTo>
                    <a:pt x="770140" y="2299652"/>
                  </a:lnTo>
                  <a:lnTo>
                    <a:pt x="731469" y="2278723"/>
                  </a:lnTo>
                  <a:lnTo>
                    <a:pt x="690905" y="2261184"/>
                  </a:lnTo>
                  <a:lnTo>
                    <a:pt x="648639" y="2247227"/>
                  </a:lnTo>
                  <a:lnTo>
                    <a:pt x="604850" y="2237028"/>
                  </a:lnTo>
                  <a:lnTo>
                    <a:pt x="559714" y="2230767"/>
                  </a:lnTo>
                  <a:lnTo>
                    <a:pt x="513422" y="2228646"/>
                  </a:lnTo>
                  <a:lnTo>
                    <a:pt x="467131" y="2230767"/>
                  </a:lnTo>
                  <a:lnTo>
                    <a:pt x="421995" y="2237028"/>
                  </a:lnTo>
                  <a:lnTo>
                    <a:pt x="378206" y="2247227"/>
                  </a:lnTo>
                  <a:lnTo>
                    <a:pt x="335940" y="2261184"/>
                  </a:lnTo>
                  <a:lnTo>
                    <a:pt x="295389" y="2278723"/>
                  </a:lnTo>
                  <a:lnTo>
                    <a:pt x="256705" y="2299652"/>
                  </a:lnTo>
                  <a:lnTo>
                    <a:pt x="220091" y="2323795"/>
                  </a:lnTo>
                  <a:lnTo>
                    <a:pt x="185712" y="2350960"/>
                  </a:lnTo>
                  <a:lnTo>
                    <a:pt x="153758" y="2380970"/>
                  </a:lnTo>
                  <a:lnTo>
                    <a:pt x="124409" y="2413635"/>
                  </a:lnTo>
                  <a:lnTo>
                    <a:pt x="97840" y="2448788"/>
                  </a:lnTo>
                  <a:lnTo>
                    <a:pt x="74231" y="2486228"/>
                  </a:lnTo>
                  <a:lnTo>
                    <a:pt x="53759" y="2525776"/>
                  </a:lnTo>
                  <a:lnTo>
                    <a:pt x="36614" y="2567241"/>
                  </a:lnTo>
                  <a:lnTo>
                    <a:pt x="22961" y="2610459"/>
                  </a:lnTo>
                  <a:lnTo>
                    <a:pt x="12979" y="2655227"/>
                  </a:lnTo>
                  <a:lnTo>
                    <a:pt x="6870" y="2701379"/>
                  </a:lnTo>
                  <a:lnTo>
                    <a:pt x="4787" y="2748711"/>
                  </a:lnTo>
                  <a:lnTo>
                    <a:pt x="6870" y="2796044"/>
                  </a:lnTo>
                  <a:lnTo>
                    <a:pt x="12979" y="2842196"/>
                  </a:lnTo>
                  <a:lnTo>
                    <a:pt x="22961" y="2886964"/>
                  </a:lnTo>
                  <a:lnTo>
                    <a:pt x="36614" y="2930182"/>
                  </a:lnTo>
                  <a:lnTo>
                    <a:pt x="53759" y="2971647"/>
                  </a:lnTo>
                  <a:lnTo>
                    <a:pt x="74231" y="3011195"/>
                  </a:lnTo>
                  <a:lnTo>
                    <a:pt x="97840" y="3048635"/>
                  </a:lnTo>
                  <a:lnTo>
                    <a:pt x="124409" y="3083788"/>
                  </a:lnTo>
                  <a:lnTo>
                    <a:pt x="153758" y="3116453"/>
                  </a:lnTo>
                  <a:lnTo>
                    <a:pt x="185712" y="3146463"/>
                  </a:lnTo>
                  <a:lnTo>
                    <a:pt x="220091" y="3173628"/>
                  </a:lnTo>
                  <a:lnTo>
                    <a:pt x="256705" y="3197771"/>
                  </a:lnTo>
                  <a:lnTo>
                    <a:pt x="295389" y="3218700"/>
                  </a:lnTo>
                  <a:lnTo>
                    <a:pt x="335940" y="3236239"/>
                  </a:lnTo>
                  <a:lnTo>
                    <a:pt x="378206" y="3250196"/>
                  </a:lnTo>
                  <a:lnTo>
                    <a:pt x="421995" y="3260394"/>
                  </a:lnTo>
                  <a:lnTo>
                    <a:pt x="467131" y="3266656"/>
                  </a:lnTo>
                  <a:lnTo>
                    <a:pt x="513422" y="3268776"/>
                  </a:lnTo>
                  <a:lnTo>
                    <a:pt x="559714" y="3266656"/>
                  </a:lnTo>
                  <a:lnTo>
                    <a:pt x="604850" y="3260394"/>
                  </a:lnTo>
                  <a:lnTo>
                    <a:pt x="648639" y="3250196"/>
                  </a:lnTo>
                  <a:lnTo>
                    <a:pt x="690905" y="3236239"/>
                  </a:lnTo>
                  <a:lnTo>
                    <a:pt x="731469" y="3218700"/>
                  </a:lnTo>
                  <a:lnTo>
                    <a:pt x="770140" y="3197771"/>
                  </a:lnTo>
                  <a:lnTo>
                    <a:pt x="806754" y="3173628"/>
                  </a:lnTo>
                  <a:lnTo>
                    <a:pt x="841133" y="3146463"/>
                  </a:lnTo>
                  <a:lnTo>
                    <a:pt x="873086" y="3116453"/>
                  </a:lnTo>
                  <a:lnTo>
                    <a:pt x="902436" y="3083788"/>
                  </a:lnTo>
                  <a:lnTo>
                    <a:pt x="929005" y="3048635"/>
                  </a:lnTo>
                  <a:lnTo>
                    <a:pt x="952614" y="3011195"/>
                  </a:lnTo>
                  <a:lnTo>
                    <a:pt x="973086" y="2971647"/>
                  </a:lnTo>
                  <a:lnTo>
                    <a:pt x="990231" y="2930182"/>
                  </a:lnTo>
                  <a:lnTo>
                    <a:pt x="1003884" y="2886964"/>
                  </a:lnTo>
                  <a:lnTo>
                    <a:pt x="1013866" y="2842196"/>
                  </a:lnTo>
                  <a:lnTo>
                    <a:pt x="1019975" y="2796044"/>
                  </a:lnTo>
                  <a:lnTo>
                    <a:pt x="1022057" y="2748711"/>
                  </a:lnTo>
                  <a:close/>
                </a:path>
              </a:pathLst>
            </a:custGeom>
            <a:solidFill>
              <a:srgbClr val="FFBA00">
                <a:alpha val="3960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5" name="Google Shape;305;p14"/>
          <p:cNvSpPr txBox="1"/>
          <p:nvPr/>
        </p:nvSpPr>
        <p:spPr>
          <a:xfrm>
            <a:off x="122670" y="6314440"/>
            <a:ext cx="1467485" cy="236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1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latin typeface="Verdana"/>
                <a:ea typeface="Verdana"/>
                <a:cs typeface="Verdana"/>
                <a:sym typeface="Verdana"/>
              </a:rPr>
              <a:t>Fonte: ENISA, CIRAS, 2024</a:t>
            </a:r>
            <a:endParaRPr sz="7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1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latin typeface="Verdana"/>
                <a:ea typeface="Verdana"/>
                <a:cs typeface="Verdana"/>
                <a:sym typeface="Verdana"/>
              </a:rPr>
              <a:t>URL: </a:t>
            </a:r>
            <a:r>
              <a:rPr lang="en-US" sz="7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https://ciras.enisa.europa.eu</a:t>
            </a:r>
            <a:endParaRPr sz="7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6" name="Google Shape;306;p14"/>
          <p:cNvSpPr txBox="1"/>
          <p:nvPr/>
        </p:nvSpPr>
        <p:spPr>
          <a:xfrm>
            <a:off x="8340961" y="4364735"/>
            <a:ext cx="2373630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latin typeface="Verdana"/>
                <a:ea typeface="Verdana"/>
                <a:cs typeface="Verdana"/>
                <a:sym typeface="Verdana"/>
              </a:rPr>
              <a:t>In attesa di ulteriori rapporti e aggiornamenti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7" name="Google Shape;307;p14"/>
          <p:cNvSpPr/>
          <p:nvPr/>
        </p:nvSpPr>
        <p:spPr>
          <a:xfrm>
            <a:off x="4512627" y="3992003"/>
            <a:ext cx="6065520" cy="2175510"/>
          </a:xfrm>
          <a:custGeom>
            <a:rect b="b" l="l" r="r" t="t"/>
            <a:pathLst>
              <a:path extrusionOk="0" h="2175510" w="6065520">
                <a:moveTo>
                  <a:pt x="586740" y="1422006"/>
                </a:moveTo>
                <a:lnTo>
                  <a:pt x="293370" y="1128636"/>
                </a:lnTo>
                <a:lnTo>
                  <a:pt x="0" y="1422006"/>
                </a:lnTo>
                <a:lnTo>
                  <a:pt x="146685" y="1422006"/>
                </a:lnTo>
                <a:lnTo>
                  <a:pt x="146685" y="2175332"/>
                </a:lnTo>
                <a:lnTo>
                  <a:pt x="440055" y="2175332"/>
                </a:lnTo>
                <a:lnTo>
                  <a:pt x="440055" y="1422006"/>
                </a:lnTo>
                <a:lnTo>
                  <a:pt x="586740" y="1422006"/>
                </a:lnTo>
                <a:close/>
              </a:path>
              <a:path extrusionOk="0" h="2175510" w="6065520">
                <a:moveTo>
                  <a:pt x="5913234" y="0"/>
                </a:moveTo>
                <a:lnTo>
                  <a:pt x="5828131" y="3873"/>
                </a:lnTo>
                <a:lnTo>
                  <a:pt x="5843613" y="31597"/>
                </a:lnTo>
                <a:lnTo>
                  <a:pt x="5249265" y="363461"/>
                </a:lnTo>
                <a:lnTo>
                  <a:pt x="5255450" y="374548"/>
                </a:lnTo>
                <a:lnTo>
                  <a:pt x="5849798" y="42684"/>
                </a:lnTo>
                <a:lnTo>
                  <a:pt x="5865279" y="70408"/>
                </a:lnTo>
                <a:lnTo>
                  <a:pt x="5895924" y="25412"/>
                </a:lnTo>
                <a:lnTo>
                  <a:pt x="5913234" y="0"/>
                </a:lnTo>
                <a:close/>
              </a:path>
              <a:path extrusionOk="0" h="2175510" w="6065520">
                <a:moveTo>
                  <a:pt x="6065469" y="1444358"/>
                </a:moveTo>
                <a:lnTo>
                  <a:pt x="6051321" y="1405178"/>
                </a:lnTo>
                <a:lnTo>
                  <a:pt x="6036526" y="1364221"/>
                </a:lnTo>
                <a:lnTo>
                  <a:pt x="6014631" y="1387233"/>
                </a:lnTo>
                <a:lnTo>
                  <a:pt x="5190312" y="602945"/>
                </a:lnTo>
                <a:lnTo>
                  <a:pt x="5181562" y="612140"/>
                </a:lnTo>
                <a:lnTo>
                  <a:pt x="6005881" y="1396428"/>
                </a:lnTo>
                <a:lnTo>
                  <a:pt x="5983998" y="1419428"/>
                </a:lnTo>
                <a:lnTo>
                  <a:pt x="6065469" y="1444358"/>
                </a:lnTo>
                <a:close/>
              </a:path>
            </a:pathLst>
          </a:custGeom>
          <a:solidFill>
            <a:srgbClr val="FFBA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14"/>
          <p:cNvSpPr txBox="1"/>
          <p:nvPr/>
        </p:nvSpPr>
        <p:spPr>
          <a:xfrm>
            <a:off x="692056" y="1567179"/>
            <a:ext cx="3960600" cy="4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850">
            <a:spAutoFit/>
          </a:bodyPr>
          <a:lstStyle/>
          <a:p>
            <a:pPr indent="-88900" lvl="0" marL="103504" marR="48895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400"/>
              <a:buFont typeface="Arial"/>
              <a:buChar char="•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ENISA CIRAS riporta gli incidenti in settori critici e secondo diverse prospettive, come il numero di incidenti causati da: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78104" lvl="1" marL="285750" rtl="0" algn="l">
              <a:lnSpc>
                <a:spcPct val="100000"/>
              </a:lnSpc>
              <a:spcBef>
                <a:spcPts val="509"/>
              </a:spcBef>
              <a:spcAft>
                <a:spcPts val="0"/>
              </a:spcAft>
              <a:buClr>
                <a:srgbClr val="FFBA00"/>
              </a:buClr>
              <a:buSzPts val="1200"/>
              <a:buFont typeface="Arial"/>
              <a:buChar char="•"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Errori umani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78104" lvl="1" marL="285750" rtl="0" algn="l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>
                <a:srgbClr val="FFBA00"/>
              </a:buClr>
              <a:buSzPts val="1200"/>
              <a:buFont typeface="Arial"/>
              <a:buChar char="•"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Azioni dannose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78104" lvl="1" marL="285750" rtl="0" algn="l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>
                <a:srgbClr val="FFBA00"/>
              </a:buClr>
              <a:buSzPts val="1200"/>
              <a:buFont typeface="Arial"/>
              <a:buChar char="•"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Fenomeni naturali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78104" lvl="1" marL="285750" rtl="0" algn="l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>
                <a:srgbClr val="FFBA00"/>
              </a:buClr>
              <a:buSzPts val="1200"/>
              <a:buFont typeface="Arial"/>
              <a:buChar char="•"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Guasti ai sistemi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101600" lvl="0" marL="103504" marR="499109" rtl="0" algn="l">
              <a:lnSpc>
                <a:spcPct val="99400"/>
              </a:lnSpc>
              <a:spcBef>
                <a:spcPts val="62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	Notiamo inoltre che la tendenza alla minaccia è elevata nel settore dell'energia.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78739" lvl="1" marL="286385" marR="211454" rtl="0" algn="l">
              <a:lnSpc>
                <a:spcPct val="98600"/>
              </a:lnSpc>
              <a:spcBef>
                <a:spcPts val="66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	Principalmente causati da </a:t>
            </a:r>
            <a:r>
              <a:rPr b="1" lang="en-US" sz="1200">
                <a:latin typeface="Verdana"/>
                <a:ea typeface="Verdana"/>
                <a:cs typeface="Verdana"/>
                <a:sym typeface="Verdana"/>
              </a:rPr>
              <a:t>azioni dolose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b="1" lang="en-US" sz="1200">
                <a:latin typeface="Verdana"/>
                <a:ea typeface="Verdana"/>
                <a:cs typeface="Verdana"/>
                <a:sym typeface="Verdana"/>
              </a:rPr>
              <a:t>guasti del sistema 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che possono portare a violazioni della sicurezza e </a:t>
            </a:r>
            <a:r>
              <a:rPr b="1" lang="en-US" sz="1200">
                <a:latin typeface="Verdana"/>
                <a:ea typeface="Verdana"/>
                <a:cs typeface="Verdana"/>
                <a:sym typeface="Verdana"/>
              </a:rPr>
              <a:t>fattori umani.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704850" lvl="0" marL="1897379" marR="42545" rtl="0" algn="r">
              <a:lnSpc>
                <a:spcPct val="118181"/>
              </a:lnSpc>
              <a:spcBef>
                <a:spcPts val="1465"/>
              </a:spcBef>
              <a:spcAft>
                <a:spcPts val="0"/>
              </a:spcAft>
              <a:buNone/>
            </a:pPr>
            <a:r>
              <a:rPr lang="en-US" sz="900">
                <a:latin typeface="Verdana"/>
                <a:ea typeface="Verdana"/>
                <a:cs typeface="Verdana"/>
                <a:sym typeface="Verdana"/>
              </a:rPr>
              <a:t>La tendenza rimane alta e le vulnerabilità/falle sono normalmente disponibili al pubblico.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5080" rtl="0" algn="r">
              <a:lnSpc>
                <a:spcPct val="11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Verdana"/>
                <a:ea typeface="Verdana"/>
                <a:cs typeface="Verdana"/>
                <a:sym typeface="Verdana"/>
              </a:rPr>
              <a:t>nei repository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81406" y="0"/>
            <a:ext cx="501059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15"/>
          <p:cNvSpPr txBox="1"/>
          <p:nvPr/>
        </p:nvSpPr>
        <p:spPr>
          <a:xfrm>
            <a:off x="11126685" y="6324600"/>
            <a:ext cx="18097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15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5" name="Google Shape;315;p15"/>
          <p:cNvSpPr txBox="1"/>
          <p:nvPr>
            <p:ph type="title"/>
          </p:nvPr>
        </p:nvSpPr>
        <p:spPr>
          <a:xfrm>
            <a:off x="855396" y="308355"/>
            <a:ext cx="6540500" cy="1214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759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Introduzione al settore energetico</a:t>
            </a:r>
            <a:endParaRPr/>
          </a:p>
        </p:txBody>
      </p:sp>
      <p:grpSp>
        <p:nvGrpSpPr>
          <p:cNvPr id="316" name="Google Shape;316;p15"/>
          <p:cNvGrpSpPr/>
          <p:nvPr/>
        </p:nvGrpSpPr>
        <p:grpSpPr>
          <a:xfrm>
            <a:off x="7377174" y="0"/>
            <a:ext cx="3466203" cy="6858000"/>
            <a:chOff x="7377174" y="0"/>
            <a:chExt cx="3466203" cy="6858000"/>
          </a:xfrm>
        </p:grpSpPr>
        <p:pic>
          <p:nvPicPr>
            <p:cNvPr id="317" name="Google Shape;317;p1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8" name="Google Shape;318;p15"/>
            <p:cNvSpPr/>
            <p:nvPr/>
          </p:nvSpPr>
          <p:spPr>
            <a:xfrm>
              <a:off x="7377174" y="0"/>
              <a:ext cx="2555240" cy="6858000"/>
            </a:xfrm>
            <a:custGeom>
              <a:rect b="b" l="l" r="r" t="t"/>
              <a:pathLst>
                <a:path extrusionOk="0" h="6858000" w="2555240">
                  <a:moveTo>
                    <a:pt x="1541856" y="1537132"/>
                  </a:moveTo>
                  <a:lnTo>
                    <a:pt x="1494490" y="1543598"/>
                  </a:lnTo>
                  <a:lnTo>
                    <a:pt x="1450943" y="1561725"/>
                  </a:lnTo>
                  <a:lnTo>
                    <a:pt x="1413442" y="1590241"/>
                  </a:lnTo>
                  <a:lnTo>
                    <a:pt x="1384216" y="1627873"/>
                  </a:lnTo>
                  <a:lnTo>
                    <a:pt x="1365493" y="1673349"/>
                  </a:lnTo>
                  <a:lnTo>
                    <a:pt x="970859" y="3128578"/>
                  </a:lnTo>
                  <a:lnTo>
                    <a:pt x="0" y="6858000"/>
                  </a:lnTo>
                  <a:lnTo>
                    <a:pt x="25956" y="6858000"/>
                  </a:lnTo>
                  <a:lnTo>
                    <a:pt x="996320" y="3136211"/>
                  </a:lnTo>
                  <a:lnTo>
                    <a:pt x="1390952" y="1680980"/>
                  </a:lnTo>
                  <a:lnTo>
                    <a:pt x="1411941" y="1634902"/>
                  </a:lnTo>
                  <a:lnTo>
                    <a:pt x="1445212" y="1598715"/>
                  </a:lnTo>
                  <a:lnTo>
                    <a:pt x="1487466" y="1574373"/>
                  </a:lnTo>
                  <a:lnTo>
                    <a:pt x="1535403" y="1563830"/>
                  </a:lnTo>
                  <a:lnTo>
                    <a:pt x="1637281" y="1563830"/>
                  </a:lnTo>
                  <a:lnTo>
                    <a:pt x="1625324" y="1556399"/>
                  </a:lnTo>
                  <a:lnTo>
                    <a:pt x="1590814" y="1543598"/>
                  </a:lnTo>
                  <a:lnTo>
                    <a:pt x="1541856" y="1537132"/>
                  </a:lnTo>
                  <a:close/>
                </a:path>
                <a:path extrusionOk="0" h="6858000" w="2555240">
                  <a:moveTo>
                    <a:pt x="1637281" y="1563830"/>
                  </a:moveTo>
                  <a:lnTo>
                    <a:pt x="1535403" y="1563830"/>
                  </a:lnTo>
                  <a:lnTo>
                    <a:pt x="1585722" y="1569040"/>
                  </a:lnTo>
                  <a:lnTo>
                    <a:pt x="1614962" y="1580210"/>
                  </a:lnTo>
                  <a:lnTo>
                    <a:pt x="1663416" y="1617338"/>
                  </a:lnTo>
                  <a:lnTo>
                    <a:pt x="1694326" y="1671361"/>
                  </a:lnTo>
                  <a:lnTo>
                    <a:pt x="1701964" y="1732261"/>
                  </a:lnTo>
                  <a:lnTo>
                    <a:pt x="1696474" y="1763665"/>
                  </a:lnTo>
                  <a:lnTo>
                    <a:pt x="1436780" y="2721522"/>
                  </a:lnTo>
                  <a:lnTo>
                    <a:pt x="1430309" y="2770443"/>
                  </a:lnTo>
                  <a:lnTo>
                    <a:pt x="1436780" y="2817773"/>
                  </a:lnTo>
                  <a:lnTo>
                    <a:pt x="1454921" y="2861288"/>
                  </a:lnTo>
                  <a:lnTo>
                    <a:pt x="1483458" y="2898760"/>
                  </a:lnTo>
                  <a:lnTo>
                    <a:pt x="1521118" y="2927964"/>
                  </a:lnTo>
                  <a:lnTo>
                    <a:pt x="1566627" y="2946674"/>
                  </a:lnTo>
                  <a:lnTo>
                    <a:pt x="1618576" y="2952831"/>
                  </a:lnTo>
                  <a:lnTo>
                    <a:pt x="1668753" y="2944640"/>
                  </a:lnTo>
                  <a:lnTo>
                    <a:pt x="1704059" y="2928175"/>
                  </a:lnTo>
                  <a:lnTo>
                    <a:pt x="1617364" y="2928175"/>
                  </a:lnTo>
                  <a:lnTo>
                    <a:pt x="1572991" y="2922507"/>
                  </a:lnTo>
                  <a:lnTo>
                    <a:pt x="1526878" y="2901533"/>
                  </a:lnTo>
                  <a:lnTo>
                    <a:pt x="1490664" y="2868286"/>
                  </a:lnTo>
                  <a:lnTo>
                    <a:pt x="1466303" y="2826064"/>
                  </a:lnTo>
                  <a:lnTo>
                    <a:pt x="1455753" y="2778164"/>
                  </a:lnTo>
                  <a:lnTo>
                    <a:pt x="1460967" y="2727882"/>
                  </a:lnTo>
                  <a:lnTo>
                    <a:pt x="1720661" y="1770024"/>
                  </a:lnTo>
                  <a:lnTo>
                    <a:pt x="1726648" y="1734387"/>
                  </a:lnTo>
                  <a:lnTo>
                    <a:pt x="1725674" y="1701333"/>
                  </a:lnTo>
                  <a:lnTo>
                    <a:pt x="1725594" y="1698631"/>
                  </a:lnTo>
                  <a:lnTo>
                    <a:pt x="1717618" y="1663589"/>
                  </a:lnTo>
                  <a:lnTo>
                    <a:pt x="1702839" y="1630098"/>
                  </a:lnTo>
                  <a:lnTo>
                    <a:pt x="1681934" y="1600125"/>
                  </a:lnTo>
                  <a:lnTo>
                    <a:pt x="1655897" y="1575400"/>
                  </a:lnTo>
                  <a:lnTo>
                    <a:pt x="1637281" y="1563830"/>
                  </a:lnTo>
                  <a:close/>
                </a:path>
                <a:path extrusionOk="0" h="6858000" w="2555240">
                  <a:moveTo>
                    <a:pt x="2555219" y="0"/>
                  </a:moveTo>
                  <a:lnTo>
                    <a:pt x="2528139" y="0"/>
                  </a:lnTo>
                  <a:lnTo>
                    <a:pt x="2100017" y="1561407"/>
                  </a:lnTo>
                  <a:lnTo>
                    <a:pt x="1757578" y="2837279"/>
                  </a:lnTo>
                  <a:lnTo>
                    <a:pt x="1732760" y="2874962"/>
                  </a:lnTo>
                  <a:lnTo>
                    <a:pt x="1699570" y="2903364"/>
                  </a:lnTo>
                  <a:lnTo>
                    <a:pt x="1660330" y="2921448"/>
                  </a:lnTo>
                  <a:lnTo>
                    <a:pt x="1617364" y="2928175"/>
                  </a:lnTo>
                  <a:lnTo>
                    <a:pt x="1704059" y="2928175"/>
                  </a:lnTo>
                  <a:lnTo>
                    <a:pt x="1714469" y="2923320"/>
                  </a:lnTo>
                  <a:lnTo>
                    <a:pt x="1753036" y="2890094"/>
                  </a:lnTo>
                  <a:lnTo>
                    <a:pt x="1781765" y="2846183"/>
                  </a:lnTo>
                  <a:lnTo>
                    <a:pt x="1781765" y="2844910"/>
                  </a:lnTo>
                  <a:lnTo>
                    <a:pt x="2124204" y="1567768"/>
                  </a:lnTo>
                  <a:lnTo>
                    <a:pt x="2555219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9" name="Google Shape;319;p15"/>
          <p:cNvSpPr txBox="1"/>
          <p:nvPr/>
        </p:nvSpPr>
        <p:spPr>
          <a:xfrm>
            <a:off x="147845" y="6159065"/>
            <a:ext cx="5772300" cy="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1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latin typeface="Verdana"/>
                <a:ea typeface="Verdana"/>
                <a:cs typeface="Verdana"/>
                <a:sym typeface="Verdana"/>
              </a:rPr>
              <a:t>Fonte: ENISA, CIRAS, 2024</a:t>
            </a:r>
            <a:endParaRPr sz="7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1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latin typeface="Verdana"/>
                <a:ea typeface="Verdana"/>
                <a:cs typeface="Verdana"/>
                <a:sym typeface="Verdana"/>
              </a:rPr>
              <a:t>URL: </a:t>
            </a:r>
            <a:r>
              <a:rPr lang="en-US" sz="7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https://ciras.enisa.europa.eu</a:t>
            </a:r>
            <a:endParaRPr sz="7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185"/>
              </a:spcBef>
              <a:spcAft>
                <a:spcPts val="0"/>
              </a:spcAft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CSP004_C_E - ARGOMENTO 1: Cristina Alcaraz, 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0" name="Google Shape;320;p15"/>
          <p:cNvSpPr txBox="1"/>
          <p:nvPr/>
        </p:nvSpPr>
        <p:spPr>
          <a:xfrm rot="5400000">
            <a:off x="8374885" y="2834702"/>
            <a:ext cx="6737984" cy="11468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7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D9D9D9"/>
                </a:solidFill>
                <a:latin typeface="Verdana"/>
                <a:ea typeface="Verdana"/>
                <a:cs typeface="Verdana"/>
                <a:sym typeface="Verdana"/>
              </a:rPr>
              <a:t>INTRODUZIONE</a:t>
            </a:r>
            <a:endParaRPr sz="7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1" name="Google Shape;321;p15"/>
          <p:cNvSpPr txBox="1"/>
          <p:nvPr/>
        </p:nvSpPr>
        <p:spPr>
          <a:xfrm>
            <a:off x="692056" y="1566164"/>
            <a:ext cx="7099800" cy="45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225">
            <a:spAutoFit/>
          </a:bodyPr>
          <a:lstStyle/>
          <a:p>
            <a:pPr indent="-107950" lvl="0" marL="103504" marR="5080" rtl="0" algn="l">
              <a:lnSpc>
                <a:spcPct val="98900"/>
              </a:lnSpc>
              <a:spcBef>
                <a:spcPts val="0"/>
              </a:spcBef>
              <a:spcAft>
                <a:spcPts val="0"/>
              </a:spcAft>
              <a:buSzPts val="1700"/>
              <a:buFont typeface="Arial"/>
              <a:buChar char="•"/>
            </a:pP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	Questa tendenza può essere dovuta ai molteplici cambiamenti in atto nei diversi settori strategici, tra cui quello dell'energia, in cui vengono incorporate </a:t>
            </a:r>
            <a:r>
              <a:rPr b="1" lang="en-US" sz="1700">
                <a:latin typeface="Verdana"/>
                <a:ea typeface="Verdana"/>
                <a:cs typeface="Verdana"/>
                <a:sym typeface="Verdana"/>
              </a:rPr>
              <a:t>molteplici tecnologie informatiche e nuovi paradigmi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per agevolare: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  <a:p>
            <a:pPr indent="-140970" lvl="1" marL="342265" rtl="0" algn="l">
              <a:lnSpc>
                <a:spcPct val="100000"/>
              </a:lnSpc>
              <a:spcBef>
                <a:spcPts val="635"/>
              </a:spcBef>
              <a:spcAft>
                <a:spcPts val="0"/>
              </a:spcAft>
              <a:buClr>
                <a:srgbClr val="FFBA00"/>
              </a:buClr>
              <a:buSzPts val="1500"/>
              <a:buFont typeface="Arial"/>
              <a:buChar char="•"/>
            </a:pP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Trasformazione digitale e modernizzazione di sistemi e processi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-140970" lvl="1" marL="342265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FFBA00"/>
              </a:buClr>
              <a:buSzPts val="1500"/>
              <a:buFont typeface="Arial"/>
              <a:buChar char="•"/>
            </a:pP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Interoperabilità e decentramento dei servizi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-140970" lvl="1" marL="342265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A00"/>
              </a:buClr>
              <a:buSzPts val="1500"/>
              <a:buFont typeface="Arial"/>
              <a:buChar char="•"/>
            </a:pP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La creazione di ambienti autonomi e "</a:t>
            </a:r>
            <a:r>
              <a:rPr lang="en-US" sz="1500" u="sng">
                <a:latin typeface="Verdana"/>
                <a:ea typeface="Verdana"/>
                <a:cs typeface="Verdana"/>
                <a:sym typeface="Verdana"/>
              </a:rPr>
              <a:t>intelligenti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-169545" lvl="0" marL="188595" rtl="0" algn="l">
              <a:lnSpc>
                <a:spcPct val="100000"/>
              </a:lnSpc>
              <a:spcBef>
                <a:spcPts val="1070"/>
              </a:spcBef>
              <a:spcAft>
                <a:spcPts val="0"/>
              </a:spcAft>
              <a:buClr>
                <a:srgbClr val="FFBA00"/>
              </a:buClr>
              <a:buSzPts val="2100"/>
              <a:buFont typeface="Arial"/>
              <a:buChar char="•"/>
            </a:pP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Questa concettualizzazione di </a:t>
            </a:r>
            <a:r>
              <a:rPr b="1" lang="en-US" sz="1700">
                <a:latin typeface="Verdana"/>
                <a:ea typeface="Verdana"/>
                <a:cs typeface="Verdana"/>
                <a:sym typeface="Verdana"/>
              </a:rPr>
              <a:t>smart in ambito energetico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significa: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  <a:p>
            <a:pPr indent="-140970" lvl="1" marL="342265" rtl="0" algn="l">
              <a:lnSpc>
                <a:spcPct val="100000"/>
              </a:lnSpc>
              <a:spcBef>
                <a:spcPts val="635"/>
              </a:spcBef>
              <a:spcAft>
                <a:spcPts val="0"/>
              </a:spcAft>
              <a:buClr>
                <a:srgbClr val="FFBA00"/>
              </a:buClr>
              <a:buSzPts val="1500"/>
              <a:buFont typeface="Arial"/>
              <a:buChar char="•"/>
            </a:pP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Produrre energia in base alla domanda effettiva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-140970" lvl="1" marL="342265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FFBA00"/>
              </a:buClr>
              <a:buSzPts val="1500"/>
              <a:buFont typeface="Arial"/>
              <a:buChar char="•"/>
            </a:pP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Promuovere l'uso di energie rinnovabili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-140970" lvl="1" marL="342265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A00"/>
              </a:buClr>
              <a:buSzPts val="1500"/>
              <a:buFont typeface="Arial"/>
              <a:buChar char="•"/>
            </a:pP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Ridurre le emissioni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-140970" lvl="1" marL="342265" rtl="0" algn="l">
              <a:lnSpc>
                <a:spcPct val="100000"/>
              </a:lnSpc>
              <a:spcBef>
                <a:spcPts val="670"/>
              </a:spcBef>
              <a:spcAft>
                <a:spcPts val="0"/>
              </a:spcAft>
              <a:buClr>
                <a:srgbClr val="FFBA00"/>
              </a:buClr>
              <a:buSzPts val="1500"/>
              <a:buFont typeface="Arial"/>
              <a:buChar char="•"/>
            </a:pP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Creare ambienti più sostenibili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-140970" lvl="1" marL="342265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FFBA00"/>
              </a:buClr>
              <a:buSzPts val="1500"/>
              <a:buFont typeface="Arial"/>
              <a:buChar char="•"/>
            </a:pP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Sostenere il pianeta ed evitare i cambiamenti climatici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-95250" lvl="1" marL="28702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FFBA00"/>
              </a:buClr>
              <a:buSzPts val="1500"/>
              <a:buFont typeface="Arial"/>
              <a:buChar char="•"/>
            </a:pP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...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322" name="Google Shape;322;p15"/>
          <p:cNvGrpSpPr/>
          <p:nvPr/>
        </p:nvGrpSpPr>
        <p:grpSpPr>
          <a:xfrm>
            <a:off x="7796783" y="2773679"/>
            <a:ext cx="3660648" cy="3663696"/>
            <a:chOff x="7796783" y="2773679"/>
            <a:chExt cx="3660648" cy="3663696"/>
          </a:xfrm>
        </p:grpSpPr>
        <p:pic>
          <p:nvPicPr>
            <p:cNvPr id="323" name="Google Shape;323;p1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073895" y="4163568"/>
              <a:ext cx="1075944" cy="10728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4" name="Google Shape;324;p1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796783" y="2773679"/>
              <a:ext cx="3660648" cy="366369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81406" y="0"/>
            <a:ext cx="501059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16"/>
          <p:cNvSpPr txBox="1"/>
          <p:nvPr/>
        </p:nvSpPr>
        <p:spPr>
          <a:xfrm>
            <a:off x="11126685" y="6324600"/>
            <a:ext cx="18097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16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1" name="Google Shape;331;p16"/>
          <p:cNvSpPr txBox="1"/>
          <p:nvPr>
            <p:ph type="title"/>
          </p:nvPr>
        </p:nvSpPr>
        <p:spPr>
          <a:xfrm>
            <a:off x="855396" y="308355"/>
            <a:ext cx="6540500" cy="1214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759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Introduzione al settore energetico</a:t>
            </a:r>
            <a:endParaRPr/>
          </a:p>
        </p:txBody>
      </p:sp>
      <p:pic>
        <p:nvPicPr>
          <p:cNvPr id="332" name="Google Shape;332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49376" y="6167335"/>
            <a:ext cx="3294001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16"/>
          <p:cNvSpPr txBox="1"/>
          <p:nvPr/>
        </p:nvSpPr>
        <p:spPr>
          <a:xfrm>
            <a:off x="122670" y="6548628"/>
            <a:ext cx="5772150" cy="238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CSP004_C_E - ARGOMENTO 1: Cristina Alcaraz, 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4" name="Google Shape;334;p16"/>
          <p:cNvSpPr txBox="1"/>
          <p:nvPr/>
        </p:nvSpPr>
        <p:spPr>
          <a:xfrm rot="5400000">
            <a:off x="8374885" y="2834702"/>
            <a:ext cx="6737984" cy="11468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7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D9D9D9"/>
                </a:solidFill>
                <a:latin typeface="Verdana"/>
                <a:ea typeface="Verdana"/>
                <a:cs typeface="Verdana"/>
                <a:sym typeface="Verdana"/>
              </a:rPr>
              <a:t>INTRODUZIONE</a:t>
            </a:r>
            <a:endParaRPr sz="7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5" name="Google Shape;335;p16"/>
          <p:cNvSpPr/>
          <p:nvPr/>
        </p:nvSpPr>
        <p:spPr>
          <a:xfrm>
            <a:off x="7377174" y="0"/>
            <a:ext cx="2555240" cy="6858000"/>
          </a:xfrm>
          <a:custGeom>
            <a:rect b="b" l="l" r="r" t="t"/>
            <a:pathLst>
              <a:path extrusionOk="0" h="6858000" w="2555240">
                <a:moveTo>
                  <a:pt x="1541856" y="1537132"/>
                </a:moveTo>
                <a:lnTo>
                  <a:pt x="1494490" y="1543598"/>
                </a:lnTo>
                <a:lnTo>
                  <a:pt x="1450943" y="1561725"/>
                </a:lnTo>
                <a:lnTo>
                  <a:pt x="1413442" y="1590241"/>
                </a:lnTo>
                <a:lnTo>
                  <a:pt x="1384216" y="1627873"/>
                </a:lnTo>
                <a:lnTo>
                  <a:pt x="1365493" y="1673349"/>
                </a:lnTo>
                <a:lnTo>
                  <a:pt x="970859" y="3128578"/>
                </a:lnTo>
                <a:lnTo>
                  <a:pt x="0" y="6858000"/>
                </a:lnTo>
                <a:lnTo>
                  <a:pt x="25956" y="6858000"/>
                </a:lnTo>
                <a:lnTo>
                  <a:pt x="996320" y="3136211"/>
                </a:lnTo>
                <a:lnTo>
                  <a:pt x="1390952" y="1680980"/>
                </a:lnTo>
                <a:lnTo>
                  <a:pt x="1411941" y="1634902"/>
                </a:lnTo>
                <a:lnTo>
                  <a:pt x="1445212" y="1598715"/>
                </a:lnTo>
                <a:lnTo>
                  <a:pt x="1487466" y="1574373"/>
                </a:lnTo>
                <a:lnTo>
                  <a:pt x="1535403" y="1563830"/>
                </a:lnTo>
                <a:lnTo>
                  <a:pt x="1637281" y="1563830"/>
                </a:lnTo>
                <a:lnTo>
                  <a:pt x="1625324" y="1556399"/>
                </a:lnTo>
                <a:lnTo>
                  <a:pt x="1590814" y="1543598"/>
                </a:lnTo>
                <a:lnTo>
                  <a:pt x="1541856" y="1537132"/>
                </a:lnTo>
                <a:close/>
              </a:path>
              <a:path extrusionOk="0" h="6858000" w="2555240">
                <a:moveTo>
                  <a:pt x="1637281" y="1563830"/>
                </a:moveTo>
                <a:lnTo>
                  <a:pt x="1535403" y="1563830"/>
                </a:lnTo>
                <a:lnTo>
                  <a:pt x="1585722" y="1569040"/>
                </a:lnTo>
                <a:lnTo>
                  <a:pt x="1614962" y="1580210"/>
                </a:lnTo>
                <a:lnTo>
                  <a:pt x="1663416" y="1617338"/>
                </a:lnTo>
                <a:lnTo>
                  <a:pt x="1694326" y="1671361"/>
                </a:lnTo>
                <a:lnTo>
                  <a:pt x="1701964" y="1732261"/>
                </a:lnTo>
                <a:lnTo>
                  <a:pt x="1696474" y="1763665"/>
                </a:lnTo>
                <a:lnTo>
                  <a:pt x="1436780" y="2721522"/>
                </a:lnTo>
                <a:lnTo>
                  <a:pt x="1430309" y="2770443"/>
                </a:lnTo>
                <a:lnTo>
                  <a:pt x="1436780" y="2817773"/>
                </a:lnTo>
                <a:lnTo>
                  <a:pt x="1454921" y="2861288"/>
                </a:lnTo>
                <a:lnTo>
                  <a:pt x="1483458" y="2898760"/>
                </a:lnTo>
                <a:lnTo>
                  <a:pt x="1521118" y="2927964"/>
                </a:lnTo>
                <a:lnTo>
                  <a:pt x="1566627" y="2946674"/>
                </a:lnTo>
                <a:lnTo>
                  <a:pt x="1618576" y="2952831"/>
                </a:lnTo>
                <a:lnTo>
                  <a:pt x="1668753" y="2944640"/>
                </a:lnTo>
                <a:lnTo>
                  <a:pt x="1704059" y="2928175"/>
                </a:lnTo>
                <a:lnTo>
                  <a:pt x="1617364" y="2928175"/>
                </a:lnTo>
                <a:lnTo>
                  <a:pt x="1572991" y="2922507"/>
                </a:lnTo>
                <a:lnTo>
                  <a:pt x="1526878" y="2901533"/>
                </a:lnTo>
                <a:lnTo>
                  <a:pt x="1490664" y="2868286"/>
                </a:lnTo>
                <a:lnTo>
                  <a:pt x="1466303" y="2826064"/>
                </a:lnTo>
                <a:lnTo>
                  <a:pt x="1455753" y="2778164"/>
                </a:lnTo>
                <a:lnTo>
                  <a:pt x="1460967" y="2727882"/>
                </a:lnTo>
                <a:lnTo>
                  <a:pt x="1720661" y="1770024"/>
                </a:lnTo>
                <a:lnTo>
                  <a:pt x="1726648" y="1734387"/>
                </a:lnTo>
                <a:lnTo>
                  <a:pt x="1725674" y="1701333"/>
                </a:lnTo>
                <a:lnTo>
                  <a:pt x="1725594" y="1698631"/>
                </a:lnTo>
                <a:lnTo>
                  <a:pt x="1717618" y="1663589"/>
                </a:lnTo>
                <a:lnTo>
                  <a:pt x="1702839" y="1630098"/>
                </a:lnTo>
                <a:lnTo>
                  <a:pt x="1681934" y="1600125"/>
                </a:lnTo>
                <a:lnTo>
                  <a:pt x="1655897" y="1575400"/>
                </a:lnTo>
                <a:lnTo>
                  <a:pt x="1637281" y="1563830"/>
                </a:lnTo>
                <a:close/>
              </a:path>
              <a:path extrusionOk="0" h="6858000" w="2555240">
                <a:moveTo>
                  <a:pt x="2555219" y="0"/>
                </a:moveTo>
                <a:lnTo>
                  <a:pt x="2528139" y="0"/>
                </a:lnTo>
                <a:lnTo>
                  <a:pt x="2100017" y="1561407"/>
                </a:lnTo>
                <a:lnTo>
                  <a:pt x="1757578" y="2837279"/>
                </a:lnTo>
                <a:lnTo>
                  <a:pt x="1732760" y="2874962"/>
                </a:lnTo>
                <a:lnTo>
                  <a:pt x="1699570" y="2903364"/>
                </a:lnTo>
                <a:lnTo>
                  <a:pt x="1660330" y="2921448"/>
                </a:lnTo>
                <a:lnTo>
                  <a:pt x="1617364" y="2928175"/>
                </a:lnTo>
                <a:lnTo>
                  <a:pt x="1704059" y="2928175"/>
                </a:lnTo>
                <a:lnTo>
                  <a:pt x="1714469" y="2923320"/>
                </a:lnTo>
                <a:lnTo>
                  <a:pt x="1753036" y="2890094"/>
                </a:lnTo>
                <a:lnTo>
                  <a:pt x="1781765" y="2846183"/>
                </a:lnTo>
                <a:lnTo>
                  <a:pt x="1781765" y="2844910"/>
                </a:lnTo>
                <a:lnTo>
                  <a:pt x="2124204" y="1567768"/>
                </a:lnTo>
                <a:lnTo>
                  <a:pt x="2555219" y="0"/>
                </a:lnTo>
                <a:close/>
              </a:path>
            </a:pathLst>
          </a:custGeom>
          <a:solidFill>
            <a:srgbClr val="FFBA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16"/>
          <p:cNvSpPr txBox="1"/>
          <p:nvPr/>
        </p:nvSpPr>
        <p:spPr>
          <a:xfrm>
            <a:off x="692056" y="1566164"/>
            <a:ext cx="6906900" cy="43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-101600" lvl="0" marL="103504" marR="5080" rtl="0" algn="just">
              <a:lnSpc>
                <a:spcPct val="994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	Inoltre, a seconda del settore, anche le </a:t>
            </a:r>
            <a:r>
              <a:rPr b="1" lang="en-US" sz="1600">
                <a:latin typeface="Verdana"/>
                <a:ea typeface="Verdana"/>
                <a:cs typeface="Verdana"/>
                <a:sym typeface="Verdana"/>
              </a:rPr>
              <a:t>questioni relative alla sicurezza e alla privacy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possono variare, soprattutto perché ogni settore presenta problemi e minacce proprie.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141605" lvl="0" marL="167005" rtl="0" algn="just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Nel settore energetico, l'impatto potrebbe ricadere su: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136525" lvl="1" marL="344170" rtl="0" algn="just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FFBA00"/>
              </a:buClr>
              <a:buSzPts val="1400"/>
              <a:buFont typeface="Arial"/>
              <a:buChar char="•"/>
            </a:pPr>
            <a:r>
              <a:rPr b="1" lang="en-US">
                <a:latin typeface="Verdana"/>
                <a:ea typeface="Verdana"/>
                <a:cs typeface="Verdana"/>
                <a:sym typeface="Verdana"/>
              </a:rPr>
              <a:t>Risorse fisiche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88899" lvl="2" marL="469265" marR="88900" rtl="0" algn="just">
              <a:lnSpc>
                <a:spcPct val="101400"/>
              </a:lnSpc>
              <a:spcBef>
                <a:spcPts val="755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	Tipo: rete o microrete, risorse energetiche distribuite (DER), infrastrutture di ricarica, generatori, trasformatori, tralicci, ecc.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127000" lvl="2" marL="517525" rtl="0" algn="just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rgbClr val="FFBA00"/>
              </a:buClr>
              <a:buSzPts val="1200"/>
              <a:buFont typeface="Arial"/>
              <a:buChar char="•"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Minacce: attacchi informatici o sabotaggi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136525" lvl="1" marL="344170" rtl="0" algn="just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rgbClr val="FFBA00"/>
              </a:buClr>
              <a:buSzPts val="1400"/>
              <a:buFont typeface="Arial"/>
              <a:buChar char="•"/>
            </a:pPr>
            <a:r>
              <a:rPr b="1" lang="en-US">
                <a:latin typeface="Verdana"/>
                <a:ea typeface="Verdana"/>
                <a:cs typeface="Verdana"/>
                <a:sym typeface="Verdana"/>
              </a:rPr>
              <a:t>Risorse di controllo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78740" lvl="2" marL="469265" marR="820419" rtl="0" algn="l">
              <a:lnSpc>
                <a:spcPct val="101400"/>
              </a:lnSpc>
              <a:spcBef>
                <a:spcPts val="56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	Tipo: Sistemi di supervisione, controllo e acquisizione dati (SCADA), controllori, sensori, attuatori, ecc.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78740" lvl="2" marL="469265" marR="277495" rtl="0" algn="l">
              <a:lnSpc>
                <a:spcPct val="101400"/>
              </a:lnSpc>
              <a:spcBef>
                <a:spcPts val="60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	Minacce: attacchi informatici contro il monitoraggio e la supervisione di risorse fisiche critiche.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189864" lvl="1" marL="39751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FFBA00"/>
              </a:buClr>
              <a:buSzPts val="1400"/>
              <a:buFont typeface="Arial"/>
              <a:buChar char="•"/>
            </a:pPr>
            <a:r>
              <a:rPr b="1" lang="en-US">
                <a:latin typeface="Verdana"/>
                <a:ea typeface="Verdana"/>
                <a:cs typeface="Verdana"/>
                <a:sym typeface="Verdana"/>
              </a:rPr>
              <a:t>Dati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appartenenti a utenti/organizzazioni: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134619" lvl="2" marL="525145" rtl="0" algn="l">
              <a:lnSpc>
                <a:spcPct val="100000"/>
              </a:lnSpc>
              <a:spcBef>
                <a:spcPts val="869"/>
              </a:spcBef>
              <a:spcAft>
                <a:spcPts val="0"/>
              </a:spcAft>
              <a:buClr>
                <a:srgbClr val="FFBA00"/>
              </a:buClr>
              <a:buSzPts val="1400"/>
              <a:buFont typeface="Arial"/>
              <a:buChar char="•"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Tipo: dati di consumo e dati di controllo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78740" lvl="2" marL="469265" marR="897889" rtl="0" algn="l">
              <a:lnSpc>
                <a:spcPct val="101400"/>
              </a:lnSpc>
              <a:spcBef>
                <a:spcPts val="60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	Minacce: attacchi informatici alla privacy dei dati per corrompere la privacy degli utenti o la reputazione dell'organizzazione.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337" name="Google Shape;337;p16"/>
          <p:cNvGrpSpPr/>
          <p:nvPr/>
        </p:nvGrpSpPr>
        <p:grpSpPr>
          <a:xfrm>
            <a:off x="755531" y="3685707"/>
            <a:ext cx="10464605" cy="1837055"/>
            <a:chOff x="755531" y="3685707"/>
            <a:chExt cx="10464605" cy="1837055"/>
          </a:xfrm>
        </p:grpSpPr>
        <p:sp>
          <p:nvSpPr>
            <p:cNvPr id="338" name="Google Shape;338;p16"/>
            <p:cNvSpPr/>
            <p:nvPr/>
          </p:nvSpPr>
          <p:spPr>
            <a:xfrm>
              <a:off x="755531" y="3953588"/>
              <a:ext cx="6729095" cy="1301750"/>
            </a:xfrm>
            <a:custGeom>
              <a:rect b="b" l="l" r="r" t="t"/>
              <a:pathLst>
                <a:path extrusionOk="0" h="1301750" w="6729095">
                  <a:moveTo>
                    <a:pt x="0" y="216868"/>
                  </a:moveTo>
                  <a:lnTo>
                    <a:pt x="5727" y="167142"/>
                  </a:lnTo>
                  <a:lnTo>
                    <a:pt x="22042" y="121494"/>
                  </a:lnTo>
                  <a:lnTo>
                    <a:pt x="47643" y="81228"/>
                  </a:lnTo>
                  <a:lnTo>
                    <a:pt x="81227" y="47643"/>
                  </a:lnTo>
                  <a:lnTo>
                    <a:pt x="121494" y="22042"/>
                  </a:lnTo>
                  <a:lnTo>
                    <a:pt x="167141" y="5727"/>
                  </a:lnTo>
                  <a:lnTo>
                    <a:pt x="216866" y="0"/>
                  </a:lnTo>
                  <a:lnTo>
                    <a:pt x="6512112" y="0"/>
                  </a:lnTo>
                  <a:lnTo>
                    <a:pt x="6561837" y="5727"/>
                  </a:lnTo>
                  <a:lnTo>
                    <a:pt x="6607484" y="22042"/>
                  </a:lnTo>
                  <a:lnTo>
                    <a:pt x="6647751" y="47643"/>
                  </a:lnTo>
                  <a:lnTo>
                    <a:pt x="6681335" y="81228"/>
                  </a:lnTo>
                  <a:lnTo>
                    <a:pt x="6706936" y="121494"/>
                  </a:lnTo>
                  <a:lnTo>
                    <a:pt x="6723251" y="167142"/>
                  </a:lnTo>
                  <a:lnTo>
                    <a:pt x="6728979" y="216868"/>
                  </a:lnTo>
                  <a:lnTo>
                    <a:pt x="6728979" y="1084296"/>
                  </a:lnTo>
                  <a:lnTo>
                    <a:pt x="6723251" y="1134021"/>
                  </a:lnTo>
                  <a:lnTo>
                    <a:pt x="6706936" y="1179669"/>
                  </a:lnTo>
                  <a:lnTo>
                    <a:pt x="6681335" y="1219935"/>
                  </a:lnTo>
                  <a:lnTo>
                    <a:pt x="6647751" y="1253520"/>
                  </a:lnTo>
                  <a:lnTo>
                    <a:pt x="6607484" y="1279121"/>
                  </a:lnTo>
                  <a:lnTo>
                    <a:pt x="6561837" y="1295436"/>
                  </a:lnTo>
                  <a:lnTo>
                    <a:pt x="6512112" y="1301164"/>
                  </a:lnTo>
                  <a:lnTo>
                    <a:pt x="216866" y="1301164"/>
                  </a:lnTo>
                  <a:lnTo>
                    <a:pt x="167141" y="1295436"/>
                  </a:lnTo>
                  <a:lnTo>
                    <a:pt x="121494" y="1279121"/>
                  </a:lnTo>
                  <a:lnTo>
                    <a:pt x="81227" y="1253520"/>
                  </a:lnTo>
                  <a:lnTo>
                    <a:pt x="47643" y="1219935"/>
                  </a:lnTo>
                  <a:lnTo>
                    <a:pt x="22042" y="1179669"/>
                  </a:lnTo>
                  <a:lnTo>
                    <a:pt x="5727" y="1134021"/>
                  </a:lnTo>
                  <a:lnTo>
                    <a:pt x="0" y="1084296"/>
                  </a:lnTo>
                  <a:lnTo>
                    <a:pt x="0" y="216868"/>
                  </a:lnTo>
                  <a:close/>
                </a:path>
              </a:pathLst>
            </a:custGeom>
            <a:noFill/>
            <a:ln cap="flat" cmpd="sng" w="28575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16"/>
            <p:cNvSpPr/>
            <p:nvPr/>
          </p:nvSpPr>
          <p:spPr>
            <a:xfrm>
              <a:off x="7496701" y="4491108"/>
              <a:ext cx="745490" cy="200025"/>
            </a:xfrm>
            <a:custGeom>
              <a:rect b="b" l="l" r="r" t="t"/>
              <a:pathLst>
                <a:path extrusionOk="0" h="200025" w="745490">
                  <a:moveTo>
                    <a:pt x="545064" y="0"/>
                  </a:moveTo>
                  <a:lnTo>
                    <a:pt x="545064" y="200025"/>
                  </a:lnTo>
                  <a:lnTo>
                    <a:pt x="678416" y="133350"/>
                  </a:lnTo>
                  <a:lnTo>
                    <a:pt x="578402" y="133350"/>
                  </a:lnTo>
                  <a:lnTo>
                    <a:pt x="578402" y="66675"/>
                  </a:lnTo>
                  <a:lnTo>
                    <a:pt x="678413" y="66675"/>
                  </a:lnTo>
                  <a:lnTo>
                    <a:pt x="545064" y="0"/>
                  </a:lnTo>
                  <a:close/>
                </a:path>
                <a:path extrusionOk="0" h="200025" w="745490">
                  <a:moveTo>
                    <a:pt x="545064" y="66675"/>
                  </a:moveTo>
                  <a:lnTo>
                    <a:pt x="0" y="66675"/>
                  </a:lnTo>
                  <a:lnTo>
                    <a:pt x="0" y="133350"/>
                  </a:lnTo>
                  <a:lnTo>
                    <a:pt x="545064" y="133350"/>
                  </a:lnTo>
                  <a:lnTo>
                    <a:pt x="545064" y="66675"/>
                  </a:lnTo>
                  <a:close/>
                </a:path>
                <a:path extrusionOk="0" h="200025" w="745490">
                  <a:moveTo>
                    <a:pt x="678413" y="66675"/>
                  </a:moveTo>
                  <a:lnTo>
                    <a:pt x="578402" y="66675"/>
                  </a:lnTo>
                  <a:lnTo>
                    <a:pt x="578402" y="133350"/>
                  </a:lnTo>
                  <a:lnTo>
                    <a:pt x="678416" y="133350"/>
                  </a:lnTo>
                  <a:lnTo>
                    <a:pt x="745089" y="100013"/>
                  </a:lnTo>
                  <a:lnTo>
                    <a:pt x="678413" y="66675"/>
                  </a:lnTo>
                  <a:close/>
                </a:path>
              </a:pathLst>
            </a:custGeom>
            <a:solidFill>
              <a:srgbClr val="CF2E1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16"/>
            <p:cNvSpPr/>
            <p:nvPr/>
          </p:nvSpPr>
          <p:spPr>
            <a:xfrm>
              <a:off x="8314376" y="3685707"/>
              <a:ext cx="2905760" cy="1837055"/>
            </a:xfrm>
            <a:custGeom>
              <a:rect b="b" l="l" r="r" t="t"/>
              <a:pathLst>
                <a:path extrusionOk="0" h="1837054" w="2905759">
                  <a:moveTo>
                    <a:pt x="2599008" y="0"/>
                  </a:moveTo>
                  <a:lnTo>
                    <a:pt x="306161" y="0"/>
                  </a:lnTo>
                  <a:lnTo>
                    <a:pt x="256500" y="4007"/>
                  </a:lnTo>
                  <a:lnTo>
                    <a:pt x="209390" y="15608"/>
                  </a:lnTo>
                  <a:lnTo>
                    <a:pt x="165462" y="34173"/>
                  </a:lnTo>
                  <a:lnTo>
                    <a:pt x="125346" y="59071"/>
                  </a:lnTo>
                  <a:lnTo>
                    <a:pt x="89672" y="89672"/>
                  </a:lnTo>
                  <a:lnTo>
                    <a:pt x="59071" y="125346"/>
                  </a:lnTo>
                  <a:lnTo>
                    <a:pt x="34173" y="165462"/>
                  </a:lnTo>
                  <a:lnTo>
                    <a:pt x="15608" y="209390"/>
                  </a:lnTo>
                  <a:lnTo>
                    <a:pt x="4007" y="256500"/>
                  </a:lnTo>
                  <a:lnTo>
                    <a:pt x="0" y="306161"/>
                  </a:lnTo>
                  <a:lnTo>
                    <a:pt x="0" y="1530764"/>
                  </a:lnTo>
                  <a:lnTo>
                    <a:pt x="4007" y="1580424"/>
                  </a:lnTo>
                  <a:lnTo>
                    <a:pt x="15608" y="1627534"/>
                  </a:lnTo>
                  <a:lnTo>
                    <a:pt x="34173" y="1671462"/>
                  </a:lnTo>
                  <a:lnTo>
                    <a:pt x="59071" y="1711578"/>
                  </a:lnTo>
                  <a:lnTo>
                    <a:pt x="89672" y="1747252"/>
                  </a:lnTo>
                  <a:lnTo>
                    <a:pt x="125346" y="1777853"/>
                  </a:lnTo>
                  <a:lnTo>
                    <a:pt x="165462" y="1802752"/>
                  </a:lnTo>
                  <a:lnTo>
                    <a:pt x="209390" y="1821317"/>
                  </a:lnTo>
                  <a:lnTo>
                    <a:pt x="256500" y="1832918"/>
                  </a:lnTo>
                  <a:lnTo>
                    <a:pt x="306161" y="1836925"/>
                  </a:lnTo>
                  <a:lnTo>
                    <a:pt x="2599008" y="1836925"/>
                  </a:lnTo>
                  <a:lnTo>
                    <a:pt x="2648668" y="1832918"/>
                  </a:lnTo>
                  <a:lnTo>
                    <a:pt x="2695778" y="1821317"/>
                  </a:lnTo>
                  <a:lnTo>
                    <a:pt x="2739706" y="1802752"/>
                  </a:lnTo>
                  <a:lnTo>
                    <a:pt x="2779822" y="1777853"/>
                  </a:lnTo>
                  <a:lnTo>
                    <a:pt x="2815496" y="1747252"/>
                  </a:lnTo>
                  <a:lnTo>
                    <a:pt x="2846097" y="1711578"/>
                  </a:lnTo>
                  <a:lnTo>
                    <a:pt x="2870996" y="1671462"/>
                  </a:lnTo>
                  <a:lnTo>
                    <a:pt x="2889561" y="1627534"/>
                  </a:lnTo>
                  <a:lnTo>
                    <a:pt x="2901162" y="1580424"/>
                  </a:lnTo>
                  <a:lnTo>
                    <a:pt x="2905169" y="1530764"/>
                  </a:lnTo>
                  <a:lnTo>
                    <a:pt x="2905169" y="306161"/>
                  </a:lnTo>
                  <a:lnTo>
                    <a:pt x="2901162" y="256500"/>
                  </a:lnTo>
                  <a:lnTo>
                    <a:pt x="2889561" y="209390"/>
                  </a:lnTo>
                  <a:lnTo>
                    <a:pt x="2870996" y="165462"/>
                  </a:lnTo>
                  <a:lnTo>
                    <a:pt x="2846097" y="125346"/>
                  </a:lnTo>
                  <a:lnTo>
                    <a:pt x="2815496" y="89672"/>
                  </a:lnTo>
                  <a:lnTo>
                    <a:pt x="2779822" y="59071"/>
                  </a:lnTo>
                  <a:lnTo>
                    <a:pt x="2739706" y="34173"/>
                  </a:lnTo>
                  <a:lnTo>
                    <a:pt x="2695778" y="15608"/>
                  </a:lnTo>
                  <a:lnTo>
                    <a:pt x="2648668" y="4007"/>
                  </a:lnTo>
                  <a:lnTo>
                    <a:pt x="25990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16"/>
            <p:cNvSpPr/>
            <p:nvPr/>
          </p:nvSpPr>
          <p:spPr>
            <a:xfrm>
              <a:off x="8314376" y="3685707"/>
              <a:ext cx="2905760" cy="1837055"/>
            </a:xfrm>
            <a:custGeom>
              <a:rect b="b" l="l" r="r" t="t"/>
              <a:pathLst>
                <a:path extrusionOk="0" h="1837054" w="2905759">
                  <a:moveTo>
                    <a:pt x="0" y="306161"/>
                  </a:moveTo>
                  <a:lnTo>
                    <a:pt x="4007" y="256500"/>
                  </a:lnTo>
                  <a:lnTo>
                    <a:pt x="15608" y="209390"/>
                  </a:lnTo>
                  <a:lnTo>
                    <a:pt x="34173" y="165462"/>
                  </a:lnTo>
                  <a:lnTo>
                    <a:pt x="59071" y="125346"/>
                  </a:lnTo>
                  <a:lnTo>
                    <a:pt x="89672" y="89672"/>
                  </a:lnTo>
                  <a:lnTo>
                    <a:pt x="125346" y="59071"/>
                  </a:lnTo>
                  <a:lnTo>
                    <a:pt x="165462" y="34173"/>
                  </a:lnTo>
                  <a:lnTo>
                    <a:pt x="209390" y="15608"/>
                  </a:lnTo>
                  <a:lnTo>
                    <a:pt x="256500" y="4007"/>
                  </a:lnTo>
                  <a:lnTo>
                    <a:pt x="306161" y="0"/>
                  </a:lnTo>
                  <a:lnTo>
                    <a:pt x="2599008" y="0"/>
                  </a:lnTo>
                  <a:lnTo>
                    <a:pt x="2648668" y="4007"/>
                  </a:lnTo>
                  <a:lnTo>
                    <a:pt x="2695778" y="15608"/>
                  </a:lnTo>
                  <a:lnTo>
                    <a:pt x="2739706" y="34173"/>
                  </a:lnTo>
                  <a:lnTo>
                    <a:pt x="2779822" y="59071"/>
                  </a:lnTo>
                  <a:lnTo>
                    <a:pt x="2815496" y="89672"/>
                  </a:lnTo>
                  <a:lnTo>
                    <a:pt x="2846097" y="125346"/>
                  </a:lnTo>
                  <a:lnTo>
                    <a:pt x="2870995" y="165462"/>
                  </a:lnTo>
                  <a:lnTo>
                    <a:pt x="2889560" y="209390"/>
                  </a:lnTo>
                  <a:lnTo>
                    <a:pt x="2901161" y="256500"/>
                  </a:lnTo>
                  <a:lnTo>
                    <a:pt x="2905169" y="306161"/>
                  </a:lnTo>
                  <a:lnTo>
                    <a:pt x="2905169" y="1530763"/>
                  </a:lnTo>
                  <a:lnTo>
                    <a:pt x="2901161" y="1580424"/>
                  </a:lnTo>
                  <a:lnTo>
                    <a:pt x="2889560" y="1627534"/>
                  </a:lnTo>
                  <a:lnTo>
                    <a:pt x="2870995" y="1671462"/>
                  </a:lnTo>
                  <a:lnTo>
                    <a:pt x="2846097" y="1711578"/>
                  </a:lnTo>
                  <a:lnTo>
                    <a:pt x="2815496" y="1747252"/>
                  </a:lnTo>
                  <a:lnTo>
                    <a:pt x="2779822" y="1777853"/>
                  </a:lnTo>
                  <a:lnTo>
                    <a:pt x="2739706" y="1802751"/>
                  </a:lnTo>
                  <a:lnTo>
                    <a:pt x="2695778" y="1821316"/>
                  </a:lnTo>
                  <a:lnTo>
                    <a:pt x="2648668" y="1832917"/>
                  </a:lnTo>
                  <a:lnTo>
                    <a:pt x="2599008" y="1836925"/>
                  </a:lnTo>
                  <a:lnTo>
                    <a:pt x="306161" y="1836925"/>
                  </a:lnTo>
                  <a:lnTo>
                    <a:pt x="256500" y="1832917"/>
                  </a:lnTo>
                  <a:lnTo>
                    <a:pt x="209390" y="1821316"/>
                  </a:lnTo>
                  <a:lnTo>
                    <a:pt x="165462" y="1802751"/>
                  </a:lnTo>
                  <a:lnTo>
                    <a:pt x="125346" y="1777853"/>
                  </a:lnTo>
                  <a:lnTo>
                    <a:pt x="89672" y="1747252"/>
                  </a:lnTo>
                  <a:lnTo>
                    <a:pt x="59071" y="1711578"/>
                  </a:lnTo>
                  <a:lnTo>
                    <a:pt x="34173" y="1671462"/>
                  </a:lnTo>
                  <a:lnTo>
                    <a:pt x="15608" y="1627534"/>
                  </a:lnTo>
                  <a:lnTo>
                    <a:pt x="4007" y="1580424"/>
                  </a:lnTo>
                  <a:lnTo>
                    <a:pt x="0" y="1530763"/>
                  </a:lnTo>
                  <a:lnTo>
                    <a:pt x="0" y="306161"/>
                  </a:lnTo>
                  <a:close/>
                </a:path>
              </a:pathLst>
            </a:custGeom>
            <a:noFill/>
            <a:ln cap="flat" cmpd="sng" w="28575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2" name="Google Shape;342;p16"/>
          <p:cNvSpPr txBox="1"/>
          <p:nvPr/>
        </p:nvSpPr>
        <p:spPr>
          <a:xfrm>
            <a:off x="8482788" y="3737355"/>
            <a:ext cx="2538730" cy="17297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99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Il nostro principale interesse e oggetto di studio è che il controllo riguarda la gestione delle risorse fisiche e la gestione dei dati.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343" name="Google Shape;343;p16"/>
          <p:cNvGrpSpPr/>
          <p:nvPr/>
        </p:nvGrpSpPr>
        <p:grpSpPr>
          <a:xfrm>
            <a:off x="7481938" y="3389823"/>
            <a:ext cx="536575" cy="2351588"/>
            <a:chOff x="7481938" y="3389823"/>
            <a:chExt cx="536575" cy="2351588"/>
          </a:xfrm>
        </p:grpSpPr>
        <p:sp>
          <p:nvSpPr>
            <p:cNvPr id="344" name="Google Shape;344;p16"/>
            <p:cNvSpPr/>
            <p:nvPr/>
          </p:nvSpPr>
          <p:spPr>
            <a:xfrm>
              <a:off x="7481938" y="4907021"/>
              <a:ext cx="536575" cy="834390"/>
            </a:xfrm>
            <a:custGeom>
              <a:rect b="b" l="l" r="r" t="t"/>
              <a:pathLst>
                <a:path extrusionOk="0" h="834389" w="536575">
                  <a:moveTo>
                    <a:pt x="301751" y="0"/>
                  </a:moveTo>
                  <a:lnTo>
                    <a:pt x="0" y="0"/>
                  </a:lnTo>
                  <a:lnTo>
                    <a:pt x="0" y="134112"/>
                  </a:lnTo>
                  <a:lnTo>
                    <a:pt x="301750" y="134112"/>
                  </a:lnTo>
                  <a:lnTo>
                    <a:pt x="340902" y="142016"/>
                  </a:lnTo>
                  <a:lnTo>
                    <a:pt x="372874" y="163572"/>
                  </a:lnTo>
                  <a:lnTo>
                    <a:pt x="394430" y="195544"/>
                  </a:lnTo>
                  <a:lnTo>
                    <a:pt x="402334" y="234696"/>
                  </a:lnTo>
                  <a:lnTo>
                    <a:pt x="402335" y="532509"/>
                  </a:lnTo>
                  <a:lnTo>
                    <a:pt x="394431" y="571661"/>
                  </a:lnTo>
                  <a:lnTo>
                    <a:pt x="372875" y="603633"/>
                  </a:lnTo>
                  <a:lnTo>
                    <a:pt x="340903" y="625189"/>
                  </a:lnTo>
                  <a:lnTo>
                    <a:pt x="301751" y="633093"/>
                  </a:lnTo>
                  <a:lnTo>
                    <a:pt x="268224" y="633093"/>
                  </a:lnTo>
                  <a:lnTo>
                    <a:pt x="268224" y="566037"/>
                  </a:lnTo>
                  <a:lnTo>
                    <a:pt x="134110" y="700150"/>
                  </a:lnTo>
                  <a:lnTo>
                    <a:pt x="268224" y="834261"/>
                  </a:lnTo>
                  <a:lnTo>
                    <a:pt x="268224" y="767206"/>
                  </a:lnTo>
                  <a:lnTo>
                    <a:pt x="301751" y="767205"/>
                  </a:lnTo>
                  <a:lnTo>
                    <a:pt x="349051" y="762437"/>
                  </a:lnTo>
                  <a:lnTo>
                    <a:pt x="393106" y="748761"/>
                  </a:lnTo>
                  <a:lnTo>
                    <a:pt x="432972" y="727123"/>
                  </a:lnTo>
                  <a:lnTo>
                    <a:pt x="467707" y="698464"/>
                  </a:lnTo>
                  <a:lnTo>
                    <a:pt x="496365" y="663730"/>
                  </a:lnTo>
                  <a:lnTo>
                    <a:pt x="518004" y="623863"/>
                  </a:lnTo>
                  <a:lnTo>
                    <a:pt x="531679" y="579809"/>
                  </a:lnTo>
                  <a:lnTo>
                    <a:pt x="536448" y="532509"/>
                  </a:lnTo>
                  <a:lnTo>
                    <a:pt x="536448" y="234696"/>
                  </a:lnTo>
                  <a:lnTo>
                    <a:pt x="531679" y="187396"/>
                  </a:lnTo>
                  <a:lnTo>
                    <a:pt x="518004" y="143341"/>
                  </a:lnTo>
                  <a:lnTo>
                    <a:pt x="496365" y="103475"/>
                  </a:lnTo>
                  <a:lnTo>
                    <a:pt x="467707" y="68740"/>
                  </a:lnTo>
                  <a:lnTo>
                    <a:pt x="432972" y="40082"/>
                  </a:lnTo>
                  <a:lnTo>
                    <a:pt x="393106" y="18443"/>
                  </a:lnTo>
                  <a:lnTo>
                    <a:pt x="349051" y="4768"/>
                  </a:lnTo>
                  <a:lnTo>
                    <a:pt x="301751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16"/>
            <p:cNvSpPr/>
            <p:nvPr/>
          </p:nvSpPr>
          <p:spPr>
            <a:xfrm>
              <a:off x="7481938" y="4907021"/>
              <a:ext cx="536575" cy="834390"/>
            </a:xfrm>
            <a:custGeom>
              <a:rect b="b" l="l" r="r" t="t"/>
              <a:pathLst>
                <a:path extrusionOk="0" h="834389" w="536575">
                  <a:moveTo>
                    <a:pt x="0" y="0"/>
                  </a:moveTo>
                  <a:lnTo>
                    <a:pt x="301752" y="0"/>
                  </a:lnTo>
                  <a:lnTo>
                    <a:pt x="349051" y="4768"/>
                  </a:lnTo>
                  <a:lnTo>
                    <a:pt x="393106" y="18443"/>
                  </a:lnTo>
                  <a:lnTo>
                    <a:pt x="432972" y="40082"/>
                  </a:lnTo>
                  <a:lnTo>
                    <a:pt x="467707" y="68740"/>
                  </a:lnTo>
                  <a:lnTo>
                    <a:pt x="496365" y="103475"/>
                  </a:lnTo>
                  <a:lnTo>
                    <a:pt x="518004" y="143341"/>
                  </a:lnTo>
                  <a:lnTo>
                    <a:pt x="531679" y="187396"/>
                  </a:lnTo>
                  <a:lnTo>
                    <a:pt x="536448" y="234695"/>
                  </a:lnTo>
                  <a:lnTo>
                    <a:pt x="536448" y="532509"/>
                  </a:lnTo>
                  <a:lnTo>
                    <a:pt x="531679" y="579809"/>
                  </a:lnTo>
                  <a:lnTo>
                    <a:pt x="518004" y="623863"/>
                  </a:lnTo>
                  <a:lnTo>
                    <a:pt x="496365" y="663730"/>
                  </a:lnTo>
                  <a:lnTo>
                    <a:pt x="467707" y="698464"/>
                  </a:lnTo>
                  <a:lnTo>
                    <a:pt x="432972" y="727123"/>
                  </a:lnTo>
                  <a:lnTo>
                    <a:pt x="393106" y="748761"/>
                  </a:lnTo>
                  <a:lnTo>
                    <a:pt x="349051" y="762437"/>
                  </a:lnTo>
                  <a:lnTo>
                    <a:pt x="301752" y="767205"/>
                  </a:lnTo>
                  <a:lnTo>
                    <a:pt x="268224" y="767206"/>
                  </a:lnTo>
                  <a:lnTo>
                    <a:pt x="268224" y="834262"/>
                  </a:lnTo>
                  <a:lnTo>
                    <a:pt x="134111" y="700150"/>
                  </a:lnTo>
                  <a:lnTo>
                    <a:pt x="268224" y="566038"/>
                  </a:lnTo>
                  <a:lnTo>
                    <a:pt x="268224" y="633093"/>
                  </a:lnTo>
                  <a:lnTo>
                    <a:pt x="301752" y="633093"/>
                  </a:lnTo>
                  <a:lnTo>
                    <a:pt x="340904" y="625189"/>
                  </a:lnTo>
                  <a:lnTo>
                    <a:pt x="372876" y="603633"/>
                  </a:lnTo>
                  <a:lnTo>
                    <a:pt x="394432" y="571661"/>
                  </a:lnTo>
                  <a:lnTo>
                    <a:pt x="402336" y="532509"/>
                  </a:lnTo>
                  <a:lnTo>
                    <a:pt x="402335" y="234695"/>
                  </a:lnTo>
                  <a:lnTo>
                    <a:pt x="394431" y="195543"/>
                  </a:lnTo>
                  <a:lnTo>
                    <a:pt x="372875" y="163571"/>
                  </a:lnTo>
                  <a:lnTo>
                    <a:pt x="340903" y="142015"/>
                  </a:lnTo>
                  <a:lnTo>
                    <a:pt x="301751" y="134111"/>
                  </a:lnTo>
                  <a:lnTo>
                    <a:pt x="0" y="134112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5875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16"/>
            <p:cNvSpPr/>
            <p:nvPr/>
          </p:nvSpPr>
          <p:spPr>
            <a:xfrm>
              <a:off x="7498391" y="3389824"/>
              <a:ext cx="495934" cy="926465"/>
            </a:xfrm>
            <a:custGeom>
              <a:rect b="b" l="l" r="r" t="t"/>
              <a:pathLst>
                <a:path extrusionOk="0" h="926464" w="495934">
                  <a:moveTo>
                    <a:pt x="461252" y="185858"/>
                  </a:moveTo>
                  <a:lnTo>
                    <a:pt x="247811" y="185858"/>
                  </a:lnTo>
                  <a:lnTo>
                    <a:pt x="296041" y="195595"/>
                  </a:lnTo>
                  <a:lnTo>
                    <a:pt x="335426" y="222148"/>
                  </a:lnTo>
                  <a:lnTo>
                    <a:pt x="361980" y="261533"/>
                  </a:lnTo>
                  <a:lnTo>
                    <a:pt x="371717" y="309763"/>
                  </a:lnTo>
                  <a:lnTo>
                    <a:pt x="371717" y="678510"/>
                  </a:lnTo>
                  <a:lnTo>
                    <a:pt x="361980" y="726739"/>
                  </a:lnTo>
                  <a:lnTo>
                    <a:pt x="335426" y="766124"/>
                  </a:lnTo>
                  <a:lnTo>
                    <a:pt x="296041" y="792678"/>
                  </a:lnTo>
                  <a:lnTo>
                    <a:pt x="247811" y="802415"/>
                  </a:lnTo>
                  <a:lnTo>
                    <a:pt x="0" y="802415"/>
                  </a:lnTo>
                  <a:lnTo>
                    <a:pt x="0" y="926320"/>
                  </a:lnTo>
                  <a:lnTo>
                    <a:pt x="247811" y="926320"/>
                  </a:lnTo>
                  <a:lnTo>
                    <a:pt x="297754" y="921285"/>
                  </a:lnTo>
                  <a:lnTo>
                    <a:pt x="344271" y="906846"/>
                  </a:lnTo>
                  <a:lnTo>
                    <a:pt x="386365" y="883998"/>
                  </a:lnTo>
                  <a:lnTo>
                    <a:pt x="423041" y="853738"/>
                  </a:lnTo>
                  <a:lnTo>
                    <a:pt x="453301" y="817063"/>
                  </a:lnTo>
                  <a:lnTo>
                    <a:pt x="476149" y="774968"/>
                  </a:lnTo>
                  <a:lnTo>
                    <a:pt x="490589" y="728452"/>
                  </a:lnTo>
                  <a:lnTo>
                    <a:pt x="495623" y="678510"/>
                  </a:lnTo>
                  <a:lnTo>
                    <a:pt x="495623" y="309763"/>
                  </a:lnTo>
                  <a:lnTo>
                    <a:pt x="490589" y="259820"/>
                  </a:lnTo>
                  <a:lnTo>
                    <a:pt x="476149" y="213303"/>
                  </a:lnTo>
                  <a:lnTo>
                    <a:pt x="461252" y="185858"/>
                  </a:lnTo>
                  <a:close/>
                </a:path>
                <a:path extrusionOk="0" h="926464" w="495934">
                  <a:moveTo>
                    <a:pt x="247811" y="0"/>
                  </a:moveTo>
                  <a:lnTo>
                    <a:pt x="123906" y="123905"/>
                  </a:lnTo>
                  <a:lnTo>
                    <a:pt x="247811" y="247811"/>
                  </a:lnTo>
                  <a:lnTo>
                    <a:pt x="247811" y="185858"/>
                  </a:lnTo>
                  <a:lnTo>
                    <a:pt x="461252" y="185858"/>
                  </a:lnTo>
                  <a:lnTo>
                    <a:pt x="423041" y="134533"/>
                  </a:lnTo>
                  <a:lnTo>
                    <a:pt x="386365" y="104274"/>
                  </a:lnTo>
                  <a:lnTo>
                    <a:pt x="344271" y="81426"/>
                  </a:lnTo>
                  <a:lnTo>
                    <a:pt x="297754" y="66986"/>
                  </a:lnTo>
                  <a:lnTo>
                    <a:pt x="247811" y="61951"/>
                  </a:lnTo>
                  <a:lnTo>
                    <a:pt x="247811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16"/>
            <p:cNvSpPr/>
            <p:nvPr/>
          </p:nvSpPr>
          <p:spPr>
            <a:xfrm>
              <a:off x="7498392" y="3389823"/>
              <a:ext cx="495934" cy="926465"/>
            </a:xfrm>
            <a:custGeom>
              <a:rect b="b" l="l" r="r" t="t"/>
              <a:pathLst>
                <a:path extrusionOk="0" h="926464" w="495934">
                  <a:moveTo>
                    <a:pt x="0" y="926321"/>
                  </a:moveTo>
                  <a:lnTo>
                    <a:pt x="247811" y="926321"/>
                  </a:lnTo>
                  <a:lnTo>
                    <a:pt x="297754" y="921286"/>
                  </a:lnTo>
                  <a:lnTo>
                    <a:pt x="344270" y="906846"/>
                  </a:lnTo>
                  <a:lnTo>
                    <a:pt x="386365" y="883998"/>
                  </a:lnTo>
                  <a:lnTo>
                    <a:pt x="423040" y="853738"/>
                  </a:lnTo>
                  <a:lnTo>
                    <a:pt x="453300" y="817063"/>
                  </a:lnTo>
                  <a:lnTo>
                    <a:pt x="476148" y="774969"/>
                  </a:lnTo>
                  <a:lnTo>
                    <a:pt x="490588" y="728452"/>
                  </a:lnTo>
                  <a:lnTo>
                    <a:pt x="495623" y="678509"/>
                  </a:lnTo>
                  <a:lnTo>
                    <a:pt x="495623" y="309763"/>
                  </a:lnTo>
                  <a:lnTo>
                    <a:pt x="490588" y="259820"/>
                  </a:lnTo>
                  <a:lnTo>
                    <a:pt x="476148" y="213304"/>
                  </a:lnTo>
                  <a:lnTo>
                    <a:pt x="453300" y="171209"/>
                  </a:lnTo>
                  <a:lnTo>
                    <a:pt x="423040" y="134534"/>
                  </a:lnTo>
                  <a:lnTo>
                    <a:pt x="386365" y="104274"/>
                  </a:lnTo>
                  <a:lnTo>
                    <a:pt x="344270" y="81426"/>
                  </a:lnTo>
                  <a:lnTo>
                    <a:pt x="297754" y="66986"/>
                  </a:lnTo>
                  <a:lnTo>
                    <a:pt x="247811" y="61952"/>
                  </a:lnTo>
                  <a:lnTo>
                    <a:pt x="247811" y="0"/>
                  </a:lnTo>
                  <a:lnTo>
                    <a:pt x="123905" y="123905"/>
                  </a:lnTo>
                  <a:lnTo>
                    <a:pt x="247811" y="247811"/>
                  </a:lnTo>
                  <a:lnTo>
                    <a:pt x="247811" y="185857"/>
                  </a:lnTo>
                  <a:lnTo>
                    <a:pt x="296041" y="195594"/>
                  </a:lnTo>
                  <a:lnTo>
                    <a:pt x="335426" y="222148"/>
                  </a:lnTo>
                  <a:lnTo>
                    <a:pt x="361980" y="261533"/>
                  </a:lnTo>
                  <a:lnTo>
                    <a:pt x="371717" y="309763"/>
                  </a:lnTo>
                  <a:lnTo>
                    <a:pt x="371717" y="678509"/>
                  </a:lnTo>
                  <a:lnTo>
                    <a:pt x="361980" y="726739"/>
                  </a:lnTo>
                  <a:lnTo>
                    <a:pt x="335426" y="766124"/>
                  </a:lnTo>
                  <a:lnTo>
                    <a:pt x="296041" y="792678"/>
                  </a:lnTo>
                  <a:lnTo>
                    <a:pt x="247811" y="802415"/>
                  </a:lnTo>
                  <a:lnTo>
                    <a:pt x="0" y="802415"/>
                  </a:lnTo>
                  <a:lnTo>
                    <a:pt x="0" y="926321"/>
                  </a:lnTo>
                  <a:close/>
                </a:path>
              </a:pathLst>
            </a:custGeom>
            <a:noFill/>
            <a:ln cap="flat" cmpd="sng" w="15875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81406" y="0"/>
            <a:ext cx="501059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17"/>
          <p:cNvSpPr txBox="1"/>
          <p:nvPr/>
        </p:nvSpPr>
        <p:spPr>
          <a:xfrm>
            <a:off x="11126685" y="6324600"/>
            <a:ext cx="18097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17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54" name="Google Shape;354;p17"/>
          <p:cNvSpPr txBox="1"/>
          <p:nvPr>
            <p:ph type="title"/>
          </p:nvPr>
        </p:nvSpPr>
        <p:spPr>
          <a:xfrm>
            <a:off x="855401" y="387600"/>
            <a:ext cx="6693900" cy="9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0">
            <a:spAutoFit/>
          </a:bodyPr>
          <a:lstStyle/>
          <a:p>
            <a:pPr indent="0" lvl="0" marL="12700" marR="5080" rtl="0" algn="l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Architetture di controllo tradizionali dei sistemi energetici critici</a:t>
            </a:r>
            <a:endParaRPr/>
          </a:p>
        </p:txBody>
      </p:sp>
      <p:pic>
        <p:nvPicPr>
          <p:cNvPr id="355" name="Google Shape;355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49376" y="6167335"/>
            <a:ext cx="3294001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17"/>
          <p:cNvSpPr txBox="1"/>
          <p:nvPr/>
        </p:nvSpPr>
        <p:spPr>
          <a:xfrm>
            <a:off x="122670" y="6548628"/>
            <a:ext cx="5772300" cy="1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 - ARGOMENTO 1: Cristina Alcaraz, Università di Malaga, Spagna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57" name="Google Shape;357;p17"/>
          <p:cNvSpPr txBox="1"/>
          <p:nvPr/>
        </p:nvSpPr>
        <p:spPr>
          <a:xfrm rot="5400000">
            <a:off x="11095225" y="114362"/>
            <a:ext cx="1297305" cy="11468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7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D9D9D9"/>
                </a:solidFill>
                <a:latin typeface="Verdana"/>
                <a:ea typeface="Verdana"/>
                <a:cs typeface="Verdana"/>
                <a:sym typeface="Verdana"/>
              </a:rPr>
              <a:t>INT</a:t>
            </a:r>
            <a:endParaRPr sz="7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58" name="Google Shape;358;p17"/>
          <p:cNvSpPr txBox="1"/>
          <p:nvPr/>
        </p:nvSpPr>
        <p:spPr>
          <a:xfrm rot="5400000">
            <a:off x="7255741" y="1357953"/>
            <a:ext cx="4486275" cy="482854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694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D9D9D9"/>
                </a:solidFill>
                <a:latin typeface="Verdana"/>
                <a:ea typeface="Verdana"/>
                <a:cs typeface="Verdana"/>
                <a:sym typeface="Verdana"/>
              </a:rPr>
              <a:t>RODUCTIO</a:t>
            </a:r>
            <a:endParaRPr sz="7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59" name="Google Shape;359;p17"/>
          <p:cNvSpPr txBox="1"/>
          <p:nvPr/>
        </p:nvSpPr>
        <p:spPr>
          <a:xfrm rot="5400000">
            <a:off x="11392722" y="5852424"/>
            <a:ext cx="702310" cy="11468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7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D9D9D9"/>
                </a:solidFill>
                <a:latin typeface="Verdana"/>
                <a:ea typeface="Verdana"/>
                <a:cs typeface="Verdana"/>
                <a:sym typeface="Verdana"/>
              </a:rPr>
              <a:t>N</a:t>
            </a:r>
            <a:endParaRPr sz="72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360" name="Google Shape;360;p17"/>
          <p:cNvGrpSpPr/>
          <p:nvPr/>
        </p:nvGrpSpPr>
        <p:grpSpPr>
          <a:xfrm>
            <a:off x="7089371" y="0"/>
            <a:ext cx="4742491" cy="6858000"/>
            <a:chOff x="7089371" y="0"/>
            <a:chExt cx="4742491" cy="6858000"/>
          </a:xfrm>
        </p:grpSpPr>
        <p:sp>
          <p:nvSpPr>
            <p:cNvPr id="361" name="Google Shape;361;p17"/>
            <p:cNvSpPr/>
            <p:nvPr/>
          </p:nvSpPr>
          <p:spPr>
            <a:xfrm>
              <a:off x="7377174" y="0"/>
              <a:ext cx="2555240" cy="6858000"/>
            </a:xfrm>
            <a:custGeom>
              <a:rect b="b" l="l" r="r" t="t"/>
              <a:pathLst>
                <a:path extrusionOk="0" h="6858000" w="2555240">
                  <a:moveTo>
                    <a:pt x="1541856" y="1537132"/>
                  </a:moveTo>
                  <a:lnTo>
                    <a:pt x="1494490" y="1543598"/>
                  </a:lnTo>
                  <a:lnTo>
                    <a:pt x="1450943" y="1561725"/>
                  </a:lnTo>
                  <a:lnTo>
                    <a:pt x="1413442" y="1590241"/>
                  </a:lnTo>
                  <a:lnTo>
                    <a:pt x="1384216" y="1627873"/>
                  </a:lnTo>
                  <a:lnTo>
                    <a:pt x="1365493" y="1673349"/>
                  </a:lnTo>
                  <a:lnTo>
                    <a:pt x="970859" y="3128578"/>
                  </a:lnTo>
                  <a:lnTo>
                    <a:pt x="0" y="6858000"/>
                  </a:lnTo>
                  <a:lnTo>
                    <a:pt x="25956" y="6858000"/>
                  </a:lnTo>
                  <a:lnTo>
                    <a:pt x="996320" y="3136211"/>
                  </a:lnTo>
                  <a:lnTo>
                    <a:pt x="1390952" y="1680980"/>
                  </a:lnTo>
                  <a:lnTo>
                    <a:pt x="1411941" y="1634902"/>
                  </a:lnTo>
                  <a:lnTo>
                    <a:pt x="1445212" y="1598715"/>
                  </a:lnTo>
                  <a:lnTo>
                    <a:pt x="1487466" y="1574373"/>
                  </a:lnTo>
                  <a:lnTo>
                    <a:pt x="1535403" y="1563830"/>
                  </a:lnTo>
                  <a:lnTo>
                    <a:pt x="1637281" y="1563830"/>
                  </a:lnTo>
                  <a:lnTo>
                    <a:pt x="1625324" y="1556399"/>
                  </a:lnTo>
                  <a:lnTo>
                    <a:pt x="1590814" y="1543598"/>
                  </a:lnTo>
                  <a:lnTo>
                    <a:pt x="1541856" y="1537132"/>
                  </a:lnTo>
                  <a:close/>
                </a:path>
                <a:path extrusionOk="0" h="6858000" w="2555240">
                  <a:moveTo>
                    <a:pt x="1637281" y="1563830"/>
                  </a:moveTo>
                  <a:lnTo>
                    <a:pt x="1535403" y="1563830"/>
                  </a:lnTo>
                  <a:lnTo>
                    <a:pt x="1585722" y="1569040"/>
                  </a:lnTo>
                  <a:lnTo>
                    <a:pt x="1614962" y="1580210"/>
                  </a:lnTo>
                  <a:lnTo>
                    <a:pt x="1663416" y="1617338"/>
                  </a:lnTo>
                  <a:lnTo>
                    <a:pt x="1694326" y="1671361"/>
                  </a:lnTo>
                  <a:lnTo>
                    <a:pt x="1701964" y="1732261"/>
                  </a:lnTo>
                  <a:lnTo>
                    <a:pt x="1696474" y="1763665"/>
                  </a:lnTo>
                  <a:lnTo>
                    <a:pt x="1436780" y="2721522"/>
                  </a:lnTo>
                  <a:lnTo>
                    <a:pt x="1430309" y="2770443"/>
                  </a:lnTo>
                  <a:lnTo>
                    <a:pt x="1436780" y="2817773"/>
                  </a:lnTo>
                  <a:lnTo>
                    <a:pt x="1454921" y="2861288"/>
                  </a:lnTo>
                  <a:lnTo>
                    <a:pt x="1483458" y="2898760"/>
                  </a:lnTo>
                  <a:lnTo>
                    <a:pt x="1521118" y="2927964"/>
                  </a:lnTo>
                  <a:lnTo>
                    <a:pt x="1566627" y="2946674"/>
                  </a:lnTo>
                  <a:lnTo>
                    <a:pt x="1618576" y="2952831"/>
                  </a:lnTo>
                  <a:lnTo>
                    <a:pt x="1668753" y="2944640"/>
                  </a:lnTo>
                  <a:lnTo>
                    <a:pt x="1704059" y="2928175"/>
                  </a:lnTo>
                  <a:lnTo>
                    <a:pt x="1617364" y="2928175"/>
                  </a:lnTo>
                  <a:lnTo>
                    <a:pt x="1572991" y="2922507"/>
                  </a:lnTo>
                  <a:lnTo>
                    <a:pt x="1526878" y="2901533"/>
                  </a:lnTo>
                  <a:lnTo>
                    <a:pt x="1490664" y="2868286"/>
                  </a:lnTo>
                  <a:lnTo>
                    <a:pt x="1466303" y="2826064"/>
                  </a:lnTo>
                  <a:lnTo>
                    <a:pt x="1455753" y="2778164"/>
                  </a:lnTo>
                  <a:lnTo>
                    <a:pt x="1460967" y="2727882"/>
                  </a:lnTo>
                  <a:lnTo>
                    <a:pt x="1720661" y="1770024"/>
                  </a:lnTo>
                  <a:lnTo>
                    <a:pt x="1726648" y="1734387"/>
                  </a:lnTo>
                  <a:lnTo>
                    <a:pt x="1725674" y="1701333"/>
                  </a:lnTo>
                  <a:lnTo>
                    <a:pt x="1725594" y="1698631"/>
                  </a:lnTo>
                  <a:lnTo>
                    <a:pt x="1717618" y="1663589"/>
                  </a:lnTo>
                  <a:lnTo>
                    <a:pt x="1702839" y="1630098"/>
                  </a:lnTo>
                  <a:lnTo>
                    <a:pt x="1681934" y="1600125"/>
                  </a:lnTo>
                  <a:lnTo>
                    <a:pt x="1655897" y="1575400"/>
                  </a:lnTo>
                  <a:lnTo>
                    <a:pt x="1637281" y="1563830"/>
                  </a:lnTo>
                  <a:close/>
                </a:path>
                <a:path extrusionOk="0" h="6858000" w="2555240">
                  <a:moveTo>
                    <a:pt x="2555219" y="0"/>
                  </a:moveTo>
                  <a:lnTo>
                    <a:pt x="2528139" y="0"/>
                  </a:lnTo>
                  <a:lnTo>
                    <a:pt x="2100017" y="1561407"/>
                  </a:lnTo>
                  <a:lnTo>
                    <a:pt x="1757578" y="2837279"/>
                  </a:lnTo>
                  <a:lnTo>
                    <a:pt x="1732760" y="2874962"/>
                  </a:lnTo>
                  <a:lnTo>
                    <a:pt x="1699570" y="2903364"/>
                  </a:lnTo>
                  <a:lnTo>
                    <a:pt x="1660330" y="2921448"/>
                  </a:lnTo>
                  <a:lnTo>
                    <a:pt x="1617364" y="2928175"/>
                  </a:lnTo>
                  <a:lnTo>
                    <a:pt x="1704059" y="2928175"/>
                  </a:lnTo>
                  <a:lnTo>
                    <a:pt x="1714469" y="2923320"/>
                  </a:lnTo>
                  <a:lnTo>
                    <a:pt x="1753036" y="2890094"/>
                  </a:lnTo>
                  <a:lnTo>
                    <a:pt x="1781765" y="2846183"/>
                  </a:lnTo>
                  <a:lnTo>
                    <a:pt x="1781765" y="2844910"/>
                  </a:lnTo>
                  <a:lnTo>
                    <a:pt x="2124204" y="1567768"/>
                  </a:lnTo>
                  <a:lnTo>
                    <a:pt x="2555219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62" name="Google Shape;362;p1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089371" y="1533847"/>
              <a:ext cx="4742491" cy="447620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3" name="Google Shape;363;p17"/>
          <p:cNvSpPr txBox="1"/>
          <p:nvPr/>
        </p:nvSpPr>
        <p:spPr>
          <a:xfrm>
            <a:off x="11055956" y="2801145"/>
            <a:ext cx="723900" cy="502284"/>
          </a:xfrm>
          <a:prstGeom prst="rect">
            <a:avLst/>
          </a:prstGeom>
          <a:solidFill>
            <a:srgbClr val="FFBA00"/>
          </a:solidFill>
          <a:ln cap="flat" cmpd="sng" w="15875">
            <a:solidFill>
              <a:srgbClr val="6817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99050">
            <a:spAutoFit/>
          </a:bodyPr>
          <a:lstStyle/>
          <a:p>
            <a:pPr indent="33020" lvl="0" marL="207645" marR="200025" rtl="0" algn="l">
              <a:lnSpc>
                <a:spcPct val="11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Altri SCADA</a:t>
            </a:r>
            <a:endParaRPr sz="700">
              <a:latin typeface="Verdana"/>
              <a:ea typeface="Verdana"/>
              <a:cs typeface="Verdana"/>
              <a:sym typeface="Verdana"/>
            </a:endParaRPr>
          </a:p>
          <a:p>
            <a:pPr indent="0" lvl="0" marL="192405" rtl="0" algn="l">
              <a:lnSpc>
                <a:spcPct val="100000"/>
              </a:lnSpc>
              <a:spcBef>
                <a:spcPts val="60"/>
              </a:spcBef>
              <a:spcAft>
                <a:spcPts val="0"/>
              </a:spcAft>
              <a:buNone/>
            </a:pPr>
            <a:r>
              <a:rPr b="1" lang="en-US" sz="7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sistemi</a:t>
            </a:r>
            <a:endParaRPr sz="7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4" name="Google Shape;364;p17"/>
          <p:cNvSpPr txBox="1"/>
          <p:nvPr/>
        </p:nvSpPr>
        <p:spPr>
          <a:xfrm>
            <a:off x="7280250" y="5380233"/>
            <a:ext cx="2543175" cy="313690"/>
          </a:xfrm>
          <a:prstGeom prst="rect">
            <a:avLst/>
          </a:prstGeom>
          <a:solidFill>
            <a:srgbClr val="FFBA00"/>
          </a:solidFill>
          <a:ln cap="flat" cmpd="sng" w="15875">
            <a:solidFill>
              <a:srgbClr val="6817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45700">
            <a:spAutoFit/>
          </a:bodyPr>
          <a:lstStyle/>
          <a:p>
            <a:pPr indent="-847725" lvl="0" marL="1039494" marR="18288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Generatori, trasformatori, tralicci, linee di distribuzione, ecc.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365" name="Google Shape;365;p17"/>
          <p:cNvGrpSpPr/>
          <p:nvPr/>
        </p:nvGrpSpPr>
        <p:grpSpPr>
          <a:xfrm>
            <a:off x="9991614" y="4486088"/>
            <a:ext cx="1271905" cy="881438"/>
            <a:chOff x="9991614" y="4486088"/>
            <a:chExt cx="1271905" cy="881438"/>
          </a:xfrm>
        </p:grpSpPr>
        <p:sp>
          <p:nvSpPr>
            <p:cNvPr id="366" name="Google Shape;366;p17"/>
            <p:cNvSpPr/>
            <p:nvPr/>
          </p:nvSpPr>
          <p:spPr>
            <a:xfrm>
              <a:off x="9991614" y="4486088"/>
              <a:ext cx="1271905" cy="873125"/>
            </a:xfrm>
            <a:custGeom>
              <a:rect b="b" l="l" r="r" t="t"/>
              <a:pathLst>
                <a:path extrusionOk="0" h="873125" w="1271904">
                  <a:moveTo>
                    <a:pt x="1271569" y="0"/>
                  </a:moveTo>
                  <a:lnTo>
                    <a:pt x="0" y="0"/>
                  </a:lnTo>
                  <a:lnTo>
                    <a:pt x="0" y="872642"/>
                  </a:lnTo>
                  <a:lnTo>
                    <a:pt x="1271569" y="872642"/>
                  </a:lnTo>
                  <a:lnTo>
                    <a:pt x="1271569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67" name="Google Shape;367;p1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0381487" y="4907279"/>
              <a:ext cx="451103" cy="4602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8" name="Google Shape;368;p1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0783823" y="4885943"/>
              <a:ext cx="451103" cy="4632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9" name="Google Shape;369;p1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0006583" y="4928615"/>
              <a:ext cx="408431" cy="42062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70" name="Google Shape;370;p17"/>
          <p:cNvSpPr txBox="1"/>
          <p:nvPr/>
        </p:nvSpPr>
        <p:spPr>
          <a:xfrm>
            <a:off x="9991614" y="4486088"/>
            <a:ext cx="1271905" cy="873125"/>
          </a:xfrm>
          <a:prstGeom prst="rect">
            <a:avLst/>
          </a:prstGeom>
          <a:noFill/>
          <a:ln cap="flat" cmpd="sng" w="15875">
            <a:solidFill>
              <a:srgbClr val="6817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53975">
            <a:spAutoFit/>
          </a:bodyPr>
          <a:lstStyle/>
          <a:p>
            <a:pPr indent="101600" lvl="0" marL="176530" marR="17399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HMI - stati, dati statistici, ...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371" name="Google Shape;371;p17"/>
          <p:cNvGrpSpPr/>
          <p:nvPr/>
        </p:nvGrpSpPr>
        <p:grpSpPr>
          <a:xfrm>
            <a:off x="7280252" y="1897268"/>
            <a:ext cx="1333992" cy="935037"/>
            <a:chOff x="7280252" y="1897268"/>
            <a:chExt cx="1333992" cy="935037"/>
          </a:xfrm>
        </p:grpSpPr>
        <p:sp>
          <p:nvSpPr>
            <p:cNvPr id="372" name="Google Shape;372;p17"/>
            <p:cNvSpPr/>
            <p:nvPr/>
          </p:nvSpPr>
          <p:spPr>
            <a:xfrm>
              <a:off x="7280252" y="1897268"/>
              <a:ext cx="685800" cy="621665"/>
            </a:xfrm>
            <a:custGeom>
              <a:rect b="b" l="l" r="r" t="t"/>
              <a:pathLst>
                <a:path extrusionOk="0" h="621664" w="685800">
                  <a:moveTo>
                    <a:pt x="685622" y="0"/>
                  </a:moveTo>
                  <a:lnTo>
                    <a:pt x="0" y="0"/>
                  </a:lnTo>
                  <a:lnTo>
                    <a:pt x="0" y="621539"/>
                  </a:lnTo>
                  <a:lnTo>
                    <a:pt x="685622" y="621539"/>
                  </a:lnTo>
                  <a:lnTo>
                    <a:pt x="685622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17"/>
            <p:cNvSpPr/>
            <p:nvPr/>
          </p:nvSpPr>
          <p:spPr>
            <a:xfrm>
              <a:off x="7280252" y="1897268"/>
              <a:ext cx="685800" cy="621665"/>
            </a:xfrm>
            <a:custGeom>
              <a:rect b="b" l="l" r="r" t="t"/>
              <a:pathLst>
                <a:path extrusionOk="0" h="621664" w="685800">
                  <a:moveTo>
                    <a:pt x="0" y="0"/>
                  </a:moveTo>
                  <a:lnTo>
                    <a:pt x="685622" y="0"/>
                  </a:lnTo>
                  <a:lnTo>
                    <a:pt x="685622" y="621540"/>
                  </a:lnTo>
                  <a:lnTo>
                    <a:pt x="0" y="621540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5875">
              <a:solidFill>
                <a:srgbClr val="68170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74" name="Google Shape;374;p17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7330440" y="2194560"/>
              <a:ext cx="313944" cy="3261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5" name="Google Shape;375;p17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7610856" y="2179320"/>
              <a:ext cx="316992" cy="3261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6" name="Google Shape;376;p17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7464552" y="1920240"/>
              <a:ext cx="286511" cy="2987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7" name="Google Shape;377;p17"/>
            <p:cNvSpPr/>
            <p:nvPr/>
          </p:nvSpPr>
          <p:spPr>
            <a:xfrm>
              <a:off x="7951304" y="2569415"/>
              <a:ext cx="662940" cy="262890"/>
            </a:xfrm>
            <a:custGeom>
              <a:rect b="b" l="l" r="r" t="t"/>
              <a:pathLst>
                <a:path extrusionOk="0" h="262889" w="662940">
                  <a:moveTo>
                    <a:pt x="0" y="262445"/>
                  </a:moveTo>
                  <a:lnTo>
                    <a:pt x="662364" y="0"/>
                  </a:lnTo>
                </a:path>
              </a:pathLst>
            </a:custGeom>
            <a:noFill/>
            <a:ln cap="flat" cmpd="sng" w="12700">
              <a:solidFill>
                <a:srgbClr val="FFBA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78" name="Google Shape;378;p1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54629" y="3992707"/>
            <a:ext cx="1954570" cy="2384734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17"/>
          <p:cNvSpPr txBox="1"/>
          <p:nvPr/>
        </p:nvSpPr>
        <p:spPr>
          <a:xfrm>
            <a:off x="668944" y="6029883"/>
            <a:ext cx="1728470" cy="301625"/>
          </a:xfrm>
          <a:prstGeom prst="rect">
            <a:avLst/>
          </a:prstGeom>
          <a:solidFill>
            <a:srgbClr val="404040"/>
          </a:solidFill>
          <a:ln cap="flat" cmpd="sng" w="15875">
            <a:solidFill>
              <a:srgbClr val="6817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59675">
            <a:sp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Modello gerarchico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80" name="Google Shape;380;p17"/>
          <p:cNvSpPr txBox="1"/>
          <p:nvPr/>
        </p:nvSpPr>
        <p:spPr>
          <a:xfrm>
            <a:off x="692056" y="1489583"/>
            <a:ext cx="6084600" cy="41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8900">
            <a:spAutoFit/>
          </a:bodyPr>
          <a:lstStyle/>
          <a:p>
            <a:pPr indent="-141605" lvl="0" marL="16700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In un sistema SCADA, esistono tre tipi di reti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134620" lvl="1" marL="342265" rtl="0" algn="l">
              <a:lnSpc>
                <a:spcPct val="100000"/>
              </a:lnSpc>
              <a:spcBef>
                <a:spcPts val="535"/>
              </a:spcBef>
              <a:spcAft>
                <a:spcPts val="0"/>
              </a:spcAft>
              <a:buClr>
                <a:srgbClr val="FFBA00"/>
              </a:buClr>
              <a:buSzPts val="1400"/>
              <a:buFont typeface="Arial"/>
              <a:buChar char="•"/>
            </a:pPr>
            <a:r>
              <a:rPr b="1" lang="en-US">
                <a:latin typeface="Verdana"/>
                <a:ea typeface="Verdana"/>
                <a:cs typeface="Verdana"/>
                <a:sym typeface="Verdana"/>
              </a:rPr>
              <a:t>Corporativo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: la rete d'impresa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134620" lvl="1" marL="342265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A00"/>
              </a:buClr>
              <a:buSzPts val="1400"/>
              <a:buFont typeface="Arial"/>
              <a:buChar char="•"/>
            </a:pPr>
            <a:r>
              <a:rPr b="1" lang="en-US">
                <a:latin typeface="Verdana"/>
                <a:ea typeface="Verdana"/>
                <a:cs typeface="Verdana"/>
                <a:sym typeface="Verdana"/>
              </a:rPr>
              <a:t>Centro SCADA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: la rete di controllo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88900" lvl="1" marL="286385" marR="5080" rtl="0" algn="l">
              <a:lnSpc>
                <a:spcPct val="118750"/>
              </a:lnSpc>
              <a:spcBef>
                <a:spcPts val="755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b="1" lang="en-US">
                <a:latin typeface="Verdana"/>
                <a:ea typeface="Verdana"/>
                <a:cs typeface="Verdana"/>
                <a:sym typeface="Verdana"/>
              </a:rPr>
              <a:t>	Sottostazioni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: sottoreti di controllo, fisicamente distribuite intorno e vicino agli IC, e basate su controllori, sensori, attuatori e altri dispositivi IoT.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114300" lvl="0" marL="103504" marR="159385" rtl="0" algn="l">
              <a:lnSpc>
                <a:spcPct val="102200"/>
              </a:lnSpc>
              <a:spcBef>
                <a:spcPts val="67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	L'architettura tradizionale segue il modello ISA-95 basato su una </a:t>
            </a:r>
            <a:r>
              <a:rPr b="1" lang="en-US" sz="1600">
                <a:latin typeface="Verdana"/>
                <a:ea typeface="Verdana"/>
                <a:cs typeface="Verdana"/>
                <a:sym typeface="Verdana"/>
              </a:rPr>
              <a:t>struttura gerarchica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127000" lvl="1" marL="139700" marR="1313815" rtl="0" algn="r">
              <a:lnSpc>
                <a:spcPct val="100000"/>
              </a:lnSpc>
              <a:spcBef>
                <a:spcPts val="1710"/>
              </a:spcBef>
              <a:spcAft>
                <a:spcPts val="0"/>
              </a:spcAft>
              <a:buClr>
                <a:srgbClr val="FFBA00"/>
              </a:buClr>
              <a:buSzPts val="1200"/>
              <a:buFont typeface="Arial"/>
              <a:buChar char="•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Il modello si basa principalmente su: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122555" lvl="2" marL="135255" marR="1365885" rtl="0" algn="r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>
                <a:srgbClr val="FFBA00"/>
              </a:buClr>
              <a:buSzPts val="1000"/>
              <a:buFont typeface="Arial"/>
              <a:buChar char="•"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Dispositivi di campo: sensori, attuatori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78739" lvl="2" marL="1932304" marR="534035" rtl="0" algn="l">
              <a:lnSpc>
                <a:spcPct val="115000"/>
              </a:lnSpc>
              <a:spcBef>
                <a:spcPts val="735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	Controllori: Unità terminali remote (RTU) / Controllori logici programmabili (PLC)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127000" lvl="2" marL="1980564" rtl="0" algn="l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Clr>
                <a:srgbClr val="FFBA00"/>
              </a:buClr>
              <a:buSzPts val="1200"/>
              <a:buFont typeface="Arial"/>
              <a:buChar char="•"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Master: Server SCADA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127000" lvl="2" marL="1980564" rtl="0" algn="l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>
                <a:srgbClr val="FFBA00"/>
              </a:buClr>
              <a:buSzPts val="1200"/>
              <a:buFont typeface="Arial"/>
              <a:buChar char="•"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Interfacce uomo-macchina (HMI)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81" name="Google Shape;381;p17"/>
          <p:cNvSpPr txBox="1"/>
          <p:nvPr/>
        </p:nvSpPr>
        <p:spPr>
          <a:xfrm>
            <a:off x="2536290" y="5693915"/>
            <a:ext cx="4409400" cy="6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-91440" lvl="0" marL="103504" marR="5080" rtl="0" algn="l">
              <a:lnSpc>
                <a:spcPct val="1014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b="1" lang="en-US" sz="1400">
                <a:latin typeface="Verdana"/>
                <a:ea typeface="Verdana"/>
                <a:cs typeface="Verdana"/>
                <a:sym typeface="Verdana"/>
              </a:rPr>
              <a:t>	Protocolli di comunicazione industriale multipli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: </a:t>
            </a:r>
            <a:r>
              <a:rPr b="1" lang="en-US" sz="1400">
                <a:latin typeface="Verdana"/>
                <a:ea typeface="Verdana"/>
                <a:cs typeface="Verdana"/>
                <a:sym typeface="Verdana"/>
              </a:rPr>
              <a:t>ModbusTCP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, DNP3, IEC-104, EthernerIP, OPC-UA,...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8"/>
          <p:cNvSpPr txBox="1"/>
          <p:nvPr/>
        </p:nvSpPr>
        <p:spPr>
          <a:xfrm>
            <a:off x="11126685" y="6324600"/>
            <a:ext cx="18097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18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87" name="Google Shape;38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9376" y="6167335"/>
            <a:ext cx="3294001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18"/>
          <p:cNvSpPr txBox="1"/>
          <p:nvPr/>
        </p:nvSpPr>
        <p:spPr>
          <a:xfrm rot="5400000">
            <a:off x="8374885" y="2834702"/>
            <a:ext cx="6737984" cy="11468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7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D9D9D9"/>
                </a:solidFill>
                <a:latin typeface="Verdana"/>
                <a:ea typeface="Verdana"/>
                <a:cs typeface="Verdana"/>
                <a:sym typeface="Verdana"/>
              </a:rPr>
              <a:t>INTRODUZIONE</a:t>
            </a:r>
            <a:endParaRPr sz="7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89" name="Google Shape;389;p18"/>
          <p:cNvSpPr txBox="1"/>
          <p:nvPr/>
        </p:nvSpPr>
        <p:spPr>
          <a:xfrm>
            <a:off x="868096" y="290404"/>
            <a:ext cx="6584315" cy="8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1575">
            <a:spAutoFit/>
          </a:bodyPr>
          <a:lstStyle/>
          <a:p>
            <a:pPr indent="0" lvl="0" marL="0" rtl="0" algn="l">
              <a:lnSpc>
                <a:spcPct val="107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Cambria"/>
                <a:ea typeface="Cambria"/>
                <a:cs typeface="Cambria"/>
                <a:sym typeface="Cambria"/>
              </a:rPr>
              <a:t>Architetture di controllo tradizionali oCfocmrimticuanliceanteirognypsryosttoecmolss e caratteristiche</a:t>
            </a:r>
            <a:endParaRPr sz="28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390" name="Google Shape;390;p18"/>
          <p:cNvGrpSpPr/>
          <p:nvPr/>
        </p:nvGrpSpPr>
        <p:grpSpPr>
          <a:xfrm>
            <a:off x="7377174" y="0"/>
            <a:ext cx="2555240" cy="6858000"/>
            <a:chOff x="7377174" y="0"/>
            <a:chExt cx="2555240" cy="6858000"/>
          </a:xfrm>
        </p:grpSpPr>
        <p:sp>
          <p:nvSpPr>
            <p:cNvPr id="391" name="Google Shape;391;p18"/>
            <p:cNvSpPr/>
            <p:nvPr/>
          </p:nvSpPr>
          <p:spPr>
            <a:xfrm>
              <a:off x="7377174" y="0"/>
              <a:ext cx="2555240" cy="6858000"/>
            </a:xfrm>
            <a:custGeom>
              <a:rect b="b" l="l" r="r" t="t"/>
              <a:pathLst>
                <a:path extrusionOk="0" h="6858000" w="2555240">
                  <a:moveTo>
                    <a:pt x="1541856" y="1537132"/>
                  </a:moveTo>
                  <a:lnTo>
                    <a:pt x="1494490" y="1543598"/>
                  </a:lnTo>
                  <a:lnTo>
                    <a:pt x="1450943" y="1561725"/>
                  </a:lnTo>
                  <a:lnTo>
                    <a:pt x="1413442" y="1590241"/>
                  </a:lnTo>
                  <a:lnTo>
                    <a:pt x="1384216" y="1627873"/>
                  </a:lnTo>
                  <a:lnTo>
                    <a:pt x="1365493" y="1673349"/>
                  </a:lnTo>
                  <a:lnTo>
                    <a:pt x="970859" y="3128578"/>
                  </a:lnTo>
                  <a:lnTo>
                    <a:pt x="0" y="6858000"/>
                  </a:lnTo>
                  <a:lnTo>
                    <a:pt x="25956" y="6858000"/>
                  </a:lnTo>
                  <a:lnTo>
                    <a:pt x="996320" y="3136211"/>
                  </a:lnTo>
                  <a:lnTo>
                    <a:pt x="1390952" y="1680980"/>
                  </a:lnTo>
                  <a:lnTo>
                    <a:pt x="1411941" y="1634902"/>
                  </a:lnTo>
                  <a:lnTo>
                    <a:pt x="1445212" y="1598715"/>
                  </a:lnTo>
                  <a:lnTo>
                    <a:pt x="1487466" y="1574373"/>
                  </a:lnTo>
                  <a:lnTo>
                    <a:pt x="1535403" y="1563830"/>
                  </a:lnTo>
                  <a:lnTo>
                    <a:pt x="1637281" y="1563830"/>
                  </a:lnTo>
                  <a:lnTo>
                    <a:pt x="1625324" y="1556399"/>
                  </a:lnTo>
                  <a:lnTo>
                    <a:pt x="1590814" y="1543598"/>
                  </a:lnTo>
                  <a:lnTo>
                    <a:pt x="1541856" y="1537132"/>
                  </a:lnTo>
                  <a:close/>
                </a:path>
                <a:path extrusionOk="0" h="6858000" w="2555240">
                  <a:moveTo>
                    <a:pt x="1637281" y="1563830"/>
                  </a:moveTo>
                  <a:lnTo>
                    <a:pt x="1535403" y="1563830"/>
                  </a:lnTo>
                  <a:lnTo>
                    <a:pt x="1585722" y="1569040"/>
                  </a:lnTo>
                  <a:lnTo>
                    <a:pt x="1614962" y="1580210"/>
                  </a:lnTo>
                  <a:lnTo>
                    <a:pt x="1663416" y="1617338"/>
                  </a:lnTo>
                  <a:lnTo>
                    <a:pt x="1694326" y="1671361"/>
                  </a:lnTo>
                  <a:lnTo>
                    <a:pt x="1701964" y="1732261"/>
                  </a:lnTo>
                  <a:lnTo>
                    <a:pt x="1696474" y="1763665"/>
                  </a:lnTo>
                  <a:lnTo>
                    <a:pt x="1436780" y="2721522"/>
                  </a:lnTo>
                  <a:lnTo>
                    <a:pt x="1430309" y="2770443"/>
                  </a:lnTo>
                  <a:lnTo>
                    <a:pt x="1436780" y="2817773"/>
                  </a:lnTo>
                  <a:lnTo>
                    <a:pt x="1454921" y="2861288"/>
                  </a:lnTo>
                  <a:lnTo>
                    <a:pt x="1483458" y="2898760"/>
                  </a:lnTo>
                  <a:lnTo>
                    <a:pt x="1521118" y="2927964"/>
                  </a:lnTo>
                  <a:lnTo>
                    <a:pt x="1566627" y="2946674"/>
                  </a:lnTo>
                  <a:lnTo>
                    <a:pt x="1618576" y="2952831"/>
                  </a:lnTo>
                  <a:lnTo>
                    <a:pt x="1668753" y="2944640"/>
                  </a:lnTo>
                  <a:lnTo>
                    <a:pt x="1704059" y="2928175"/>
                  </a:lnTo>
                  <a:lnTo>
                    <a:pt x="1617364" y="2928175"/>
                  </a:lnTo>
                  <a:lnTo>
                    <a:pt x="1572991" y="2922507"/>
                  </a:lnTo>
                  <a:lnTo>
                    <a:pt x="1526878" y="2901533"/>
                  </a:lnTo>
                  <a:lnTo>
                    <a:pt x="1490664" y="2868286"/>
                  </a:lnTo>
                  <a:lnTo>
                    <a:pt x="1466303" y="2826064"/>
                  </a:lnTo>
                  <a:lnTo>
                    <a:pt x="1455753" y="2778164"/>
                  </a:lnTo>
                  <a:lnTo>
                    <a:pt x="1460967" y="2727882"/>
                  </a:lnTo>
                  <a:lnTo>
                    <a:pt x="1720661" y="1770024"/>
                  </a:lnTo>
                  <a:lnTo>
                    <a:pt x="1726648" y="1734387"/>
                  </a:lnTo>
                  <a:lnTo>
                    <a:pt x="1725674" y="1701333"/>
                  </a:lnTo>
                  <a:lnTo>
                    <a:pt x="1725594" y="1698631"/>
                  </a:lnTo>
                  <a:lnTo>
                    <a:pt x="1717618" y="1663589"/>
                  </a:lnTo>
                  <a:lnTo>
                    <a:pt x="1702839" y="1630098"/>
                  </a:lnTo>
                  <a:lnTo>
                    <a:pt x="1681934" y="1600125"/>
                  </a:lnTo>
                  <a:lnTo>
                    <a:pt x="1655897" y="1575400"/>
                  </a:lnTo>
                  <a:lnTo>
                    <a:pt x="1637281" y="1563830"/>
                  </a:lnTo>
                  <a:close/>
                </a:path>
                <a:path extrusionOk="0" h="6858000" w="2555240">
                  <a:moveTo>
                    <a:pt x="2555219" y="0"/>
                  </a:moveTo>
                  <a:lnTo>
                    <a:pt x="2528139" y="0"/>
                  </a:lnTo>
                  <a:lnTo>
                    <a:pt x="2100017" y="1561407"/>
                  </a:lnTo>
                  <a:lnTo>
                    <a:pt x="1757578" y="2837279"/>
                  </a:lnTo>
                  <a:lnTo>
                    <a:pt x="1732760" y="2874962"/>
                  </a:lnTo>
                  <a:lnTo>
                    <a:pt x="1699570" y="2903364"/>
                  </a:lnTo>
                  <a:lnTo>
                    <a:pt x="1660330" y="2921448"/>
                  </a:lnTo>
                  <a:lnTo>
                    <a:pt x="1617364" y="2928175"/>
                  </a:lnTo>
                  <a:lnTo>
                    <a:pt x="1704059" y="2928175"/>
                  </a:lnTo>
                  <a:lnTo>
                    <a:pt x="1714469" y="2923320"/>
                  </a:lnTo>
                  <a:lnTo>
                    <a:pt x="1753036" y="2890094"/>
                  </a:lnTo>
                  <a:lnTo>
                    <a:pt x="1781765" y="2846183"/>
                  </a:lnTo>
                  <a:lnTo>
                    <a:pt x="1781765" y="2844910"/>
                  </a:lnTo>
                  <a:lnTo>
                    <a:pt x="2124204" y="1567768"/>
                  </a:lnTo>
                  <a:lnTo>
                    <a:pt x="2555219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18"/>
            <p:cNvSpPr/>
            <p:nvPr/>
          </p:nvSpPr>
          <p:spPr>
            <a:xfrm>
              <a:off x="7951303" y="2432255"/>
              <a:ext cx="662940" cy="262890"/>
            </a:xfrm>
            <a:custGeom>
              <a:rect b="b" l="l" r="r" t="t"/>
              <a:pathLst>
                <a:path extrusionOk="0" h="262889" w="662940">
                  <a:moveTo>
                    <a:pt x="0" y="262445"/>
                  </a:moveTo>
                  <a:lnTo>
                    <a:pt x="662364" y="0"/>
                  </a:lnTo>
                </a:path>
              </a:pathLst>
            </a:custGeom>
            <a:noFill/>
            <a:ln cap="flat" cmpd="sng" w="12700">
              <a:solidFill>
                <a:srgbClr val="FFBA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3" name="Google Shape;393;p18"/>
          <p:cNvGrpSpPr/>
          <p:nvPr/>
        </p:nvGrpSpPr>
        <p:grpSpPr>
          <a:xfrm>
            <a:off x="359860" y="140725"/>
            <a:ext cx="11576135" cy="5634100"/>
            <a:chOff x="359860" y="140725"/>
            <a:chExt cx="11576135" cy="5634100"/>
          </a:xfrm>
        </p:grpSpPr>
        <p:pic>
          <p:nvPicPr>
            <p:cNvPr id="394" name="Google Shape;394;p1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64622" y="145487"/>
              <a:ext cx="8714753" cy="36590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5" name="Google Shape;395;p18"/>
            <p:cNvSpPr/>
            <p:nvPr/>
          </p:nvSpPr>
          <p:spPr>
            <a:xfrm>
              <a:off x="359860" y="140725"/>
              <a:ext cx="8724900" cy="3669029"/>
            </a:xfrm>
            <a:custGeom>
              <a:rect b="b" l="l" r="r" t="t"/>
              <a:pathLst>
                <a:path extrusionOk="0" h="3669029" w="8724900">
                  <a:moveTo>
                    <a:pt x="0" y="0"/>
                  </a:moveTo>
                  <a:lnTo>
                    <a:pt x="8724278" y="0"/>
                  </a:lnTo>
                  <a:lnTo>
                    <a:pt x="8724278" y="3668604"/>
                  </a:lnTo>
                  <a:lnTo>
                    <a:pt x="0" y="366860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96" name="Google Shape;396;p1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05841" y="2908118"/>
              <a:ext cx="5024823" cy="28613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7" name="Google Shape;397;p18"/>
            <p:cNvSpPr/>
            <p:nvPr/>
          </p:nvSpPr>
          <p:spPr>
            <a:xfrm>
              <a:off x="6901080" y="2903355"/>
              <a:ext cx="5034915" cy="2871470"/>
            </a:xfrm>
            <a:custGeom>
              <a:rect b="b" l="l" r="r" t="t"/>
              <a:pathLst>
                <a:path extrusionOk="0" h="2871470" w="5034915">
                  <a:moveTo>
                    <a:pt x="0" y="0"/>
                  </a:moveTo>
                  <a:lnTo>
                    <a:pt x="5034349" y="0"/>
                  </a:lnTo>
                  <a:lnTo>
                    <a:pt x="5034349" y="2870850"/>
                  </a:lnTo>
                  <a:lnTo>
                    <a:pt x="0" y="2870850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8" name="Google Shape;398;p18"/>
          <p:cNvSpPr txBox="1"/>
          <p:nvPr/>
        </p:nvSpPr>
        <p:spPr>
          <a:xfrm>
            <a:off x="6934886" y="4707635"/>
            <a:ext cx="768350" cy="147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IP: 192.168.0.34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99" name="Google Shape;399;p18"/>
          <p:cNvSpPr txBox="1"/>
          <p:nvPr/>
        </p:nvSpPr>
        <p:spPr>
          <a:xfrm>
            <a:off x="10963069" y="3217164"/>
            <a:ext cx="768350" cy="147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IP: 192.168.0.35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00" name="Google Shape;400;p18"/>
          <p:cNvSpPr/>
          <p:nvPr/>
        </p:nvSpPr>
        <p:spPr>
          <a:xfrm>
            <a:off x="7549376" y="4484260"/>
            <a:ext cx="3335020" cy="0"/>
          </a:xfrm>
          <a:custGeom>
            <a:rect b="b" l="l" r="r" t="t"/>
            <a:pathLst>
              <a:path extrusionOk="0" h="120000" w="3335020">
                <a:moveTo>
                  <a:pt x="0" y="0"/>
                </a:moveTo>
                <a:lnTo>
                  <a:pt x="3334952" y="0"/>
                </a:lnTo>
              </a:path>
            </a:pathLst>
          </a:custGeom>
          <a:noFill/>
          <a:ln cap="flat" cmpd="sng" w="825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18"/>
          <p:cNvSpPr txBox="1"/>
          <p:nvPr/>
        </p:nvSpPr>
        <p:spPr>
          <a:xfrm>
            <a:off x="404461" y="3783801"/>
            <a:ext cx="6234300" cy="20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2700">
            <a:spAutoFit/>
          </a:bodyPr>
          <a:lstStyle/>
          <a:p>
            <a:pPr indent="-170179" lvl="0" marL="20193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2100"/>
              <a:buFont typeface="Arial"/>
              <a:buChar char="•"/>
            </a:pPr>
            <a:r>
              <a:rPr b="1" lang="en-US" sz="1500">
                <a:latin typeface="Verdana"/>
                <a:ea typeface="Verdana"/>
                <a:cs typeface="Verdana"/>
                <a:sym typeface="Verdana"/>
              </a:rPr>
              <a:t>ModbusTCP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-163195" lvl="1" marL="396240" rtl="0" algn="l">
              <a:lnSpc>
                <a:spcPct val="100000"/>
              </a:lnSpc>
              <a:spcBef>
                <a:spcPts val="735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1 master può collegarsi a 247 slave con ID univoco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-163195" lvl="1" marL="396240" rtl="0" algn="l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I client e i servizi ascoltano e ricevono i dati tramite la porta 502.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-163830" lvl="1" marL="396875" marR="5080" rtl="0" algn="l">
              <a:lnSpc>
                <a:spcPct val="1014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I pacchetti Modbus RTU sono composti da 256 byte: 1 byte per l'indirizzo, 1 byte per il codice funzione, 0-252 byte per i dati e 2 byte per il CRC.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-163830" lvl="1" marL="396875" marR="273050" rtl="0" algn="l">
              <a:lnSpc>
                <a:spcPct val="112857"/>
              </a:lnSpc>
              <a:spcBef>
                <a:spcPts val="76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Tuttavia, l'ADU ModbusTCP aggiunge il protocollo MBAP (Modbus App. Protocol) con 7 byte: 1 byte per l'identificatore di transazione, 2 byte per il protocollo MBAP.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402" name="Google Shape;402;p18"/>
          <p:cNvGrpSpPr/>
          <p:nvPr/>
        </p:nvGrpSpPr>
        <p:grpSpPr>
          <a:xfrm>
            <a:off x="7823675" y="4186535"/>
            <a:ext cx="2831465" cy="527050"/>
            <a:chOff x="7823675" y="4186535"/>
            <a:chExt cx="2831465" cy="527050"/>
          </a:xfrm>
        </p:grpSpPr>
        <p:sp>
          <p:nvSpPr>
            <p:cNvPr id="403" name="Google Shape;403;p18"/>
            <p:cNvSpPr/>
            <p:nvPr/>
          </p:nvSpPr>
          <p:spPr>
            <a:xfrm>
              <a:off x="7823675" y="4186535"/>
              <a:ext cx="2831465" cy="527050"/>
            </a:xfrm>
            <a:custGeom>
              <a:rect b="b" l="l" r="r" t="t"/>
              <a:pathLst>
                <a:path extrusionOk="0" h="527050" w="2831465">
                  <a:moveTo>
                    <a:pt x="2831271" y="0"/>
                  </a:moveTo>
                  <a:lnTo>
                    <a:pt x="0" y="0"/>
                  </a:lnTo>
                  <a:lnTo>
                    <a:pt x="0" y="526870"/>
                  </a:lnTo>
                  <a:lnTo>
                    <a:pt x="2831271" y="526870"/>
                  </a:lnTo>
                  <a:lnTo>
                    <a:pt x="2831271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18"/>
            <p:cNvSpPr/>
            <p:nvPr/>
          </p:nvSpPr>
          <p:spPr>
            <a:xfrm>
              <a:off x="7823675" y="4186535"/>
              <a:ext cx="2831465" cy="527050"/>
            </a:xfrm>
            <a:custGeom>
              <a:rect b="b" l="l" r="r" t="t"/>
              <a:pathLst>
                <a:path extrusionOk="0" h="527050" w="2831465">
                  <a:moveTo>
                    <a:pt x="0" y="0"/>
                  </a:moveTo>
                  <a:lnTo>
                    <a:pt x="2831272" y="0"/>
                  </a:lnTo>
                  <a:lnTo>
                    <a:pt x="2831272" y="526871"/>
                  </a:lnTo>
                  <a:lnTo>
                    <a:pt x="0" y="526871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18"/>
            <p:cNvSpPr/>
            <p:nvPr/>
          </p:nvSpPr>
          <p:spPr>
            <a:xfrm>
              <a:off x="8287174" y="4335513"/>
              <a:ext cx="606425" cy="314960"/>
            </a:xfrm>
            <a:custGeom>
              <a:rect b="b" l="l" r="r" t="t"/>
              <a:pathLst>
                <a:path extrusionOk="0" h="314960" w="606425">
                  <a:moveTo>
                    <a:pt x="0" y="0"/>
                  </a:moveTo>
                  <a:lnTo>
                    <a:pt x="605872" y="0"/>
                  </a:lnTo>
                  <a:lnTo>
                    <a:pt x="605872" y="314787"/>
                  </a:lnTo>
                  <a:lnTo>
                    <a:pt x="0" y="314787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6" name="Google Shape;406;p18"/>
          <p:cNvSpPr txBox="1"/>
          <p:nvPr/>
        </p:nvSpPr>
        <p:spPr>
          <a:xfrm>
            <a:off x="8284719" y="4342225"/>
            <a:ext cx="600710" cy="29908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34925">
            <a:spAutoFit/>
          </a:bodyPr>
          <a:lstStyle/>
          <a:p>
            <a:pPr indent="-635" lvl="0" marL="120650" marR="10223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">
                <a:latin typeface="Verdana"/>
                <a:ea typeface="Verdana"/>
                <a:cs typeface="Verdana"/>
                <a:sym typeface="Verdana"/>
              </a:rPr>
              <a:t>Identificatore di transazione - 2 byte</a:t>
            </a:r>
            <a:endParaRPr sz="5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07" name="Google Shape;407;p18"/>
          <p:cNvSpPr/>
          <p:nvPr/>
        </p:nvSpPr>
        <p:spPr>
          <a:xfrm>
            <a:off x="8897756" y="4335707"/>
            <a:ext cx="534670" cy="314960"/>
          </a:xfrm>
          <a:custGeom>
            <a:rect b="b" l="l" r="r" t="t"/>
            <a:pathLst>
              <a:path extrusionOk="0" h="314960" w="534670">
                <a:moveTo>
                  <a:pt x="0" y="0"/>
                </a:moveTo>
                <a:lnTo>
                  <a:pt x="534342" y="0"/>
                </a:lnTo>
                <a:lnTo>
                  <a:pt x="534342" y="314787"/>
                </a:lnTo>
                <a:lnTo>
                  <a:pt x="0" y="314787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158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18"/>
          <p:cNvSpPr txBox="1"/>
          <p:nvPr/>
        </p:nvSpPr>
        <p:spPr>
          <a:xfrm>
            <a:off x="8905694" y="4342225"/>
            <a:ext cx="518795" cy="29908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34925">
            <a:spAutoFit/>
          </a:bodyPr>
          <a:lstStyle/>
          <a:p>
            <a:pPr indent="-1269" lvl="0" marL="100965" marR="9334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">
                <a:latin typeface="Verdana"/>
                <a:ea typeface="Verdana"/>
                <a:cs typeface="Verdana"/>
                <a:sym typeface="Verdana"/>
              </a:rPr>
              <a:t>Identificatore di protocollo - 2 byte</a:t>
            </a:r>
            <a:endParaRPr sz="5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09" name="Google Shape;409;p18"/>
          <p:cNvSpPr/>
          <p:nvPr/>
        </p:nvSpPr>
        <p:spPr>
          <a:xfrm>
            <a:off x="9449183" y="4333533"/>
            <a:ext cx="452120" cy="314960"/>
          </a:xfrm>
          <a:custGeom>
            <a:rect b="b" l="l" r="r" t="t"/>
            <a:pathLst>
              <a:path extrusionOk="0" h="314960" w="452120">
                <a:moveTo>
                  <a:pt x="0" y="0"/>
                </a:moveTo>
                <a:lnTo>
                  <a:pt x="451618" y="0"/>
                </a:lnTo>
                <a:lnTo>
                  <a:pt x="451618" y="314787"/>
                </a:lnTo>
                <a:lnTo>
                  <a:pt x="0" y="314787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158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18"/>
          <p:cNvSpPr txBox="1"/>
          <p:nvPr/>
        </p:nvSpPr>
        <p:spPr>
          <a:xfrm>
            <a:off x="9457121" y="4342225"/>
            <a:ext cx="446405" cy="29908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34925">
            <a:spAutoFit/>
          </a:bodyPr>
          <a:lstStyle/>
          <a:p>
            <a:pPr indent="-1269" lvl="0" marL="94615" marR="9652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">
                <a:latin typeface="Verdana"/>
                <a:ea typeface="Verdana"/>
                <a:cs typeface="Verdana"/>
                <a:sym typeface="Verdana"/>
              </a:rPr>
              <a:t>Campo di lunghezza - 2 byte</a:t>
            </a:r>
            <a:endParaRPr sz="5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11" name="Google Shape;411;p18"/>
          <p:cNvSpPr/>
          <p:nvPr/>
        </p:nvSpPr>
        <p:spPr>
          <a:xfrm>
            <a:off x="9921584" y="4336242"/>
            <a:ext cx="700405" cy="314960"/>
          </a:xfrm>
          <a:custGeom>
            <a:rect b="b" l="l" r="r" t="t"/>
            <a:pathLst>
              <a:path extrusionOk="0" h="314960" w="700404">
                <a:moveTo>
                  <a:pt x="0" y="0"/>
                </a:moveTo>
                <a:lnTo>
                  <a:pt x="700149" y="0"/>
                </a:lnTo>
                <a:lnTo>
                  <a:pt x="700149" y="314787"/>
                </a:lnTo>
                <a:lnTo>
                  <a:pt x="0" y="314787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158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18"/>
          <p:cNvSpPr txBox="1"/>
          <p:nvPr/>
        </p:nvSpPr>
        <p:spPr>
          <a:xfrm>
            <a:off x="9919130" y="4342225"/>
            <a:ext cx="711835" cy="29908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64125">
            <a:spAutoFit/>
          </a:bodyPr>
          <a:lstStyle/>
          <a:p>
            <a:pPr indent="84454" lvl="0" marL="130175" marR="128904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Verdana"/>
                <a:ea typeface="Verdana"/>
                <a:cs typeface="Verdana"/>
                <a:sym typeface="Verdana"/>
              </a:rPr>
              <a:t>ADU per Modbus RTU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413" name="Google Shape;413;p18"/>
          <p:cNvGrpSpPr/>
          <p:nvPr/>
        </p:nvGrpSpPr>
        <p:grpSpPr>
          <a:xfrm>
            <a:off x="7588794" y="3885256"/>
            <a:ext cx="3017814" cy="1147330"/>
            <a:chOff x="7588794" y="3885256"/>
            <a:chExt cx="3017814" cy="1147330"/>
          </a:xfrm>
        </p:grpSpPr>
        <p:sp>
          <p:nvSpPr>
            <p:cNvPr id="414" name="Google Shape;414;p18"/>
            <p:cNvSpPr/>
            <p:nvPr/>
          </p:nvSpPr>
          <p:spPr>
            <a:xfrm>
              <a:off x="7588794" y="3903887"/>
              <a:ext cx="2329180" cy="448309"/>
            </a:xfrm>
            <a:custGeom>
              <a:rect b="b" l="l" r="r" t="t"/>
              <a:pathLst>
                <a:path extrusionOk="0" h="448310" w="2329179">
                  <a:moveTo>
                    <a:pt x="0" y="0"/>
                  </a:moveTo>
                  <a:lnTo>
                    <a:pt x="2329090" y="447806"/>
                  </a:lnTo>
                </a:path>
              </a:pathLst>
            </a:custGeom>
            <a:noFill/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18"/>
            <p:cNvSpPr/>
            <p:nvPr/>
          </p:nvSpPr>
          <p:spPr>
            <a:xfrm>
              <a:off x="9790633" y="3885256"/>
              <a:ext cx="815975" cy="448309"/>
            </a:xfrm>
            <a:custGeom>
              <a:rect b="b" l="l" r="r" t="t"/>
              <a:pathLst>
                <a:path extrusionOk="0" h="448310" w="815975">
                  <a:moveTo>
                    <a:pt x="0" y="0"/>
                  </a:moveTo>
                  <a:lnTo>
                    <a:pt x="815609" y="447806"/>
                  </a:lnTo>
                </a:path>
              </a:pathLst>
            </a:custGeom>
            <a:noFill/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18"/>
            <p:cNvSpPr/>
            <p:nvPr/>
          </p:nvSpPr>
          <p:spPr>
            <a:xfrm>
              <a:off x="10139601" y="4639590"/>
              <a:ext cx="450215" cy="377825"/>
            </a:xfrm>
            <a:custGeom>
              <a:rect b="b" l="l" r="r" t="t"/>
              <a:pathLst>
                <a:path extrusionOk="0" h="377825" w="450215">
                  <a:moveTo>
                    <a:pt x="449675" y="0"/>
                  </a:moveTo>
                  <a:lnTo>
                    <a:pt x="0" y="377320"/>
                  </a:lnTo>
                </a:path>
              </a:pathLst>
            </a:custGeom>
            <a:noFill/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18"/>
            <p:cNvSpPr/>
            <p:nvPr/>
          </p:nvSpPr>
          <p:spPr>
            <a:xfrm>
              <a:off x="7911973" y="4654761"/>
              <a:ext cx="2021205" cy="377825"/>
            </a:xfrm>
            <a:custGeom>
              <a:rect b="b" l="l" r="r" t="t"/>
              <a:pathLst>
                <a:path extrusionOk="0" h="377825" w="2021204">
                  <a:moveTo>
                    <a:pt x="2020956" y="0"/>
                  </a:moveTo>
                  <a:lnTo>
                    <a:pt x="0" y="377319"/>
                  </a:lnTo>
                </a:path>
              </a:pathLst>
            </a:custGeom>
            <a:noFill/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8" name="Google Shape;418;p18"/>
          <p:cNvSpPr txBox="1"/>
          <p:nvPr/>
        </p:nvSpPr>
        <p:spPr>
          <a:xfrm>
            <a:off x="7831612" y="4189476"/>
            <a:ext cx="2799080" cy="147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5143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TCP/IP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19" name="Google Shape;419;p18"/>
          <p:cNvSpPr/>
          <p:nvPr/>
        </p:nvSpPr>
        <p:spPr>
          <a:xfrm>
            <a:off x="7324308" y="2503920"/>
            <a:ext cx="1752600" cy="408940"/>
          </a:xfrm>
          <a:custGeom>
            <a:rect b="b" l="l" r="r" t="t"/>
            <a:pathLst>
              <a:path extrusionOk="0" h="408939" w="1752600">
                <a:moveTo>
                  <a:pt x="473611" y="0"/>
                </a:moveTo>
                <a:lnTo>
                  <a:pt x="473611" y="408940"/>
                </a:lnTo>
              </a:path>
              <a:path extrusionOk="0" h="408939" w="1752600">
                <a:moveTo>
                  <a:pt x="0" y="204470"/>
                </a:moveTo>
                <a:lnTo>
                  <a:pt x="1752519" y="204470"/>
                </a:lnTo>
              </a:path>
              <a:path extrusionOk="0" h="408939" w="1752600">
                <a:moveTo>
                  <a:pt x="6350" y="0"/>
                </a:moveTo>
                <a:lnTo>
                  <a:pt x="6350" y="408940"/>
                </a:lnTo>
              </a:path>
              <a:path extrusionOk="0" h="408939" w="1752600">
                <a:moveTo>
                  <a:pt x="1746169" y="0"/>
                </a:moveTo>
                <a:lnTo>
                  <a:pt x="1746169" y="408940"/>
                </a:lnTo>
              </a:path>
              <a:path extrusionOk="0" h="408939" w="1752600">
                <a:moveTo>
                  <a:pt x="0" y="6350"/>
                </a:moveTo>
                <a:lnTo>
                  <a:pt x="1752519" y="6350"/>
                </a:lnTo>
              </a:path>
              <a:path extrusionOk="0" h="408939" w="1752600">
                <a:moveTo>
                  <a:pt x="0" y="402590"/>
                </a:moveTo>
                <a:lnTo>
                  <a:pt x="1752519" y="402590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18"/>
          <p:cNvSpPr txBox="1"/>
          <p:nvPr/>
        </p:nvSpPr>
        <p:spPr>
          <a:xfrm>
            <a:off x="7409398" y="2544064"/>
            <a:ext cx="215900" cy="132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latin typeface="Verdana"/>
                <a:ea typeface="Verdana"/>
                <a:cs typeface="Verdana"/>
                <a:sym typeface="Verdana"/>
              </a:rPr>
              <a:t>ADU</a:t>
            </a:r>
            <a:endParaRPr sz="7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21" name="Google Shape;421;p18"/>
          <p:cNvSpPr txBox="1"/>
          <p:nvPr/>
        </p:nvSpPr>
        <p:spPr>
          <a:xfrm>
            <a:off x="7876660" y="2544064"/>
            <a:ext cx="953135" cy="132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latin typeface="Verdana"/>
                <a:ea typeface="Verdana"/>
                <a:cs typeface="Verdana"/>
                <a:sym typeface="Verdana"/>
              </a:rPr>
              <a:t>Unità dati applicativi</a:t>
            </a:r>
            <a:endParaRPr sz="7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22" name="Google Shape;422;p18"/>
          <p:cNvSpPr txBox="1"/>
          <p:nvPr/>
        </p:nvSpPr>
        <p:spPr>
          <a:xfrm>
            <a:off x="7409398" y="2742184"/>
            <a:ext cx="203200" cy="132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latin typeface="Verdana"/>
                <a:ea typeface="Verdana"/>
                <a:cs typeface="Verdana"/>
                <a:sym typeface="Verdana"/>
              </a:rPr>
              <a:t>PDU</a:t>
            </a:r>
            <a:endParaRPr sz="7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23" name="Google Shape;423;p18"/>
          <p:cNvSpPr txBox="1"/>
          <p:nvPr/>
        </p:nvSpPr>
        <p:spPr>
          <a:xfrm>
            <a:off x="7876660" y="2742184"/>
            <a:ext cx="814705" cy="132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latin typeface="Verdana"/>
                <a:ea typeface="Verdana"/>
                <a:cs typeface="Verdana"/>
                <a:sym typeface="Verdana"/>
              </a:rPr>
              <a:t>Unità di dati di protocollo</a:t>
            </a:r>
            <a:endParaRPr sz="7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24" name="Google Shape;424;p18"/>
          <p:cNvSpPr/>
          <p:nvPr/>
        </p:nvSpPr>
        <p:spPr>
          <a:xfrm>
            <a:off x="7855925" y="4333062"/>
            <a:ext cx="410845" cy="314960"/>
          </a:xfrm>
          <a:custGeom>
            <a:rect b="b" l="l" r="r" t="t"/>
            <a:pathLst>
              <a:path extrusionOk="0" h="314960" w="410845">
                <a:moveTo>
                  <a:pt x="0" y="0"/>
                </a:moveTo>
                <a:lnTo>
                  <a:pt x="410465" y="0"/>
                </a:lnTo>
                <a:lnTo>
                  <a:pt x="410465" y="314787"/>
                </a:lnTo>
                <a:lnTo>
                  <a:pt x="0" y="314787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158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18"/>
          <p:cNvSpPr txBox="1"/>
          <p:nvPr/>
        </p:nvSpPr>
        <p:spPr>
          <a:xfrm>
            <a:off x="7831612" y="4342225"/>
            <a:ext cx="437515" cy="299085"/>
          </a:xfrm>
          <a:prstGeom prst="rect">
            <a:avLst/>
          </a:prstGeom>
          <a:solidFill>
            <a:srgbClr val="F8D3CF"/>
          </a:solidFill>
          <a:ln>
            <a:noFill/>
          </a:ln>
        </p:spPr>
        <p:txBody>
          <a:bodyPr anchorCtr="0" anchor="t" bIns="0" lIns="0" spcFirstLastPara="1" rIns="0" wrap="square" tIns="71750">
            <a:spAutoFit/>
          </a:bodyPr>
          <a:lstStyle/>
          <a:p>
            <a:pPr indent="0" lvl="0" marL="133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">
                <a:latin typeface="Verdana"/>
                <a:ea typeface="Verdana"/>
                <a:cs typeface="Verdana"/>
                <a:sym typeface="Verdana"/>
              </a:rPr>
              <a:t>TCP/IP</a:t>
            </a:r>
            <a:endParaRPr sz="500">
              <a:latin typeface="Verdana"/>
              <a:ea typeface="Verdana"/>
              <a:cs typeface="Verdana"/>
              <a:sym typeface="Verdana"/>
            </a:endParaRPr>
          </a:p>
          <a:p>
            <a:pPr indent="0" lvl="0" marL="1174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">
                <a:latin typeface="Verdana"/>
                <a:ea typeface="Verdana"/>
                <a:cs typeface="Verdana"/>
                <a:sym typeface="Verdana"/>
              </a:rPr>
              <a:t>intestazione</a:t>
            </a:r>
            <a:endParaRPr sz="5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426" name="Google Shape;426;p18"/>
          <p:cNvGrpSpPr/>
          <p:nvPr/>
        </p:nvGrpSpPr>
        <p:grpSpPr>
          <a:xfrm>
            <a:off x="364622" y="549633"/>
            <a:ext cx="10520091" cy="4770864"/>
            <a:chOff x="364622" y="549633"/>
            <a:chExt cx="10520091" cy="4770864"/>
          </a:xfrm>
        </p:grpSpPr>
        <p:sp>
          <p:nvSpPr>
            <p:cNvPr id="427" name="Google Shape;427;p18"/>
            <p:cNvSpPr/>
            <p:nvPr/>
          </p:nvSpPr>
          <p:spPr>
            <a:xfrm>
              <a:off x="9790632" y="3602083"/>
              <a:ext cx="741680" cy="283210"/>
            </a:xfrm>
            <a:custGeom>
              <a:rect b="b" l="l" r="r" t="t"/>
              <a:pathLst>
                <a:path extrusionOk="0" h="283210" w="741679">
                  <a:moveTo>
                    <a:pt x="0" y="0"/>
                  </a:moveTo>
                  <a:lnTo>
                    <a:pt x="741296" y="283173"/>
                  </a:lnTo>
                </a:path>
              </a:pathLst>
            </a:custGeom>
            <a:noFill/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18"/>
            <p:cNvSpPr/>
            <p:nvPr/>
          </p:nvSpPr>
          <p:spPr>
            <a:xfrm>
              <a:off x="9790632" y="3602082"/>
              <a:ext cx="741680" cy="253365"/>
            </a:xfrm>
            <a:custGeom>
              <a:rect b="b" l="l" r="r" t="t"/>
              <a:pathLst>
                <a:path extrusionOk="0" h="253364" w="741679">
                  <a:moveTo>
                    <a:pt x="0" y="252769"/>
                  </a:moveTo>
                  <a:lnTo>
                    <a:pt x="741296" y="0"/>
                  </a:lnTo>
                </a:path>
              </a:pathLst>
            </a:custGeom>
            <a:noFill/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18"/>
            <p:cNvSpPr/>
            <p:nvPr/>
          </p:nvSpPr>
          <p:spPr>
            <a:xfrm>
              <a:off x="10143033" y="5037287"/>
              <a:ext cx="741680" cy="283210"/>
            </a:xfrm>
            <a:custGeom>
              <a:rect b="b" l="l" r="r" t="t"/>
              <a:pathLst>
                <a:path extrusionOk="0" h="283210" w="741679">
                  <a:moveTo>
                    <a:pt x="0" y="0"/>
                  </a:moveTo>
                  <a:lnTo>
                    <a:pt x="741296" y="283173"/>
                  </a:lnTo>
                </a:path>
              </a:pathLst>
            </a:custGeom>
            <a:noFill/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18"/>
            <p:cNvSpPr/>
            <p:nvPr/>
          </p:nvSpPr>
          <p:spPr>
            <a:xfrm>
              <a:off x="10143033" y="5037287"/>
              <a:ext cx="741680" cy="253365"/>
            </a:xfrm>
            <a:custGeom>
              <a:rect b="b" l="l" r="r" t="t"/>
              <a:pathLst>
                <a:path extrusionOk="0" h="253364" w="741679">
                  <a:moveTo>
                    <a:pt x="0" y="252769"/>
                  </a:moveTo>
                  <a:lnTo>
                    <a:pt x="741296" y="0"/>
                  </a:lnTo>
                </a:path>
              </a:pathLst>
            </a:custGeom>
            <a:noFill/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31" name="Google Shape;431;p1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412798" y="1649043"/>
              <a:ext cx="211519" cy="1683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2" name="Google Shape;432;p1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754163" y="549633"/>
              <a:ext cx="229531" cy="2125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3" name="Google Shape;433;p18"/>
            <p:cNvSpPr/>
            <p:nvPr/>
          </p:nvSpPr>
          <p:spPr>
            <a:xfrm>
              <a:off x="1543049" y="765671"/>
              <a:ext cx="1747520" cy="473075"/>
            </a:xfrm>
            <a:custGeom>
              <a:rect b="b" l="l" r="r" t="t"/>
              <a:pathLst>
                <a:path extrusionOk="0" h="473075" w="1747520">
                  <a:moveTo>
                    <a:pt x="0" y="0"/>
                  </a:moveTo>
                  <a:lnTo>
                    <a:pt x="1747157" y="0"/>
                  </a:lnTo>
                  <a:lnTo>
                    <a:pt x="1747157" y="472717"/>
                  </a:lnTo>
                  <a:lnTo>
                    <a:pt x="0" y="472717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5875">
              <a:solidFill>
                <a:srgbClr val="CF2E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34" name="Google Shape;434;p18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846435" y="553878"/>
              <a:ext cx="229531" cy="2125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5" name="Google Shape;435;p18"/>
            <p:cNvSpPr/>
            <p:nvPr/>
          </p:nvSpPr>
          <p:spPr>
            <a:xfrm>
              <a:off x="3651563" y="774834"/>
              <a:ext cx="504190" cy="473075"/>
            </a:xfrm>
            <a:custGeom>
              <a:rect b="b" l="l" r="r" t="t"/>
              <a:pathLst>
                <a:path extrusionOk="0" h="473075" w="504189">
                  <a:moveTo>
                    <a:pt x="0" y="0"/>
                  </a:moveTo>
                  <a:lnTo>
                    <a:pt x="504058" y="0"/>
                  </a:lnTo>
                  <a:lnTo>
                    <a:pt x="504058" y="472717"/>
                  </a:lnTo>
                  <a:lnTo>
                    <a:pt x="0" y="472717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5875">
              <a:solidFill>
                <a:srgbClr val="CF2E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36" name="Google Shape;436;p18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3801994" y="569228"/>
              <a:ext cx="229531" cy="2125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7" name="Google Shape;437;p18"/>
            <p:cNvSpPr/>
            <p:nvPr/>
          </p:nvSpPr>
          <p:spPr>
            <a:xfrm>
              <a:off x="4877639" y="1130909"/>
              <a:ext cx="2152015" cy="116839"/>
            </a:xfrm>
            <a:custGeom>
              <a:rect b="b" l="l" r="r" t="t"/>
              <a:pathLst>
                <a:path extrusionOk="0" h="116840" w="2152015">
                  <a:moveTo>
                    <a:pt x="0" y="0"/>
                  </a:moveTo>
                  <a:lnTo>
                    <a:pt x="2151809" y="0"/>
                  </a:lnTo>
                  <a:lnTo>
                    <a:pt x="2151809" y="116643"/>
                  </a:lnTo>
                  <a:lnTo>
                    <a:pt x="0" y="116643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5875">
              <a:solidFill>
                <a:srgbClr val="CF2E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18"/>
            <p:cNvSpPr/>
            <p:nvPr/>
          </p:nvSpPr>
          <p:spPr>
            <a:xfrm>
              <a:off x="372798" y="3147146"/>
              <a:ext cx="2166620" cy="664845"/>
            </a:xfrm>
            <a:custGeom>
              <a:rect b="b" l="l" r="r" t="t"/>
              <a:pathLst>
                <a:path extrusionOk="0" h="664845" w="2166620">
                  <a:moveTo>
                    <a:pt x="0" y="0"/>
                  </a:moveTo>
                  <a:lnTo>
                    <a:pt x="2166293" y="0"/>
                  </a:lnTo>
                  <a:lnTo>
                    <a:pt x="2166293" y="664582"/>
                  </a:lnTo>
                  <a:lnTo>
                    <a:pt x="0" y="664582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5875">
              <a:solidFill>
                <a:srgbClr val="CF2E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18"/>
            <p:cNvSpPr/>
            <p:nvPr/>
          </p:nvSpPr>
          <p:spPr>
            <a:xfrm>
              <a:off x="364622" y="1295145"/>
              <a:ext cx="4363085" cy="1844675"/>
            </a:xfrm>
            <a:custGeom>
              <a:rect b="b" l="l" r="r" t="t"/>
              <a:pathLst>
                <a:path extrusionOk="0" h="1844675" w="4363085">
                  <a:moveTo>
                    <a:pt x="0" y="0"/>
                  </a:moveTo>
                  <a:lnTo>
                    <a:pt x="4362498" y="0"/>
                  </a:lnTo>
                  <a:lnTo>
                    <a:pt x="4362498" y="1844355"/>
                  </a:lnTo>
                  <a:lnTo>
                    <a:pt x="0" y="1844355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5875">
              <a:solidFill>
                <a:srgbClr val="CF2E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0" name="Google Shape;440;p18"/>
          <p:cNvSpPr txBox="1"/>
          <p:nvPr/>
        </p:nvSpPr>
        <p:spPr>
          <a:xfrm>
            <a:off x="4058169" y="3150615"/>
            <a:ext cx="638175" cy="132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00">
                <a:latin typeface="Verdana"/>
                <a:ea typeface="Verdana"/>
                <a:cs typeface="Verdana"/>
                <a:sym typeface="Verdana"/>
              </a:rPr>
              <a:t>Intestazione TCP/IP</a:t>
            </a:r>
            <a:endParaRPr sz="7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441" name="Google Shape;441;p18"/>
          <p:cNvGrpSpPr/>
          <p:nvPr/>
        </p:nvGrpSpPr>
        <p:grpSpPr>
          <a:xfrm>
            <a:off x="7058281" y="951320"/>
            <a:ext cx="1420150" cy="450850"/>
            <a:chOff x="7058281" y="951320"/>
            <a:chExt cx="1420150" cy="450850"/>
          </a:xfrm>
        </p:grpSpPr>
        <p:pic>
          <p:nvPicPr>
            <p:cNvPr id="442" name="Google Shape;442;p18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7058281" y="1075057"/>
              <a:ext cx="212570" cy="2295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3" name="Google Shape;443;p18"/>
            <p:cNvSpPr/>
            <p:nvPr/>
          </p:nvSpPr>
          <p:spPr>
            <a:xfrm>
              <a:off x="7327176" y="951320"/>
              <a:ext cx="1151255" cy="450850"/>
            </a:xfrm>
            <a:custGeom>
              <a:rect b="b" l="l" r="r" t="t"/>
              <a:pathLst>
                <a:path extrusionOk="0" h="450850" w="1151254">
                  <a:moveTo>
                    <a:pt x="1150965" y="0"/>
                  </a:moveTo>
                  <a:lnTo>
                    <a:pt x="0" y="0"/>
                  </a:lnTo>
                  <a:lnTo>
                    <a:pt x="0" y="450669"/>
                  </a:lnTo>
                  <a:lnTo>
                    <a:pt x="1150965" y="450669"/>
                  </a:lnTo>
                  <a:lnTo>
                    <a:pt x="11509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18"/>
            <p:cNvSpPr/>
            <p:nvPr/>
          </p:nvSpPr>
          <p:spPr>
            <a:xfrm>
              <a:off x="7327176" y="951320"/>
              <a:ext cx="1151255" cy="450850"/>
            </a:xfrm>
            <a:custGeom>
              <a:rect b="b" l="l" r="r" t="t"/>
              <a:pathLst>
                <a:path extrusionOk="0" h="450850" w="1151254">
                  <a:moveTo>
                    <a:pt x="0" y="0"/>
                  </a:moveTo>
                  <a:lnTo>
                    <a:pt x="1150965" y="0"/>
                  </a:lnTo>
                  <a:lnTo>
                    <a:pt x="1150965" y="450670"/>
                  </a:lnTo>
                  <a:lnTo>
                    <a:pt x="0" y="450670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5875">
              <a:solidFill>
                <a:srgbClr val="CF2E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5" name="Google Shape;445;p18"/>
          <p:cNvSpPr txBox="1"/>
          <p:nvPr/>
        </p:nvSpPr>
        <p:spPr>
          <a:xfrm>
            <a:off x="7409398" y="993647"/>
            <a:ext cx="934085" cy="3581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85115" lvl="0" marL="297815" rtl="0" algn="l">
              <a:lnSpc>
                <a:spcPct val="11909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b="1" lang="en-US" sz="1100">
                <a:latin typeface="Verdana"/>
                <a:ea typeface="Verdana"/>
                <a:cs typeface="Verdana"/>
                <a:sym typeface="Verdana"/>
              </a:rPr>
              <a:t>Interrogazione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-285115" lvl="0" marL="297815" rtl="0" algn="l">
              <a:lnSpc>
                <a:spcPct val="11909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Risposta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46" name="Google Shape;446;p18"/>
          <p:cNvSpPr txBox="1"/>
          <p:nvPr/>
        </p:nvSpPr>
        <p:spPr>
          <a:xfrm>
            <a:off x="3837035" y="2953511"/>
            <a:ext cx="855980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Dati in chiaro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47" name="Google Shape;447;p18"/>
          <p:cNvSpPr txBox="1"/>
          <p:nvPr/>
        </p:nvSpPr>
        <p:spPr>
          <a:xfrm>
            <a:off x="2567988" y="3370071"/>
            <a:ext cx="858519" cy="386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400">
            <a:spAutoFit/>
          </a:bodyPr>
          <a:lstStyle/>
          <a:p>
            <a:pPr indent="0" lvl="0" marL="12700" marR="306705" rtl="0" algn="l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00">
                <a:latin typeface="Verdana"/>
                <a:ea typeface="Verdana"/>
                <a:cs typeface="Verdana"/>
                <a:sym typeface="Verdana"/>
              </a:rPr>
              <a:t>Informazioni su Modbus TCP</a:t>
            </a:r>
            <a:endParaRPr sz="700">
              <a:latin typeface="Verdana"/>
              <a:ea typeface="Verdana"/>
              <a:cs typeface="Verdana"/>
              <a:sym typeface="Verdana"/>
            </a:endParaRPr>
          </a:p>
          <a:p>
            <a:pPr indent="0" lvl="0" marL="1524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Dati in chiaro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48" name="Google Shape;448;p18"/>
          <p:cNvSpPr txBox="1"/>
          <p:nvPr/>
        </p:nvSpPr>
        <p:spPr>
          <a:xfrm>
            <a:off x="126877" y="5783579"/>
            <a:ext cx="62592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0" lvl="0" marL="674370" marR="5080" rtl="0" algn="l">
              <a:lnSpc>
                <a:spcPct val="10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Identificatore di protocollo, 2 byte per il campo di lunghezza e 1 byte per l'indirizzo (l'identificatore dell'unità == indirizzo di 1 byte nella PDU)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0" lvl="0" marL="17780" marR="3799204" rtl="0" algn="l">
              <a:lnSpc>
                <a:spcPct val="112857"/>
              </a:lnSpc>
              <a:spcBef>
                <a:spcPts val="840"/>
              </a:spcBef>
              <a:spcAft>
                <a:spcPts val="0"/>
              </a:spcAft>
              <a:buNone/>
            </a:pPr>
            <a:r>
              <a:rPr lang="en-US" sz="500">
                <a:latin typeface="Verdana"/>
                <a:ea typeface="Verdana"/>
                <a:cs typeface="Verdana"/>
                <a:sym typeface="Verdana"/>
              </a:rPr>
              <a:t>Fonte della figura: CloudShark.org - modbus-bug0.pcapng URL: </a:t>
            </a:r>
            <a:r>
              <a:rPr lang="en-US" sz="5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https://www.cloudshark.org/captures/4b8f9f3579b3</a:t>
            </a:r>
            <a:endParaRPr sz="5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None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CSP004_C_E - ARGOMENTO 1: Cristina Alcaraz, Università di Malaga, Spagna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19"/>
          <p:cNvSpPr txBox="1"/>
          <p:nvPr/>
        </p:nvSpPr>
        <p:spPr>
          <a:xfrm>
            <a:off x="11126685" y="6324600"/>
            <a:ext cx="18097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19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54" name="Google Shape;45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9376" y="6167335"/>
            <a:ext cx="3294001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19"/>
          <p:cNvSpPr txBox="1"/>
          <p:nvPr/>
        </p:nvSpPr>
        <p:spPr>
          <a:xfrm rot="5400000">
            <a:off x="8374885" y="2834702"/>
            <a:ext cx="6737984" cy="11468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7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D9D9D9"/>
                </a:solidFill>
                <a:latin typeface="Verdana"/>
                <a:ea typeface="Verdana"/>
                <a:cs typeface="Verdana"/>
                <a:sym typeface="Verdana"/>
              </a:rPr>
              <a:t>INTRODUZIONE</a:t>
            </a:r>
            <a:endParaRPr sz="7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56" name="Google Shape;456;p19"/>
          <p:cNvSpPr/>
          <p:nvPr/>
        </p:nvSpPr>
        <p:spPr>
          <a:xfrm>
            <a:off x="7377174" y="0"/>
            <a:ext cx="2555240" cy="6858000"/>
          </a:xfrm>
          <a:custGeom>
            <a:rect b="b" l="l" r="r" t="t"/>
            <a:pathLst>
              <a:path extrusionOk="0" h="6858000" w="2555240">
                <a:moveTo>
                  <a:pt x="1541856" y="1537132"/>
                </a:moveTo>
                <a:lnTo>
                  <a:pt x="1494490" y="1543598"/>
                </a:lnTo>
                <a:lnTo>
                  <a:pt x="1450943" y="1561725"/>
                </a:lnTo>
                <a:lnTo>
                  <a:pt x="1413442" y="1590241"/>
                </a:lnTo>
                <a:lnTo>
                  <a:pt x="1384216" y="1627873"/>
                </a:lnTo>
                <a:lnTo>
                  <a:pt x="1365493" y="1673349"/>
                </a:lnTo>
                <a:lnTo>
                  <a:pt x="970859" y="3128578"/>
                </a:lnTo>
                <a:lnTo>
                  <a:pt x="0" y="6858000"/>
                </a:lnTo>
                <a:lnTo>
                  <a:pt x="25956" y="6858000"/>
                </a:lnTo>
                <a:lnTo>
                  <a:pt x="996320" y="3136211"/>
                </a:lnTo>
                <a:lnTo>
                  <a:pt x="1390952" y="1680980"/>
                </a:lnTo>
                <a:lnTo>
                  <a:pt x="1411941" y="1634902"/>
                </a:lnTo>
                <a:lnTo>
                  <a:pt x="1445212" y="1598715"/>
                </a:lnTo>
                <a:lnTo>
                  <a:pt x="1487466" y="1574373"/>
                </a:lnTo>
                <a:lnTo>
                  <a:pt x="1535403" y="1563830"/>
                </a:lnTo>
                <a:lnTo>
                  <a:pt x="1637281" y="1563830"/>
                </a:lnTo>
                <a:lnTo>
                  <a:pt x="1625324" y="1556399"/>
                </a:lnTo>
                <a:lnTo>
                  <a:pt x="1590814" y="1543598"/>
                </a:lnTo>
                <a:lnTo>
                  <a:pt x="1541856" y="1537132"/>
                </a:lnTo>
                <a:close/>
              </a:path>
              <a:path extrusionOk="0" h="6858000" w="2555240">
                <a:moveTo>
                  <a:pt x="1637281" y="1563830"/>
                </a:moveTo>
                <a:lnTo>
                  <a:pt x="1535403" y="1563830"/>
                </a:lnTo>
                <a:lnTo>
                  <a:pt x="1585722" y="1569040"/>
                </a:lnTo>
                <a:lnTo>
                  <a:pt x="1614962" y="1580210"/>
                </a:lnTo>
                <a:lnTo>
                  <a:pt x="1663416" y="1617338"/>
                </a:lnTo>
                <a:lnTo>
                  <a:pt x="1694326" y="1671361"/>
                </a:lnTo>
                <a:lnTo>
                  <a:pt x="1701964" y="1732261"/>
                </a:lnTo>
                <a:lnTo>
                  <a:pt x="1696474" y="1763665"/>
                </a:lnTo>
                <a:lnTo>
                  <a:pt x="1436780" y="2721522"/>
                </a:lnTo>
                <a:lnTo>
                  <a:pt x="1430309" y="2770443"/>
                </a:lnTo>
                <a:lnTo>
                  <a:pt x="1436780" y="2817773"/>
                </a:lnTo>
                <a:lnTo>
                  <a:pt x="1454921" y="2861288"/>
                </a:lnTo>
                <a:lnTo>
                  <a:pt x="1483458" y="2898760"/>
                </a:lnTo>
                <a:lnTo>
                  <a:pt x="1521118" y="2927964"/>
                </a:lnTo>
                <a:lnTo>
                  <a:pt x="1566627" y="2946674"/>
                </a:lnTo>
                <a:lnTo>
                  <a:pt x="1618576" y="2952831"/>
                </a:lnTo>
                <a:lnTo>
                  <a:pt x="1668753" y="2944640"/>
                </a:lnTo>
                <a:lnTo>
                  <a:pt x="1704059" y="2928175"/>
                </a:lnTo>
                <a:lnTo>
                  <a:pt x="1617364" y="2928175"/>
                </a:lnTo>
                <a:lnTo>
                  <a:pt x="1572991" y="2922507"/>
                </a:lnTo>
                <a:lnTo>
                  <a:pt x="1526878" y="2901533"/>
                </a:lnTo>
                <a:lnTo>
                  <a:pt x="1490664" y="2868286"/>
                </a:lnTo>
                <a:lnTo>
                  <a:pt x="1466303" y="2826064"/>
                </a:lnTo>
                <a:lnTo>
                  <a:pt x="1455753" y="2778164"/>
                </a:lnTo>
                <a:lnTo>
                  <a:pt x="1460967" y="2727882"/>
                </a:lnTo>
                <a:lnTo>
                  <a:pt x="1720661" y="1770024"/>
                </a:lnTo>
                <a:lnTo>
                  <a:pt x="1726648" y="1734387"/>
                </a:lnTo>
                <a:lnTo>
                  <a:pt x="1725674" y="1701333"/>
                </a:lnTo>
                <a:lnTo>
                  <a:pt x="1725594" y="1698631"/>
                </a:lnTo>
                <a:lnTo>
                  <a:pt x="1717618" y="1663589"/>
                </a:lnTo>
                <a:lnTo>
                  <a:pt x="1702839" y="1630098"/>
                </a:lnTo>
                <a:lnTo>
                  <a:pt x="1681934" y="1600125"/>
                </a:lnTo>
                <a:lnTo>
                  <a:pt x="1655897" y="1575400"/>
                </a:lnTo>
                <a:lnTo>
                  <a:pt x="1637281" y="1563830"/>
                </a:lnTo>
                <a:close/>
              </a:path>
              <a:path extrusionOk="0" h="6858000" w="2555240">
                <a:moveTo>
                  <a:pt x="2555219" y="0"/>
                </a:moveTo>
                <a:lnTo>
                  <a:pt x="2528139" y="0"/>
                </a:lnTo>
                <a:lnTo>
                  <a:pt x="2100017" y="1561407"/>
                </a:lnTo>
                <a:lnTo>
                  <a:pt x="1757578" y="2837279"/>
                </a:lnTo>
                <a:lnTo>
                  <a:pt x="1732760" y="2874962"/>
                </a:lnTo>
                <a:lnTo>
                  <a:pt x="1699570" y="2903364"/>
                </a:lnTo>
                <a:lnTo>
                  <a:pt x="1660330" y="2921448"/>
                </a:lnTo>
                <a:lnTo>
                  <a:pt x="1617364" y="2928175"/>
                </a:lnTo>
                <a:lnTo>
                  <a:pt x="1704059" y="2928175"/>
                </a:lnTo>
                <a:lnTo>
                  <a:pt x="1714469" y="2923320"/>
                </a:lnTo>
                <a:lnTo>
                  <a:pt x="1753036" y="2890094"/>
                </a:lnTo>
                <a:lnTo>
                  <a:pt x="1781765" y="2846183"/>
                </a:lnTo>
                <a:lnTo>
                  <a:pt x="1781765" y="2844910"/>
                </a:lnTo>
                <a:lnTo>
                  <a:pt x="2124204" y="1567768"/>
                </a:lnTo>
                <a:lnTo>
                  <a:pt x="2555219" y="0"/>
                </a:lnTo>
                <a:close/>
              </a:path>
            </a:pathLst>
          </a:custGeom>
          <a:solidFill>
            <a:srgbClr val="FFBA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19"/>
          <p:cNvSpPr txBox="1"/>
          <p:nvPr/>
        </p:nvSpPr>
        <p:spPr>
          <a:xfrm>
            <a:off x="868096" y="662260"/>
            <a:ext cx="6584315" cy="4292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23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Cambria"/>
                <a:ea typeface="Cambria"/>
                <a:cs typeface="Cambria"/>
                <a:sym typeface="Cambria"/>
              </a:rPr>
              <a:t>Protocolli di comunicazione e caratteristiche</a:t>
            </a:r>
            <a:endParaRPr sz="28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58" name="Google Shape;458;p19"/>
          <p:cNvGrpSpPr/>
          <p:nvPr/>
        </p:nvGrpSpPr>
        <p:grpSpPr>
          <a:xfrm>
            <a:off x="359860" y="129295"/>
            <a:ext cx="11576135" cy="5634100"/>
            <a:chOff x="359860" y="129295"/>
            <a:chExt cx="11576135" cy="5634100"/>
          </a:xfrm>
        </p:grpSpPr>
        <p:pic>
          <p:nvPicPr>
            <p:cNvPr id="459" name="Google Shape;459;p1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64622" y="134057"/>
              <a:ext cx="8714753" cy="36590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0" name="Google Shape;460;p19"/>
            <p:cNvSpPr/>
            <p:nvPr/>
          </p:nvSpPr>
          <p:spPr>
            <a:xfrm>
              <a:off x="359860" y="129295"/>
              <a:ext cx="8724900" cy="3669029"/>
            </a:xfrm>
            <a:custGeom>
              <a:rect b="b" l="l" r="r" t="t"/>
              <a:pathLst>
                <a:path extrusionOk="0" h="3669029" w="8724900">
                  <a:moveTo>
                    <a:pt x="0" y="0"/>
                  </a:moveTo>
                  <a:lnTo>
                    <a:pt x="8724278" y="0"/>
                  </a:lnTo>
                  <a:lnTo>
                    <a:pt x="8724278" y="3668604"/>
                  </a:lnTo>
                  <a:lnTo>
                    <a:pt x="0" y="366860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61" name="Google Shape;461;p1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05841" y="2896688"/>
              <a:ext cx="5024823" cy="28613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2" name="Google Shape;462;p19"/>
            <p:cNvSpPr/>
            <p:nvPr/>
          </p:nvSpPr>
          <p:spPr>
            <a:xfrm>
              <a:off x="6901080" y="2891925"/>
              <a:ext cx="5034915" cy="2871470"/>
            </a:xfrm>
            <a:custGeom>
              <a:rect b="b" l="l" r="r" t="t"/>
              <a:pathLst>
                <a:path extrusionOk="0" h="2871470" w="5034915">
                  <a:moveTo>
                    <a:pt x="0" y="0"/>
                  </a:moveTo>
                  <a:lnTo>
                    <a:pt x="5034349" y="0"/>
                  </a:lnTo>
                  <a:lnTo>
                    <a:pt x="5034349" y="2870850"/>
                  </a:lnTo>
                  <a:lnTo>
                    <a:pt x="0" y="2870850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3" name="Google Shape;463;p19"/>
          <p:cNvSpPr txBox="1"/>
          <p:nvPr/>
        </p:nvSpPr>
        <p:spPr>
          <a:xfrm>
            <a:off x="6934886" y="4698492"/>
            <a:ext cx="768350" cy="147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IP: 192.168.0.34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64" name="Google Shape;464;p19"/>
          <p:cNvSpPr txBox="1"/>
          <p:nvPr/>
        </p:nvSpPr>
        <p:spPr>
          <a:xfrm>
            <a:off x="10963069" y="3204971"/>
            <a:ext cx="768350" cy="147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IP: 192.168.0.35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465" name="Google Shape;465;p19"/>
          <p:cNvGrpSpPr/>
          <p:nvPr/>
        </p:nvGrpSpPr>
        <p:grpSpPr>
          <a:xfrm>
            <a:off x="7549376" y="4175106"/>
            <a:ext cx="3335020" cy="527050"/>
            <a:chOff x="7549376" y="4175106"/>
            <a:chExt cx="3335020" cy="527050"/>
          </a:xfrm>
        </p:grpSpPr>
        <p:sp>
          <p:nvSpPr>
            <p:cNvPr id="466" name="Google Shape;466;p19"/>
            <p:cNvSpPr/>
            <p:nvPr/>
          </p:nvSpPr>
          <p:spPr>
            <a:xfrm>
              <a:off x="7549376" y="4472830"/>
              <a:ext cx="3335020" cy="0"/>
            </a:xfrm>
            <a:custGeom>
              <a:rect b="b" l="l" r="r" t="t"/>
              <a:pathLst>
                <a:path extrusionOk="0" h="120000" w="3335020">
                  <a:moveTo>
                    <a:pt x="0" y="0"/>
                  </a:moveTo>
                  <a:lnTo>
                    <a:pt x="3334952" y="0"/>
                  </a:lnTo>
                </a:path>
              </a:pathLst>
            </a:custGeom>
            <a:noFill/>
            <a:ln cap="flat" cmpd="sng" w="8255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19"/>
            <p:cNvSpPr/>
            <p:nvPr/>
          </p:nvSpPr>
          <p:spPr>
            <a:xfrm>
              <a:off x="7823674" y="4175106"/>
              <a:ext cx="2831465" cy="527050"/>
            </a:xfrm>
            <a:custGeom>
              <a:rect b="b" l="l" r="r" t="t"/>
              <a:pathLst>
                <a:path extrusionOk="0" h="527050" w="2831465">
                  <a:moveTo>
                    <a:pt x="2831271" y="0"/>
                  </a:moveTo>
                  <a:lnTo>
                    <a:pt x="0" y="0"/>
                  </a:lnTo>
                  <a:lnTo>
                    <a:pt x="0" y="526870"/>
                  </a:lnTo>
                  <a:lnTo>
                    <a:pt x="2831271" y="526870"/>
                  </a:lnTo>
                  <a:lnTo>
                    <a:pt x="2831271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19"/>
            <p:cNvSpPr/>
            <p:nvPr/>
          </p:nvSpPr>
          <p:spPr>
            <a:xfrm>
              <a:off x="7823674" y="4175106"/>
              <a:ext cx="2831465" cy="527050"/>
            </a:xfrm>
            <a:custGeom>
              <a:rect b="b" l="l" r="r" t="t"/>
              <a:pathLst>
                <a:path extrusionOk="0" h="527050" w="2831465">
                  <a:moveTo>
                    <a:pt x="0" y="0"/>
                  </a:moveTo>
                  <a:lnTo>
                    <a:pt x="2831272" y="0"/>
                  </a:lnTo>
                  <a:lnTo>
                    <a:pt x="2831272" y="526871"/>
                  </a:lnTo>
                  <a:lnTo>
                    <a:pt x="0" y="526871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19"/>
            <p:cNvSpPr/>
            <p:nvPr/>
          </p:nvSpPr>
          <p:spPr>
            <a:xfrm>
              <a:off x="8287174" y="4324083"/>
              <a:ext cx="606425" cy="314960"/>
            </a:xfrm>
            <a:custGeom>
              <a:rect b="b" l="l" r="r" t="t"/>
              <a:pathLst>
                <a:path extrusionOk="0" h="314960" w="606425">
                  <a:moveTo>
                    <a:pt x="0" y="0"/>
                  </a:moveTo>
                  <a:lnTo>
                    <a:pt x="605872" y="0"/>
                  </a:lnTo>
                  <a:lnTo>
                    <a:pt x="605872" y="314787"/>
                  </a:lnTo>
                  <a:lnTo>
                    <a:pt x="0" y="314787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0" name="Google Shape;470;p19"/>
          <p:cNvSpPr txBox="1"/>
          <p:nvPr/>
        </p:nvSpPr>
        <p:spPr>
          <a:xfrm>
            <a:off x="295999" y="3928375"/>
            <a:ext cx="2044500" cy="3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89230" lvl="0" marL="20193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2400"/>
              <a:buFont typeface="Arial"/>
              <a:buChar char="•"/>
            </a:pPr>
            <a:r>
              <a:rPr b="1" lang="en-US" sz="1800">
                <a:latin typeface="Verdana"/>
                <a:ea typeface="Verdana"/>
                <a:cs typeface="Verdana"/>
                <a:sym typeface="Verdana"/>
              </a:rPr>
              <a:t>ModbusTCP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71" name="Google Shape;471;p19"/>
          <p:cNvSpPr txBox="1"/>
          <p:nvPr/>
        </p:nvSpPr>
        <p:spPr>
          <a:xfrm>
            <a:off x="497299" y="4216907"/>
            <a:ext cx="6033000" cy="15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2075">
            <a:spAutoFit/>
          </a:bodyPr>
          <a:lstStyle/>
          <a:p>
            <a:pPr indent="-163195" lvl="0" marL="19494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1 master può collegarsi a 247 slave con ID univoco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-163195" lvl="0" marL="194945" rtl="0" algn="l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I client e i servizi ascoltano e ricevono i dati tramite la porta 502.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-163830" lvl="0" marL="194945" marR="5080" rtl="0" algn="l">
              <a:lnSpc>
                <a:spcPct val="1014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I pacchetti Modbus RTU sono composti da 256 byte: 1 byte per l'indirizzo, 1 byte per il codice funzione, 0-252 byte per i dati e 2 byte per il CRC.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-163830" lvl="0" marL="194945" marR="273050" rtl="0" algn="l">
              <a:lnSpc>
                <a:spcPct val="112857"/>
              </a:lnSpc>
              <a:spcBef>
                <a:spcPts val="76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Tuttavia, l'ADU ModbusTCP aggiunge il protocollo MBAP (Modbus App. Protocol) con 7 byte: 1 byte per l'identificatore di transazione, 2 byte per il protocollo MBAP.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72" name="Google Shape;472;p19"/>
          <p:cNvSpPr txBox="1"/>
          <p:nvPr/>
        </p:nvSpPr>
        <p:spPr>
          <a:xfrm>
            <a:off x="8284719" y="4330795"/>
            <a:ext cx="600710" cy="29908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37450">
            <a:spAutoFit/>
          </a:bodyPr>
          <a:lstStyle/>
          <a:p>
            <a:pPr indent="-635" lvl="0" marL="120650" marR="10223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">
                <a:latin typeface="Verdana"/>
                <a:ea typeface="Verdana"/>
                <a:cs typeface="Verdana"/>
                <a:sym typeface="Verdana"/>
              </a:rPr>
              <a:t>Identificatore di transazione - 2 byte</a:t>
            </a:r>
            <a:endParaRPr sz="5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73" name="Google Shape;473;p19"/>
          <p:cNvSpPr/>
          <p:nvPr/>
        </p:nvSpPr>
        <p:spPr>
          <a:xfrm>
            <a:off x="8897756" y="4324277"/>
            <a:ext cx="534670" cy="314960"/>
          </a:xfrm>
          <a:custGeom>
            <a:rect b="b" l="l" r="r" t="t"/>
            <a:pathLst>
              <a:path extrusionOk="0" h="314960" w="534670">
                <a:moveTo>
                  <a:pt x="0" y="0"/>
                </a:moveTo>
                <a:lnTo>
                  <a:pt x="534342" y="0"/>
                </a:lnTo>
                <a:lnTo>
                  <a:pt x="534342" y="314787"/>
                </a:lnTo>
                <a:lnTo>
                  <a:pt x="0" y="314787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158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19"/>
          <p:cNvSpPr txBox="1"/>
          <p:nvPr/>
        </p:nvSpPr>
        <p:spPr>
          <a:xfrm>
            <a:off x="8905694" y="4330795"/>
            <a:ext cx="518795" cy="29908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37450">
            <a:spAutoFit/>
          </a:bodyPr>
          <a:lstStyle/>
          <a:p>
            <a:pPr indent="-1269" lvl="0" marL="100965" marR="9334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">
                <a:latin typeface="Verdana"/>
                <a:ea typeface="Verdana"/>
                <a:cs typeface="Verdana"/>
                <a:sym typeface="Verdana"/>
              </a:rPr>
              <a:t>Identificatore di protocollo - 2 byte</a:t>
            </a:r>
            <a:endParaRPr sz="5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75" name="Google Shape;475;p19"/>
          <p:cNvSpPr/>
          <p:nvPr/>
        </p:nvSpPr>
        <p:spPr>
          <a:xfrm>
            <a:off x="9449183" y="4322103"/>
            <a:ext cx="452120" cy="314960"/>
          </a:xfrm>
          <a:custGeom>
            <a:rect b="b" l="l" r="r" t="t"/>
            <a:pathLst>
              <a:path extrusionOk="0" h="314960" w="452120">
                <a:moveTo>
                  <a:pt x="0" y="0"/>
                </a:moveTo>
                <a:lnTo>
                  <a:pt x="451618" y="0"/>
                </a:lnTo>
                <a:lnTo>
                  <a:pt x="451618" y="314787"/>
                </a:lnTo>
                <a:lnTo>
                  <a:pt x="0" y="314787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158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19"/>
          <p:cNvSpPr txBox="1"/>
          <p:nvPr/>
        </p:nvSpPr>
        <p:spPr>
          <a:xfrm>
            <a:off x="9457121" y="4330795"/>
            <a:ext cx="446405" cy="29908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34275">
            <a:spAutoFit/>
          </a:bodyPr>
          <a:lstStyle/>
          <a:p>
            <a:pPr indent="-1269" lvl="0" marL="94615" marR="9652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">
                <a:latin typeface="Verdana"/>
                <a:ea typeface="Verdana"/>
                <a:cs typeface="Verdana"/>
                <a:sym typeface="Verdana"/>
              </a:rPr>
              <a:t>Campo di lunghezza - 2 byte</a:t>
            </a:r>
            <a:endParaRPr sz="5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77" name="Google Shape;477;p19"/>
          <p:cNvSpPr/>
          <p:nvPr/>
        </p:nvSpPr>
        <p:spPr>
          <a:xfrm>
            <a:off x="9921584" y="4324812"/>
            <a:ext cx="700405" cy="314960"/>
          </a:xfrm>
          <a:custGeom>
            <a:rect b="b" l="l" r="r" t="t"/>
            <a:pathLst>
              <a:path extrusionOk="0" h="314960" w="700404">
                <a:moveTo>
                  <a:pt x="0" y="0"/>
                </a:moveTo>
                <a:lnTo>
                  <a:pt x="700149" y="0"/>
                </a:lnTo>
                <a:lnTo>
                  <a:pt x="700149" y="314787"/>
                </a:lnTo>
                <a:lnTo>
                  <a:pt x="0" y="314787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158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19"/>
          <p:cNvSpPr txBox="1"/>
          <p:nvPr/>
        </p:nvSpPr>
        <p:spPr>
          <a:xfrm>
            <a:off x="9919130" y="4330795"/>
            <a:ext cx="711835" cy="29908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66025">
            <a:spAutoFit/>
          </a:bodyPr>
          <a:lstStyle/>
          <a:p>
            <a:pPr indent="84454" lvl="0" marL="130175" marR="128904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Verdana"/>
                <a:ea typeface="Verdana"/>
                <a:cs typeface="Verdana"/>
                <a:sym typeface="Verdana"/>
              </a:rPr>
              <a:t>ADU per Modbus RTU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479" name="Google Shape;479;p19"/>
          <p:cNvGrpSpPr/>
          <p:nvPr/>
        </p:nvGrpSpPr>
        <p:grpSpPr>
          <a:xfrm>
            <a:off x="7588794" y="3873826"/>
            <a:ext cx="3017814" cy="1147331"/>
            <a:chOff x="7588794" y="3873826"/>
            <a:chExt cx="3017814" cy="1147331"/>
          </a:xfrm>
        </p:grpSpPr>
        <p:sp>
          <p:nvSpPr>
            <p:cNvPr id="480" name="Google Shape;480;p19"/>
            <p:cNvSpPr/>
            <p:nvPr/>
          </p:nvSpPr>
          <p:spPr>
            <a:xfrm>
              <a:off x="7588794" y="3892457"/>
              <a:ext cx="2329180" cy="448309"/>
            </a:xfrm>
            <a:custGeom>
              <a:rect b="b" l="l" r="r" t="t"/>
              <a:pathLst>
                <a:path extrusionOk="0" h="448310" w="2329179">
                  <a:moveTo>
                    <a:pt x="0" y="0"/>
                  </a:moveTo>
                  <a:lnTo>
                    <a:pt x="2329090" y="447806"/>
                  </a:lnTo>
                </a:path>
              </a:pathLst>
            </a:custGeom>
            <a:noFill/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19"/>
            <p:cNvSpPr/>
            <p:nvPr/>
          </p:nvSpPr>
          <p:spPr>
            <a:xfrm>
              <a:off x="9790633" y="3873826"/>
              <a:ext cx="815975" cy="448309"/>
            </a:xfrm>
            <a:custGeom>
              <a:rect b="b" l="l" r="r" t="t"/>
              <a:pathLst>
                <a:path extrusionOk="0" h="448310" w="815975">
                  <a:moveTo>
                    <a:pt x="0" y="0"/>
                  </a:moveTo>
                  <a:lnTo>
                    <a:pt x="815609" y="447806"/>
                  </a:lnTo>
                </a:path>
              </a:pathLst>
            </a:custGeom>
            <a:noFill/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19"/>
            <p:cNvSpPr/>
            <p:nvPr/>
          </p:nvSpPr>
          <p:spPr>
            <a:xfrm>
              <a:off x="10139601" y="4628160"/>
              <a:ext cx="450215" cy="377825"/>
            </a:xfrm>
            <a:custGeom>
              <a:rect b="b" l="l" r="r" t="t"/>
              <a:pathLst>
                <a:path extrusionOk="0" h="377825" w="450215">
                  <a:moveTo>
                    <a:pt x="449675" y="0"/>
                  </a:moveTo>
                  <a:lnTo>
                    <a:pt x="0" y="377320"/>
                  </a:lnTo>
                </a:path>
              </a:pathLst>
            </a:custGeom>
            <a:noFill/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19"/>
            <p:cNvSpPr/>
            <p:nvPr/>
          </p:nvSpPr>
          <p:spPr>
            <a:xfrm>
              <a:off x="7911973" y="4643332"/>
              <a:ext cx="2021205" cy="377825"/>
            </a:xfrm>
            <a:custGeom>
              <a:rect b="b" l="l" r="r" t="t"/>
              <a:pathLst>
                <a:path extrusionOk="0" h="377825" w="2021204">
                  <a:moveTo>
                    <a:pt x="2020956" y="0"/>
                  </a:moveTo>
                  <a:lnTo>
                    <a:pt x="0" y="377319"/>
                  </a:lnTo>
                </a:path>
              </a:pathLst>
            </a:custGeom>
            <a:noFill/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4" name="Google Shape;484;p19"/>
          <p:cNvSpPr txBox="1"/>
          <p:nvPr/>
        </p:nvSpPr>
        <p:spPr>
          <a:xfrm>
            <a:off x="7831612" y="4177284"/>
            <a:ext cx="2799080" cy="147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5143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TCP/IP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85" name="Google Shape;485;p19"/>
          <p:cNvSpPr/>
          <p:nvPr/>
        </p:nvSpPr>
        <p:spPr>
          <a:xfrm>
            <a:off x="7324308" y="2492490"/>
            <a:ext cx="1752600" cy="408940"/>
          </a:xfrm>
          <a:custGeom>
            <a:rect b="b" l="l" r="r" t="t"/>
            <a:pathLst>
              <a:path extrusionOk="0" h="408939" w="1752600">
                <a:moveTo>
                  <a:pt x="473611" y="0"/>
                </a:moveTo>
                <a:lnTo>
                  <a:pt x="473611" y="408940"/>
                </a:lnTo>
              </a:path>
              <a:path extrusionOk="0" h="408939" w="1752600">
                <a:moveTo>
                  <a:pt x="0" y="204470"/>
                </a:moveTo>
                <a:lnTo>
                  <a:pt x="1752519" y="204470"/>
                </a:lnTo>
              </a:path>
              <a:path extrusionOk="0" h="408939" w="1752600">
                <a:moveTo>
                  <a:pt x="6350" y="0"/>
                </a:moveTo>
                <a:lnTo>
                  <a:pt x="6350" y="408940"/>
                </a:lnTo>
              </a:path>
              <a:path extrusionOk="0" h="408939" w="1752600">
                <a:moveTo>
                  <a:pt x="1746169" y="0"/>
                </a:moveTo>
                <a:lnTo>
                  <a:pt x="1746169" y="408940"/>
                </a:lnTo>
              </a:path>
              <a:path extrusionOk="0" h="408939" w="1752600">
                <a:moveTo>
                  <a:pt x="0" y="6350"/>
                </a:moveTo>
                <a:lnTo>
                  <a:pt x="1752519" y="6350"/>
                </a:lnTo>
              </a:path>
              <a:path extrusionOk="0" h="408939" w="1752600">
                <a:moveTo>
                  <a:pt x="0" y="402590"/>
                </a:moveTo>
                <a:lnTo>
                  <a:pt x="1752519" y="402590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19"/>
          <p:cNvSpPr txBox="1"/>
          <p:nvPr/>
        </p:nvSpPr>
        <p:spPr>
          <a:xfrm>
            <a:off x="7409398" y="2531871"/>
            <a:ext cx="215900" cy="132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latin typeface="Verdana"/>
                <a:ea typeface="Verdana"/>
                <a:cs typeface="Verdana"/>
                <a:sym typeface="Verdana"/>
              </a:rPr>
              <a:t>ADU</a:t>
            </a:r>
            <a:endParaRPr sz="7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87" name="Google Shape;487;p19"/>
          <p:cNvSpPr txBox="1"/>
          <p:nvPr/>
        </p:nvSpPr>
        <p:spPr>
          <a:xfrm>
            <a:off x="7876660" y="2531871"/>
            <a:ext cx="953135" cy="132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latin typeface="Verdana"/>
                <a:ea typeface="Verdana"/>
                <a:cs typeface="Verdana"/>
                <a:sym typeface="Verdana"/>
              </a:rPr>
              <a:t>Unità dati applicativi</a:t>
            </a:r>
            <a:endParaRPr sz="7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88" name="Google Shape;488;p19"/>
          <p:cNvSpPr txBox="1"/>
          <p:nvPr/>
        </p:nvSpPr>
        <p:spPr>
          <a:xfrm>
            <a:off x="7409398" y="2729991"/>
            <a:ext cx="203200" cy="132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latin typeface="Verdana"/>
                <a:ea typeface="Verdana"/>
                <a:cs typeface="Verdana"/>
                <a:sym typeface="Verdana"/>
              </a:rPr>
              <a:t>PDU</a:t>
            </a:r>
            <a:endParaRPr sz="7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89" name="Google Shape;489;p19"/>
          <p:cNvSpPr txBox="1"/>
          <p:nvPr/>
        </p:nvSpPr>
        <p:spPr>
          <a:xfrm>
            <a:off x="7876660" y="2729991"/>
            <a:ext cx="814705" cy="132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latin typeface="Verdana"/>
                <a:ea typeface="Verdana"/>
                <a:cs typeface="Verdana"/>
                <a:sym typeface="Verdana"/>
              </a:rPr>
              <a:t>Unità di dati di protocollo</a:t>
            </a:r>
            <a:endParaRPr sz="7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90" name="Google Shape;490;p19"/>
          <p:cNvSpPr/>
          <p:nvPr/>
        </p:nvSpPr>
        <p:spPr>
          <a:xfrm>
            <a:off x="7855925" y="4321632"/>
            <a:ext cx="410845" cy="314960"/>
          </a:xfrm>
          <a:custGeom>
            <a:rect b="b" l="l" r="r" t="t"/>
            <a:pathLst>
              <a:path extrusionOk="0" h="314960" w="410845">
                <a:moveTo>
                  <a:pt x="0" y="0"/>
                </a:moveTo>
                <a:lnTo>
                  <a:pt x="410465" y="0"/>
                </a:lnTo>
                <a:lnTo>
                  <a:pt x="410465" y="314787"/>
                </a:lnTo>
                <a:lnTo>
                  <a:pt x="0" y="314787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158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19"/>
          <p:cNvSpPr txBox="1"/>
          <p:nvPr/>
        </p:nvSpPr>
        <p:spPr>
          <a:xfrm>
            <a:off x="7831612" y="4330795"/>
            <a:ext cx="437515" cy="299085"/>
          </a:xfrm>
          <a:prstGeom prst="rect">
            <a:avLst/>
          </a:prstGeom>
          <a:solidFill>
            <a:srgbClr val="F8D3CF"/>
          </a:solidFill>
          <a:ln>
            <a:noFill/>
          </a:ln>
        </p:spPr>
        <p:txBody>
          <a:bodyPr anchorCtr="0" anchor="t" bIns="0" lIns="0" spcFirstLastPara="1" rIns="0" wrap="square" tIns="71100">
            <a:spAutoFit/>
          </a:bodyPr>
          <a:lstStyle/>
          <a:p>
            <a:pPr indent="0" lvl="0" marL="133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">
                <a:latin typeface="Verdana"/>
                <a:ea typeface="Verdana"/>
                <a:cs typeface="Verdana"/>
                <a:sym typeface="Verdana"/>
              </a:rPr>
              <a:t>TCP/IP</a:t>
            </a:r>
            <a:endParaRPr sz="500">
              <a:latin typeface="Verdana"/>
              <a:ea typeface="Verdana"/>
              <a:cs typeface="Verdana"/>
              <a:sym typeface="Verdana"/>
            </a:endParaRPr>
          </a:p>
          <a:p>
            <a:pPr indent="0" lvl="0" marL="1174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">
                <a:latin typeface="Verdana"/>
                <a:ea typeface="Verdana"/>
                <a:cs typeface="Verdana"/>
                <a:sym typeface="Verdana"/>
              </a:rPr>
              <a:t>intestazione</a:t>
            </a:r>
            <a:endParaRPr sz="5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492" name="Google Shape;492;p19"/>
          <p:cNvGrpSpPr/>
          <p:nvPr/>
        </p:nvGrpSpPr>
        <p:grpSpPr>
          <a:xfrm>
            <a:off x="372798" y="2448561"/>
            <a:ext cx="10511914" cy="2860506"/>
            <a:chOff x="372798" y="2448561"/>
            <a:chExt cx="10511914" cy="2860506"/>
          </a:xfrm>
        </p:grpSpPr>
        <p:sp>
          <p:nvSpPr>
            <p:cNvPr id="493" name="Google Shape;493;p19"/>
            <p:cNvSpPr/>
            <p:nvPr/>
          </p:nvSpPr>
          <p:spPr>
            <a:xfrm>
              <a:off x="9790633" y="3590653"/>
              <a:ext cx="741680" cy="283210"/>
            </a:xfrm>
            <a:custGeom>
              <a:rect b="b" l="l" r="r" t="t"/>
              <a:pathLst>
                <a:path extrusionOk="0" h="283210" w="741679">
                  <a:moveTo>
                    <a:pt x="0" y="0"/>
                  </a:moveTo>
                  <a:lnTo>
                    <a:pt x="741296" y="283173"/>
                  </a:lnTo>
                </a:path>
              </a:pathLst>
            </a:custGeom>
            <a:noFill/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19"/>
            <p:cNvSpPr/>
            <p:nvPr/>
          </p:nvSpPr>
          <p:spPr>
            <a:xfrm>
              <a:off x="9790633" y="3590652"/>
              <a:ext cx="741680" cy="253365"/>
            </a:xfrm>
            <a:custGeom>
              <a:rect b="b" l="l" r="r" t="t"/>
              <a:pathLst>
                <a:path extrusionOk="0" h="253364" w="741679">
                  <a:moveTo>
                    <a:pt x="0" y="252769"/>
                  </a:moveTo>
                  <a:lnTo>
                    <a:pt x="741296" y="0"/>
                  </a:lnTo>
                </a:path>
              </a:pathLst>
            </a:custGeom>
            <a:noFill/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19"/>
            <p:cNvSpPr/>
            <p:nvPr/>
          </p:nvSpPr>
          <p:spPr>
            <a:xfrm>
              <a:off x="10143032" y="5025857"/>
              <a:ext cx="741680" cy="283210"/>
            </a:xfrm>
            <a:custGeom>
              <a:rect b="b" l="l" r="r" t="t"/>
              <a:pathLst>
                <a:path extrusionOk="0" h="283210" w="741679">
                  <a:moveTo>
                    <a:pt x="0" y="0"/>
                  </a:moveTo>
                  <a:lnTo>
                    <a:pt x="741296" y="283173"/>
                  </a:lnTo>
                </a:path>
              </a:pathLst>
            </a:custGeom>
            <a:noFill/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19"/>
            <p:cNvSpPr/>
            <p:nvPr/>
          </p:nvSpPr>
          <p:spPr>
            <a:xfrm>
              <a:off x="10143032" y="5025857"/>
              <a:ext cx="741680" cy="253365"/>
            </a:xfrm>
            <a:custGeom>
              <a:rect b="b" l="l" r="r" t="t"/>
              <a:pathLst>
                <a:path extrusionOk="0" h="253364" w="741679">
                  <a:moveTo>
                    <a:pt x="0" y="252769"/>
                  </a:moveTo>
                  <a:lnTo>
                    <a:pt x="741296" y="0"/>
                  </a:lnTo>
                </a:path>
              </a:pathLst>
            </a:custGeom>
            <a:noFill/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19"/>
            <p:cNvSpPr/>
            <p:nvPr/>
          </p:nvSpPr>
          <p:spPr>
            <a:xfrm>
              <a:off x="2798155" y="2448561"/>
              <a:ext cx="3719195" cy="1344930"/>
            </a:xfrm>
            <a:custGeom>
              <a:rect b="b" l="l" r="r" t="t"/>
              <a:pathLst>
                <a:path extrusionOk="0" h="1344929" w="3719195">
                  <a:moveTo>
                    <a:pt x="0" y="0"/>
                  </a:moveTo>
                  <a:lnTo>
                    <a:pt x="3718657" y="0"/>
                  </a:lnTo>
                  <a:lnTo>
                    <a:pt x="3718657" y="1344576"/>
                  </a:lnTo>
                  <a:lnTo>
                    <a:pt x="0" y="1344576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5875">
              <a:solidFill>
                <a:srgbClr val="CF2E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19"/>
            <p:cNvSpPr/>
            <p:nvPr/>
          </p:nvSpPr>
          <p:spPr>
            <a:xfrm>
              <a:off x="372798" y="3135716"/>
              <a:ext cx="2166620" cy="664845"/>
            </a:xfrm>
            <a:custGeom>
              <a:rect b="b" l="l" r="r" t="t"/>
              <a:pathLst>
                <a:path extrusionOk="0" h="664845" w="2166620">
                  <a:moveTo>
                    <a:pt x="0" y="0"/>
                  </a:moveTo>
                  <a:lnTo>
                    <a:pt x="2166293" y="0"/>
                  </a:lnTo>
                  <a:lnTo>
                    <a:pt x="2166293" y="664582"/>
                  </a:lnTo>
                  <a:lnTo>
                    <a:pt x="0" y="664582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5875">
              <a:solidFill>
                <a:srgbClr val="CF2E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99" name="Google Shape;499;p1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586258" y="3179527"/>
              <a:ext cx="187474" cy="22168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00" name="Google Shape;500;p19"/>
          <p:cNvSpPr txBox="1"/>
          <p:nvPr/>
        </p:nvSpPr>
        <p:spPr>
          <a:xfrm>
            <a:off x="2813207" y="2663947"/>
            <a:ext cx="3608700" cy="9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66065" lvl="0" marL="297815" rtl="0" algn="l">
              <a:lnSpc>
                <a:spcPct val="11909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1" lang="en-US" sz="800">
                <a:latin typeface="Verdana"/>
                <a:ea typeface="Verdana"/>
                <a:cs typeface="Verdana"/>
                <a:sym typeface="Verdana"/>
              </a:rPr>
              <a:t>Identificatore di transazione</a:t>
            </a: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: per sincronizzare i dispositivi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  <a:p>
            <a:pPr indent="-266065" lvl="0" marL="297815" rtl="0" algn="l">
              <a:lnSpc>
                <a:spcPct val="113636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1" lang="en-US" sz="800">
                <a:latin typeface="Verdana"/>
                <a:ea typeface="Verdana"/>
                <a:cs typeface="Verdana"/>
                <a:sym typeface="Verdana"/>
              </a:rPr>
              <a:t>Identificatore di protocollo</a:t>
            </a: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: Identificatore ModbusTCP (0)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  <a:p>
            <a:pPr indent="-266065" lvl="0" marL="297815" rtl="0" algn="l">
              <a:lnSpc>
                <a:spcPct val="113636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1" lang="en-US" sz="800">
                <a:latin typeface="Verdana"/>
                <a:ea typeface="Verdana"/>
                <a:cs typeface="Verdana"/>
                <a:sym typeface="Verdana"/>
              </a:rPr>
              <a:t>Campo lunghezza</a:t>
            </a: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: indica la lunghezza del pacchetto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  <a:p>
            <a:pPr indent="-266700" lvl="0" marL="298450" marR="5080" rtl="0" algn="l">
              <a:lnSpc>
                <a:spcPct val="118181"/>
              </a:lnSpc>
              <a:spcBef>
                <a:spcPts val="45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1" lang="en-US" sz="800">
                <a:latin typeface="Verdana"/>
                <a:ea typeface="Verdana"/>
                <a:cs typeface="Verdana"/>
                <a:sym typeface="Verdana"/>
              </a:rPr>
              <a:t>Identificatore dell'unità</a:t>
            </a: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: l'indirizzo dello slave - se il valore è 0, significa che è stato trasmesso.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  <a:p>
            <a:pPr indent="-266065" lvl="0" marL="297815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1" lang="en-US" sz="800">
                <a:latin typeface="Verdana"/>
                <a:ea typeface="Verdana"/>
                <a:cs typeface="Verdana"/>
                <a:sym typeface="Verdana"/>
              </a:rPr>
              <a:t>Codice funzione</a:t>
            </a: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: per (i) leggere e scrivere dati da/su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  <a:p>
            <a:pPr indent="0" lvl="0" marL="298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un controllore, (ii) fornire diagnosi, e (iii) altre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01" name="Google Shape;501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425980" y="1493499"/>
            <a:ext cx="221440" cy="373692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p19"/>
          <p:cNvSpPr txBox="1"/>
          <p:nvPr/>
        </p:nvSpPr>
        <p:spPr>
          <a:xfrm>
            <a:off x="6423238" y="1897635"/>
            <a:ext cx="2566035" cy="317500"/>
          </a:xfrm>
          <a:prstGeom prst="rect">
            <a:avLst/>
          </a:prstGeom>
          <a:solidFill>
            <a:srgbClr val="FFFFFF"/>
          </a:solidFill>
          <a:ln cap="flat" cmpd="sng" w="15875">
            <a:solidFill>
              <a:srgbClr val="CF2E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65400">
            <a:spAutoFit/>
          </a:bodyPr>
          <a:lstStyle/>
          <a:p>
            <a:pPr indent="0" lvl="0" marL="4635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Codice funzione: 4 - lettura dei registri di ingresso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03" name="Google Shape;503;p19"/>
          <p:cNvSpPr txBox="1"/>
          <p:nvPr/>
        </p:nvSpPr>
        <p:spPr>
          <a:xfrm>
            <a:off x="2813202" y="2240279"/>
            <a:ext cx="855980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Dati in chiaro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04" name="Google Shape;504;p19"/>
          <p:cNvSpPr txBox="1"/>
          <p:nvPr/>
        </p:nvSpPr>
        <p:spPr>
          <a:xfrm>
            <a:off x="8120406" y="1688591"/>
            <a:ext cx="855980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Dati in chiaro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05" name="Google Shape;505;p19"/>
          <p:cNvSpPr txBox="1"/>
          <p:nvPr/>
        </p:nvSpPr>
        <p:spPr>
          <a:xfrm>
            <a:off x="126877" y="5807964"/>
            <a:ext cx="6150600" cy="7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0" lvl="0" marL="565785" marR="5080" rtl="0" algn="l">
              <a:lnSpc>
                <a:spcPct val="10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Identificatore di protocollo, 2 byte per il campo di lunghezza e 1 byte per l'indirizzo (l'identificatore di unità == indirizzo di 1 byte nella PDU)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0" lvl="0" marL="17780" marR="3690620" rtl="0" algn="l">
              <a:lnSpc>
                <a:spcPct val="112857"/>
              </a:lnSpc>
              <a:spcBef>
                <a:spcPts val="650"/>
              </a:spcBef>
              <a:spcAft>
                <a:spcPts val="0"/>
              </a:spcAft>
              <a:buNone/>
            </a:pPr>
            <a:r>
              <a:rPr lang="en-US" sz="400">
                <a:latin typeface="Verdana"/>
                <a:ea typeface="Verdana"/>
                <a:cs typeface="Verdana"/>
                <a:sym typeface="Verdana"/>
              </a:rPr>
              <a:t>Fonte della figura: CloudShark.org - modbus-bug0.pcapng URL: </a:t>
            </a:r>
            <a:r>
              <a:rPr lang="en-US" sz="4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https://www.cloudshark.org/captures/4b8f9f3579b3</a:t>
            </a:r>
            <a:endParaRPr sz="4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145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 - ARGOMENTO 1: Cristina Alcaraz, Università di Malaga, Spagna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2"/>
          <p:cNvGrpSpPr/>
          <p:nvPr/>
        </p:nvGrpSpPr>
        <p:grpSpPr>
          <a:xfrm>
            <a:off x="4561976" y="0"/>
            <a:ext cx="6535790" cy="6858000"/>
            <a:chOff x="4561976" y="0"/>
            <a:chExt cx="6535790" cy="6858000"/>
          </a:xfrm>
        </p:grpSpPr>
        <p:pic>
          <p:nvPicPr>
            <p:cNvPr id="60" name="Google Shape;60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29199" y="0"/>
              <a:ext cx="6068567" cy="68519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" name="Google Shape;61;p2"/>
            <p:cNvSpPr/>
            <p:nvPr/>
          </p:nvSpPr>
          <p:spPr>
            <a:xfrm>
              <a:off x="4561976" y="0"/>
              <a:ext cx="1925320" cy="6858000"/>
            </a:xfrm>
            <a:custGeom>
              <a:rect b="b" l="l" r="r" t="t"/>
              <a:pathLst>
                <a:path extrusionOk="0" h="6858000" w="1925320">
                  <a:moveTo>
                    <a:pt x="192473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25400">
              <a:solidFill>
                <a:srgbClr val="D87A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" name="Google Shape;62;p2"/>
          <p:cNvSpPr txBox="1"/>
          <p:nvPr>
            <p:ph type="title"/>
          </p:nvPr>
        </p:nvSpPr>
        <p:spPr>
          <a:xfrm>
            <a:off x="6502040" y="889508"/>
            <a:ext cx="5076825" cy="756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Riconoscimento</a:t>
            </a:r>
            <a:endParaRPr sz="4800"/>
          </a:p>
        </p:txBody>
      </p:sp>
      <p:grpSp>
        <p:nvGrpSpPr>
          <p:cNvPr id="63" name="Google Shape;63;p2"/>
          <p:cNvGrpSpPr/>
          <p:nvPr/>
        </p:nvGrpSpPr>
        <p:grpSpPr>
          <a:xfrm>
            <a:off x="0" y="-2235"/>
            <a:ext cx="10843377" cy="6862275"/>
            <a:chOff x="0" y="-2235"/>
            <a:chExt cx="10843377" cy="6862275"/>
          </a:xfrm>
        </p:grpSpPr>
        <p:sp>
          <p:nvSpPr>
            <p:cNvPr id="64" name="Google Shape;64;p2"/>
            <p:cNvSpPr/>
            <p:nvPr/>
          </p:nvSpPr>
          <p:spPr>
            <a:xfrm>
              <a:off x="3507756" y="0"/>
              <a:ext cx="2550160" cy="6847840"/>
            </a:xfrm>
            <a:custGeom>
              <a:rect b="b" l="l" r="r" t="t"/>
              <a:pathLst>
                <a:path extrusionOk="0" h="6847840" w="2550160">
                  <a:moveTo>
                    <a:pt x="2549602" y="0"/>
                  </a:moveTo>
                  <a:lnTo>
                    <a:pt x="2523370" y="0"/>
                  </a:lnTo>
                  <a:lnTo>
                    <a:pt x="1945566" y="2096424"/>
                  </a:lnTo>
                  <a:lnTo>
                    <a:pt x="1552394" y="3546260"/>
                  </a:lnTo>
                  <a:lnTo>
                    <a:pt x="1531482" y="3592169"/>
                  </a:lnTo>
                  <a:lnTo>
                    <a:pt x="1498334" y="3628222"/>
                  </a:lnTo>
                  <a:lnTo>
                    <a:pt x="1456236" y="3652474"/>
                  </a:lnTo>
                  <a:lnTo>
                    <a:pt x="1408478" y="3662977"/>
                  </a:lnTo>
                  <a:lnTo>
                    <a:pt x="1358345" y="3657786"/>
                  </a:lnTo>
                  <a:lnTo>
                    <a:pt x="1303174" y="3630539"/>
                  </a:lnTo>
                  <a:lnTo>
                    <a:pt x="1263223" y="3584281"/>
                  </a:lnTo>
                  <a:lnTo>
                    <a:pt x="1243247" y="3525983"/>
                  </a:lnTo>
                  <a:lnTo>
                    <a:pt x="1242534" y="3495171"/>
                  </a:lnTo>
                  <a:lnTo>
                    <a:pt x="1248003" y="3463884"/>
                  </a:lnTo>
                  <a:lnTo>
                    <a:pt x="1506735" y="2509578"/>
                  </a:lnTo>
                  <a:lnTo>
                    <a:pt x="1513182" y="2460837"/>
                  </a:lnTo>
                  <a:lnTo>
                    <a:pt x="1506735" y="2413682"/>
                  </a:lnTo>
                  <a:lnTo>
                    <a:pt x="1488662" y="2370328"/>
                  </a:lnTo>
                  <a:lnTo>
                    <a:pt x="1460231" y="2332994"/>
                  </a:lnTo>
                  <a:lnTo>
                    <a:pt x="1422711" y="2303898"/>
                  </a:lnTo>
                  <a:lnTo>
                    <a:pt x="1377369" y="2285258"/>
                  </a:lnTo>
                  <a:lnTo>
                    <a:pt x="1325612" y="2279124"/>
                  </a:lnTo>
                  <a:lnTo>
                    <a:pt x="1275621" y="2287285"/>
                  </a:lnTo>
                  <a:lnTo>
                    <a:pt x="1230075" y="2308526"/>
                  </a:lnTo>
                  <a:lnTo>
                    <a:pt x="1191650" y="2341629"/>
                  </a:lnTo>
                  <a:lnTo>
                    <a:pt x="1163027" y="2385377"/>
                  </a:lnTo>
                  <a:lnTo>
                    <a:pt x="1163027" y="2386646"/>
                  </a:lnTo>
                  <a:lnTo>
                    <a:pt x="821855" y="3659054"/>
                  </a:lnTo>
                  <a:lnTo>
                    <a:pt x="0" y="6846413"/>
                  </a:lnTo>
                  <a:lnTo>
                    <a:pt x="6658" y="6847146"/>
                  </a:lnTo>
                  <a:lnTo>
                    <a:pt x="19975" y="6847661"/>
                  </a:lnTo>
                  <a:lnTo>
                    <a:pt x="26634" y="6847680"/>
                  </a:lnTo>
                  <a:lnTo>
                    <a:pt x="845953" y="3665391"/>
                  </a:lnTo>
                  <a:lnTo>
                    <a:pt x="1187124" y="2394249"/>
                  </a:lnTo>
                  <a:lnTo>
                    <a:pt x="1211852" y="2356705"/>
                  </a:lnTo>
                  <a:lnTo>
                    <a:pt x="1244919" y="2328408"/>
                  </a:lnTo>
                  <a:lnTo>
                    <a:pt x="1284013" y="2310391"/>
                  </a:lnTo>
                  <a:lnTo>
                    <a:pt x="1326820" y="2303690"/>
                  </a:lnTo>
                  <a:lnTo>
                    <a:pt x="1371028" y="2309337"/>
                  </a:lnTo>
                  <a:lnTo>
                    <a:pt x="1416970" y="2330233"/>
                  </a:lnTo>
                  <a:lnTo>
                    <a:pt x="1453051" y="2363357"/>
                  </a:lnTo>
                  <a:lnTo>
                    <a:pt x="1477321" y="2405422"/>
                  </a:lnTo>
                  <a:lnTo>
                    <a:pt x="1487833" y="2453145"/>
                  </a:lnTo>
                  <a:lnTo>
                    <a:pt x="1482638" y="2503241"/>
                  </a:lnTo>
                  <a:lnTo>
                    <a:pt x="1223905" y="3457548"/>
                  </a:lnTo>
                  <a:lnTo>
                    <a:pt x="1217940" y="3493053"/>
                  </a:lnTo>
                  <a:lnTo>
                    <a:pt x="1226938" y="3563588"/>
                  </a:lnTo>
                  <a:lnTo>
                    <a:pt x="1262489" y="3626816"/>
                  </a:lnTo>
                  <a:lnTo>
                    <a:pt x="1318889" y="3670381"/>
                  </a:lnTo>
                  <a:lnTo>
                    <a:pt x="1402048" y="3689575"/>
                  </a:lnTo>
                  <a:lnTo>
                    <a:pt x="1449239" y="3683133"/>
                  </a:lnTo>
                  <a:lnTo>
                    <a:pt x="1492626" y="3665074"/>
                  </a:lnTo>
                  <a:lnTo>
                    <a:pt x="1529987" y="3636664"/>
                  </a:lnTo>
                  <a:lnTo>
                    <a:pt x="1559105" y="3599172"/>
                  </a:lnTo>
                  <a:lnTo>
                    <a:pt x="1577760" y="3553865"/>
                  </a:lnTo>
                  <a:lnTo>
                    <a:pt x="1970932" y="2104029"/>
                  </a:lnTo>
                  <a:lnTo>
                    <a:pt x="2548007" y="5313"/>
                  </a:lnTo>
                  <a:lnTo>
                    <a:pt x="2549602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5" name="Google Shape;65;p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-2235"/>
              <a:ext cx="5840730" cy="6862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Google Shape;66;p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Google Shape;67;p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70765" y="6151666"/>
              <a:ext cx="2649599" cy="6433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8" name="Google Shape;68;p2"/>
          <p:cNvSpPr txBox="1"/>
          <p:nvPr/>
        </p:nvSpPr>
        <p:spPr>
          <a:xfrm>
            <a:off x="6502040" y="2176779"/>
            <a:ext cx="5330190" cy="1781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342900" lvl="0" marL="35560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i="1" lang="en-US" sz="1600">
                <a:latin typeface="Verdana"/>
                <a:ea typeface="Verdana"/>
                <a:cs typeface="Verdana"/>
                <a:sym typeface="Verdana"/>
              </a:rPr>
              <a:t>	Co-finanziato dall'Unione Europea. I punti di vista e le opinioni espresse sono tuttavia esclusivamente quelli dell'autore o degli autori e non riflettono necessariamente quelli dell'Unione Europea o di HADEA. Né l'Unione Europea né l'autorità che ha concesso il finanziamento possono essere ritenute responsabili.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346075" lvl="0" marL="358775" rtl="0" algn="just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i="1" lang="en-US" sz="1600">
                <a:latin typeface="Verdana"/>
                <a:ea typeface="Verdana"/>
                <a:cs typeface="Verdana"/>
                <a:sym typeface="Verdana"/>
              </a:rPr>
              <a:t>Accordo di progetto n. 101083594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0" name="Google Shape;510;p20"/>
          <p:cNvGrpSpPr/>
          <p:nvPr/>
        </p:nvGrpSpPr>
        <p:grpSpPr>
          <a:xfrm>
            <a:off x="7163689" y="0"/>
            <a:ext cx="5024824" cy="6858000"/>
            <a:chOff x="7163689" y="0"/>
            <a:chExt cx="5024824" cy="6858000"/>
          </a:xfrm>
        </p:grpSpPr>
        <p:pic>
          <p:nvPicPr>
            <p:cNvPr id="511" name="Google Shape;511;p2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2" name="Google Shape;512;p20"/>
            <p:cNvSpPr/>
            <p:nvPr/>
          </p:nvSpPr>
          <p:spPr>
            <a:xfrm>
              <a:off x="7377173" y="0"/>
              <a:ext cx="2555240" cy="6858000"/>
            </a:xfrm>
            <a:custGeom>
              <a:rect b="b" l="l" r="r" t="t"/>
              <a:pathLst>
                <a:path extrusionOk="0" h="6858000" w="2555240">
                  <a:moveTo>
                    <a:pt x="1541856" y="1537132"/>
                  </a:moveTo>
                  <a:lnTo>
                    <a:pt x="1494490" y="1543598"/>
                  </a:lnTo>
                  <a:lnTo>
                    <a:pt x="1450943" y="1561725"/>
                  </a:lnTo>
                  <a:lnTo>
                    <a:pt x="1413442" y="1590241"/>
                  </a:lnTo>
                  <a:lnTo>
                    <a:pt x="1384216" y="1627873"/>
                  </a:lnTo>
                  <a:lnTo>
                    <a:pt x="1365493" y="1673349"/>
                  </a:lnTo>
                  <a:lnTo>
                    <a:pt x="970859" y="3128578"/>
                  </a:lnTo>
                  <a:lnTo>
                    <a:pt x="0" y="6858000"/>
                  </a:lnTo>
                  <a:lnTo>
                    <a:pt x="25956" y="6858000"/>
                  </a:lnTo>
                  <a:lnTo>
                    <a:pt x="996320" y="3136211"/>
                  </a:lnTo>
                  <a:lnTo>
                    <a:pt x="1390952" y="1680980"/>
                  </a:lnTo>
                  <a:lnTo>
                    <a:pt x="1411941" y="1634902"/>
                  </a:lnTo>
                  <a:lnTo>
                    <a:pt x="1445212" y="1598715"/>
                  </a:lnTo>
                  <a:lnTo>
                    <a:pt x="1487466" y="1574373"/>
                  </a:lnTo>
                  <a:lnTo>
                    <a:pt x="1535403" y="1563830"/>
                  </a:lnTo>
                  <a:lnTo>
                    <a:pt x="1637281" y="1563830"/>
                  </a:lnTo>
                  <a:lnTo>
                    <a:pt x="1625324" y="1556399"/>
                  </a:lnTo>
                  <a:lnTo>
                    <a:pt x="1590814" y="1543598"/>
                  </a:lnTo>
                  <a:lnTo>
                    <a:pt x="1541856" y="1537132"/>
                  </a:lnTo>
                  <a:close/>
                </a:path>
                <a:path extrusionOk="0" h="6858000" w="2555240">
                  <a:moveTo>
                    <a:pt x="1637281" y="1563830"/>
                  </a:moveTo>
                  <a:lnTo>
                    <a:pt x="1535403" y="1563830"/>
                  </a:lnTo>
                  <a:lnTo>
                    <a:pt x="1585722" y="1569040"/>
                  </a:lnTo>
                  <a:lnTo>
                    <a:pt x="1614962" y="1580210"/>
                  </a:lnTo>
                  <a:lnTo>
                    <a:pt x="1663416" y="1617338"/>
                  </a:lnTo>
                  <a:lnTo>
                    <a:pt x="1694326" y="1671361"/>
                  </a:lnTo>
                  <a:lnTo>
                    <a:pt x="1701964" y="1732261"/>
                  </a:lnTo>
                  <a:lnTo>
                    <a:pt x="1696474" y="1763665"/>
                  </a:lnTo>
                  <a:lnTo>
                    <a:pt x="1436780" y="2721522"/>
                  </a:lnTo>
                  <a:lnTo>
                    <a:pt x="1430309" y="2770443"/>
                  </a:lnTo>
                  <a:lnTo>
                    <a:pt x="1436780" y="2817773"/>
                  </a:lnTo>
                  <a:lnTo>
                    <a:pt x="1454921" y="2861288"/>
                  </a:lnTo>
                  <a:lnTo>
                    <a:pt x="1483458" y="2898760"/>
                  </a:lnTo>
                  <a:lnTo>
                    <a:pt x="1521118" y="2927964"/>
                  </a:lnTo>
                  <a:lnTo>
                    <a:pt x="1566627" y="2946674"/>
                  </a:lnTo>
                  <a:lnTo>
                    <a:pt x="1618576" y="2952831"/>
                  </a:lnTo>
                  <a:lnTo>
                    <a:pt x="1668753" y="2944640"/>
                  </a:lnTo>
                  <a:lnTo>
                    <a:pt x="1704059" y="2928175"/>
                  </a:lnTo>
                  <a:lnTo>
                    <a:pt x="1617364" y="2928175"/>
                  </a:lnTo>
                  <a:lnTo>
                    <a:pt x="1572991" y="2922507"/>
                  </a:lnTo>
                  <a:lnTo>
                    <a:pt x="1526878" y="2901533"/>
                  </a:lnTo>
                  <a:lnTo>
                    <a:pt x="1490664" y="2868286"/>
                  </a:lnTo>
                  <a:lnTo>
                    <a:pt x="1466303" y="2826064"/>
                  </a:lnTo>
                  <a:lnTo>
                    <a:pt x="1455753" y="2778164"/>
                  </a:lnTo>
                  <a:lnTo>
                    <a:pt x="1460967" y="2727882"/>
                  </a:lnTo>
                  <a:lnTo>
                    <a:pt x="1720661" y="1770024"/>
                  </a:lnTo>
                  <a:lnTo>
                    <a:pt x="1726648" y="1734387"/>
                  </a:lnTo>
                  <a:lnTo>
                    <a:pt x="1725674" y="1701333"/>
                  </a:lnTo>
                  <a:lnTo>
                    <a:pt x="1725594" y="1698631"/>
                  </a:lnTo>
                  <a:lnTo>
                    <a:pt x="1717618" y="1663589"/>
                  </a:lnTo>
                  <a:lnTo>
                    <a:pt x="1702839" y="1630098"/>
                  </a:lnTo>
                  <a:lnTo>
                    <a:pt x="1681934" y="1600125"/>
                  </a:lnTo>
                  <a:lnTo>
                    <a:pt x="1655897" y="1575400"/>
                  </a:lnTo>
                  <a:lnTo>
                    <a:pt x="1637281" y="1563830"/>
                  </a:lnTo>
                  <a:close/>
                </a:path>
                <a:path extrusionOk="0" h="6858000" w="2555240">
                  <a:moveTo>
                    <a:pt x="2555219" y="0"/>
                  </a:moveTo>
                  <a:lnTo>
                    <a:pt x="2528139" y="0"/>
                  </a:lnTo>
                  <a:lnTo>
                    <a:pt x="2100017" y="1561407"/>
                  </a:lnTo>
                  <a:lnTo>
                    <a:pt x="1757578" y="2837279"/>
                  </a:lnTo>
                  <a:lnTo>
                    <a:pt x="1732760" y="2874962"/>
                  </a:lnTo>
                  <a:lnTo>
                    <a:pt x="1699570" y="2903364"/>
                  </a:lnTo>
                  <a:lnTo>
                    <a:pt x="1660330" y="2921448"/>
                  </a:lnTo>
                  <a:lnTo>
                    <a:pt x="1617364" y="2928175"/>
                  </a:lnTo>
                  <a:lnTo>
                    <a:pt x="1704059" y="2928175"/>
                  </a:lnTo>
                  <a:lnTo>
                    <a:pt x="1714469" y="2923320"/>
                  </a:lnTo>
                  <a:lnTo>
                    <a:pt x="1753036" y="2890094"/>
                  </a:lnTo>
                  <a:lnTo>
                    <a:pt x="1781765" y="2846183"/>
                  </a:lnTo>
                  <a:lnTo>
                    <a:pt x="1781765" y="2844910"/>
                  </a:lnTo>
                  <a:lnTo>
                    <a:pt x="2124204" y="1567768"/>
                  </a:lnTo>
                  <a:lnTo>
                    <a:pt x="2555219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20"/>
            <p:cNvSpPr/>
            <p:nvPr/>
          </p:nvSpPr>
          <p:spPr>
            <a:xfrm>
              <a:off x="7951303" y="2569414"/>
              <a:ext cx="662940" cy="262890"/>
            </a:xfrm>
            <a:custGeom>
              <a:rect b="b" l="l" r="r" t="t"/>
              <a:pathLst>
                <a:path extrusionOk="0" h="262889" w="662940">
                  <a:moveTo>
                    <a:pt x="0" y="262445"/>
                  </a:moveTo>
                  <a:lnTo>
                    <a:pt x="662364" y="0"/>
                  </a:lnTo>
                </a:path>
              </a:pathLst>
            </a:custGeom>
            <a:noFill/>
            <a:ln cap="flat" cmpd="sng" w="12700">
              <a:solidFill>
                <a:srgbClr val="FFBA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14" name="Google Shape;514;p2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163689" y="0"/>
              <a:ext cx="5024824" cy="68579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15" name="Google Shape;515;p20"/>
          <p:cNvSpPr txBox="1"/>
          <p:nvPr>
            <p:ph type="title"/>
          </p:nvPr>
        </p:nvSpPr>
        <p:spPr>
          <a:xfrm>
            <a:off x="855396" y="308355"/>
            <a:ext cx="6540500" cy="1214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1925">
            <a:spAutoFit/>
          </a:bodyPr>
          <a:lstStyle/>
          <a:p>
            <a:pPr indent="0" lvl="0" marL="12700" rtl="0" algn="l">
              <a:lnSpc>
                <a:spcPct val="113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Compiti a casa:</a:t>
            </a:r>
            <a:endParaRPr/>
          </a:p>
          <a:p>
            <a:pPr indent="0" lvl="0" marL="12700" rtl="0" algn="l">
              <a:lnSpc>
                <a:spcPct val="113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Attacco DoS con HPING3</a:t>
            </a:r>
            <a:endParaRPr/>
          </a:p>
        </p:txBody>
      </p:sp>
      <p:sp>
        <p:nvSpPr>
          <p:cNvPr id="516" name="Google Shape;516;p20"/>
          <p:cNvSpPr txBox="1"/>
          <p:nvPr/>
        </p:nvSpPr>
        <p:spPr>
          <a:xfrm rot="5400000">
            <a:off x="8376222" y="3113912"/>
            <a:ext cx="6788784" cy="6330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2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solidFill>
                  <a:srgbClr val="D9D9D9"/>
                </a:solidFill>
                <a:latin typeface="Verdana"/>
                <a:ea typeface="Verdana"/>
                <a:cs typeface="Verdana"/>
                <a:sym typeface="Verdana"/>
              </a:rPr>
              <a:t>COMPITI PRATICI FACOLTATIVI</a:t>
            </a:r>
            <a:endParaRPr sz="39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17" name="Google Shape;517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531390" y="0"/>
            <a:ext cx="2173385" cy="2150244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20"/>
          <p:cNvSpPr txBox="1"/>
          <p:nvPr/>
        </p:nvSpPr>
        <p:spPr>
          <a:xfrm>
            <a:off x="126877" y="1568196"/>
            <a:ext cx="7333500" cy="45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-78740" lvl="0" marL="669290" marR="5080" rt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b="1" lang="en-US" sz="1200">
                <a:latin typeface="Verdana"/>
                <a:ea typeface="Verdana"/>
                <a:cs typeface="Verdana"/>
                <a:sym typeface="Verdana"/>
              </a:rPr>
              <a:t>	Obiettivo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: per migliorare le proprie competenze pratiche, è fondamentale impegnarsi in un lavoro pratico. Lo scopo di questo esercizio è simulare le interazioni di rete del mondo reale per la trasmissione di dati tra un client e un server utilizzando ModbusTCP e fornire un attacco di intercettazione.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78740" lvl="0" marL="669290" marR="172085" rtl="0" algn="l">
              <a:lnSpc>
                <a:spcPct val="99000"/>
              </a:lnSpc>
              <a:spcBef>
                <a:spcPts val="64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b="1" lang="en-US" sz="1200">
                <a:latin typeface="Verdana"/>
                <a:ea typeface="Verdana"/>
                <a:cs typeface="Verdana"/>
                <a:sym typeface="Verdana"/>
              </a:rPr>
              <a:t>	Linee guida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: seguire i passaggi indicati di seguito per impostare un ambiente di laboratorio controllato e basato sulla simulazione utilizzando macchine virtuali (vittime e un aggressore). Questa configurazione consente di eseguire l'analisi dei pacchetti sui dispositivi di destinazione in un ambiente sicuro e isolato.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215900" lvl="1" marL="989330" marR="704850" rtl="0" algn="l">
              <a:lnSpc>
                <a:spcPct val="103299"/>
              </a:lnSpc>
              <a:spcBef>
                <a:spcPts val="585"/>
              </a:spcBef>
              <a:spcAft>
                <a:spcPts val="0"/>
              </a:spcAft>
              <a:buClr>
                <a:srgbClr val="FFBA00"/>
              </a:buClr>
              <a:buSzPts val="1000"/>
              <a:buFont typeface="Verdana"/>
              <a:buAutoNum type="arabicPeriod"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Utilizzate il simulatore di rete GNS3 per creare una topologia con due nodi (macchine vittime) e una macchina Kali Linux che funge da attaccante.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-215900" lvl="1" marL="989330" marR="358140" rtl="0" algn="l">
              <a:lnSpc>
                <a:spcPct val="118333"/>
              </a:lnSpc>
              <a:spcBef>
                <a:spcPts val="615"/>
              </a:spcBef>
              <a:spcAft>
                <a:spcPts val="0"/>
              </a:spcAft>
              <a:buClr>
                <a:srgbClr val="FFBA00"/>
              </a:buClr>
              <a:buSzPts val="1000"/>
              <a:buFont typeface="Verdana"/>
              <a:buAutoNum type="arabicPeriod"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Assicurarsi di installare queste macchine sul software per macchine virtuali preferito e di integrarle con il server GNS3.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-78105" lvl="0" marL="668655" rtl="0" algn="l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rgbClr val="FFBA00"/>
              </a:buClr>
              <a:buSzPts val="1200"/>
              <a:buFont typeface="Arial"/>
              <a:buChar char="•"/>
            </a:pPr>
            <a:r>
              <a:rPr b="1" lang="en-US" sz="1200">
                <a:latin typeface="Verdana"/>
                <a:ea typeface="Verdana"/>
                <a:cs typeface="Verdana"/>
                <a:sym typeface="Verdana"/>
              </a:rPr>
              <a:t>Compito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: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78740" lvl="0" marL="852169" rtl="0" algn="l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>
                <a:srgbClr val="FFBA00"/>
              </a:buClr>
              <a:buSzPts val="1000"/>
              <a:buFont typeface="Arial"/>
              <a:buChar char="•"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Installare </a:t>
            </a:r>
            <a:r>
              <a:rPr b="1" i="1" lang="en-US" sz="1000">
                <a:latin typeface="Verdana"/>
                <a:ea typeface="Verdana"/>
                <a:cs typeface="Verdana"/>
                <a:sym typeface="Verdana"/>
              </a:rPr>
              <a:t>pyModbusTCP </a:t>
            </a: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sulle macchine vittime - macchine virtuali (rete locale)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-78740" lvl="0" marL="852169" rtl="0" algn="l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Clr>
                <a:srgbClr val="FFBA00"/>
              </a:buClr>
              <a:buSzPts val="1000"/>
              <a:buFont typeface="Arial"/>
              <a:buChar char="•"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Creare un esempio di server-client per la trasmissione dei dati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-78739" lvl="1" marL="103505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FFBA00"/>
              </a:buClr>
              <a:buSzPts val="1000"/>
              <a:buFont typeface="Arial"/>
              <a:buChar char="•"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Un utile esempio per la creazione di una demo client-server può essere trovato [1].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-78740" lvl="0" marL="852169" marR="342265" rtl="0" algn="l">
              <a:lnSpc>
                <a:spcPct val="118333"/>
              </a:lnSpc>
              <a:spcBef>
                <a:spcPts val="710"/>
              </a:spcBef>
              <a:spcAft>
                <a:spcPts val="0"/>
              </a:spcAft>
              <a:buClr>
                <a:srgbClr val="FFBA00"/>
              </a:buClr>
              <a:buSzPts val="1000"/>
              <a:buFont typeface="Arial"/>
              <a:buChar char="•"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Simulare la trasmissione di ModbusTCP e utilizzare lo strumento Wireshark sulla macchina dell'aggressore.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-78740" lvl="0" marL="852169" marR="536575" rtl="0" algn="l">
              <a:lnSpc>
                <a:spcPct val="115833"/>
              </a:lnSpc>
              <a:spcBef>
                <a:spcPts val="690"/>
              </a:spcBef>
              <a:spcAft>
                <a:spcPts val="0"/>
              </a:spcAft>
              <a:buClr>
                <a:srgbClr val="FFBA00"/>
              </a:buClr>
              <a:buSzPts val="1000"/>
              <a:buFont typeface="Arial"/>
              <a:buChar char="•"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Analizzare la comunicazione tra i computer vittima e acquisire tutti i dati trasmessi tra loro.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0" lvl="0" marL="52069" rtl="0" algn="l">
              <a:lnSpc>
                <a:spcPct val="100000"/>
              </a:lnSpc>
              <a:spcBef>
                <a:spcPts val="1155"/>
              </a:spcBef>
              <a:spcAft>
                <a:spcPts val="0"/>
              </a:spcAft>
              <a:buNone/>
            </a:pPr>
            <a:r>
              <a:rPr lang="en-US" sz="600">
                <a:latin typeface="Verdana"/>
                <a:ea typeface="Verdana"/>
                <a:cs typeface="Verdana"/>
                <a:sym typeface="Verdana"/>
              </a:rPr>
              <a:t>[1]: </a:t>
            </a:r>
            <a:r>
              <a:rPr lang="en-US" sz="6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https://apmonitor.com/dde/index.php/Main/ModbusTransfer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670"/>
              </a:spcBef>
              <a:spcAft>
                <a:spcPts val="0"/>
              </a:spcAft>
              <a:buNone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CSP004_C_E - ARGOMENTO 1: Cristina Alcaraz, Università di Malaga, Spagna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" name="Google Shape;52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81406" y="0"/>
            <a:ext cx="501059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Google Shape;524;p21"/>
          <p:cNvSpPr txBox="1"/>
          <p:nvPr/>
        </p:nvSpPr>
        <p:spPr>
          <a:xfrm>
            <a:off x="11126685" y="6324600"/>
            <a:ext cx="18097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21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25" name="Google Shape;525;p21"/>
          <p:cNvSpPr txBox="1"/>
          <p:nvPr>
            <p:ph type="title"/>
          </p:nvPr>
        </p:nvSpPr>
        <p:spPr>
          <a:xfrm>
            <a:off x="855400" y="387600"/>
            <a:ext cx="5953800" cy="8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0">
            <a:spAutoFit/>
          </a:bodyPr>
          <a:lstStyle/>
          <a:p>
            <a:pPr indent="0" lvl="0" marL="12700" marR="5080" rtl="0" algn="l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Architetture di controllo tradizionali dei sistemi energetici critici</a:t>
            </a:r>
            <a:endParaRPr sz="2600"/>
          </a:p>
        </p:txBody>
      </p:sp>
      <p:grpSp>
        <p:nvGrpSpPr>
          <p:cNvPr id="526" name="Google Shape;526;p21"/>
          <p:cNvGrpSpPr/>
          <p:nvPr/>
        </p:nvGrpSpPr>
        <p:grpSpPr>
          <a:xfrm>
            <a:off x="7377174" y="0"/>
            <a:ext cx="3466203" cy="6858000"/>
            <a:chOff x="7377174" y="0"/>
            <a:chExt cx="3466203" cy="6858000"/>
          </a:xfrm>
        </p:grpSpPr>
        <p:pic>
          <p:nvPicPr>
            <p:cNvPr id="527" name="Google Shape;527;p2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8" name="Google Shape;528;p21"/>
            <p:cNvSpPr/>
            <p:nvPr/>
          </p:nvSpPr>
          <p:spPr>
            <a:xfrm>
              <a:off x="7377174" y="0"/>
              <a:ext cx="2555240" cy="6858000"/>
            </a:xfrm>
            <a:custGeom>
              <a:rect b="b" l="l" r="r" t="t"/>
              <a:pathLst>
                <a:path extrusionOk="0" h="6858000" w="2555240">
                  <a:moveTo>
                    <a:pt x="1541856" y="1537132"/>
                  </a:moveTo>
                  <a:lnTo>
                    <a:pt x="1494490" y="1543598"/>
                  </a:lnTo>
                  <a:lnTo>
                    <a:pt x="1450943" y="1561725"/>
                  </a:lnTo>
                  <a:lnTo>
                    <a:pt x="1413442" y="1590241"/>
                  </a:lnTo>
                  <a:lnTo>
                    <a:pt x="1384216" y="1627873"/>
                  </a:lnTo>
                  <a:lnTo>
                    <a:pt x="1365493" y="1673349"/>
                  </a:lnTo>
                  <a:lnTo>
                    <a:pt x="970859" y="3128578"/>
                  </a:lnTo>
                  <a:lnTo>
                    <a:pt x="0" y="6858000"/>
                  </a:lnTo>
                  <a:lnTo>
                    <a:pt x="25956" y="6858000"/>
                  </a:lnTo>
                  <a:lnTo>
                    <a:pt x="996320" y="3136211"/>
                  </a:lnTo>
                  <a:lnTo>
                    <a:pt x="1390952" y="1680980"/>
                  </a:lnTo>
                  <a:lnTo>
                    <a:pt x="1411941" y="1634902"/>
                  </a:lnTo>
                  <a:lnTo>
                    <a:pt x="1445212" y="1598715"/>
                  </a:lnTo>
                  <a:lnTo>
                    <a:pt x="1487466" y="1574373"/>
                  </a:lnTo>
                  <a:lnTo>
                    <a:pt x="1535403" y="1563830"/>
                  </a:lnTo>
                  <a:lnTo>
                    <a:pt x="1637281" y="1563830"/>
                  </a:lnTo>
                  <a:lnTo>
                    <a:pt x="1625324" y="1556399"/>
                  </a:lnTo>
                  <a:lnTo>
                    <a:pt x="1590814" y="1543598"/>
                  </a:lnTo>
                  <a:lnTo>
                    <a:pt x="1541856" y="1537132"/>
                  </a:lnTo>
                  <a:close/>
                </a:path>
                <a:path extrusionOk="0" h="6858000" w="2555240">
                  <a:moveTo>
                    <a:pt x="1637281" y="1563830"/>
                  </a:moveTo>
                  <a:lnTo>
                    <a:pt x="1535403" y="1563830"/>
                  </a:lnTo>
                  <a:lnTo>
                    <a:pt x="1585722" y="1569040"/>
                  </a:lnTo>
                  <a:lnTo>
                    <a:pt x="1614962" y="1580210"/>
                  </a:lnTo>
                  <a:lnTo>
                    <a:pt x="1663416" y="1617338"/>
                  </a:lnTo>
                  <a:lnTo>
                    <a:pt x="1694326" y="1671361"/>
                  </a:lnTo>
                  <a:lnTo>
                    <a:pt x="1701964" y="1732261"/>
                  </a:lnTo>
                  <a:lnTo>
                    <a:pt x="1696474" y="1763665"/>
                  </a:lnTo>
                  <a:lnTo>
                    <a:pt x="1436780" y="2721522"/>
                  </a:lnTo>
                  <a:lnTo>
                    <a:pt x="1430309" y="2770443"/>
                  </a:lnTo>
                  <a:lnTo>
                    <a:pt x="1436780" y="2817773"/>
                  </a:lnTo>
                  <a:lnTo>
                    <a:pt x="1454921" y="2861288"/>
                  </a:lnTo>
                  <a:lnTo>
                    <a:pt x="1483458" y="2898760"/>
                  </a:lnTo>
                  <a:lnTo>
                    <a:pt x="1521118" y="2927964"/>
                  </a:lnTo>
                  <a:lnTo>
                    <a:pt x="1566627" y="2946674"/>
                  </a:lnTo>
                  <a:lnTo>
                    <a:pt x="1618576" y="2952831"/>
                  </a:lnTo>
                  <a:lnTo>
                    <a:pt x="1668753" y="2944640"/>
                  </a:lnTo>
                  <a:lnTo>
                    <a:pt x="1704059" y="2928175"/>
                  </a:lnTo>
                  <a:lnTo>
                    <a:pt x="1617364" y="2928175"/>
                  </a:lnTo>
                  <a:lnTo>
                    <a:pt x="1572991" y="2922507"/>
                  </a:lnTo>
                  <a:lnTo>
                    <a:pt x="1526878" y="2901533"/>
                  </a:lnTo>
                  <a:lnTo>
                    <a:pt x="1490664" y="2868286"/>
                  </a:lnTo>
                  <a:lnTo>
                    <a:pt x="1466303" y="2826064"/>
                  </a:lnTo>
                  <a:lnTo>
                    <a:pt x="1455753" y="2778164"/>
                  </a:lnTo>
                  <a:lnTo>
                    <a:pt x="1460967" y="2727882"/>
                  </a:lnTo>
                  <a:lnTo>
                    <a:pt x="1720661" y="1770024"/>
                  </a:lnTo>
                  <a:lnTo>
                    <a:pt x="1726648" y="1734387"/>
                  </a:lnTo>
                  <a:lnTo>
                    <a:pt x="1725674" y="1701333"/>
                  </a:lnTo>
                  <a:lnTo>
                    <a:pt x="1725594" y="1698631"/>
                  </a:lnTo>
                  <a:lnTo>
                    <a:pt x="1717618" y="1663589"/>
                  </a:lnTo>
                  <a:lnTo>
                    <a:pt x="1702839" y="1630098"/>
                  </a:lnTo>
                  <a:lnTo>
                    <a:pt x="1681934" y="1600125"/>
                  </a:lnTo>
                  <a:lnTo>
                    <a:pt x="1655897" y="1575400"/>
                  </a:lnTo>
                  <a:lnTo>
                    <a:pt x="1637281" y="1563830"/>
                  </a:lnTo>
                  <a:close/>
                </a:path>
                <a:path extrusionOk="0" h="6858000" w="2555240">
                  <a:moveTo>
                    <a:pt x="2555219" y="0"/>
                  </a:moveTo>
                  <a:lnTo>
                    <a:pt x="2528139" y="0"/>
                  </a:lnTo>
                  <a:lnTo>
                    <a:pt x="2100017" y="1561407"/>
                  </a:lnTo>
                  <a:lnTo>
                    <a:pt x="1757578" y="2837279"/>
                  </a:lnTo>
                  <a:lnTo>
                    <a:pt x="1732760" y="2874962"/>
                  </a:lnTo>
                  <a:lnTo>
                    <a:pt x="1699570" y="2903364"/>
                  </a:lnTo>
                  <a:lnTo>
                    <a:pt x="1660330" y="2921448"/>
                  </a:lnTo>
                  <a:lnTo>
                    <a:pt x="1617364" y="2928175"/>
                  </a:lnTo>
                  <a:lnTo>
                    <a:pt x="1704059" y="2928175"/>
                  </a:lnTo>
                  <a:lnTo>
                    <a:pt x="1714469" y="2923320"/>
                  </a:lnTo>
                  <a:lnTo>
                    <a:pt x="1753036" y="2890094"/>
                  </a:lnTo>
                  <a:lnTo>
                    <a:pt x="1781765" y="2846183"/>
                  </a:lnTo>
                  <a:lnTo>
                    <a:pt x="1781765" y="2844910"/>
                  </a:lnTo>
                  <a:lnTo>
                    <a:pt x="2124204" y="1567768"/>
                  </a:lnTo>
                  <a:lnTo>
                    <a:pt x="2555219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9" name="Google Shape;529;p21"/>
          <p:cNvSpPr txBox="1"/>
          <p:nvPr/>
        </p:nvSpPr>
        <p:spPr>
          <a:xfrm>
            <a:off x="361745" y="96203"/>
            <a:ext cx="5772300" cy="1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 - ARGOMENTO 1: Cristina Alcaraz, Università di Malaga, Spagna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30" name="Google Shape;530;p21"/>
          <p:cNvSpPr txBox="1"/>
          <p:nvPr/>
        </p:nvSpPr>
        <p:spPr>
          <a:xfrm rot="5400000">
            <a:off x="8374885" y="2834702"/>
            <a:ext cx="6737984" cy="11468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7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D9D9D9"/>
                </a:solidFill>
                <a:latin typeface="Verdana"/>
                <a:ea typeface="Verdana"/>
                <a:cs typeface="Verdana"/>
                <a:sym typeface="Verdana"/>
              </a:rPr>
              <a:t>INTRODUZIONE</a:t>
            </a:r>
            <a:endParaRPr sz="7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31" name="Google Shape;531;p21"/>
          <p:cNvSpPr txBox="1"/>
          <p:nvPr/>
        </p:nvSpPr>
        <p:spPr>
          <a:xfrm>
            <a:off x="692056" y="1389989"/>
            <a:ext cx="57549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6650">
            <a:spAutoFit/>
          </a:bodyPr>
          <a:lstStyle/>
          <a:p>
            <a:pPr indent="-114300" lvl="0" marL="103504" marR="5080" rtl="0" algn="l">
              <a:lnSpc>
                <a:spcPct val="117222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	Come accennato, esistono molti protocolli industriali, come ad esempio: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532" name="Google Shape;532;p21"/>
          <p:cNvGrpSpPr/>
          <p:nvPr/>
        </p:nvGrpSpPr>
        <p:grpSpPr>
          <a:xfrm>
            <a:off x="6325641" y="2517889"/>
            <a:ext cx="3607435" cy="3498850"/>
            <a:chOff x="6325641" y="2517889"/>
            <a:chExt cx="3607435" cy="3498850"/>
          </a:xfrm>
        </p:grpSpPr>
        <p:sp>
          <p:nvSpPr>
            <p:cNvPr id="533" name="Google Shape;533;p21"/>
            <p:cNvSpPr/>
            <p:nvPr/>
          </p:nvSpPr>
          <p:spPr>
            <a:xfrm>
              <a:off x="6325641" y="2517889"/>
              <a:ext cx="3607435" cy="3498850"/>
            </a:xfrm>
            <a:custGeom>
              <a:rect b="b" l="l" r="r" t="t"/>
              <a:pathLst>
                <a:path extrusionOk="0" h="3498850" w="3607434">
                  <a:moveTo>
                    <a:pt x="3607282" y="0"/>
                  </a:moveTo>
                  <a:lnTo>
                    <a:pt x="0" y="0"/>
                  </a:lnTo>
                  <a:lnTo>
                    <a:pt x="0" y="625398"/>
                  </a:lnTo>
                  <a:lnTo>
                    <a:pt x="0" y="1250784"/>
                  </a:lnTo>
                  <a:lnTo>
                    <a:pt x="0" y="3498329"/>
                  </a:lnTo>
                  <a:lnTo>
                    <a:pt x="3607282" y="3498329"/>
                  </a:lnTo>
                  <a:lnTo>
                    <a:pt x="3607282" y="625398"/>
                  </a:lnTo>
                  <a:lnTo>
                    <a:pt x="36072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34" name="Google Shape;534;p2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455151" y="4456176"/>
              <a:ext cx="1191768" cy="298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5" name="Google Shape;535;p2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711183" y="4486655"/>
              <a:ext cx="679703" cy="2712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6" name="Google Shape;536;p21"/>
            <p:cNvSpPr/>
            <p:nvPr/>
          </p:nvSpPr>
          <p:spPr>
            <a:xfrm>
              <a:off x="8482642" y="4485173"/>
              <a:ext cx="1100455" cy="206375"/>
            </a:xfrm>
            <a:custGeom>
              <a:rect b="b" l="l" r="r" t="t"/>
              <a:pathLst>
                <a:path extrusionOk="0" h="206375" w="1100454">
                  <a:moveTo>
                    <a:pt x="1100460" y="0"/>
                  </a:moveTo>
                  <a:lnTo>
                    <a:pt x="0" y="0"/>
                  </a:lnTo>
                  <a:lnTo>
                    <a:pt x="0" y="205748"/>
                  </a:lnTo>
                  <a:lnTo>
                    <a:pt x="1100460" y="205748"/>
                  </a:lnTo>
                  <a:lnTo>
                    <a:pt x="1100460" y="0"/>
                  </a:lnTo>
                  <a:close/>
                </a:path>
              </a:pathLst>
            </a:custGeom>
            <a:solidFill>
              <a:srgbClr val="EB796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21"/>
            <p:cNvSpPr/>
            <p:nvPr/>
          </p:nvSpPr>
          <p:spPr>
            <a:xfrm>
              <a:off x="8482642" y="4485173"/>
              <a:ext cx="1100455" cy="206375"/>
            </a:xfrm>
            <a:custGeom>
              <a:rect b="b" l="l" r="r" t="t"/>
              <a:pathLst>
                <a:path extrusionOk="0" h="206375" w="1100454">
                  <a:moveTo>
                    <a:pt x="0" y="0"/>
                  </a:moveTo>
                  <a:lnTo>
                    <a:pt x="1100460" y="0"/>
                  </a:lnTo>
                  <a:lnTo>
                    <a:pt x="1100460" y="205749"/>
                  </a:lnTo>
                  <a:lnTo>
                    <a:pt x="0" y="205749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2700">
              <a:solidFill>
                <a:srgbClr val="9B221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38" name="Google Shape;538;p2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8455151" y="4672583"/>
              <a:ext cx="1191768" cy="298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9" name="Google Shape;539;p2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8766047" y="4703063"/>
              <a:ext cx="569976" cy="2712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0" name="Google Shape;540;p21"/>
            <p:cNvSpPr/>
            <p:nvPr/>
          </p:nvSpPr>
          <p:spPr>
            <a:xfrm>
              <a:off x="8482642" y="4701946"/>
              <a:ext cx="1100455" cy="206375"/>
            </a:xfrm>
            <a:custGeom>
              <a:rect b="b" l="l" r="r" t="t"/>
              <a:pathLst>
                <a:path extrusionOk="0" h="206375" w="1100454">
                  <a:moveTo>
                    <a:pt x="1100460" y="0"/>
                  </a:moveTo>
                  <a:lnTo>
                    <a:pt x="0" y="0"/>
                  </a:lnTo>
                  <a:lnTo>
                    <a:pt x="0" y="205750"/>
                  </a:lnTo>
                  <a:lnTo>
                    <a:pt x="1100460" y="205750"/>
                  </a:lnTo>
                  <a:lnTo>
                    <a:pt x="1100460" y="0"/>
                  </a:lnTo>
                  <a:close/>
                </a:path>
              </a:pathLst>
            </a:custGeom>
            <a:solidFill>
              <a:srgbClr val="EB796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21"/>
            <p:cNvSpPr/>
            <p:nvPr/>
          </p:nvSpPr>
          <p:spPr>
            <a:xfrm>
              <a:off x="8482642" y="4701946"/>
              <a:ext cx="1100455" cy="206375"/>
            </a:xfrm>
            <a:custGeom>
              <a:rect b="b" l="l" r="r" t="t"/>
              <a:pathLst>
                <a:path extrusionOk="0" h="206375" w="1100454">
                  <a:moveTo>
                    <a:pt x="0" y="0"/>
                  </a:moveTo>
                  <a:lnTo>
                    <a:pt x="1100460" y="0"/>
                  </a:lnTo>
                  <a:lnTo>
                    <a:pt x="1100460" y="205749"/>
                  </a:lnTo>
                  <a:lnTo>
                    <a:pt x="0" y="205749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2700">
              <a:solidFill>
                <a:srgbClr val="9B221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42" name="Google Shape;542;p21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8455151" y="4892039"/>
              <a:ext cx="1191768" cy="2956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3" name="Google Shape;543;p21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8781287" y="4922520"/>
              <a:ext cx="539496" cy="2682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4" name="Google Shape;544;p21"/>
            <p:cNvSpPr/>
            <p:nvPr/>
          </p:nvSpPr>
          <p:spPr>
            <a:xfrm>
              <a:off x="8482642" y="4918712"/>
              <a:ext cx="1100455" cy="206375"/>
            </a:xfrm>
            <a:custGeom>
              <a:rect b="b" l="l" r="r" t="t"/>
              <a:pathLst>
                <a:path extrusionOk="0" h="206375" w="1100454">
                  <a:moveTo>
                    <a:pt x="1100460" y="0"/>
                  </a:moveTo>
                  <a:lnTo>
                    <a:pt x="0" y="0"/>
                  </a:lnTo>
                  <a:lnTo>
                    <a:pt x="0" y="205748"/>
                  </a:lnTo>
                  <a:lnTo>
                    <a:pt x="1100460" y="205748"/>
                  </a:lnTo>
                  <a:lnTo>
                    <a:pt x="1100460" y="0"/>
                  </a:lnTo>
                  <a:close/>
                </a:path>
              </a:pathLst>
            </a:custGeom>
            <a:solidFill>
              <a:srgbClr val="EB796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21"/>
            <p:cNvSpPr/>
            <p:nvPr/>
          </p:nvSpPr>
          <p:spPr>
            <a:xfrm>
              <a:off x="8482642" y="4918712"/>
              <a:ext cx="1100455" cy="206375"/>
            </a:xfrm>
            <a:custGeom>
              <a:rect b="b" l="l" r="r" t="t"/>
              <a:pathLst>
                <a:path extrusionOk="0" h="206375" w="1100454">
                  <a:moveTo>
                    <a:pt x="0" y="0"/>
                  </a:moveTo>
                  <a:lnTo>
                    <a:pt x="1100460" y="0"/>
                  </a:lnTo>
                  <a:lnTo>
                    <a:pt x="1100460" y="205749"/>
                  </a:lnTo>
                  <a:lnTo>
                    <a:pt x="0" y="205749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2700">
              <a:solidFill>
                <a:srgbClr val="9B221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46" name="Google Shape;546;p21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8455151" y="5129783"/>
              <a:ext cx="1191768" cy="2956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7" name="Google Shape;547;p21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8570975" y="5160263"/>
              <a:ext cx="960120" cy="2682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8" name="Google Shape;548;p21"/>
            <p:cNvSpPr/>
            <p:nvPr/>
          </p:nvSpPr>
          <p:spPr>
            <a:xfrm>
              <a:off x="8482642" y="5157044"/>
              <a:ext cx="1100455" cy="206375"/>
            </a:xfrm>
            <a:custGeom>
              <a:rect b="b" l="l" r="r" t="t"/>
              <a:pathLst>
                <a:path extrusionOk="0" h="206375" w="1100454">
                  <a:moveTo>
                    <a:pt x="1100460" y="0"/>
                  </a:moveTo>
                  <a:lnTo>
                    <a:pt x="0" y="0"/>
                  </a:lnTo>
                  <a:lnTo>
                    <a:pt x="0" y="205748"/>
                  </a:lnTo>
                  <a:lnTo>
                    <a:pt x="1100460" y="205748"/>
                  </a:lnTo>
                  <a:lnTo>
                    <a:pt x="1100460" y="0"/>
                  </a:lnTo>
                  <a:close/>
                </a:path>
              </a:pathLst>
            </a:custGeom>
            <a:solidFill>
              <a:srgbClr val="B2194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21"/>
            <p:cNvSpPr/>
            <p:nvPr/>
          </p:nvSpPr>
          <p:spPr>
            <a:xfrm>
              <a:off x="8482642" y="5157044"/>
              <a:ext cx="1100455" cy="206375"/>
            </a:xfrm>
            <a:custGeom>
              <a:rect b="b" l="l" r="r" t="t"/>
              <a:pathLst>
                <a:path extrusionOk="0" h="206375" w="1100454">
                  <a:moveTo>
                    <a:pt x="0" y="0"/>
                  </a:moveTo>
                  <a:lnTo>
                    <a:pt x="1100460" y="0"/>
                  </a:lnTo>
                  <a:lnTo>
                    <a:pt x="1100460" y="205749"/>
                  </a:lnTo>
                  <a:lnTo>
                    <a:pt x="0" y="205749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2700">
              <a:solidFill>
                <a:srgbClr val="76113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50" name="Google Shape;550;p21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8455151" y="5361431"/>
              <a:ext cx="1191768" cy="2987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1" name="Google Shape;551;p21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8583167" y="5340095"/>
              <a:ext cx="944879" cy="3718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2" name="Google Shape;552;p21"/>
            <p:cNvSpPr/>
            <p:nvPr/>
          </p:nvSpPr>
          <p:spPr>
            <a:xfrm>
              <a:off x="8482642" y="5389994"/>
              <a:ext cx="1100455" cy="206375"/>
            </a:xfrm>
            <a:custGeom>
              <a:rect b="b" l="l" r="r" t="t"/>
              <a:pathLst>
                <a:path extrusionOk="0" h="206375" w="1100454">
                  <a:moveTo>
                    <a:pt x="1100458" y="0"/>
                  </a:moveTo>
                  <a:lnTo>
                    <a:pt x="0" y="0"/>
                  </a:lnTo>
                  <a:lnTo>
                    <a:pt x="0" y="205748"/>
                  </a:lnTo>
                  <a:lnTo>
                    <a:pt x="1100458" y="205748"/>
                  </a:lnTo>
                  <a:lnTo>
                    <a:pt x="1100458" y="0"/>
                  </a:lnTo>
                  <a:close/>
                </a:path>
              </a:pathLst>
            </a:custGeom>
            <a:solidFill>
              <a:srgbClr val="B2194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21"/>
            <p:cNvSpPr/>
            <p:nvPr/>
          </p:nvSpPr>
          <p:spPr>
            <a:xfrm>
              <a:off x="8482642" y="5389994"/>
              <a:ext cx="1100455" cy="206375"/>
            </a:xfrm>
            <a:custGeom>
              <a:rect b="b" l="l" r="r" t="t"/>
              <a:pathLst>
                <a:path extrusionOk="0" h="206375" w="1100454">
                  <a:moveTo>
                    <a:pt x="0" y="0"/>
                  </a:moveTo>
                  <a:lnTo>
                    <a:pt x="1100460" y="0"/>
                  </a:lnTo>
                  <a:lnTo>
                    <a:pt x="1100460" y="205749"/>
                  </a:lnTo>
                  <a:lnTo>
                    <a:pt x="0" y="205749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2700">
              <a:solidFill>
                <a:srgbClr val="76113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21"/>
            <p:cNvSpPr/>
            <p:nvPr/>
          </p:nvSpPr>
          <p:spPr>
            <a:xfrm>
              <a:off x="8415206" y="4491352"/>
              <a:ext cx="0" cy="633730"/>
            </a:xfrm>
            <a:custGeom>
              <a:rect b="b" l="l" r="r" t="t"/>
              <a:pathLst>
                <a:path extrusionOk="0" h="633729" w="120000">
                  <a:moveTo>
                    <a:pt x="0" y="0"/>
                  </a:moveTo>
                  <a:lnTo>
                    <a:pt x="0" y="633110"/>
                  </a:lnTo>
                </a:path>
              </a:pathLst>
            </a:custGeom>
            <a:noFill/>
            <a:ln cap="flat" cmpd="sng" w="15875">
              <a:solidFill>
                <a:srgbClr val="67160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55" name="Google Shape;555;p21"/>
          <p:cNvSpPr txBox="1"/>
          <p:nvPr/>
        </p:nvSpPr>
        <p:spPr>
          <a:xfrm rot="-5400000">
            <a:off x="8169427" y="4709080"/>
            <a:ext cx="311785" cy="134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latin typeface="Verdana"/>
                <a:ea typeface="Verdana"/>
                <a:cs typeface="Verdana"/>
                <a:sym typeface="Verdana"/>
              </a:rPr>
              <a:t>ZigBee</a:t>
            </a:r>
            <a:endParaRPr sz="7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556" name="Google Shape;556;p21"/>
          <p:cNvGrpSpPr/>
          <p:nvPr/>
        </p:nvGrpSpPr>
        <p:grpSpPr>
          <a:xfrm>
            <a:off x="6954808" y="4443984"/>
            <a:ext cx="1232119" cy="1383792"/>
            <a:chOff x="6954808" y="4443984"/>
            <a:chExt cx="1232119" cy="1383792"/>
          </a:xfrm>
        </p:grpSpPr>
        <p:pic>
          <p:nvPicPr>
            <p:cNvPr id="557" name="Google Shape;557;p21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6995159" y="4465320"/>
              <a:ext cx="1191768" cy="298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8" name="Google Shape;558;p21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7251191" y="4443984"/>
              <a:ext cx="704088" cy="3718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9" name="Google Shape;559;p21"/>
            <p:cNvSpPr/>
            <p:nvPr/>
          </p:nvSpPr>
          <p:spPr>
            <a:xfrm>
              <a:off x="7022243" y="4494530"/>
              <a:ext cx="1100455" cy="206375"/>
            </a:xfrm>
            <a:custGeom>
              <a:rect b="b" l="l" r="r" t="t"/>
              <a:pathLst>
                <a:path extrusionOk="0" h="206375" w="1100454">
                  <a:moveTo>
                    <a:pt x="1100460" y="0"/>
                  </a:moveTo>
                  <a:lnTo>
                    <a:pt x="0" y="0"/>
                  </a:lnTo>
                  <a:lnTo>
                    <a:pt x="0" y="205748"/>
                  </a:lnTo>
                  <a:lnTo>
                    <a:pt x="1100460" y="205748"/>
                  </a:lnTo>
                  <a:lnTo>
                    <a:pt x="1100460" y="0"/>
                  </a:lnTo>
                  <a:close/>
                </a:path>
              </a:pathLst>
            </a:custGeom>
            <a:solidFill>
              <a:srgbClr val="EB796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21"/>
            <p:cNvSpPr/>
            <p:nvPr/>
          </p:nvSpPr>
          <p:spPr>
            <a:xfrm>
              <a:off x="7022243" y="4494530"/>
              <a:ext cx="1100455" cy="206375"/>
            </a:xfrm>
            <a:custGeom>
              <a:rect b="b" l="l" r="r" t="t"/>
              <a:pathLst>
                <a:path extrusionOk="0" h="206375" w="1100454">
                  <a:moveTo>
                    <a:pt x="0" y="0"/>
                  </a:moveTo>
                  <a:lnTo>
                    <a:pt x="1100460" y="0"/>
                  </a:lnTo>
                  <a:lnTo>
                    <a:pt x="1100460" y="205749"/>
                  </a:lnTo>
                  <a:lnTo>
                    <a:pt x="0" y="205749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2700">
              <a:solidFill>
                <a:srgbClr val="9B221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61" name="Google Shape;561;p21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6995159" y="4684776"/>
              <a:ext cx="1191768" cy="2956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2" name="Google Shape;562;p21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7168895" y="4715256"/>
              <a:ext cx="841248" cy="2682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3" name="Google Shape;563;p21"/>
            <p:cNvSpPr/>
            <p:nvPr/>
          </p:nvSpPr>
          <p:spPr>
            <a:xfrm>
              <a:off x="7022243" y="4711303"/>
              <a:ext cx="1100455" cy="206375"/>
            </a:xfrm>
            <a:custGeom>
              <a:rect b="b" l="l" r="r" t="t"/>
              <a:pathLst>
                <a:path extrusionOk="0" h="206375" w="1100454">
                  <a:moveTo>
                    <a:pt x="1100460" y="0"/>
                  </a:moveTo>
                  <a:lnTo>
                    <a:pt x="0" y="0"/>
                  </a:lnTo>
                  <a:lnTo>
                    <a:pt x="0" y="205748"/>
                  </a:lnTo>
                  <a:lnTo>
                    <a:pt x="1100460" y="205748"/>
                  </a:lnTo>
                  <a:lnTo>
                    <a:pt x="1100460" y="0"/>
                  </a:lnTo>
                  <a:close/>
                </a:path>
              </a:pathLst>
            </a:custGeom>
            <a:solidFill>
              <a:srgbClr val="EB796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21"/>
            <p:cNvSpPr/>
            <p:nvPr/>
          </p:nvSpPr>
          <p:spPr>
            <a:xfrm>
              <a:off x="7022243" y="4711303"/>
              <a:ext cx="1100455" cy="206375"/>
            </a:xfrm>
            <a:custGeom>
              <a:rect b="b" l="l" r="r" t="t"/>
              <a:pathLst>
                <a:path extrusionOk="0" h="206375" w="1100454">
                  <a:moveTo>
                    <a:pt x="0" y="0"/>
                  </a:moveTo>
                  <a:lnTo>
                    <a:pt x="1100460" y="0"/>
                  </a:lnTo>
                  <a:lnTo>
                    <a:pt x="1100460" y="205749"/>
                  </a:lnTo>
                  <a:lnTo>
                    <a:pt x="0" y="205749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2700">
              <a:solidFill>
                <a:srgbClr val="9B221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65" name="Google Shape;565;p21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6995159" y="4901184"/>
              <a:ext cx="1191768" cy="2956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6" name="Google Shape;566;p21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7071359" y="4931664"/>
              <a:ext cx="1036320" cy="2682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7" name="Google Shape;567;p21"/>
            <p:cNvSpPr/>
            <p:nvPr/>
          </p:nvSpPr>
          <p:spPr>
            <a:xfrm>
              <a:off x="7022243" y="4928071"/>
              <a:ext cx="1100455" cy="206375"/>
            </a:xfrm>
            <a:custGeom>
              <a:rect b="b" l="l" r="r" t="t"/>
              <a:pathLst>
                <a:path extrusionOk="0" h="206375" w="1100454">
                  <a:moveTo>
                    <a:pt x="1100460" y="0"/>
                  </a:moveTo>
                  <a:lnTo>
                    <a:pt x="0" y="0"/>
                  </a:lnTo>
                  <a:lnTo>
                    <a:pt x="0" y="205748"/>
                  </a:lnTo>
                  <a:lnTo>
                    <a:pt x="1100460" y="205748"/>
                  </a:lnTo>
                  <a:lnTo>
                    <a:pt x="1100460" y="0"/>
                  </a:lnTo>
                  <a:close/>
                </a:path>
              </a:pathLst>
            </a:custGeom>
            <a:solidFill>
              <a:srgbClr val="EB796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21"/>
            <p:cNvSpPr/>
            <p:nvPr/>
          </p:nvSpPr>
          <p:spPr>
            <a:xfrm>
              <a:off x="7022243" y="4928071"/>
              <a:ext cx="1100455" cy="206375"/>
            </a:xfrm>
            <a:custGeom>
              <a:rect b="b" l="l" r="r" t="t"/>
              <a:pathLst>
                <a:path extrusionOk="0" h="206375" w="1100454">
                  <a:moveTo>
                    <a:pt x="0" y="0"/>
                  </a:moveTo>
                  <a:lnTo>
                    <a:pt x="1100460" y="0"/>
                  </a:lnTo>
                  <a:lnTo>
                    <a:pt x="1100460" y="205749"/>
                  </a:lnTo>
                  <a:lnTo>
                    <a:pt x="0" y="205749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2700">
              <a:solidFill>
                <a:srgbClr val="9B221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69" name="Google Shape;569;p21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6995159" y="5349240"/>
              <a:ext cx="1191768" cy="2103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0" name="Google Shape;570;p21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7110983" y="5334000"/>
              <a:ext cx="960120" cy="2712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1" name="Google Shape;571;p21"/>
            <p:cNvSpPr/>
            <p:nvPr/>
          </p:nvSpPr>
          <p:spPr>
            <a:xfrm>
              <a:off x="7022242" y="5376495"/>
              <a:ext cx="1100455" cy="118745"/>
            </a:xfrm>
            <a:custGeom>
              <a:rect b="b" l="l" r="r" t="t"/>
              <a:pathLst>
                <a:path extrusionOk="0" h="118745" w="1100454">
                  <a:moveTo>
                    <a:pt x="1100460" y="0"/>
                  </a:moveTo>
                  <a:lnTo>
                    <a:pt x="0" y="0"/>
                  </a:lnTo>
                  <a:lnTo>
                    <a:pt x="0" y="118522"/>
                  </a:lnTo>
                  <a:lnTo>
                    <a:pt x="1100460" y="118522"/>
                  </a:lnTo>
                  <a:lnTo>
                    <a:pt x="1100460" y="0"/>
                  </a:lnTo>
                  <a:close/>
                </a:path>
              </a:pathLst>
            </a:custGeom>
            <a:solidFill>
              <a:srgbClr val="B2194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21"/>
            <p:cNvSpPr/>
            <p:nvPr/>
          </p:nvSpPr>
          <p:spPr>
            <a:xfrm>
              <a:off x="7022242" y="5376495"/>
              <a:ext cx="1100455" cy="118745"/>
            </a:xfrm>
            <a:custGeom>
              <a:rect b="b" l="l" r="r" t="t"/>
              <a:pathLst>
                <a:path extrusionOk="0" h="118745" w="1100454">
                  <a:moveTo>
                    <a:pt x="0" y="0"/>
                  </a:moveTo>
                  <a:lnTo>
                    <a:pt x="1100460" y="0"/>
                  </a:lnTo>
                  <a:lnTo>
                    <a:pt x="1100460" y="118522"/>
                  </a:lnTo>
                  <a:lnTo>
                    <a:pt x="0" y="118522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2700">
              <a:solidFill>
                <a:srgbClr val="76113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73" name="Google Shape;573;p21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6995159" y="5477256"/>
              <a:ext cx="1191768" cy="2987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4" name="Google Shape;574;p21"/>
            <p:cNvPicPr preferRelativeResize="0"/>
            <p:nvPr/>
          </p:nvPicPr>
          <p:blipFill rotWithShape="1">
            <a:blip r:embed="rId24">
              <a:alphaModFix/>
            </a:blip>
            <a:srcRect b="0" l="0" r="0" t="0"/>
            <a:stretch/>
          </p:blipFill>
          <p:spPr>
            <a:xfrm>
              <a:off x="7123175" y="5455920"/>
              <a:ext cx="944879" cy="3718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5" name="Google Shape;575;p21"/>
            <p:cNvSpPr/>
            <p:nvPr/>
          </p:nvSpPr>
          <p:spPr>
            <a:xfrm>
              <a:off x="7022242" y="5506036"/>
              <a:ext cx="1100455" cy="206375"/>
            </a:xfrm>
            <a:custGeom>
              <a:rect b="b" l="l" r="r" t="t"/>
              <a:pathLst>
                <a:path extrusionOk="0" h="206375" w="1100454">
                  <a:moveTo>
                    <a:pt x="1100460" y="0"/>
                  </a:moveTo>
                  <a:lnTo>
                    <a:pt x="0" y="0"/>
                  </a:lnTo>
                  <a:lnTo>
                    <a:pt x="0" y="205749"/>
                  </a:lnTo>
                  <a:lnTo>
                    <a:pt x="1100460" y="205749"/>
                  </a:lnTo>
                  <a:lnTo>
                    <a:pt x="1100460" y="0"/>
                  </a:lnTo>
                  <a:close/>
                </a:path>
              </a:pathLst>
            </a:custGeom>
            <a:solidFill>
              <a:srgbClr val="B2194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21"/>
            <p:cNvSpPr/>
            <p:nvPr/>
          </p:nvSpPr>
          <p:spPr>
            <a:xfrm>
              <a:off x="7022242" y="5506036"/>
              <a:ext cx="1100455" cy="206375"/>
            </a:xfrm>
            <a:custGeom>
              <a:rect b="b" l="l" r="r" t="t"/>
              <a:pathLst>
                <a:path extrusionOk="0" h="206375" w="1100454">
                  <a:moveTo>
                    <a:pt x="0" y="0"/>
                  </a:moveTo>
                  <a:lnTo>
                    <a:pt x="1100460" y="0"/>
                  </a:lnTo>
                  <a:lnTo>
                    <a:pt x="1100460" y="205749"/>
                  </a:lnTo>
                  <a:lnTo>
                    <a:pt x="0" y="205749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2700">
              <a:solidFill>
                <a:srgbClr val="76113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21"/>
            <p:cNvSpPr/>
            <p:nvPr/>
          </p:nvSpPr>
          <p:spPr>
            <a:xfrm>
              <a:off x="6954808" y="4500711"/>
              <a:ext cx="0" cy="886460"/>
            </a:xfrm>
            <a:custGeom>
              <a:rect b="b" l="l" r="r" t="t"/>
              <a:pathLst>
                <a:path extrusionOk="0" h="886460" w="120000">
                  <a:moveTo>
                    <a:pt x="0" y="0"/>
                  </a:moveTo>
                  <a:lnTo>
                    <a:pt x="0" y="886022"/>
                  </a:lnTo>
                </a:path>
              </a:pathLst>
            </a:custGeom>
            <a:noFill/>
            <a:ln cap="flat" cmpd="sng" w="15875">
              <a:solidFill>
                <a:srgbClr val="67160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8" name="Google Shape;578;p21"/>
          <p:cNvSpPr txBox="1"/>
          <p:nvPr/>
        </p:nvSpPr>
        <p:spPr>
          <a:xfrm rot="-5400000">
            <a:off x="6724675" y="4859742"/>
            <a:ext cx="303530" cy="134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latin typeface="Verdana"/>
                <a:ea typeface="Verdana"/>
                <a:cs typeface="Verdana"/>
                <a:sym typeface="Verdana"/>
              </a:rPr>
              <a:t>ISA100</a:t>
            </a:r>
            <a:endParaRPr sz="7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79" name="Google Shape;579;p21"/>
          <p:cNvSpPr/>
          <p:nvPr/>
        </p:nvSpPr>
        <p:spPr>
          <a:xfrm>
            <a:off x="5503566" y="4500710"/>
            <a:ext cx="0" cy="886460"/>
          </a:xfrm>
          <a:custGeom>
            <a:rect b="b" l="l" r="r" t="t"/>
            <a:pathLst>
              <a:path extrusionOk="0" h="886460" w="120000">
                <a:moveTo>
                  <a:pt x="0" y="0"/>
                </a:moveTo>
                <a:lnTo>
                  <a:pt x="0" y="886022"/>
                </a:lnTo>
              </a:path>
            </a:pathLst>
          </a:custGeom>
          <a:noFill/>
          <a:ln cap="flat" cmpd="sng" w="15875">
            <a:solidFill>
              <a:srgbClr val="6716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80" name="Google Shape;580;p21"/>
          <p:cNvGrpSpPr/>
          <p:nvPr/>
        </p:nvGrpSpPr>
        <p:grpSpPr>
          <a:xfrm>
            <a:off x="5544311" y="4465320"/>
            <a:ext cx="2642616" cy="1362455"/>
            <a:chOff x="5544311" y="4465320"/>
            <a:chExt cx="2642616" cy="1362455"/>
          </a:xfrm>
        </p:grpSpPr>
        <p:pic>
          <p:nvPicPr>
            <p:cNvPr id="581" name="Google Shape;581;p21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>
              <a:off x="6995159" y="5138928"/>
              <a:ext cx="1191768" cy="2834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2" name="Google Shape;582;p21"/>
            <p:cNvPicPr preferRelativeResize="0"/>
            <p:nvPr/>
          </p:nvPicPr>
          <p:blipFill rotWithShape="1">
            <a:blip r:embed="rId26">
              <a:alphaModFix/>
            </a:blip>
            <a:srcRect b="0" l="0" r="0" t="0"/>
            <a:stretch/>
          </p:blipFill>
          <p:spPr>
            <a:xfrm>
              <a:off x="7171944" y="5108448"/>
              <a:ext cx="862583" cy="3718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3" name="Google Shape;583;p21"/>
            <p:cNvSpPr/>
            <p:nvPr/>
          </p:nvSpPr>
          <p:spPr>
            <a:xfrm>
              <a:off x="7022242" y="5165901"/>
              <a:ext cx="1100455" cy="194310"/>
            </a:xfrm>
            <a:custGeom>
              <a:rect b="b" l="l" r="r" t="t"/>
              <a:pathLst>
                <a:path extrusionOk="0" h="194310" w="1100454">
                  <a:moveTo>
                    <a:pt x="1100460" y="0"/>
                  </a:moveTo>
                  <a:lnTo>
                    <a:pt x="0" y="0"/>
                  </a:lnTo>
                  <a:lnTo>
                    <a:pt x="0" y="193954"/>
                  </a:lnTo>
                  <a:lnTo>
                    <a:pt x="1100460" y="193954"/>
                  </a:lnTo>
                  <a:lnTo>
                    <a:pt x="1100460" y="0"/>
                  </a:lnTo>
                  <a:close/>
                </a:path>
              </a:pathLst>
            </a:custGeom>
            <a:solidFill>
              <a:srgbClr val="ED80A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21"/>
            <p:cNvSpPr/>
            <p:nvPr/>
          </p:nvSpPr>
          <p:spPr>
            <a:xfrm>
              <a:off x="7022242" y="5165901"/>
              <a:ext cx="1100455" cy="194310"/>
            </a:xfrm>
            <a:custGeom>
              <a:rect b="b" l="l" r="r" t="t"/>
              <a:pathLst>
                <a:path extrusionOk="0" h="194310" w="1100454">
                  <a:moveTo>
                    <a:pt x="0" y="0"/>
                  </a:moveTo>
                  <a:lnTo>
                    <a:pt x="1100460" y="0"/>
                  </a:lnTo>
                  <a:lnTo>
                    <a:pt x="1100460" y="193954"/>
                  </a:lnTo>
                  <a:lnTo>
                    <a:pt x="0" y="19395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2700">
              <a:solidFill>
                <a:srgbClr val="76113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85" name="Google Shape;585;p21"/>
            <p:cNvPicPr preferRelativeResize="0"/>
            <p:nvPr/>
          </p:nvPicPr>
          <p:blipFill rotWithShape="1">
            <a:blip r:embed="rId27">
              <a:alphaModFix/>
            </a:blip>
            <a:srcRect b="0" l="0" r="0" t="0"/>
            <a:stretch/>
          </p:blipFill>
          <p:spPr>
            <a:xfrm>
              <a:off x="5544311" y="4465320"/>
              <a:ext cx="1191767" cy="298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6" name="Google Shape;586;p2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800343" y="4495800"/>
              <a:ext cx="679703" cy="2712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7" name="Google Shape;587;p21"/>
            <p:cNvSpPr/>
            <p:nvPr/>
          </p:nvSpPr>
          <p:spPr>
            <a:xfrm>
              <a:off x="5571002" y="4494531"/>
              <a:ext cx="1100455" cy="206375"/>
            </a:xfrm>
            <a:custGeom>
              <a:rect b="b" l="l" r="r" t="t"/>
              <a:pathLst>
                <a:path extrusionOk="0" h="206375" w="1100454">
                  <a:moveTo>
                    <a:pt x="1100460" y="0"/>
                  </a:moveTo>
                  <a:lnTo>
                    <a:pt x="0" y="0"/>
                  </a:lnTo>
                  <a:lnTo>
                    <a:pt x="0" y="205748"/>
                  </a:lnTo>
                  <a:lnTo>
                    <a:pt x="1100460" y="205748"/>
                  </a:lnTo>
                  <a:lnTo>
                    <a:pt x="1100460" y="0"/>
                  </a:lnTo>
                  <a:close/>
                </a:path>
              </a:pathLst>
            </a:custGeom>
            <a:solidFill>
              <a:srgbClr val="EB796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21"/>
            <p:cNvSpPr/>
            <p:nvPr/>
          </p:nvSpPr>
          <p:spPr>
            <a:xfrm>
              <a:off x="5571002" y="4494531"/>
              <a:ext cx="1100455" cy="206375"/>
            </a:xfrm>
            <a:custGeom>
              <a:rect b="b" l="l" r="r" t="t"/>
              <a:pathLst>
                <a:path extrusionOk="0" h="206375" w="1100454">
                  <a:moveTo>
                    <a:pt x="0" y="0"/>
                  </a:moveTo>
                  <a:lnTo>
                    <a:pt x="1100460" y="0"/>
                  </a:lnTo>
                  <a:lnTo>
                    <a:pt x="1100460" y="205749"/>
                  </a:lnTo>
                  <a:lnTo>
                    <a:pt x="0" y="205749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2700">
              <a:solidFill>
                <a:srgbClr val="9B221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89" name="Google Shape;589;p21"/>
            <p:cNvPicPr preferRelativeResize="0"/>
            <p:nvPr/>
          </p:nvPicPr>
          <p:blipFill rotWithShape="1">
            <a:blip r:embed="rId28">
              <a:alphaModFix/>
            </a:blip>
            <a:srcRect b="0" l="0" r="0" t="0"/>
            <a:stretch/>
          </p:blipFill>
          <p:spPr>
            <a:xfrm>
              <a:off x="5544311" y="4684776"/>
              <a:ext cx="1191767" cy="2956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0" name="Google Shape;590;p21"/>
            <p:cNvPicPr preferRelativeResize="0"/>
            <p:nvPr/>
          </p:nvPicPr>
          <p:blipFill rotWithShape="1">
            <a:blip r:embed="rId29">
              <a:alphaModFix/>
            </a:blip>
            <a:srcRect b="0" l="0" r="0" t="0"/>
            <a:stretch/>
          </p:blipFill>
          <p:spPr>
            <a:xfrm>
              <a:off x="5727191" y="4715256"/>
              <a:ext cx="826008" cy="2682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1" name="Google Shape;591;p21"/>
            <p:cNvSpPr/>
            <p:nvPr/>
          </p:nvSpPr>
          <p:spPr>
            <a:xfrm>
              <a:off x="5571002" y="4711303"/>
              <a:ext cx="1100455" cy="206375"/>
            </a:xfrm>
            <a:custGeom>
              <a:rect b="b" l="l" r="r" t="t"/>
              <a:pathLst>
                <a:path extrusionOk="0" h="206375" w="1100454">
                  <a:moveTo>
                    <a:pt x="1100460" y="0"/>
                  </a:moveTo>
                  <a:lnTo>
                    <a:pt x="0" y="0"/>
                  </a:lnTo>
                  <a:lnTo>
                    <a:pt x="0" y="205748"/>
                  </a:lnTo>
                  <a:lnTo>
                    <a:pt x="1100460" y="205748"/>
                  </a:lnTo>
                  <a:lnTo>
                    <a:pt x="1100460" y="0"/>
                  </a:lnTo>
                  <a:close/>
                </a:path>
              </a:pathLst>
            </a:custGeom>
            <a:solidFill>
              <a:srgbClr val="EB796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21"/>
            <p:cNvSpPr/>
            <p:nvPr/>
          </p:nvSpPr>
          <p:spPr>
            <a:xfrm>
              <a:off x="5571002" y="4711303"/>
              <a:ext cx="1100455" cy="206375"/>
            </a:xfrm>
            <a:custGeom>
              <a:rect b="b" l="l" r="r" t="t"/>
              <a:pathLst>
                <a:path extrusionOk="0" h="206375" w="1100454">
                  <a:moveTo>
                    <a:pt x="0" y="0"/>
                  </a:moveTo>
                  <a:lnTo>
                    <a:pt x="1100460" y="0"/>
                  </a:lnTo>
                  <a:lnTo>
                    <a:pt x="1100460" y="205749"/>
                  </a:lnTo>
                  <a:lnTo>
                    <a:pt x="0" y="205749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2700">
              <a:solidFill>
                <a:srgbClr val="9B221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93" name="Google Shape;593;p21"/>
            <p:cNvPicPr preferRelativeResize="0"/>
            <p:nvPr/>
          </p:nvPicPr>
          <p:blipFill rotWithShape="1">
            <a:blip r:embed="rId30">
              <a:alphaModFix/>
            </a:blip>
            <a:srcRect b="0" l="0" r="0" t="0"/>
            <a:stretch/>
          </p:blipFill>
          <p:spPr>
            <a:xfrm>
              <a:off x="5544311" y="4901184"/>
              <a:ext cx="1191767" cy="2956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4" name="Google Shape;594;p21"/>
            <p:cNvPicPr preferRelativeResize="0"/>
            <p:nvPr/>
          </p:nvPicPr>
          <p:blipFill rotWithShape="1">
            <a:blip r:embed="rId31">
              <a:alphaModFix/>
            </a:blip>
            <a:srcRect b="0" l="0" r="0" t="0"/>
            <a:stretch/>
          </p:blipFill>
          <p:spPr>
            <a:xfrm>
              <a:off x="5870447" y="4931664"/>
              <a:ext cx="536448" cy="2682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5" name="Google Shape;595;p21"/>
            <p:cNvSpPr/>
            <p:nvPr/>
          </p:nvSpPr>
          <p:spPr>
            <a:xfrm>
              <a:off x="5571002" y="4928072"/>
              <a:ext cx="1100455" cy="206375"/>
            </a:xfrm>
            <a:custGeom>
              <a:rect b="b" l="l" r="r" t="t"/>
              <a:pathLst>
                <a:path extrusionOk="0" h="206375" w="1100454">
                  <a:moveTo>
                    <a:pt x="1100460" y="0"/>
                  </a:moveTo>
                  <a:lnTo>
                    <a:pt x="0" y="0"/>
                  </a:lnTo>
                  <a:lnTo>
                    <a:pt x="0" y="205748"/>
                  </a:lnTo>
                  <a:lnTo>
                    <a:pt x="1100460" y="205748"/>
                  </a:lnTo>
                  <a:lnTo>
                    <a:pt x="1100460" y="0"/>
                  </a:lnTo>
                  <a:close/>
                </a:path>
              </a:pathLst>
            </a:custGeom>
            <a:solidFill>
              <a:srgbClr val="EB796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21"/>
            <p:cNvSpPr/>
            <p:nvPr/>
          </p:nvSpPr>
          <p:spPr>
            <a:xfrm>
              <a:off x="5571002" y="4928072"/>
              <a:ext cx="1100455" cy="206375"/>
            </a:xfrm>
            <a:custGeom>
              <a:rect b="b" l="l" r="r" t="t"/>
              <a:pathLst>
                <a:path extrusionOk="0" h="206375" w="1100454">
                  <a:moveTo>
                    <a:pt x="0" y="0"/>
                  </a:moveTo>
                  <a:lnTo>
                    <a:pt x="1100460" y="0"/>
                  </a:lnTo>
                  <a:lnTo>
                    <a:pt x="1100460" y="205749"/>
                  </a:lnTo>
                  <a:lnTo>
                    <a:pt x="0" y="205749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2700">
              <a:solidFill>
                <a:srgbClr val="9B221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97" name="Google Shape;597;p21"/>
            <p:cNvPicPr preferRelativeResize="0"/>
            <p:nvPr/>
          </p:nvPicPr>
          <p:blipFill rotWithShape="1">
            <a:blip r:embed="rId32">
              <a:alphaModFix/>
            </a:blip>
            <a:srcRect b="0" l="0" r="0" t="0"/>
            <a:stretch/>
          </p:blipFill>
          <p:spPr>
            <a:xfrm>
              <a:off x="5544311" y="5349240"/>
              <a:ext cx="1191767" cy="2103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8" name="Google Shape;598;p21"/>
            <p:cNvPicPr preferRelativeResize="0"/>
            <p:nvPr/>
          </p:nvPicPr>
          <p:blipFill rotWithShape="1">
            <a:blip r:embed="rId33">
              <a:alphaModFix/>
            </a:blip>
            <a:srcRect b="0" l="0" r="0" t="0"/>
            <a:stretch/>
          </p:blipFill>
          <p:spPr>
            <a:xfrm>
              <a:off x="5660135" y="5333999"/>
              <a:ext cx="960119" cy="2712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9" name="Google Shape;599;p21"/>
            <p:cNvSpPr/>
            <p:nvPr/>
          </p:nvSpPr>
          <p:spPr>
            <a:xfrm>
              <a:off x="5571002" y="5376495"/>
              <a:ext cx="1100455" cy="118745"/>
            </a:xfrm>
            <a:custGeom>
              <a:rect b="b" l="l" r="r" t="t"/>
              <a:pathLst>
                <a:path extrusionOk="0" h="118745" w="1100454">
                  <a:moveTo>
                    <a:pt x="1100460" y="0"/>
                  </a:moveTo>
                  <a:lnTo>
                    <a:pt x="0" y="0"/>
                  </a:lnTo>
                  <a:lnTo>
                    <a:pt x="0" y="118522"/>
                  </a:lnTo>
                  <a:lnTo>
                    <a:pt x="1100460" y="118522"/>
                  </a:lnTo>
                  <a:lnTo>
                    <a:pt x="1100460" y="0"/>
                  </a:lnTo>
                  <a:close/>
                </a:path>
              </a:pathLst>
            </a:custGeom>
            <a:solidFill>
              <a:srgbClr val="B2194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21"/>
            <p:cNvSpPr/>
            <p:nvPr/>
          </p:nvSpPr>
          <p:spPr>
            <a:xfrm>
              <a:off x="5571002" y="5376495"/>
              <a:ext cx="1100455" cy="118745"/>
            </a:xfrm>
            <a:custGeom>
              <a:rect b="b" l="l" r="r" t="t"/>
              <a:pathLst>
                <a:path extrusionOk="0" h="118745" w="1100454">
                  <a:moveTo>
                    <a:pt x="0" y="0"/>
                  </a:moveTo>
                  <a:lnTo>
                    <a:pt x="1100460" y="0"/>
                  </a:lnTo>
                  <a:lnTo>
                    <a:pt x="1100460" y="118522"/>
                  </a:lnTo>
                  <a:lnTo>
                    <a:pt x="0" y="118522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2700">
              <a:solidFill>
                <a:srgbClr val="76113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01" name="Google Shape;601;p21"/>
            <p:cNvPicPr preferRelativeResize="0"/>
            <p:nvPr/>
          </p:nvPicPr>
          <p:blipFill rotWithShape="1">
            <a:blip r:embed="rId34">
              <a:alphaModFix/>
            </a:blip>
            <a:srcRect b="0" l="0" r="0" t="0"/>
            <a:stretch/>
          </p:blipFill>
          <p:spPr>
            <a:xfrm>
              <a:off x="5544311" y="5477255"/>
              <a:ext cx="1191767" cy="2987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2" name="Google Shape;602;p21"/>
            <p:cNvPicPr preferRelativeResize="0"/>
            <p:nvPr/>
          </p:nvPicPr>
          <p:blipFill rotWithShape="1">
            <a:blip r:embed="rId35">
              <a:alphaModFix/>
            </a:blip>
            <a:srcRect b="0" l="0" r="0" t="0"/>
            <a:stretch/>
          </p:blipFill>
          <p:spPr>
            <a:xfrm>
              <a:off x="5672327" y="5455919"/>
              <a:ext cx="944879" cy="3718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3" name="Google Shape;603;p21"/>
            <p:cNvSpPr/>
            <p:nvPr/>
          </p:nvSpPr>
          <p:spPr>
            <a:xfrm>
              <a:off x="5571001" y="5506036"/>
              <a:ext cx="1100455" cy="206375"/>
            </a:xfrm>
            <a:custGeom>
              <a:rect b="b" l="l" r="r" t="t"/>
              <a:pathLst>
                <a:path extrusionOk="0" h="206375" w="1100454">
                  <a:moveTo>
                    <a:pt x="1100460" y="0"/>
                  </a:moveTo>
                  <a:lnTo>
                    <a:pt x="0" y="0"/>
                  </a:lnTo>
                  <a:lnTo>
                    <a:pt x="0" y="205749"/>
                  </a:lnTo>
                  <a:lnTo>
                    <a:pt x="1100460" y="205749"/>
                  </a:lnTo>
                  <a:lnTo>
                    <a:pt x="1100460" y="0"/>
                  </a:lnTo>
                  <a:close/>
                </a:path>
              </a:pathLst>
            </a:custGeom>
            <a:solidFill>
              <a:srgbClr val="B2194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21"/>
            <p:cNvSpPr/>
            <p:nvPr/>
          </p:nvSpPr>
          <p:spPr>
            <a:xfrm>
              <a:off x="5571001" y="5506036"/>
              <a:ext cx="1100455" cy="206375"/>
            </a:xfrm>
            <a:custGeom>
              <a:rect b="b" l="l" r="r" t="t"/>
              <a:pathLst>
                <a:path extrusionOk="0" h="206375" w="1100454">
                  <a:moveTo>
                    <a:pt x="0" y="0"/>
                  </a:moveTo>
                  <a:lnTo>
                    <a:pt x="1100460" y="0"/>
                  </a:lnTo>
                  <a:lnTo>
                    <a:pt x="1100460" y="205749"/>
                  </a:lnTo>
                  <a:lnTo>
                    <a:pt x="0" y="205749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2700">
              <a:solidFill>
                <a:srgbClr val="76113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05" name="Google Shape;605;p21"/>
            <p:cNvPicPr preferRelativeResize="0"/>
            <p:nvPr/>
          </p:nvPicPr>
          <p:blipFill rotWithShape="1">
            <a:blip r:embed="rId36">
              <a:alphaModFix/>
            </a:blip>
            <a:srcRect b="0" l="0" r="0" t="0"/>
            <a:stretch/>
          </p:blipFill>
          <p:spPr>
            <a:xfrm>
              <a:off x="5544311" y="5138928"/>
              <a:ext cx="1191767" cy="2834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6" name="Google Shape;606;p21"/>
            <p:cNvPicPr preferRelativeResize="0"/>
            <p:nvPr/>
          </p:nvPicPr>
          <p:blipFill rotWithShape="1">
            <a:blip r:embed="rId37">
              <a:alphaModFix/>
            </a:blip>
            <a:srcRect b="0" l="0" r="0" t="0"/>
            <a:stretch/>
          </p:blipFill>
          <p:spPr>
            <a:xfrm>
              <a:off x="5699759" y="5163312"/>
              <a:ext cx="877824" cy="2682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7" name="Google Shape;607;p21"/>
            <p:cNvSpPr/>
            <p:nvPr/>
          </p:nvSpPr>
          <p:spPr>
            <a:xfrm>
              <a:off x="5571001" y="5165901"/>
              <a:ext cx="1100455" cy="194310"/>
            </a:xfrm>
            <a:custGeom>
              <a:rect b="b" l="l" r="r" t="t"/>
              <a:pathLst>
                <a:path extrusionOk="0" h="194310" w="1100454">
                  <a:moveTo>
                    <a:pt x="1100460" y="0"/>
                  </a:moveTo>
                  <a:lnTo>
                    <a:pt x="0" y="0"/>
                  </a:lnTo>
                  <a:lnTo>
                    <a:pt x="0" y="193954"/>
                  </a:lnTo>
                  <a:lnTo>
                    <a:pt x="1100460" y="193954"/>
                  </a:lnTo>
                  <a:lnTo>
                    <a:pt x="1100460" y="0"/>
                  </a:lnTo>
                  <a:close/>
                </a:path>
              </a:pathLst>
            </a:custGeom>
            <a:solidFill>
              <a:srgbClr val="ED80A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21"/>
            <p:cNvSpPr/>
            <p:nvPr/>
          </p:nvSpPr>
          <p:spPr>
            <a:xfrm>
              <a:off x="5571001" y="5165901"/>
              <a:ext cx="1100455" cy="194310"/>
            </a:xfrm>
            <a:custGeom>
              <a:rect b="b" l="l" r="r" t="t"/>
              <a:pathLst>
                <a:path extrusionOk="0" h="194310" w="1100454">
                  <a:moveTo>
                    <a:pt x="0" y="0"/>
                  </a:moveTo>
                  <a:lnTo>
                    <a:pt x="1100460" y="0"/>
                  </a:lnTo>
                  <a:lnTo>
                    <a:pt x="1100460" y="193954"/>
                  </a:lnTo>
                  <a:lnTo>
                    <a:pt x="0" y="19395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2700">
              <a:solidFill>
                <a:srgbClr val="76113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9" name="Google Shape;609;p21"/>
          <p:cNvSpPr txBox="1"/>
          <p:nvPr/>
        </p:nvSpPr>
        <p:spPr>
          <a:xfrm rot="-5400000">
            <a:off x="5106428" y="4866734"/>
            <a:ext cx="637540" cy="134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latin typeface="Verdana"/>
                <a:ea typeface="Verdana"/>
                <a:cs typeface="Verdana"/>
                <a:sym typeface="Verdana"/>
              </a:rPr>
              <a:t>Protocollo HART</a:t>
            </a:r>
            <a:endParaRPr sz="700"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610" name="Google Shape;610;p21"/>
          <p:cNvGraphicFramePr/>
          <p:nvPr/>
        </p:nvGraphicFramePr>
        <p:xfrm>
          <a:off x="585222" y="220777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{8D74883E-4F54-40E8-8F9C-48ACE594F177}</a:tableStyleId>
              </a:tblPr>
              <a:tblGrid>
                <a:gridCol w="1397000"/>
                <a:gridCol w="2947675"/>
                <a:gridCol w="179075"/>
                <a:gridCol w="1212850"/>
                <a:gridCol w="502275"/>
                <a:gridCol w="1494800"/>
                <a:gridCol w="1612275"/>
              </a:tblGrid>
              <a:tr h="304800">
                <a:tc>
                  <a:txBody>
                    <a:bodyPr/>
                    <a:lstStyle/>
                    <a:p>
                      <a:pPr indent="0" lvl="0" marL="76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Alcuni protocolli</a:t>
                      </a:r>
                      <a:endParaRPr sz="10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747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05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76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Comunicazioni WIRED</a:t>
                      </a:r>
                      <a:endParaRPr sz="10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747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05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05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76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Alcuni protocolli</a:t>
                      </a:r>
                      <a:endParaRPr sz="10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747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051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76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Comunicazioni WIRELESS</a:t>
                      </a:r>
                      <a:endParaRPr sz="10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747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051"/>
                    </a:solidFill>
                  </a:tcPr>
                </a:tc>
                <a:tc hMerge="1"/>
                <a:tc hMerge="1"/>
              </a:tr>
              <a:tr h="624850">
                <a:tc>
                  <a:txBody>
                    <a:bodyPr/>
                    <a:lstStyle/>
                    <a:p>
                      <a:pPr indent="0" lvl="0" marL="76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PROFIBUS</a:t>
                      </a:r>
                      <a:endParaRPr sz="9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747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50799" lvl="0" marL="11557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Arial"/>
                        <a:buChar char="•"/>
                      </a:pPr>
                      <a:r>
                        <a:rPr lang="en-US" sz="9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Master/slave</a:t>
                      </a:r>
                      <a:endParaRPr sz="9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-50799" lvl="0" marL="115570" marR="0" rtl="0" algn="l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buSzPts val="800"/>
                        <a:buFont typeface="Arial"/>
                        <a:buChar char="•"/>
                      </a:pPr>
                      <a:r>
                        <a:rPr lang="en-US" sz="9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Comunicazione basata su token in bus multipoint</a:t>
                      </a:r>
                      <a:endParaRPr sz="9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747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05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76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WirelessHART</a:t>
                      </a:r>
                      <a:endParaRPr sz="9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747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>
                  <a:txBody>
                    <a:bodyPr/>
                    <a:lstStyle/>
                    <a:p>
                      <a:pPr indent="-50799" lvl="0" marL="11557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Arial"/>
                        <a:buChar char="•"/>
                      </a:pPr>
                      <a:r>
                        <a:rPr lang="en-US" sz="9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Reti di comunicazione P2P e reti mesh</a:t>
                      </a:r>
                      <a:endParaRPr sz="9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-50799" lvl="0" marL="76200" marR="127000" rtl="0" algn="l">
                        <a:lnSpc>
                          <a:spcPct val="112222"/>
                        </a:lnSpc>
                        <a:spcBef>
                          <a:spcPts val="120"/>
                        </a:spcBef>
                        <a:spcAft>
                          <a:spcPts val="0"/>
                        </a:spcAft>
                        <a:buSzPts val="800"/>
                        <a:buFont typeface="Arial"/>
                        <a:buChar char="•"/>
                      </a:pPr>
                      <a:r>
                        <a:rPr lang="en-US" sz="9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	Comunicazione wireless basata su IEEE </a:t>
                      </a:r>
                      <a:r>
                        <a:rPr b="1" lang="en-US" sz="9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802.15.4 </a:t>
                      </a:r>
                      <a:r>
                        <a:rPr lang="en-US" sz="9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(reti personali wireless a bassa velocità (LR-WPAN))</a:t>
                      </a:r>
                      <a:endParaRPr sz="9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-50799" lvl="0" marL="11557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Arial"/>
                        <a:buChar char="•"/>
                      </a:pPr>
                      <a:r>
                        <a:rPr lang="en-US" sz="9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Comunicazione orientata al comando basata su HART (TCP)</a:t>
                      </a:r>
                      <a:endParaRPr sz="9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747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</a:tr>
              <a:tr h="624850">
                <a:tc>
                  <a:txBody>
                    <a:bodyPr/>
                    <a:lstStyle/>
                    <a:p>
                      <a:pPr indent="0" lvl="0" marL="76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PROFINET</a:t>
                      </a:r>
                      <a:endParaRPr sz="9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68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50799" lvl="0" marL="11557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Arial"/>
                        <a:buChar char="•"/>
                      </a:pPr>
                      <a:r>
                        <a:rPr lang="en-US" sz="9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Funziona su Ethernet e TCP/IP</a:t>
                      </a:r>
                      <a:endParaRPr sz="9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68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05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76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ISA100.11a</a:t>
                      </a:r>
                      <a:endParaRPr sz="9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68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>
                  <a:txBody>
                    <a:bodyPr/>
                    <a:lstStyle/>
                    <a:p>
                      <a:pPr indent="-50799" lvl="0" marL="11557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Arial"/>
                        <a:buChar char="•"/>
                      </a:pPr>
                      <a:r>
                        <a:rPr lang="en-US" sz="9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Reti di comunicazione P2P e reti mesh</a:t>
                      </a:r>
                      <a:endParaRPr sz="9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-50799" lvl="0" marL="115570" marR="0" rtl="0" algn="l">
                        <a:lnSpc>
                          <a:spcPct val="116111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buSzPts val="800"/>
                        <a:buFont typeface="Arial"/>
                        <a:buChar char="•"/>
                      </a:pPr>
                      <a:r>
                        <a:rPr lang="en-US" sz="9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Comunicazione senza fili basata su IEEE </a:t>
                      </a:r>
                      <a:r>
                        <a:rPr b="1" lang="en-US" sz="9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802.15.4 </a:t>
                      </a:r>
                      <a:r>
                        <a:rPr lang="en-US" sz="9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(LR-WPANs)</a:t>
                      </a:r>
                      <a:endParaRPr sz="9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-50799" lvl="0" marL="115570" marR="0" rtl="0" algn="l">
                        <a:lnSpc>
                          <a:spcPct val="11611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Arial"/>
                        <a:buChar char="•"/>
                      </a:pPr>
                      <a:r>
                        <a:rPr lang="en-US" sz="9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Comunicazione orientata agli oggetti con UDP</a:t>
                      </a:r>
                      <a:endParaRPr sz="9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-50799" lvl="0" marL="115570" marR="0" rtl="0" algn="l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buSzPts val="800"/>
                        <a:buFont typeface="Arial"/>
                        <a:buChar char="•"/>
                      </a:pPr>
                      <a:r>
                        <a:rPr lang="en-US" sz="9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Compatibilità con 6LowPAN</a:t>
                      </a:r>
                      <a:endParaRPr sz="9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68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</a:tr>
              <a:tr h="487675">
                <a:tc>
                  <a:txBody>
                    <a:bodyPr/>
                    <a:lstStyle/>
                    <a:p>
                      <a:pPr indent="0" lvl="0" marL="76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OPC-UA</a:t>
                      </a:r>
                      <a:endParaRPr sz="9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76200" marR="586105" rtl="0" algn="l">
                        <a:lnSpc>
                          <a:spcPct val="122222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(Architettura unificata OPC)</a:t>
                      </a:r>
                      <a:endParaRPr sz="9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937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50799" lvl="0" marL="76200" marR="35623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Arial"/>
                        <a:buChar char="•"/>
                      </a:pPr>
                      <a:r>
                        <a:rPr lang="en-US" sz="9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	Comunicazioni basate su oggetti, in cui ogni dispositivo è incapsulato su un oggetto</a:t>
                      </a:r>
                      <a:endParaRPr sz="9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937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05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76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ZigBee</a:t>
                      </a:r>
                      <a:endParaRPr sz="9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937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>
                  <a:txBody>
                    <a:bodyPr/>
                    <a:lstStyle/>
                    <a:p>
                      <a:pPr indent="-50799" lvl="0" marL="11557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Arial"/>
                        <a:buChar char="•"/>
                      </a:pPr>
                      <a:r>
                        <a:rPr lang="en-US" sz="9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Reti di comunicazione P2P e reti mesh</a:t>
                      </a:r>
                      <a:endParaRPr sz="9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-50799" lvl="0" marL="11557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Arial"/>
                        <a:buChar char="•"/>
                      </a:pPr>
                      <a:r>
                        <a:rPr lang="en-US" sz="9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Comunicazione senza fili basata su IEEE </a:t>
                      </a:r>
                      <a:r>
                        <a:rPr b="1" lang="en-US" sz="9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802.15.4 </a:t>
                      </a:r>
                      <a:r>
                        <a:rPr lang="en-US" sz="9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(LR-WPANs)</a:t>
                      </a:r>
                      <a:endParaRPr sz="9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937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</a:tr>
              <a:tr h="487675">
                <a:tc>
                  <a:txBody>
                    <a:bodyPr/>
                    <a:lstStyle/>
                    <a:p>
                      <a:pPr indent="0" lvl="0" marL="76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CIP</a:t>
                      </a:r>
                      <a:endParaRPr sz="9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76200" marR="220979" rtl="0" algn="l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(Protocollo industriale comune)</a:t>
                      </a:r>
                      <a:endParaRPr sz="9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937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50799" lvl="0" marL="76200" marR="356235" rtl="0" algn="l">
                        <a:lnSpc>
                          <a:spcPct val="10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Arial"/>
                        <a:buChar char="•"/>
                      </a:pPr>
                      <a:r>
                        <a:rPr lang="en-US" sz="9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	Comunicazioni basate su oggetti, in cui ogni dispositivo è incapsulato su un oggetto</a:t>
                      </a:r>
                      <a:endParaRPr sz="9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-50799" lvl="0" marL="115570" marR="0" rtl="0" algn="l">
                        <a:lnSpc>
                          <a:spcPct val="1094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Arial"/>
                        <a:buChar char="•"/>
                      </a:pPr>
                      <a:r>
                        <a:rPr lang="en-US" sz="9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Ethernet/IP</a:t>
                      </a:r>
                      <a:endParaRPr sz="9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620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05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7175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WirelessHART</a:t>
                      </a:r>
                      <a:endParaRPr sz="8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758825" marR="0" rtl="0" algn="l">
                        <a:lnSpc>
                          <a:spcPct val="100000"/>
                        </a:lnSpc>
                        <a:spcBef>
                          <a:spcPts val="39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Applicazione</a:t>
                      </a:r>
                      <a:endParaRPr sz="7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115575" marB="0" marR="0" marL="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48895" marR="0" rtl="0" algn="ctr">
                        <a:lnSpc>
                          <a:spcPct val="1156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ISA100.11a</a:t>
                      </a:r>
                      <a:endParaRPr sz="8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495300" marR="491490" rtl="0" algn="ctr">
                        <a:lnSpc>
                          <a:spcPct val="112857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Applicazione (tunnelling)</a:t>
                      </a:r>
                      <a:endParaRPr sz="7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075" marB="0" marR="0" marL="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4762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ZigBee PRO</a:t>
                      </a:r>
                      <a:endParaRPr sz="8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461644" marR="0" rtl="0" algn="l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Applicazione</a:t>
                      </a:r>
                      <a:endParaRPr sz="7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115575" marB="0" marR="0" marL="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459100">
                <a:tc rowSpan="2">
                  <a:txBody>
                    <a:bodyPr/>
                    <a:lstStyle/>
                    <a:p>
                      <a:pPr indent="0" lvl="0" marL="76200" marR="151765" rtl="0" algn="l">
                        <a:lnSpc>
                          <a:spcPct val="10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HART (trasduttore remoto indirizzabile in autostrada)</a:t>
                      </a:r>
                      <a:endParaRPr sz="9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555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-50799" lvl="0" marL="11557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Arial"/>
                        <a:buChar char="•"/>
                      </a:pPr>
                      <a:r>
                        <a:rPr lang="en-US" sz="9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Connessione P2P e bus multipunto</a:t>
                      </a:r>
                      <a:endParaRPr sz="9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7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05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30099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Trasporto (TCP)</a:t>
                      </a:r>
                      <a:endParaRPr sz="7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02260" marR="0" rtl="0" algn="ct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Rete</a:t>
                      </a:r>
                      <a:endParaRPr sz="7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15250" marB="0" marR="0" marL="0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Trasporto (UDP)</a:t>
                      </a:r>
                      <a:endParaRPr sz="7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Rete (6LowPAN)</a:t>
                      </a:r>
                      <a:endParaRPr sz="7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15250" marB="0" marR="0" marL="0"/>
                </a:tc>
                <a:tc>
                  <a:txBody>
                    <a:bodyPr/>
                    <a:lstStyle/>
                    <a:p>
                      <a:pPr indent="0" lvl="0" marL="51561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Trasporto</a:t>
                      </a:r>
                      <a:endParaRPr sz="7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5327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Rete</a:t>
                      </a:r>
                      <a:endParaRPr sz="7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725" marB="0" marR="0" marL="0"/>
                </a:tc>
              </a:tr>
              <a:tr h="28575">
                <a:tc vMerge="1"/>
                <a:tc vMerge="1"/>
                <a:tc vMerge="1"/>
                <a:tc gridSpan="2" rowSpan="3">
                  <a:txBody>
                    <a:bodyPr/>
                    <a:lstStyle/>
                    <a:p>
                      <a:pPr indent="0" lvl="0" marL="6597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TDMA - Hopping</a:t>
                      </a:r>
                      <a:endParaRPr sz="7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618490" marR="0" rtl="0" algn="l">
                        <a:lnSpc>
                          <a:spcPct val="100000"/>
                        </a:lnSpc>
                        <a:spcBef>
                          <a:spcPts val="53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IEEE 802.15.4 MAC</a:t>
                      </a:r>
                      <a:endParaRPr sz="7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13334" lvl="0" marL="631825" marR="322580" rtl="0" algn="l">
                        <a:lnSpc>
                          <a:spcPct val="116999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PHY IEEE 802.15.4 (2,4 GHz, O-QPSK)</a:t>
                      </a:r>
                      <a:endParaRPr sz="7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00" marB="0" marR="0" marL="0"/>
                </a:tc>
                <a:tc rowSpan="3" hMerge="1"/>
                <a:tc row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285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Collegamento dati superiore</a:t>
                      </a:r>
                      <a:endParaRPr sz="7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0" marR="0" rtl="0" algn="ctr">
                        <a:lnSpc>
                          <a:spcPct val="1164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ISA100 (LINK)</a:t>
                      </a:r>
                      <a:endParaRPr sz="7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IEEE 802.15.4 MAC</a:t>
                      </a:r>
                      <a:endParaRPr sz="7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368300" marR="365125" rtl="0" algn="ctr">
                        <a:lnSpc>
                          <a:spcPct val="116999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PHY IEEE 802.15.4 (2,4 GHz, O-QPSK)</a:t>
                      </a:r>
                      <a:endParaRPr sz="7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0" marB="0" marR="0" marL="0"/>
                </a:tc>
                <a:tc rowSpan="3">
                  <a:txBody>
                    <a:bodyPr/>
                    <a:lstStyle/>
                    <a:p>
                      <a:pPr indent="0" lvl="0" marL="32131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IEEE 802.15.4 MAC</a:t>
                      </a:r>
                      <a:endParaRPr sz="7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13334" lvl="0" marL="334645" marR="516255" rtl="0" algn="l">
                        <a:lnSpc>
                          <a:spcPct val="116999"/>
                        </a:lnSpc>
                        <a:spcBef>
                          <a:spcPts val="62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PHY IEEE 802.15.4 (2,4 GHz, O-QPSK)</a:t>
                      </a:r>
                      <a:endParaRPr sz="7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625" marB="0" marR="0" marL="0"/>
                </a:tc>
              </a:tr>
              <a:tr h="391150">
                <a:tc>
                  <a:txBody>
                    <a:bodyPr/>
                    <a:lstStyle/>
                    <a:p>
                      <a:pPr indent="0" lvl="0" marL="76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HART/IP</a:t>
                      </a:r>
                      <a:endParaRPr sz="9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50799" lvl="0" marL="76200" marR="628650" rtl="0" algn="l">
                        <a:lnSpc>
                          <a:spcPct val="10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Arial"/>
                        <a:buChar char="•"/>
                      </a:pPr>
                      <a:r>
                        <a:rPr lang="en-US" sz="9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	Funziona su HART Ethernet e TCP/IP per incapsulare i pacchetti HART.</a:t>
                      </a:r>
                      <a:endParaRPr sz="9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49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051"/>
                    </a:solidFill>
                  </a:tcPr>
                </a:tc>
                <a:tc gridSpan="2" vMerge="1"/>
                <a:tc hMerge="1" vMerge="1"/>
                <a:tc vMerge="1"/>
                <a:tc vMerge="1"/>
              </a:tr>
              <a:tr h="391150">
                <a:tc>
                  <a:txBody>
                    <a:bodyPr/>
                    <a:lstStyle/>
                    <a:p>
                      <a:pPr indent="0" lvl="0" marL="76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ecc.</a:t>
                      </a:r>
                      <a:endParaRPr sz="9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68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76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-...</a:t>
                      </a:r>
                      <a:endParaRPr sz="9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76200" marR="0" rtl="0" algn="l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-...</a:t>
                      </a:r>
                      <a:endParaRPr sz="9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68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051"/>
                    </a:solidFill>
                  </a:tcPr>
                </a:tc>
                <a:tc gridSpan="2" vMerge="1"/>
                <a:tc hMerge="1" vMerge="1"/>
                <a:tc vMerge="1"/>
                <a:tc vMerge="1"/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" name="Google Shape;61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81406" y="0"/>
            <a:ext cx="501059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6" name="Google Shape;616;p22"/>
          <p:cNvSpPr txBox="1"/>
          <p:nvPr/>
        </p:nvSpPr>
        <p:spPr>
          <a:xfrm>
            <a:off x="11126685" y="6324600"/>
            <a:ext cx="18097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22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17" name="Google Shape;617;p22"/>
          <p:cNvSpPr txBox="1"/>
          <p:nvPr>
            <p:ph type="title"/>
          </p:nvPr>
        </p:nvSpPr>
        <p:spPr>
          <a:xfrm>
            <a:off x="855396" y="387603"/>
            <a:ext cx="5504100" cy="9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0">
            <a:spAutoFit/>
          </a:bodyPr>
          <a:lstStyle/>
          <a:p>
            <a:pPr indent="0" lvl="0" marL="12700" marR="5080" rtl="0" algn="l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/>
              <a:t>Architetture di controllo tradizionali dei sistemi energetici critici</a:t>
            </a:r>
            <a:endParaRPr sz="2700"/>
          </a:p>
        </p:txBody>
      </p:sp>
      <p:pic>
        <p:nvPicPr>
          <p:cNvPr id="618" name="Google Shape;618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49376" y="6167335"/>
            <a:ext cx="3294001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9" name="Google Shape;619;p22"/>
          <p:cNvSpPr txBox="1"/>
          <p:nvPr/>
        </p:nvSpPr>
        <p:spPr>
          <a:xfrm rot="5400000">
            <a:off x="8374885" y="2834702"/>
            <a:ext cx="6737984" cy="11468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7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D9D9D9"/>
                </a:solidFill>
                <a:latin typeface="Verdana"/>
                <a:ea typeface="Verdana"/>
                <a:cs typeface="Verdana"/>
                <a:sym typeface="Verdana"/>
              </a:rPr>
              <a:t>INTRODUZIONE</a:t>
            </a:r>
            <a:endParaRPr sz="72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620" name="Google Shape;620;p22"/>
          <p:cNvGrpSpPr/>
          <p:nvPr/>
        </p:nvGrpSpPr>
        <p:grpSpPr>
          <a:xfrm>
            <a:off x="690631" y="0"/>
            <a:ext cx="11032434" cy="6858000"/>
            <a:chOff x="690631" y="0"/>
            <a:chExt cx="11032434" cy="6858000"/>
          </a:xfrm>
        </p:grpSpPr>
        <p:sp>
          <p:nvSpPr>
            <p:cNvPr id="621" name="Google Shape;621;p22"/>
            <p:cNvSpPr/>
            <p:nvPr/>
          </p:nvSpPr>
          <p:spPr>
            <a:xfrm>
              <a:off x="7377174" y="0"/>
              <a:ext cx="2555240" cy="6858000"/>
            </a:xfrm>
            <a:custGeom>
              <a:rect b="b" l="l" r="r" t="t"/>
              <a:pathLst>
                <a:path extrusionOk="0" h="6858000" w="2555240">
                  <a:moveTo>
                    <a:pt x="1541856" y="1537132"/>
                  </a:moveTo>
                  <a:lnTo>
                    <a:pt x="1494490" y="1543598"/>
                  </a:lnTo>
                  <a:lnTo>
                    <a:pt x="1450943" y="1561725"/>
                  </a:lnTo>
                  <a:lnTo>
                    <a:pt x="1413442" y="1590241"/>
                  </a:lnTo>
                  <a:lnTo>
                    <a:pt x="1384216" y="1627873"/>
                  </a:lnTo>
                  <a:lnTo>
                    <a:pt x="1365493" y="1673349"/>
                  </a:lnTo>
                  <a:lnTo>
                    <a:pt x="970859" y="3128578"/>
                  </a:lnTo>
                  <a:lnTo>
                    <a:pt x="0" y="6858000"/>
                  </a:lnTo>
                  <a:lnTo>
                    <a:pt x="25956" y="6858000"/>
                  </a:lnTo>
                  <a:lnTo>
                    <a:pt x="996320" y="3136211"/>
                  </a:lnTo>
                  <a:lnTo>
                    <a:pt x="1390952" y="1680980"/>
                  </a:lnTo>
                  <a:lnTo>
                    <a:pt x="1411941" y="1634902"/>
                  </a:lnTo>
                  <a:lnTo>
                    <a:pt x="1445212" y="1598715"/>
                  </a:lnTo>
                  <a:lnTo>
                    <a:pt x="1487466" y="1574373"/>
                  </a:lnTo>
                  <a:lnTo>
                    <a:pt x="1535403" y="1563830"/>
                  </a:lnTo>
                  <a:lnTo>
                    <a:pt x="1637281" y="1563830"/>
                  </a:lnTo>
                  <a:lnTo>
                    <a:pt x="1625324" y="1556399"/>
                  </a:lnTo>
                  <a:lnTo>
                    <a:pt x="1590814" y="1543598"/>
                  </a:lnTo>
                  <a:lnTo>
                    <a:pt x="1541856" y="1537132"/>
                  </a:lnTo>
                  <a:close/>
                </a:path>
                <a:path extrusionOk="0" h="6858000" w="2555240">
                  <a:moveTo>
                    <a:pt x="1637281" y="1563830"/>
                  </a:moveTo>
                  <a:lnTo>
                    <a:pt x="1535403" y="1563830"/>
                  </a:lnTo>
                  <a:lnTo>
                    <a:pt x="1585722" y="1569040"/>
                  </a:lnTo>
                  <a:lnTo>
                    <a:pt x="1614962" y="1580210"/>
                  </a:lnTo>
                  <a:lnTo>
                    <a:pt x="1663416" y="1617338"/>
                  </a:lnTo>
                  <a:lnTo>
                    <a:pt x="1694326" y="1671361"/>
                  </a:lnTo>
                  <a:lnTo>
                    <a:pt x="1701964" y="1732261"/>
                  </a:lnTo>
                  <a:lnTo>
                    <a:pt x="1696474" y="1763665"/>
                  </a:lnTo>
                  <a:lnTo>
                    <a:pt x="1436780" y="2721522"/>
                  </a:lnTo>
                  <a:lnTo>
                    <a:pt x="1430309" y="2770443"/>
                  </a:lnTo>
                  <a:lnTo>
                    <a:pt x="1436780" y="2817773"/>
                  </a:lnTo>
                  <a:lnTo>
                    <a:pt x="1454921" y="2861288"/>
                  </a:lnTo>
                  <a:lnTo>
                    <a:pt x="1483458" y="2898760"/>
                  </a:lnTo>
                  <a:lnTo>
                    <a:pt x="1521118" y="2927964"/>
                  </a:lnTo>
                  <a:lnTo>
                    <a:pt x="1566627" y="2946674"/>
                  </a:lnTo>
                  <a:lnTo>
                    <a:pt x="1618576" y="2952831"/>
                  </a:lnTo>
                  <a:lnTo>
                    <a:pt x="1668753" y="2944640"/>
                  </a:lnTo>
                  <a:lnTo>
                    <a:pt x="1704059" y="2928175"/>
                  </a:lnTo>
                  <a:lnTo>
                    <a:pt x="1617364" y="2928175"/>
                  </a:lnTo>
                  <a:lnTo>
                    <a:pt x="1572991" y="2922507"/>
                  </a:lnTo>
                  <a:lnTo>
                    <a:pt x="1526878" y="2901533"/>
                  </a:lnTo>
                  <a:lnTo>
                    <a:pt x="1490664" y="2868286"/>
                  </a:lnTo>
                  <a:lnTo>
                    <a:pt x="1466303" y="2826064"/>
                  </a:lnTo>
                  <a:lnTo>
                    <a:pt x="1455753" y="2778164"/>
                  </a:lnTo>
                  <a:lnTo>
                    <a:pt x="1460967" y="2727882"/>
                  </a:lnTo>
                  <a:lnTo>
                    <a:pt x="1720661" y="1770024"/>
                  </a:lnTo>
                  <a:lnTo>
                    <a:pt x="1726648" y="1734387"/>
                  </a:lnTo>
                  <a:lnTo>
                    <a:pt x="1725674" y="1701333"/>
                  </a:lnTo>
                  <a:lnTo>
                    <a:pt x="1725594" y="1698631"/>
                  </a:lnTo>
                  <a:lnTo>
                    <a:pt x="1717618" y="1663589"/>
                  </a:lnTo>
                  <a:lnTo>
                    <a:pt x="1702839" y="1630098"/>
                  </a:lnTo>
                  <a:lnTo>
                    <a:pt x="1681934" y="1600125"/>
                  </a:lnTo>
                  <a:lnTo>
                    <a:pt x="1655897" y="1575400"/>
                  </a:lnTo>
                  <a:lnTo>
                    <a:pt x="1637281" y="1563830"/>
                  </a:lnTo>
                  <a:close/>
                </a:path>
                <a:path extrusionOk="0" h="6858000" w="2555240">
                  <a:moveTo>
                    <a:pt x="2555219" y="0"/>
                  </a:moveTo>
                  <a:lnTo>
                    <a:pt x="2528139" y="0"/>
                  </a:lnTo>
                  <a:lnTo>
                    <a:pt x="2100017" y="1561407"/>
                  </a:lnTo>
                  <a:lnTo>
                    <a:pt x="1757578" y="2837279"/>
                  </a:lnTo>
                  <a:lnTo>
                    <a:pt x="1732760" y="2874962"/>
                  </a:lnTo>
                  <a:lnTo>
                    <a:pt x="1699570" y="2903364"/>
                  </a:lnTo>
                  <a:lnTo>
                    <a:pt x="1660330" y="2921448"/>
                  </a:lnTo>
                  <a:lnTo>
                    <a:pt x="1617364" y="2928175"/>
                  </a:lnTo>
                  <a:lnTo>
                    <a:pt x="1704059" y="2928175"/>
                  </a:lnTo>
                  <a:lnTo>
                    <a:pt x="1714469" y="2923320"/>
                  </a:lnTo>
                  <a:lnTo>
                    <a:pt x="1753036" y="2890094"/>
                  </a:lnTo>
                  <a:lnTo>
                    <a:pt x="1781765" y="2846183"/>
                  </a:lnTo>
                  <a:lnTo>
                    <a:pt x="1781765" y="2844910"/>
                  </a:lnTo>
                  <a:lnTo>
                    <a:pt x="2124204" y="1567768"/>
                  </a:lnTo>
                  <a:lnTo>
                    <a:pt x="2555219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22" name="Google Shape;622;p2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167583" y="346829"/>
              <a:ext cx="4555482" cy="35999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3" name="Google Shape;623;p2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90631" y="1502797"/>
              <a:ext cx="6476953" cy="44716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4" name="Google Shape;624;p2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681784" y="1118937"/>
              <a:ext cx="1748609" cy="12259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25" name="Google Shape;625;p22"/>
            <p:cNvSpPr/>
            <p:nvPr/>
          </p:nvSpPr>
          <p:spPr>
            <a:xfrm>
              <a:off x="7965304" y="2897750"/>
              <a:ext cx="507365" cy="220979"/>
            </a:xfrm>
            <a:custGeom>
              <a:rect b="b" l="l" r="r" t="t"/>
              <a:pathLst>
                <a:path extrusionOk="0" h="220980" w="507365">
                  <a:moveTo>
                    <a:pt x="489861" y="0"/>
                  </a:moveTo>
                  <a:lnTo>
                    <a:pt x="0" y="49387"/>
                  </a:lnTo>
                  <a:lnTo>
                    <a:pt x="17265" y="220639"/>
                  </a:lnTo>
                  <a:lnTo>
                    <a:pt x="507127" y="171251"/>
                  </a:lnTo>
                  <a:lnTo>
                    <a:pt x="489861" y="0"/>
                  </a:lnTo>
                  <a:close/>
                </a:path>
              </a:pathLst>
            </a:custGeom>
            <a:solidFill>
              <a:srgbClr val="8C8C8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22"/>
            <p:cNvSpPr/>
            <p:nvPr/>
          </p:nvSpPr>
          <p:spPr>
            <a:xfrm>
              <a:off x="926752" y="1777601"/>
              <a:ext cx="1553845" cy="476884"/>
            </a:xfrm>
            <a:custGeom>
              <a:rect b="b" l="l" r="r" t="t"/>
              <a:pathLst>
                <a:path extrusionOk="0" h="476885" w="1553845">
                  <a:moveTo>
                    <a:pt x="1474142" y="0"/>
                  </a:moveTo>
                  <a:lnTo>
                    <a:pt x="79415" y="0"/>
                  </a:lnTo>
                  <a:lnTo>
                    <a:pt x="48503" y="6240"/>
                  </a:lnTo>
                  <a:lnTo>
                    <a:pt x="23260" y="23260"/>
                  </a:lnTo>
                  <a:lnTo>
                    <a:pt x="6240" y="48503"/>
                  </a:lnTo>
                  <a:lnTo>
                    <a:pt x="0" y="79415"/>
                  </a:lnTo>
                  <a:lnTo>
                    <a:pt x="0" y="397071"/>
                  </a:lnTo>
                  <a:lnTo>
                    <a:pt x="6240" y="427984"/>
                  </a:lnTo>
                  <a:lnTo>
                    <a:pt x="23260" y="453227"/>
                  </a:lnTo>
                  <a:lnTo>
                    <a:pt x="48503" y="470246"/>
                  </a:lnTo>
                  <a:lnTo>
                    <a:pt x="79415" y="476487"/>
                  </a:lnTo>
                  <a:lnTo>
                    <a:pt x="1474142" y="476487"/>
                  </a:lnTo>
                  <a:lnTo>
                    <a:pt x="1505054" y="470246"/>
                  </a:lnTo>
                  <a:lnTo>
                    <a:pt x="1530297" y="453227"/>
                  </a:lnTo>
                  <a:lnTo>
                    <a:pt x="1547317" y="427984"/>
                  </a:lnTo>
                  <a:lnTo>
                    <a:pt x="1553557" y="397071"/>
                  </a:lnTo>
                  <a:lnTo>
                    <a:pt x="1553557" y="79415"/>
                  </a:lnTo>
                  <a:lnTo>
                    <a:pt x="1547317" y="48503"/>
                  </a:lnTo>
                  <a:lnTo>
                    <a:pt x="1530297" y="23260"/>
                  </a:lnTo>
                  <a:lnTo>
                    <a:pt x="1505054" y="6240"/>
                  </a:lnTo>
                  <a:lnTo>
                    <a:pt x="1474142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7" name="Google Shape;627;p22"/>
          <p:cNvSpPr txBox="1"/>
          <p:nvPr/>
        </p:nvSpPr>
        <p:spPr>
          <a:xfrm>
            <a:off x="1252680" y="1834896"/>
            <a:ext cx="902335" cy="3581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0300">
            <a:spAutoFit/>
          </a:bodyPr>
          <a:lstStyle/>
          <a:p>
            <a:pPr indent="-192405" lvl="0" marL="204470" marR="5080" rtl="0" algn="l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Sensori WirelessHART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28" name="Google Shape;628;p22"/>
          <p:cNvSpPr/>
          <p:nvPr/>
        </p:nvSpPr>
        <p:spPr>
          <a:xfrm>
            <a:off x="3394311" y="1740932"/>
            <a:ext cx="1553845" cy="476884"/>
          </a:xfrm>
          <a:custGeom>
            <a:rect b="b" l="l" r="r" t="t"/>
            <a:pathLst>
              <a:path extrusionOk="0" h="476885" w="1553845">
                <a:moveTo>
                  <a:pt x="1474142" y="0"/>
                </a:moveTo>
                <a:lnTo>
                  <a:pt x="79415" y="0"/>
                </a:lnTo>
                <a:lnTo>
                  <a:pt x="48503" y="6240"/>
                </a:lnTo>
                <a:lnTo>
                  <a:pt x="23260" y="23260"/>
                </a:lnTo>
                <a:lnTo>
                  <a:pt x="6240" y="48503"/>
                </a:lnTo>
                <a:lnTo>
                  <a:pt x="0" y="79415"/>
                </a:lnTo>
                <a:lnTo>
                  <a:pt x="0" y="397071"/>
                </a:lnTo>
                <a:lnTo>
                  <a:pt x="6240" y="427983"/>
                </a:lnTo>
                <a:lnTo>
                  <a:pt x="23260" y="453226"/>
                </a:lnTo>
                <a:lnTo>
                  <a:pt x="48503" y="470246"/>
                </a:lnTo>
                <a:lnTo>
                  <a:pt x="79415" y="476487"/>
                </a:lnTo>
                <a:lnTo>
                  <a:pt x="1474142" y="476487"/>
                </a:lnTo>
                <a:lnTo>
                  <a:pt x="1505054" y="470246"/>
                </a:lnTo>
                <a:lnTo>
                  <a:pt x="1530297" y="453226"/>
                </a:lnTo>
                <a:lnTo>
                  <a:pt x="1547317" y="427983"/>
                </a:lnTo>
                <a:lnTo>
                  <a:pt x="1553557" y="397071"/>
                </a:lnTo>
                <a:lnTo>
                  <a:pt x="1553557" y="79415"/>
                </a:lnTo>
                <a:lnTo>
                  <a:pt x="1547317" y="48503"/>
                </a:lnTo>
                <a:lnTo>
                  <a:pt x="1530297" y="23260"/>
                </a:lnTo>
                <a:lnTo>
                  <a:pt x="1505054" y="6240"/>
                </a:lnTo>
                <a:lnTo>
                  <a:pt x="1474142" y="0"/>
                </a:lnTo>
                <a:close/>
              </a:path>
            </a:pathLst>
          </a:custGeom>
          <a:solidFill>
            <a:srgbClr val="FFBA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9" name="Google Shape;629;p22"/>
          <p:cNvSpPr txBox="1"/>
          <p:nvPr/>
        </p:nvSpPr>
        <p:spPr>
          <a:xfrm>
            <a:off x="3524184" y="1883664"/>
            <a:ext cx="129349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Sensori ISA100.11a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30" name="Google Shape;630;p22"/>
          <p:cNvSpPr/>
          <p:nvPr/>
        </p:nvSpPr>
        <p:spPr>
          <a:xfrm>
            <a:off x="9865594" y="620570"/>
            <a:ext cx="1553845" cy="476884"/>
          </a:xfrm>
          <a:custGeom>
            <a:rect b="b" l="l" r="r" t="t"/>
            <a:pathLst>
              <a:path extrusionOk="0" h="476884" w="1553845">
                <a:moveTo>
                  <a:pt x="1474141" y="0"/>
                </a:moveTo>
                <a:lnTo>
                  <a:pt x="79415" y="0"/>
                </a:lnTo>
                <a:lnTo>
                  <a:pt x="48503" y="6240"/>
                </a:lnTo>
                <a:lnTo>
                  <a:pt x="23260" y="23260"/>
                </a:lnTo>
                <a:lnTo>
                  <a:pt x="6240" y="48503"/>
                </a:lnTo>
                <a:lnTo>
                  <a:pt x="0" y="79415"/>
                </a:lnTo>
                <a:lnTo>
                  <a:pt x="0" y="397071"/>
                </a:lnTo>
                <a:lnTo>
                  <a:pt x="6240" y="427983"/>
                </a:lnTo>
                <a:lnTo>
                  <a:pt x="23260" y="453226"/>
                </a:lnTo>
                <a:lnTo>
                  <a:pt x="48503" y="470246"/>
                </a:lnTo>
                <a:lnTo>
                  <a:pt x="79415" y="476487"/>
                </a:lnTo>
                <a:lnTo>
                  <a:pt x="1474141" y="476487"/>
                </a:lnTo>
                <a:lnTo>
                  <a:pt x="1505053" y="470246"/>
                </a:lnTo>
                <a:lnTo>
                  <a:pt x="1530297" y="453226"/>
                </a:lnTo>
                <a:lnTo>
                  <a:pt x="1547317" y="427983"/>
                </a:lnTo>
                <a:lnTo>
                  <a:pt x="1553557" y="397071"/>
                </a:lnTo>
                <a:lnTo>
                  <a:pt x="1553557" y="79415"/>
                </a:lnTo>
                <a:lnTo>
                  <a:pt x="1547317" y="48503"/>
                </a:lnTo>
                <a:lnTo>
                  <a:pt x="1530297" y="23260"/>
                </a:lnTo>
                <a:lnTo>
                  <a:pt x="1505053" y="6240"/>
                </a:lnTo>
                <a:lnTo>
                  <a:pt x="1474141" y="0"/>
                </a:lnTo>
                <a:close/>
              </a:path>
            </a:pathLst>
          </a:custGeom>
          <a:solidFill>
            <a:srgbClr val="FFBA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" name="Google Shape;631;p22"/>
          <p:cNvSpPr txBox="1"/>
          <p:nvPr/>
        </p:nvSpPr>
        <p:spPr>
          <a:xfrm>
            <a:off x="10261372" y="679703"/>
            <a:ext cx="762635" cy="3581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1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ISA100.11a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0" lvl="0" marL="81280" rtl="0" algn="l">
              <a:lnSpc>
                <a:spcPct val="11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porta d'ingresso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32" name="Google Shape;632;p22"/>
          <p:cNvSpPr/>
          <p:nvPr/>
        </p:nvSpPr>
        <p:spPr>
          <a:xfrm>
            <a:off x="7532938" y="620570"/>
            <a:ext cx="1553845" cy="476884"/>
          </a:xfrm>
          <a:custGeom>
            <a:rect b="b" l="l" r="r" t="t"/>
            <a:pathLst>
              <a:path extrusionOk="0" h="476884" w="1553845">
                <a:moveTo>
                  <a:pt x="1474142" y="0"/>
                </a:moveTo>
                <a:lnTo>
                  <a:pt x="79415" y="0"/>
                </a:lnTo>
                <a:lnTo>
                  <a:pt x="48503" y="6240"/>
                </a:lnTo>
                <a:lnTo>
                  <a:pt x="23260" y="23260"/>
                </a:lnTo>
                <a:lnTo>
                  <a:pt x="6240" y="48503"/>
                </a:lnTo>
                <a:lnTo>
                  <a:pt x="0" y="79415"/>
                </a:lnTo>
                <a:lnTo>
                  <a:pt x="0" y="397071"/>
                </a:lnTo>
                <a:lnTo>
                  <a:pt x="6240" y="427983"/>
                </a:lnTo>
                <a:lnTo>
                  <a:pt x="23260" y="453226"/>
                </a:lnTo>
                <a:lnTo>
                  <a:pt x="48503" y="470246"/>
                </a:lnTo>
                <a:lnTo>
                  <a:pt x="79415" y="476487"/>
                </a:lnTo>
                <a:lnTo>
                  <a:pt x="1474142" y="476487"/>
                </a:lnTo>
                <a:lnTo>
                  <a:pt x="1505054" y="470246"/>
                </a:lnTo>
                <a:lnTo>
                  <a:pt x="1530297" y="453226"/>
                </a:lnTo>
                <a:lnTo>
                  <a:pt x="1547317" y="427983"/>
                </a:lnTo>
                <a:lnTo>
                  <a:pt x="1553557" y="397071"/>
                </a:lnTo>
                <a:lnTo>
                  <a:pt x="1553557" y="79415"/>
                </a:lnTo>
                <a:lnTo>
                  <a:pt x="1547317" y="48503"/>
                </a:lnTo>
                <a:lnTo>
                  <a:pt x="1530297" y="23260"/>
                </a:lnTo>
                <a:lnTo>
                  <a:pt x="1505054" y="6240"/>
                </a:lnTo>
                <a:lnTo>
                  <a:pt x="1474142" y="0"/>
                </a:lnTo>
                <a:close/>
              </a:path>
            </a:pathLst>
          </a:custGeom>
          <a:solidFill>
            <a:srgbClr val="FFBA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" name="Google Shape;633;p22"/>
          <p:cNvSpPr txBox="1"/>
          <p:nvPr/>
        </p:nvSpPr>
        <p:spPr>
          <a:xfrm>
            <a:off x="7903317" y="679703"/>
            <a:ext cx="813435" cy="3581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0300">
            <a:spAutoFit/>
          </a:bodyPr>
          <a:lstStyle/>
          <a:p>
            <a:pPr indent="-94615" lvl="0" marL="106679" marR="5080" rtl="0" algn="l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Porta WrilessHART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634" name="Google Shape;634;p22"/>
          <p:cNvGraphicFramePr/>
          <p:nvPr/>
        </p:nvGraphicFramePr>
        <p:xfrm>
          <a:off x="7311601" y="401267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{8D74883E-4F54-40E8-8F9C-48ACE594F177}</a:tableStyleId>
              </a:tblPr>
              <a:tblGrid>
                <a:gridCol w="1063625"/>
                <a:gridCol w="1063625"/>
                <a:gridCol w="1063625"/>
                <a:gridCol w="1063625"/>
              </a:tblGrid>
              <a:tr h="257175">
                <a:tc>
                  <a:txBody>
                    <a:bodyPr/>
                    <a:lstStyle/>
                    <a:p>
                      <a:pPr indent="0" lvl="0" marL="254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Caratteristiche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237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A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254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WirelessHART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237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A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444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ISA100.11a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237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A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17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Zigbee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237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A00"/>
                    </a:solidFill>
                  </a:tcPr>
                </a:tc>
              </a:tr>
              <a:tr h="411475">
                <a:tc>
                  <a:txBody>
                    <a:bodyPr/>
                    <a:lstStyle/>
                    <a:p>
                      <a:pPr indent="113029" lvl="0" marL="246379" marR="236854" rtl="0" algn="l">
                        <a:lnSpc>
                          <a:spcPct val="1181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Reti a maglie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127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C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27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Sì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365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C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27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Sì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365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C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27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Sì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365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CB"/>
                    </a:solidFill>
                  </a:tcPr>
                </a:tc>
              </a:tr>
              <a:tr h="411475">
                <a:tc>
                  <a:txBody>
                    <a:bodyPr/>
                    <a:lstStyle/>
                    <a:p>
                      <a:pPr indent="-135890" lvl="0" marL="246379" marR="99695" rtl="0" algn="l">
                        <a:lnSpc>
                          <a:spcPct val="1181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Reti molti-a-uno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127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3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90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-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365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3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90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-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365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3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27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Sì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365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3E7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indent="0" lvl="0" marL="127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Reti stellari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365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C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90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-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365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C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27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Sì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365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C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27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Sì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365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CB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Scalabilità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237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3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27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Sì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237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3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27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Sì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237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3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27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Sì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237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3E7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Sicurezza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112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C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27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Sì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112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C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27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Sì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112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C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27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Sì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112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CB"/>
                    </a:solidFill>
                  </a:tcPr>
                </a:tc>
              </a:tr>
              <a:tr h="411475">
                <a:tc>
                  <a:txBody>
                    <a:bodyPr/>
                    <a:lstStyle/>
                    <a:p>
                      <a:pPr indent="-14603" lvl="0" marL="116204" marR="91440" rtl="0" algn="l">
                        <a:lnSpc>
                          <a:spcPct val="1181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Controllo del rumore e delle interferenze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065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3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27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Sì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302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3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27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Sì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302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3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27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Sì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302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3E7"/>
                    </a:solidFill>
                  </a:tcPr>
                </a:tc>
              </a:tr>
            </a:tbl>
          </a:graphicData>
        </a:graphic>
      </p:graphicFrame>
      <p:grpSp>
        <p:nvGrpSpPr>
          <p:cNvPr id="635" name="Google Shape;635;p22"/>
          <p:cNvGrpSpPr/>
          <p:nvPr/>
        </p:nvGrpSpPr>
        <p:grpSpPr>
          <a:xfrm>
            <a:off x="690631" y="2705431"/>
            <a:ext cx="9456732" cy="2887513"/>
            <a:chOff x="690631" y="2705431"/>
            <a:chExt cx="9456732" cy="2887513"/>
          </a:xfrm>
        </p:grpSpPr>
        <p:sp>
          <p:nvSpPr>
            <p:cNvPr id="636" name="Google Shape;636;p22"/>
            <p:cNvSpPr/>
            <p:nvPr/>
          </p:nvSpPr>
          <p:spPr>
            <a:xfrm>
              <a:off x="9643173" y="2705431"/>
              <a:ext cx="504190" cy="210185"/>
            </a:xfrm>
            <a:custGeom>
              <a:rect b="b" l="l" r="r" t="t"/>
              <a:pathLst>
                <a:path extrusionOk="0" h="210185" w="504190">
                  <a:moveTo>
                    <a:pt x="490866" y="0"/>
                  </a:moveTo>
                  <a:lnTo>
                    <a:pt x="0" y="38115"/>
                  </a:lnTo>
                  <a:lnTo>
                    <a:pt x="13324" y="209718"/>
                  </a:lnTo>
                  <a:lnTo>
                    <a:pt x="504191" y="171603"/>
                  </a:lnTo>
                  <a:lnTo>
                    <a:pt x="490866" y="0"/>
                  </a:lnTo>
                  <a:close/>
                </a:path>
              </a:pathLst>
            </a:custGeom>
            <a:solidFill>
              <a:srgbClr val="8C8C8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37" name="Google Shape;637;p22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690631" y="4830945"/>
              <a:ext cx="825500" cy="761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8" name="Google Shape;638;p22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7153449" y="2787162"/>
              <a:ext cx="825500" cy="762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9" name="Google Shape;639;p22"/>
          <p:cNvSpPr txBox="1"/>
          <p:nvPr/>
        </p:nvSpPr>
        <p:spPr>
          <a:xfrm>
            <a:off x="122670" y="6259067"/>
            <a:ext cx="5832600" cy="4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32384" rtl="0" algn="l">
              <a:lnSpc>
                <a:spcPct val="116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">
                <a:latin typeface="Verdana"/>
                <a:ea typeface="Verdana"/>
                <a:cs typeface="Verdana"/>
                <a:sym typeface="Verdana"/>
              </a:rPr>
              <a:t>Fonte: </a:t>
            </a:r>
            <a:r>
              <a:rPr lang="en-US" sz="500">
                <a:latin typeface="Tahoma"/>
                <a:ea typeface="Tahoma"/>
                <a:cs typeface="Tahoma"/>
                <a:sym typeface="Tahoma"/>
              </a:rPr>
              <a:t>C. Alcaraz, J. Lopez, A Security Analysis for Wireless Sensor Mesh Networks in Highly Critical Systems,</a:t>
            </a:r>
            <a:endParaRPr sz="500">
              <a:latin typeface="Tahoma"/>
              <a:ea typeface="Tahoma"/>
              <a:cs typeface="Tahoma"/>
              <a:sym typeface="Tahoma"/>
            </a:endParaRPr>
          </a:p>
          <a:p>
            <a:pPr indent="0" lvl="0" marL="32384" rtl="0" algn="l">
              <a:lnSpc>
                <a:spcPct val="116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>
                <a:latin typeface="Tahoma"/>
                <a:ea typeface="Tahoma"/>
                <a:cs typeface="Tahoma"/>
                <a:sym typeface="Tahoma"/>
              </a:rPr>
              <a:t>IEEE Transactions on Systems, Man, and Cybernetics, Part C: Applications and Reviews, vol. 40, no. 4, pp. 419-428, 2010, ISSN: 1094-6977.</a:t>
            </a:r>
            <a:endParaRPr sz="500">
              <a:latin typeface="Tahoma"/>
              <a:ea typeface="Tahoma"/>
              <a:cs typeface="Tahoma"/>
              <a:sym typeface="Tahom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 - ARGOMENTO 1: Cristina Alcaraz, Università di Malaga, Spagna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40" name="Google Shape;640;p22"/>
          <p:cNvSpPr txBox="1"/>
          <p:nvPr/>
        </p:nvSpPr>
        <p:spPr>
          <a:xfrm>
            <a:off x="756628" y="5638300"/>
            <a:ext cx="3219900" cy="2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Laboratorio NICS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41" name="Google Shape;641;p22"/>
          <p:cNvSpPr txBox="1"/>
          <p:nvPr/>
        </p:nvSpPr>
        <p:spPr>
          <a:xfrm>
            <a:off x="7219448" y="3593083"/>
            <a:ext cx="1021715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Laboratorio NICS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6" name="Google Shape;64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81406" y="0"/>
            <a:ext cx="501059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7" name="Google Shape;647;p23"/>
          <p:cNvSpPr txBox="1"/>
          <p:nvPr/>
        </p:nvSpPr>
        <p:spPr>
          <a:xfrm>
            <a:off x="11126685" y="6324600"/>
            <a:ext cx="18097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23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48" name="Google Shape;648;p23"/>
          <p:cNvSpPr txBox="1"/>
          <p:nvPr>
            <p:ph type="title"/>
          </p:nvPr>
        </p:nvSpPr>
        <p:spPr>
          <a:xfrm>
            <a:off x="855401" y="387600"/>
            <a:ext cx="6194700" cy="9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0">
            <a:spAutoFit/>
          </a:bodyPr>
          <a:lstStyle/>
          <a:p>
            <a:pPr indent="0" lvl="0" marL="12700" marR="5080" rtl="0" algn="l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Architetture di controllo tradizionali dei sistemi energetici critici</a:t>
            </a:r>
            <a:endParaRPr/>
          </a:p>
        </p:txBody>
      </p:sp>
      <p:grpSp>
        <p:nvGrpSpPr>
          <p:cNvPr id="649" name="Google Shape;649;p23"/>
          <p:cNvGrpSpPr/>
          <p:nvPr/>
        </p:nvGrpSpPr>
        <p:grpSpPr>
          <a:xfrm>
            <a:off x="7377174" y="0"/>
            <a:ext cx="3466203" cy="6858000"/>
            <a:chOff x="7377174" y="0"/>
            <a:chExt cx="3466203" cy="6858000"/>
          </a:xfrm>
        </p:grpSpPr>
        <p:pic>
          <p:nvPicPr>
            <p:cNvPr id="650" name="Google Shape;650;p2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1" name="Google Shape;651;p23"/>
            <p:cNvSpPr/>
            <p:nvPr/>
          </p:nvSpPr>
          <p:spPr>
            <a:xfrm>
              <a:off x="7377174" y="0"/>
              <a:ext cx="2555240" cy="6858000"/>
            </a:xfrm>
            <a:custGeom>
              <a:rect b="b" l="l" r="r" t="t"/>
              <a:pathLst>
                <a:path extrusionOk="0" h="6858000" w="2555240">
                  <a:moveTo>
                    <a:pt x="1541856" y="1537132"/>
                  </a:moveTo>
                  <a:lnTo>
                    <a:pt x="1494490" y="1543598"/>
                  </a:lnTo>
                  <a:lnTo>
                    <a:pt x="1450943" y="1561725"/>
                  </a:lnTo>
                  <a:lnTo>
                    <a:pt x="1413442" y="1590241"/>
                  </a:lnTo>
                  <a:lnTo>
                    <a:pt x="1384216" y="1627873"/>
                  </a:lnTo>
                  <a:lnTo>
                    <a:pt x="1365493" y="1673349"/>
                  </a:lnTo>
                  <a:lnTo>
                    <a:pt x="970859" y="3128578"/>
                  </a:lnTo>
                  <a:lnTo>
                    <a:pt x="0" y="6858000"/>
                  </a:lnTo>
                  <a:lnTo>
                    <a:pt x="25956" y="6858000"/>
                  </a:lnTo>
                  <a:lnTo>
                    <a:pt x="996320" y="3136211"/>
                  </a:lnTo>
                  <a:lnTo>
                    <a:pt x="1390952" y="1680980"/>
                  </a:lnTo>
                  <a:lnTo>
                    <a:pt x="1411941" y="1634902"/>
                  </a:lnTo>
                  <a:lnTo>
                    <a:pt x="1445212" y="1598715"/>
                  </a:lnTo>
                  <a:lnTo>
                    <a:pt x="1487466" y="1574373"/>
                  </a:lnTo>
                  <a:lnTo>
                    <a:pt x="1535403" y="1563830"/>
                  </a:lnTo>
                  <a:lnTo>
                    <a:pt x="1637281" y="1563830"/>
                  </a:lnTo>
                  <a:lnTo>
                    <a:pt x="1625324" y="1556399"/>
                  </a:lnTo>
                  <a:lnTo>
                    <a:pt x="1590814" y="1543598"/>
                  </a:lnTo>
                  <a:lnTo>
                    <a:pt x="1541856" y="1537132"/>
                  </a:lnTo>
                  <a:close/>
                </a:path>
                <a:path extrusionOk="0" h="6858000" w="2555240">
                  <a:moveTo>
                    <a:pt x="1637281" y="1563830"/>
                  </a:moveTo>
                  <a:lnTo>
                    <a:pt x="1535403" y="1563830"/>
                  </a:lnTo>
                  <a:lnTo>
                    <a:pt x="1585722" y="1569040"/>
                  </a:lnTo>
                  <a:lnTo>
                    <a:pt x="1614962" y="1580210"/>
                  </a:lnTo>
                  <a:lnTo>
                    <a:pt x="1663416" y="1617338"/>
                  </a:lnTo>
                  <a:lnTo>
                    <a:pt x="1694326" y="1671361"/>
                  </a:lnTo>
                  <a:lnTo>
                    <a:pt x="1701964" y="1732261"/>
                  </a:lnTo>
                  <a:lnTo>
                    <a:pt x="1696474" y="1763665"/>
                  </a:lnTo>
                  <a:lnTo>
                    <a:pt x="1436780" y="2721522"/>
                  </a:lnTo>
                  <a:lnTo>
                    <a:pt x="1430309" y="2770443"/>
                  </a:lnTo>
                  <a:lnTo>
                    <a:pt x="1436780" y="2817773"/>
                  </a:lnTo>
                  <a:lnTo>
                    <a:pt x="1454921" y="2861288"/>
                  </a:lnTo>
                  <a:lnTo>
                    <a:pt x="1483458" y="2898760"/>
                  </a:lnTo>
                  <a:lnTo>
                    <a:pt x="1521118" y="2927964"/>
                  </a:lnTo>
                  <a:lnTo>
                    <a:pt x="1566627" y="2946674"/>
                  </a:lnTo>
                  <a:lnTo>
                    <a:pt x="1618576" y="2952831"/>
                  </a:lnTo>
                  <a:lnTo>
                    <a:pt x="1668753" y="2944640"/>
                  </a:lnTo>
                  <a:lnTo>
                    <a:pt x="1704059" y="2928175"/>
                  </a:lnTo>
                  <a:lnTo>
                    <a:pt x="1617364" y="2928175"/>
                  </a:lnTo>
                  <a:lnTo>
                    <a:pt x="1572991" y="2922507"/>
                  </a:lnTo>
                  <a:lnTo>
                    <a:pt x="1526878" y="2901533"/>
                  </a:lnTo>
                  <a:lnTo>
                    <a:pt x="1490664" y="2868286"/>
                  </a:lnTo>
                  <a:lnTo>
                    <a:pt x="1466303" y="2826064"/>
                  </a:lnTo>
                  <a:lnTo>
                    <a:pt x="1455753" y="2778164"/>
                  </a:lnTo>
                  <a:lnTo>
                    <a:pt x="1460967" y="2727882"/>
                  </a:lnTo>
                  <a:lnTo>
                    <a:pt x="1720661" y="1770024"/>
                  </a:lnTo>
                  <a:lnTo>
                    <a:pt x="1726648" y="1734387"/>
                  </a:lnTo>
                  <a:lnTo>
                    <a:pt x="1725674" y="1701333"/>
                  </a:lnTo>
                  <a:lnTo>
                    <a:pt x="1725594" y="1698631"/>
                  </a:lnTo>
                  <a:lnTo>
                    <a:pt x="1717618" y="1663589"/>
                  </a:lnTo>
                  <a:lnTo>
                    <a:pt x="1702839" y="1630098"/>
                  </a:lnTo>
                  <a:lnTo>
                    <a:pt x="1681934" y="1600125"/>
                  </a:lnTo>
                  <a:lnTo>
                    <a:pt x="1655897" y="1575400"/>
                  </a:lnTo>
                  <a:lnTo>
                    <a:pt x="1637281" y="1563830"/>
                  </a:lnTo>
                  <a:close/>
                </a:path>
                <a:path extrusionOk="0" h="6858000" w="2555240">
                  <a:moveTo>
                    <a:pt x="2555219" y="0"/>
                  </a:moveTo>
                  <a:lnTo>
                    <a:pt x="2528139" y="0"/>
                  </a:lnTo>
                  <a:lnTo>
                    <a:pt x="2100017" y="1561407"/>
                  </a:lnTo>
                  <a:lnTo>
                    <a:pt x="1757578" y="2837279"/>
                  </a:lnTo>
                  <a:lnTo>
                    <a:pt x="1732760" y="2874962"/>
                  </a:lnTo>
                  <a:lnTo>
                    <a:pt x="1699570" y="2903364"/>
                  </a:lnTo>
                  <a:lnTo>
                    <a:pt x="1660330" y="2921448"/>
                  </a:lnTo>
                  <a:lnTo>
                    <a:pt x="1617364" y="2928175"/>
                  </a:lnTo>
                  <a:lnTo>
                    <a:pt x="1704059" y="2928175"/>
                  </a:lnTo>
                  <a:lnTo>
                    <a:pt x="1714469" y="2923320"/>
                  </a:lnTo>
                  <a:lnTo>
                    <a:pt x="1753036" y="2890094"/>
                  </a:lnTo>
                  <a:lnTo>
                    <a:pt x="1781765" y="2846183"/>
                  </a:lnTo>
                  <a:lnTo>
                    <a:pt x="1781765" y="2844910"/>
                  </a:lnTo>
                  <a:lnTo>
                    <a:pt x="2124204" y="1567768"/>
                  </a:lnTo>
                  <a:lnTo>
                    <a:pt x="2555219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23"/>
            <p:cNvSpPr/>
            <p:nvPr/>
          </p:nvSpPr>
          <p:spPr>
            <a:xfrm>
              <a:off x="7951303" y="2569414"/>
              <a:ext cx="662940" cy="262890"/>
            </a:xfrm>
            <a:custGeom>
              <a:rect b="b" l="l" r="r" t="t"/>
              <a:pathLst>
                <a:path extrusionOk="0" h="262889" w="662940">
                  <a:moveTo>
                    <a:pt x="0" y="262445"/>
                  </a:moveTo>
                  <a:lnTo>
                    <a:pt x="662364" y="0"/>
                  </a:lnTo>
                </a:path>
              </a:pathLst>
            </a:custGeom>
            <a:noFill/>
            <a:ln cap="flat" cmpd="sng" w="12700">
              <a:solidFill>
                <a:srgbClr val="FFBA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3" name="Google Shape;653;p23"/>
          <p:cNvSpPr txBox="1"/>
          <p:nvPr/>
        </p:nvSpPr>
        <p:spPr>
          <a:xfrm rot="5400000">
            <a:off x="8374885" y="2834702"/>
            <a:ext cx="6737984" cy="11468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7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D9D9D9"/>
                </a:solidFill>
                <a:latin typeface="Verdana"/>
                <a:ea typeface="Verdana"/>
                <a:cs typeface="Verdana"/>
                <a:sym typeface="Verdana"/>
              </a:rPr>
              <a:t>INTRODUZIONE</a:t>
            </a:r>
            <a:endParaRPr sz="7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54" name="Google Shape;654;p23"/>
          <p:cNvSpPr txBox="1"/>
          <p:nvPr/>
        </p:nvSpPr>
        <p:spPr>
          <a:xfrm>
            <a:off x="122670" y="1593596"/>
            <a:ext cx="6785100" cy="48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-114300" lvl="0" marL="673100" marR="465455" rtl="0" algn="l">
              <a:lnSpc>
                <a:spcPct val="101099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	Netresec offre anche </a:t>
            </a:r>
            <a:r>
              <a:rPr b="1" lang="en-US" sz="1600">
                <a:latin typeface="Verdana"/>
                <a:ea typeface="Verdana"/>
                <a:cs typeface="Verdana"/>
                <a:sym typeface="Verdana"/>
              </a:rPr>
              <a:t>4SICS Geek Lounge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, che fornisce alcuni file con catture di traffico industriale.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171450" lvl="1" marL="967105" rtl="0" algn="l">
              <a:lnSpc>
                <a:spcPct val="100000"/>
              </a:lnSpc>
              <a:spcBef>
                <a:spcPts val="535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URL: </a:t>
            </a:r>
            <a:r>
              <a:rPr lang="en-US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https:</a:t>
            </a:r>
            <a:r>
              <a:rPr lang="en-US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//www.netresec.com/?page=PCAP4SICS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170180" lvl="1" marL="965835" marR="122554" rtl="0" algn="l">
              <a:lnSpc>
                <a:spcPct val="100400"/>
              </a:lnSpc>
              <a:spcBef>
                <a:spcPts val="595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	Le catture si basano su un laboratorio di sistemi di controllo industriale (ICS) con PLC, RTU, server e apparecchiature di rete industriale - </a:t>
            </a:r>
            <a:r>
              <a:rPr i="1" lang="en-US">
                <a:latin typeface="Verdana"/>
                <a:ea typeface="Verdana"/>
                <a:cs typeface="Verdana"/>
                <a:sym typeface="Verdana"/>
              </a:rPr>
              <a:t>tutte le informazioni sul laboratorio ICS sono disponibili sullo stesso sito web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170180" lvl="1" marL="965835" marR="508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	Come richiesto, un riconoscimento speciale va a CS3Shtlm per aver permesso alla comunità di accedere a queste catture.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170180" lvl="1" marL="965835" marR="167640" rtl="0" algn="l">
              <a:lnSpc>
                <a:spcPct val="118750"/>
              </a:lnSpc>
              <a:spcBef>
                <a:spcPts val="75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	Altre acquisizioni di reti SCADA/ICS sono disponibili all'indirizzo: </a:t>
            </a:r>
            <a:r>
              <a:rPr lang="en-US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https:</a:t>
            </a:r>
            <a:r>
              <a:rPr lang="en-US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//www.netresec.com/?page=PcapFiles.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141605" lvl="0" marL="735965" rtl="0" algn="l">
              <a:lnSpc>
                <a:spcPct val="100000"/>
              </a:lnSpc>
              <a:spcBef>
                <a:spcPts val="530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Con </a:t>
            </a:r>
            <a:r>
              <a:rPr b="1" lang="en-US" sz="1600">
                <a:latin typeface="Verdana"/>
                <a:ea typeface="Verdana"/>
                <a:cs typeface="Verdana"/>
                <a:sym typeface="Verdana"/>
              </a:rPr>
              <a:t>Wireshark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è possibile analizzare tali catture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170180" lvl="1" marL="965835" marR="263525" rtl="0" algn="just">
              <a:lnSpc>
                <a:spcPct val="118750"/>
              </a:lnSpc>
              <a:spcBef>
                <a:spcPts val="71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	Wireshark è un dissettore di rete in grado di comprendere i pacchetti di rete e di interpretarne i vari campi.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38735" rtl="0" algn="l">
              <a:lnSpc>
                <a:spcPct val="115625"/>
              </a:lnSpc>
              <a:spcBef>
                <a:spcPts val="1620"/>
              </a:spcBef>
              <a:spcAft>
                <a:spcPts val="0"/>
              </a:spcAft>
              <a:buNone/>
            </a:pPr>
            <a:r>
              <a:rPr lang="en-US" sz="600">
                <a:latin typeface="Verdana"/>
                <a:ea typeface="Verdana"/>
                <a:cs typeface="Verdana"/>
                <a:sym typeface="Verdana"/>
              </a:rPr>
              <a:t>Fonte e figura: </a:t>
            </a:r>
            <a:r>
              <a:rPr lang="en-US" sz="600">
                <a:solidFill>
                  <a:srgbClr val="16161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Netresec, "Cattura di file da 4SICS Geek Lounge", 2024</a:t>
            </a:r>
            <a:endParaRPr sz="6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38735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latin typeface="Verdana"/>
                <a:ea typeface="Verdana"/>
                <a:cs typeface="Verdana"/>
                <a:sym typeface="Verdana"/>
              </a:rPr>
              <a:t>URL: </a:t>
            </a:r>
            <a:r>
              <a:rPr lang="en-US" sz="6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https:</a:t>
            </a:r>
            <a:r>
              <a:rPr lang="en-US" sz="6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//www.netresec.com/?page=PCAP4SICS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  <a:p>
            <a:pPr indent="0" lvl="0" marL="38735" marR="438785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latin typeface="Verdana"/>
                <a:ea typeface="Verdana"/>
                <a:cs typeface="Verdana"/>
                <a:sym typeface="Verdana"/>
              </a:rPr>
              <a:t>Fonte: CS3Sthtlm, 2014-2020, accesso nel 2024. URL: </a:t>
            </a:r>
            <a:r>
              <a:rPr lang="en-US" sz="6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https://cs3sthlm.se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CSP004_C_E - ARGOMENTO 1: Cristina Alcaraz, Università di Malaga, Spagna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655" name="Google Shape;655;p23"/>
          <p:cNvGrpSpPr/>
          <p:nvPr/>
        </p:nvGrpSpPr>
        <p:grpSpPr>
          <a:xfrm>
            <a:off x="7171772" y="1747255"/>
            <a:ext cx="4373245" cy="4093210"/>
            <a:chOff x="7171772" y="1747255"/>
            <a:chExt cx="4373245" cy="4093210"/>
          </a:xfrm>
        </p:grpSpPr>
        <p:pic>
          <p:nvPicPr>
            <p:cNvPr id="656" name="Google Shape;656;p23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7176534" y="1752018"/>
              <a:ext cx="4363690" cy="40835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7" name="Google Shape;657;p23"/>
            <p:cNvSpPr/>
            <p:nvPr/>
          </p:nvSpPr>
          <p:spPr>
            <a:xfrm>
              <a:off x="7171772" y="1747255"/>
              <a:ext cx="4373245" cy="4093210"/>
            </a:xfrm>
            <a:custGeom>
              <a:rect b="b" l="l" r="r" t="t"/>
              <a:pathLst>
                <a:path extrusionOk="0" h="4093210" w="4373245">
                  <a:moveTo>
                    <a:pt x="0" y="0"/>
                  </a:moveTo>
                  <a:lnTo>
                    <a:pt x="4373216" y="0"/>
                  </a:lnTo>
                  <a:lnTo>
                    <a:pt x="4373216" y="4093066"/>
                  </a:lnTo>
                  <a:lnTo>
                    <a:pt x="0" y="4093066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2" name="Google Shape;662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81406" y="0"/>
            <a:ext cx="501059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3" name="Google Shape;663;p24"/>
          <p:cNvSpPr txBox="1"/>
          <p:nvPr/>
        </p:nvSpPr>
        <p:spPr>
          <a:xfrm>
            <a:off x="11126685" y="6324600"/>
            <a:ext cx="18097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24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64" name="Google Shape;664;p24"/>
          <p:cNvSpPr txBox="1"/>
          <p:nvPr>
            <p:ph type="title"/>
          </p:nvPr>
        </p:nvSpPr>
        <p:spPr>
          <a:xfrm>
            <a:off x="855402" y="387600"/>
            <a:ext cx="6939000" cy="9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0">
            <a:spAutoFit/>
          </a:bodyPr>
          <a:lstStyle/>
          <a:p>
            <a:pPr indent="0" lvl="0" marL="12700" marR="5080" rtl="0" algn="l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Moderne architetture di controllo dei sistemi energetici critici</a:t>
            </a:r>
            <a:endParaRPr/>
          </a:p>
        </p:txBody>
      </p:sp>
      <p:grpSp>
        <p:nvGrpSpPr>
          <p:cNvPr id="665" name="Google Shape;665;p24"/>
          <p:cNvGrpSpPr/>
          <p:nvPr/>
        </p:nvGrpSpPr>
        <p:grpSpPr>
          <a:xfrm>
            <a:off x="7377174" y="0"/>
            <a:ext cx="3466203" cy="6858000"/>
            <a:chOff x="7377174" y="0"/>
            <a:chExt cx="3466203" cy="6858000"/>
          </a:xfrm>
        </p:grpSpPr>
        <p:pic>
          <p:nvPicPr>
            <p:cNvPr id="666" name="Google Shape;666;p2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7" name="Google Shape;667;p24"/>
            <p:cNvSpPr/>
            <p:nvPr/>
          </p:nvSpPr>
          <p:spPr>
            <a:xfrm>
              <a:off x="7377174" y="0"/>
              <a:ext cx="2555240" cy="6858000"/>
            </a:xfrm>
            <a:custGeom>
              <a:rect b="b" l="l" r="r" t="t"/>
              <a:pathLst>
                <a:path extrusionOk="0" h="6858000" w="2555240">
                  <a:moveTo>
                    <a:pt x="1541856" y="1537132"/>
                  </a:moveTo>
                  <a:lnTo>
                    <a:pt x="1494490" y="1543598"/>
                  </a:lnTo>
                  <a:lnTo>
                    <a:pt x="1450943" y="1561725"/>
                  </a:lnTo>
                  <a:lnTo>
                    <a:pt x="1413442" y="1590241"/>
                  </a:lnTo>
                  <a:lnTo>
                    <a:pt x="1384216" y="1627873"/>
                  </a:lnTo>
                  <a:lnTo>
                    <a:pt x="1365493" y="1673349"/>
                  </a:lnTo>
                  <a:lnTo>
                    <a:pt x="970859" y="3128578"/>
                  </a:lnTo>
                  <a:lnTo>
                    <a:pt x="0" y="6858000"/>
                  </a:lnTo>
                  <a:lnTo>
                    <a:pt x="25956" y="6858000"/>
                  </a:lnTo>
                  <a:lnTo>
                    <a:pt x="996320" y="3136211"/>
                  </a:lnTo>
                  <a:lnTo>
                    <a:pt x="1390952" y="1680980"/>
                  </a:lnTo>
                  <a:lnTo>
                    <a:pt x="1411941" y="1634902"/>
                  </a:lnTo>
                  <a:lnTo>
                    <a:pt x="1445212" y="1598715"/>
                  </a:lnTo>
                  <a:lnTo>
                    <a:pt x="1487466" y="1574373"/>
                  </a:lnTo>
                  <a:lnTo>
                    <a:pt x="1535403" y="1563830"/>
                  </a:lnTo>
                  <a:lnTo>
                    <a:pt x="1637281" y="1563830"/>
                  </a:lnTo>
                  <a:lnTo>
                    <a:pt x="1625324" y="1556399"/>
                  </a:lnTo>
                  <a:lnTo>
                    <a:pt x="1590814" y="1543598"/>
                  </a:lnTo>
                  <a:lnTo>
                    <a:pt x="1541856" y="1537132"/>
                  </a:lnTo>
                  <a:close/>
                </a:path>
                <a:path extrusionOk="0" h="6858000" w="2555240">
                  <a:moveTo>
                    <a:pt x="1637281" y="1563830"/>
                  </a:moveTo>
                  <a:lnTo>
                    <a:pt x="1535403" y="1563830"/>
                  </a:lnTo>
                  <a:lnTo>
                    <a:pt x="1585722" y="1569040"/>
                  </a:lnTo>
                  <a:lnTo>
                    <a:pt x="1614962" y="1580210"/>
                  </a:lnTo>
                  <a:lnTo>
                    <a:pt x="1663416" y="1617338"/>
                  </a:lnTo>
                  <a:lnTo>
                    <a:pt x="1694326" y="1671361"/>
                  </a:lnTo>
                  <a:lnTo>
                    <a:pt x="1701964" y="1732261"/>
                  </a:lnTo>
                  <a:lnTo>
                    <a:pt x="1696474" y="1763665"/>
                  </a:lnTo>
                  <a:lnTo>
                    <a:pt x="1436780" y="2721522"/>
                  </a:lnTo>
                  <a:lnTo>
                    <a:pt x="1430309" y="2770443"/>
                  </a:lnTo>
                  <a:lnTo>
                    <a:pt x="1436780" y="2817773"/>
                  </a:lnTo>
                  <a:lnTo>
                    <a:pt x="1454921" y="2861288"/>
                  </a:lnTo>
                  <a:lnTo>
                    <a:pt x="1483458" y="2898760"/>
                  </a:lnTo>
                  <a:lnTo>
                    <a:pt x="1521118" y="2927964"/>
                  </a:lnTo>
                  <a:lnTo>
                    <a:pt x="1566627" y="2946674"/>
                  </a:lnTo>
                  <a:lnTo>
                    <a:pt x="1618576" y="2952831"/>
                  </a:lnTo>
                  <a:lnTo>
                    <a:pt x="1668753" y="2944640"/>
                  </a:lnTo>
                  <a:lnTo>
                    <a:pt x="1704059" y="2928175"/>
                  </a:lnTo>
                  <a:lnTo>
                    <a:pt x="1617364" y="2928175"/>
                  </a:lnTo>
                  <a:lnTo>
                    <a:pt x="1572991" y="2922507"/>
                  </a:lnTo>
                  <a:lnTo>
                    <a:pt x="1526878" y="2901533"/>
                  </a:lnTo>
                  <a:lnTo>
                    <a:pt x="1490664" y="2868286"/>
                  </a:lnTo>
                  <a:lnTo>
                    <a:pt x="1466303" y="2826064"/>
                  </a:lnTo>
                  <a:lnTo>
                    <a:pt x="1455753" y="2778164"/>
                  </a:lnTo>
                  <a:lnTo>
                    <a:pt x="1460967" y="2727882"/>
                  </a:lnTo>
                  <a:lnTo>
                    <a:pt x="1720661" y="1770024"/>
                  </a:lnTo>
                  <a:lnTo>
                    <a:pt x="1726648" y="1734387"/>
                  </a:lnTo>
                  <a:lnTo>
                    <a:pt x="1725674" y="1701333"/>
                  </a:lnTo>
                  <a:lnTo>
                    <a:pt x="1725594" y="1698631"/>
                  </a:lnTo>
                  <a:lnTo>
                    <a:pt x="1717618" y="1663589"/>
                  </a:lnTo>
                  <a:lnTo>
                    <a:pt x="1702839" y="1630098"/>
                  </a:lnTo>
                  <a:lnTo>
                    <a:pt x="1681934" y="1600125"/>
                  </a:lnTo>
                  <a:lnTo>
                    <a:pt x="1655897" y="1575400"/>
                  </a:lnTo>
                  <a:lnTo>
                    <a:pt x="1637281" y="1563830"/>
                  </a:lnTo>
                  <a:close/>
                </a:path>
                <a:path extrusionOk="0" h="6858000" w="2555240">
                  <a:moveTo>
                    <a:pt x="2555219" y="0"/>
                  </a:moveTo>
                  <a:lnTo>
                    <a:pt x="2528139" y="0"/>
                  </a:lnTo>
                  <a:lnTo>
                    <a:pt x="2100017" y="1561407"/>
                  </a:lnTo>
                  <a:lnTo>
                    <a:pt x="1757578" y="2837279"/>
                  </a:lnTo>
                  <a:lnTo>
                    <a:pt x="1732760" y="2874962"/>
                  </a:lnTo>
                  <a:lnTo>
                    <a:pt x="1699570" y="2903364"/>
                  </a:lnTo>
                  <a:lnTo>
                    <a:pt x="1660330" y="2921448"/>
                  </a:lnTo>
                  <a:lnTo>
                    <a:pt x="1617364" y="2928175"/>
                  </a:lnTo>
                  <a:lnTo>
                    <a:pt x="1704059" y="2928175"/>
                  </a:lnTo>
                  <a:lnTo>
                    <a:pt x="1714469" y="2923320"/>
                  </a:lnTo>
                  <a:lnTo>
                    <a:pt x="1753036" y="2890094"/>
                  </a:lnTo>
                  <a:lnTo>
                    <a:pt x="1781765" y="2846183"/>
                  </a:lnTo>
                  <a:lnTo>
                    <a:pt x="1781765" y="2844910"/>
                  </a:lnTo>
                  <a:lnTo>
                    <a:pt x="2124204" y="1567768"/>
                  </a:lnTo>
                  <a:lnTo>
                    <a:pt x="2555219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8" name="Google Shape;668;p24"/>
          <p:cNvSpPr txBox="1"/>
          <p:nvPr/>
        </p:nvSpPr>
        <p:spPr>
          <a:xfrm>
            <a:off x="122670" y="6548628"/>
            <a:ext cx="5772150" cy="238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CSP004_C_E - ARGOMENTO 1: Cristina Alcaraz, 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69" name="Google Shape;669;p24"/>
          <p:cNvSpPr txBox="1"/>
          <p:nvPr/>
        </p:nvSpPr>
        <p:spPr>
          <a:xfrm rot="5400000">
            <a:off x="8374885" y="2834702"/>
            <a:ext cx="6737984" cy="11468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7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D9D9D9"/>
                </a:solidFill>
                <a:latin typeface="Verdana"/>
                <a:ea typeface="Verdana"/>
                <a:cs typeface="Verdana"/>
                <a:sym typeface="Verdana"/>
              </a:rPr>
              <a:t>INTRODUZIONE</a:t>
            </a:r>
            <a:endParaRPr sz="7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70" name="Google Shape;670;p24"/>
          <p:cNvSpPr txBox="1"/>
          <p:nvPr/>
        </p:nvSpPr>
        <p:spPr>
          <a:xfrm>
            <a:off x="692056" y="1566164"/>
            <a:ext cx="7102500" cy="42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-88898" lvl="0" marL="103504" marR="5080" rtl="0" algn="l">
              <a:lnSpc>
                <a:spcPct val="994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	Il precedente modello gerarchico (basato sul modello ISA-95) cambia per accettare ora l'inclusione di nuove tecnologie e paradigmi al fine di: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171450" lvl="1" marL="398145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Modernizzare i processi operativi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171450" lvl="1" marL="398145" rtl="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Digitalizzare, decentralizzare e personalizzare i processi e i servizi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170180" lvl="1" marL="396240" marR="899160" rtl="0" algn="l">
              <a:lnSpc>
                <a:spcPct val="118750"/>
              </a:lnSpc>
              <a:spcBef>
                <a:spcPts val="655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	Controllo di operazioni, processi e servizi da qualsiasi luogo, in qualsiasi momento e in qualsiasi modo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114300" lvl="0" marL="103504" marR="124460" rtl="0" algn="l">
              <a:lnSpc>
                <a:spcPct val="102200"/>
              </a:lnSpc>
              <a:spcBef>
                <a:spcPts val="67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	L'idea è quella di creare un nuovo modo di controllare in modo intelligente la produzione di energia e la sua distribuzione, senza sprechi di energia.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170180" lvl="1" marL="396240" marR="250825" rtl="0" algn="l">
              <a:lnSpc>
                <a:spcPct val="118750"/>
              </a:lnSpc>
              <a:spcBef>
                <a:spcPts val="715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	In questo modo le sottostazioni possono essere in grado di "</a:t>
            </a:r>
            <a:r>
              <a:rPr i="1" lang="en-US">
                <a:latin typeface="Verdana"/>
                <a:ea typeface="Verdana"/>
                <a:cs typeface="Verdana"/>
                <a:sym typeface="Verdana"/>
              </a:rPr>
              <a:t>produrre energia in base alla domanda effettiva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" in modo "resiliente".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101600" lvl="0" marL="103504" marR="702310" rtl="0" algn="l">
              <a:lnSpc>
                <a:spcPct val="99400"/>
              </a:lnSpc>
              <a:spcBef>
                <a:spcPts val="54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	Questa evoluzione verso una nuova concettualizzazione di "</a:t>
            </a:r>
            <a:r>
              <a:rPr i="1" lang="en-US" sz="1600">
                <a:latin typeface="Verdana"/>
                <a:ea typeface="Verdana"/>
                <a:cs typeface="Verdana"/>
                <a:sym typeface="Verdana"/>
              </a:rPr>
              <a:t>ecosistema intelligente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" è ciò che si traduce nel settore dell'energia come </a:t>
            </a:r>
            <a:r>
              <a:rPr b="1" lang="en-US" sz="1600">
                <a:latin typeface="Verdana"/>
                <a:ea typeface="Verdana"/>
                <a:cs typeface="Verdana"/>
                <a:sym typeface="Verdana"/>
              </a:rPr>
              <a:t>sistema Smart Grid.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71" name="Google Shape;671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51303" y="1643321"/>
            <a:ext cx="3107655" cy="4337904"/>
          </a:xfrm>
          <a:prstGeom prst="rect">
            <a:avLst/>
          </a:prstGeom>
          <a:noFill/>
          <a:ln>
            <a:noFill/>
          </a:ln>
        </p:spPr>
      </p:pic>
      <p:sp>
        <p:nvSpPr>
          <p:cNvPr id="672" name="Google Shape;672;p24"/>
          <p:cNvSpPr txBox="1"/>
          <p:nvPr/>
        </p:nvSpPr>
        <p:spPr>
          <a:xfrm>
            <a:off x="8107875" y="5340229"/>
            <a:ext cx="2827020" cy="546100"/>
          </a:xfrm>
          <a:prstGeom prst="rect">
            <a:avLst/>
          </a:prstGeom>
          <a:solidFill>
            <a:srgbClr val="404040"/>
          </a:solidFill>
          <a:ln cap="flat" cmpd="sng" w="15875">
            <a:solidFill>
              <a:srgbClr val="6817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136525">
            <a:spAutoFit/>
          </a:bodyPr>
          <a:lstStyle/>
          <a:p>
            <a:pPr indent="0" lvl="0" marL="2571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Modello decentralizzato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7" name="Google Shape;67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81406" y="0"/>
            <a:ext cx="501059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78" name="Google Shape;678;p25"/>
          <p:cNvSpPr txBox="1"/>
          <p:nvPr/>
        </p:nvSpPr>
        <p:spPr>
          <a:xfrm>
            <a:off x="11126685" y="6324600"/>
            <a:ext cx="18097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25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79" name="Google Shape;679;p25"/>
          <p:cNvSpPr txBox="1"/>
          <p:nvPr>
            <p:ph type="title"/>
          </p:nvPr>
        </p:nvSpPr>
        <p:spPr>
          <a:xfrm>
            <a:off x="855396" y="308355"/>
            <a:ext cx="6540500" cy="1214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1925">
            <a:spAutoFit/>
          </a:bodyPr>
          <a:lstStyle/>
          <a:p>
            <a:pPr indent="0" lvl="0" marL="12700" rtl="0" algn="l">
              <a:lnSpc>
                <a:spcPct val="113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Verso il controllo di</a:t>
            </a:r>
            <a:endParaRPr/>
          </a:p>
          <a:p>
            <a:pPr indent="0" lvl="0" marL="12700" rtl="0" algn="l">
              <a:lnSpc>
                <a:spcPct val="113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reti intelligenti e microgrid</a:t>
            </a:r>
            <a:endParaRPr/>
          </a:p>
        </p:txBody>
      </p:sp>
      <p:pic>
        <p:nvPicPr>
          <p:cNvPr id="680" name="Google Shape;680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49376" y="6167335"/>
            <a:ext cx="3294001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681" name="Google Shape;681;p25"/>
          <p:cNvSpPr txBox="1"/>
          <p:nvPr/>
        </p:nvSpPr>
        <p:spPr>
          <a:xfrm>
            <a:off x="185601" y="6414300"/>
            <a:ext cx="67227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CSP004_C_E - ARGOMENTO 1: Cristina Alcaraz, 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82" name="Google Shape;682;p25"/>
          <p:cNvSpPr txBox="1"/>
          <p:nvPr/>
        </p:nvSpPr>
        <p:spPr>
          <a:xfrm rot="5400000">
            <a:off x="8374885" y="2834702"/>
            <a:ext cx="6737984" cy="11468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7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D9D9D9"/>
                </a:solidFill>
                <a:latin typeface="Verdana"/>
                <a:ea typeface="Verdana"/>
                <a:cs typeface="Verdana"/>
                <a:sym typeface="Verdana"/>
              </a:rPr>
              <a:t>INTRODUZIONE</a:t>
            </a:r>
            <a:endParaRPr sz="7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83" name="Google Shape;683;p25"/>
          <p:cNvSpPr/>
          <p:nvPr/>
        </p:nvSpPr>
        <p:spPr>
          <a:xfrm>
            <a:off x="7377174" y="0"/>
            <a:ext cx="2555240" cy="6858000"/>
          </a:xfrm>
          <a:custGeom>
            <a:rect b="b" l="l" r="r" t="t"/>
            <a:pathLst>
              <a:path extrusionOk="0" h="6858000" w="2555240">
                <a:moveTo>
                  <a:pt x="1541856" y="1537132"/>
                </a:moveTo>
                <a:lnTo>
                  <a:pt x="1494490" y="1543598"/>
                </a:lnTo>
                <a:lnTo>
                  <a:pt x="1450943" y="1561725"/>
                </a:lnTo>
                <a:lnTo>
                  <a:pt x="1413442" y="1590241"/>
                </a:lnTo>
                <a:lnTo>
                  <a:pt x="1384216" y="1627873"/>
                </a:lnTo>
                <a:lnTo>
                  <a:pt x="1365493" y="1673349"/>
                </a:lnTo>
                <a:lnTo>
                  <a:pt x="970859" y="3128578"/>
                </a:lnTo>
                <a:lnTo>
                  <a:pt x="0" y="6858000"/>
                </a:lnTo>
                <a:lnTo>
                  <a:pt x="25956" y="6858000"/>
                </a:lnTo>
                <a:lnTo>
                  <a:pt x="996320" y="3136211"/>
                </a:lnTo>
                <a:lnTo>
                  <a:pt x="1390952" y="1680980"/>
                </a:lnTo>
                <a:lnTo>
                  <a:pt x="1411941" y="1634902"/>
                </a:lnTo>
                <a:lnTo>
                  <a:pt x="1445212" y="1598715"/>
                </a:lnTo>
                <a:lnTo>
                  <a:pt x="1487466" y="1574373"/>
                </a:lnTo>
                <a:lnTo>
                  <a:pt x="1535403" y="1563830"/>
                </a:lnTo>
                <a:lnTo>
                  <a:pt x="1637281" y="1563830"/>
                </a:lnTo>
                <a:lnTo>
                  <a:pt x="1625324" y="1556399"/>
                </a:lnTo>
                <a:lnTo>
                  <a:pt x="1590814" y="1543598"/>
                </a:lnTo>
                <a:lnTo>
                  <a:pt x="1541856" y="1537132"/>
                </a:lnTo>
                <a:close/>
              </a:path>
              <a:path extrusionOk="0" h="6858000" w="2555240">
                <a:moveTo>
                  <a:pt x="1637281" y="1563830"/>
                </a:moveTo>
                <a:lnTo>
                  <a:pt x="1535403" y="1563830"/>
                </a:lnTo>
                <a:lnTo>
                  <a:pt x="1585722" y="1569040"/>
                </a:lnTo>
                <a:lnTo>
                  <a:pt x="1614962" y="1580210"/>
                </a:lnTo>
                <a:lnTo>
                  <a:pt x="1663416" y="1617338"/>
                </a:lnTo>
                <a:lnTo>
                  <a:pt x="1694326" y="1671361"/>
                </a:lnTo>
                <a:lnTo>
                  <a:pt x="1701964" y="1732261"/>
                </a:lnTo>
                <a:lnTo>
                  <a:pt x="1696474" y="1763665"/>
                </a:lnTo>
                <a:lnTo>
                  <a:pt x="1436780" y="2721522"/>
                </a:lnTo>
                <a:lnTo>
                  <a:pt x="1430309" y="2770443"/>
                </a:lnTo>
                <a:lnTo>
                  <a:pt x="1436780" y="2817773"/>
                </a:lnTo>
                <a:lnTo>
                  <a:pt x="1454921" y="2861288"/>
                </a:lnTo>
                <a:lnTo>
                  <a:pt x="1483458" y="2898760"/>
                </a:lnTo>
                <a:lnTo>
                  <a:pt x="1521118" y="2927964"/>
                </a:lnTo>
                <a:lnTo>
                  <a:pt x="1566627" y="2946674"/>
                </a:lnTo>
                <a:lnTo>
                  <a:pt x="1618576" y="2952831"/>
                </a:lnTo>
                <a:lnTo>
                  <a:pt x="1668753" y="2944640"/>
                </a:lnTo>
                <a:lnTo>
                  <a:pt x="1704059" y="2928175"/>
                </a:lnTo>
                <a:lnTo>
                  <a:pt x="1617364" y="2928175"/>
                </a:lnTo>
                <a:lnTo>
                  <a:pt x="1572991" y="2922507"/>
                </a:lnTo>
                <a:lnTo>
                  <a:pt x="1526878" y="2901533"/>
                </a:lnTo>
                <a:lnTo>
                  <a:pt x="1490664" y="2868286"/>
                </a:lnTo>
                <a:lnTo>
                  <a:pt x="1466303" y="2826064"/>
                </a:lnTo>
                <a:lnTo>
                  <a:pt x="1455753" y="2778164"/>
                </a:lnTo>
                <a:lnTo>
                  <a:pt x="1460967" y="2727882"/>
                </a:lnTo>
                <a:lnTo>
                  <a:pt x="1720661" y="1770024"/>
                </a:lnTo>
                <a:lnTo>
                  <a:pt x="1726648" y="1734387"/>
                </a:lnTo>
                <a:lnTo>
                  <a:pt x="1725674" y="1701333"/>
                </a:lnTo>
                <a:lnTo>
                  <a:pt x="1725594" y="1698631"/>
                </a:lnTo>
                <a:lnTo>
                  <a:pt x="1717618" y="1663589"/>
                </a:lnTo>
                <a:lnTo>
                  <a:pt x="1702839" y="1630098"/>
                </a:lnTo>
                <a:lnTo>
                  <a:pt x="1681934" y="1600125"/>
                </a:lnTo>
                <a:lnTo>
                  <a:pt x="1655897" y="1575400"/>
                </a:lnTo>
                <a:lnTo>
                  <a:pt x="1637281" y="1563830"/>
                </a:lnTo>
                <a:close/>
              </a:path>
              <a:path extrusionOk="0" h="6858000" w="2555240">
                <a:moveTo>
                  <a:pt x="2555219" y="0"/>
                </a:moveTo>
                <a:lnTo>
                  <a:pt x="2528139" y="0"/>
                </a:lnTo>
                <a:lnTo>
                  <a:pt x="2100017" y="1561407"/>
                </a:lnTo>
                <a:lnTo>
                  <a:pt x="1757578" y="2837279"/>
                </a:lnTo>
                <a:lnTo>
                  <a:pt x="1732760" y="2874962"/>
                </a:lnTo>
                <a:lnTo>
                  <a:pt x="1699570" y="2903364"/>
                </a:lnTo>
                <a:lnTo>
                  <a:pt x="1660330" y="2921448"/>
                </a:lnTo>
                <a:lnTo>
                  <a:pt x="1617364" y="2928175"/>
                </a:lnTo>
                <a:lnTo>
                  <a:pt x="1704059" y="2928175"/>
                </a:lnTo>
                <a:lnTo>
                  <a:pt x="1714469" y="2923320"/>
                </a:lnTo>
                <a:lnTo>
                  <a:pt x="1753036" y="2890094"/>
                </a:lnTo>
                <a:lnTo>
                  <a:pt x="1781765" y="2846183"/>
                </a:lnTo>
                <a:lnTo>
                  <a:pt x="1781765" y="2844910"/>
                </a:lnTo>
                <a:lnTo>
                  <a:pt x="2124204" y="1567768"/>
                </a:lnTo>
                <a:lnTo>
                  <a:pt x="2555219" y="0"/>
                </a:lnTo>
                <a:close/>
              </a:path>
            </a:pathLst>
          </a:custGeom>
          <a:solidFill>
            <a:srgbClr val="FFBA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4" name="Google Shape;684;p25"/>
          <p:cNvSpPr txBox="1"/>
          <p:nvPr/>
        </p:nvSpPr>
        <p:spPr>
          <a:xfrm>
            <a:off x="6630157" y="1932975"/>
            <a:ext cx="365125" cy="3117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5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Verdana"/>
                <a:ea typeface="Verdana"/>
                <a:cs typeface="Verdana"/>
                <a:sym typeface="Verdana"/>
              </a:rPr>
              <a:t>l di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85" name="Google Shape;685;p25"/>
          <p:cNvSpPr txBox="1"/>
          <p:nvPr/>
        </p:nvSpPr>
        <p:spPr>
          <a:xfrm>
            <a:off x="692056" y="1604771"/>
            <a:ext cx="6014700" cy="45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-139700" lvl="0" marL="103504" marR="67945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2200"/>
              <a:buFont typeface="Arial"/>
              <a:buChar char="•"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Il National Institute of Standards and Technology (NIST) fornisce una </a:t>
            </a:r>
            <a:r>
              <a:rPr b="1" lang="en-US" sz="1800">
                <a:latin typeface="Verdana"/>
                <a:ea typeface="Verdana"/>
                <a:cs typeface="Verdana"/>
                <a:sym typeface="Verdana"/>
              </a:rPr>
              <a:t>modalità concettuale Smart Grid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in cui un insieme di entità cooperano per creare ambienti collaborativi e intelligenti.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147320" lvl="0" marL="17272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A00"/>
              </a:buClr>
              <a:buSzPts val="1800"/>
              <a:buFont typeface="Arial"/>
              <a:buChar char="•"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Pertanto, si presenta un insieme di </a:t>
            </a:r>
            <a:r>
              <a:rPr b="1" lang="en-US" sz="1800">
                <a:latin typeface="Verdana"/>
                <a:ea typeface="Verdana"/>
                <a:cs typeface="Verdana"/>
                <a:sym typeface="Verdana"/>
              </a:rPr>
              <a:t>soggetti interessati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: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169545" lvl="1" marL="396240" rtl="0" algn="l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Gli operatori di rete come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171450" lvl="2" marL="580390" rtl="0" algn="l">
              <a:lnSpc>
                <a:spcPct val="100000"/>
              </a:lnSpc>
              <a:spcBef>
                <a:spcPts val="635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Gestori del sistema di trasmissione (TSO)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171450" lvl="2" marL="58039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Operatori del sistema di distribuzione (DSO)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169545" lvl="1" marL="396240" rtl="0" algn="l">
              <a:lnSpc>
                <a:spcPct val="100000"/>
              </a:lnSpc>
              <a:spcBef>
                <a:spcPts val="59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Fornitori per facilitare l'uso dell'energia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169545" lvl="1" marL="396240" rtl="0" algn="l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Entità di fatturazione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169545" lvl="1" marL="396240" rtl="0" algn="l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Il mercato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169545" lvl="1" marL="39624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Le autorità o i regolatori stabiliscono le regole di funzionamento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169545" lvl="1" marL="396240" rtl="0" algn="l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Consumatori / prosumer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686" name="Google Shape;686;p25"/>
          <p:cNvGrpSpPr/>
          <p:nvPr/>
        </p:nvGrpSpPr>
        <p:grpSpPr>
          <a:xfrm>
            <a:off x="6626018" y="1358878"/>
            <a:ext cx="5566410" cy="4026535"/>
            <a:chOff x="6626018" y="1358878"/>
            <a:chExt cx="5566410" cy="4026535"/>
          </a:xfrm>
        </p:grpSpPr>
        <p:sp>
          <p:nvSpPr>
            <p:cNvPr id="687" name="Google Shape;687;p25"/>
            <p:cNvSpPr/>
            <p:nvPr/>
          </p:nvSpPr>
          <p:spPr>
            <a:xfrm>
              <a:off x="6626018" y="1358878"/>
              <a:ext cx="5566410" cy="4026535"/>
            </a:xfrm>
            <a:custGeom>
              <a:rect b="b" l="l" r="r" t="t"/>
              <a:pathLst>
                <a:path extrusionOk="0" h="4026535" w="5566409">
                  <a:moveTo>
                    <a:pt x="5565982" y="0"/>
                  </a:moveTo>
                  <a:lnTo>
                    <a:pt x="0" y="0"/>
                  </a:lnTo>
                  <a:lnTo>
                    <a:pt x="0" y="4025983"/>
                  </a:lnTo>
                  <a:lnTo>
                    <a:pt x="5565982" y="4025983"/>
                  </a:lnTo>
                  <a:lnTo>
                    <a:pt x="55659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88" name="Google Shape;688;p2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429761" y="3613514"/>
              <a:ext cx="1004373" cy="4170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9" name="Google Shape;689;p2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915388" y="1878095"/>
              <a:ext cx="1004371" cy="4170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0" name="Google Shape;690;p2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1485537" y="1673811"/>
              <a:ext cx="221301" cy="26385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91" name="Google Shape;691;p25"/>
          <p:cNvGrpSpPr/>
          <p:nvPr/>
        </p:nvGrpSpPr>
        <p:grpSpPr>
          <a:xfrm>
            <a:off x="6761602" y="1491136"/>
            <a:ext cx="5299893" cy="3689452"/>
            <a:chOff x="6761602" y="1491136"/>
            <a:chExt cx="5299893" cy="3689452"/>
          </a:xfrm>
        </p:grpSpPr>
        <p:pic>
          <p:nvPicPr>
            <p:cNvPr id="692" name="Google Shape;692;p2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7319110" y="3502859"/>
              <a:ext cx="1276740" cy="2723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3" name="Google Shape;693;p25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8323479" y="3775231"/>
              <a:ext cx="272371" cy="1446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4" name="Google Shape;694;p25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7319110" y="3775231"/>
              <a:ext cx="272371" cy="4170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5" name="Google Shape;695;p25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7591482" y="3919927"/>
              <a:ext cx="1004368" cy="2723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6" name="Google Shape;696;p2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8804739" y="4169198"/>
              <a:ext cx="1276742" cy="2723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7" name="Google Shape;697;p25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9809110" y="4441570"/>
              <a:ext cx="272371" cy="1446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8" name="Google Shape;698;p25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8804739" y="4441570"/>
              <a:ext cx="272371" cy="4170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9" name="Google Shape;699;p25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9077112" y="4586267"/>
              <a:ext cx="1004368" cy="2723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00" name="Google Shape;700;p25"/>
            <p:cNvSpPr/>
            <p:nvPr/>
          </p:nvSpPr>
          <p:spPr>
            <a:xfrm>
              <a:off x="8915388" y="4479875"/>
              <a:ext cx="1004569" cy="217170"/>
            </a:xfrm>
            <a:custGeom>
              <a:rect b="b" l="l" r="r" t="t"/>
              <a:pathLst>
                <a:path extrusionOk="0" h="217170" w="1004570">
                  <a:moveTo>
                    <a:pt x="1004371" y="0"/>
                  </a:moveTo>
                  <a:lnTo>
                    <a:pt x="0" y="0"/>
                  </a:lnTo>
                  <a:lnTo>
                    <a:pt x="0" y="131923"/>
                  </a:lnTo>
                  <a:lnTo>
                    <a:pt x="5320" y="169160"/>
                  </a:lnTo>
                  <a:lnTo>
                    <a:pt x="21279" y="195762"/>
                  </a:lnTo>
                  <a:lnTo>
                    <a:pt x="47877" y="211725"/>
                  </a:lnTo>
                  <a:lnTo>
                    <a:pt x="85112" y="217046"/>
                  </a:lnTo>
                  <a:lnTo>
                    <a:pt x="919257" y="217046"/>
                  </a:lnTo>
                  <a:lnTo>
                    <a:pt x="956493" y="211725"/>
                  </a:lnTo>
                  <a:lnTo>
                    <a:pt x="983092" y="195762"/>
                  </a:lnTo>
                  <a:lnTo>
                    <a:pt x="999051" y="169160"/>
                  </a:lnTo>
                  <a:lnTo>
                    <a:pt x="1004371" y="131923"/>
                  </a:lnTo>
                  <a:lnTo>
                    <a:pt x="1004371" y="0"/>
                  </a:ln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01" name="Google Shape;701;p25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8915388" y="4279850"/>
              <a:ext cx="1004371" cy="2085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02" name="Google Shape;702;p25"/>
            <p:cNvSpPr/>
            <p:nvPr/>
          </p:nvSpPr>
          <p:spPr>
            <a:xfrm>
              <a:off x="8932409" y="4296871"/>
              <a:ext cx="970915" cy="383540"/>
            </a:xfrm>
            <a:custGeom>
              <a:rect b="b" l="l" r="r" t="t"/>
              <a:pathLst>
                <a:path extrusionOk="0" h="383539" w="970915">
                  <a:moveTo>
                    <a:pt x="0" y="68092"/>
                  </a:moveTo>
                  <a:lnTo>
                    <a:pt x="4255" y="38302"/>
                  </a:lnTo>
                  <a:lnTo>
                    <a:pt x="17023" y="17023"/>
                  </a:lnTo>
                  <a:lnTo>
                    <a:pt x="38302" y="4255"/>
                  </a:lnTo>
                  <a:lnTo>
                    <a:pt x="68092" y="0"/>
                  </a:lnTo>
                  <a:lnTo>
                    <a:pt x="902237" y="0"/>
                  </a:lnTo>
                  <a:lnTo>
                    <a:pt x="932028" y="4255"/>
                  </a:lnTo>
                  <a:lnTo>
                    <a:pt x="953307" y="17023"/>
                  </a:lnTo>
                  <a:lnTo>
                    <a:pt x="966074" y="38302"/>
                  </a:lnTo>
                  <a:lnTo>
                    <a:pt x="970330" y="68092"/>
                  </a:lnTo>
                  <a:lnTo>
                    <a:pt x="970330" y="314928"/>
                  </a:lnTo>
                  <a:lnTo>
                    <a:pt x="966074" y="344718"/>
                  </a:lnTo>
                  <a:lnTo>
                    <a:pt x="953307" y="365997"/>
                  </a:lnTo>
                  <a:lnTo>
                    <a:pt x="932028" y="378765"/>
                  </a:lnTo>
                  <a:lnTo>
                    <a:pt x="902237" y="383021"/>
                  </a:lnTo>
                  <a:lnTo>
                    <a:pt x="68092" y="383021"/>
                  </a:lnTo>
                  <a:lnTo>
                    <a:pt x="38302" y="378765"/>
                  </a:lnTo>
                  <a:lnTo>
                    <a:pt x="17023" y="365997"/>
                  </a:lnTo>
                  <a:lnTo>
                    <a:pt x="4255" y="344718"/>
                  </a:lnTo>
                  <a:lnTo>
                    <a:pt x="0" y="314928"/>
                  </a:lnTo>
                  <a:lnTo>
                    <a:pt x="0" y="68092"/>
                  </a:lnTo>
                  <a:close/>
                </a:path>
              </a:pathLst>
            </a:custGeom>
            <a:noFill/>
            <a:ln cap="flat" cmpd="sng" w="17000">
              <a:solidFill>
                <a:srgbClr val="E0F0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25"/>
            <p:cNvSpPr/>
            <p:nvPr/>
          </p:nvSpPr>
          <p:spPr>
            <a:xfrm>
              <a:off x="8932409" y="4296871"/>
              <a:ext cx="970915" cy="383540"/>
            </a:xfrm>
            <a:custGeom>
              <a:rect b="b" l="l" r="r" t="t"/>
              <a:pathLst>
                <a:path extrusionOk="0" h="383539" w="970915">
                  <a:moveTo>
                    <a:pt x="0" y="68092"/>
                  </a:moveTo>
                  <a:lnTo>
                    <a:pt x="4255" y="38302"/>
                  </a:lnTo>
                  <a:lnTo>
                    <a:pt x="17023" y="17023"/>
                  </a:lnTo>
                  <a:lnTo>
                    <a:pt x="38302" y="4255"/>
                  </a:lnTo>
                  <a:lnTo>
                    <a:pt x="68092" y="0"/>
                  </a:lnTo>
                  <a:lnTo>
                    <a:pt x="902237" y="0"/>
                  </a:lnTo>
                  <a:lnTo>
                    <a:pt x="932028" y="4255"/>
                  </a:lnTo>
                  <a:lnTo>
                    <a:pt x="953307" y="17023"/>
                  </a:lnTo>
                  <a:lnTo>
                    <a:pt x="966074" y="38302"/>
                  </a:lnTo>
                  <a:lnTo>
                    <a:pt x="970330" y="68092"/>
                  </a:lnTo>
                  <a:lnTo>
                    <a:pt x="970330" y="314928"/>
                  </a:lnTo>
                  <a:lnTo>
                    <a:pt x="966074" y="344718"/>
                  </a:lnTo>
                  <a:lnTo>
                    <a:pt x="953307" y="365997"/>
                  </a:lnTo>
                  <a:lnTo>
                    <a:pt x="932028" y="378765"/>
                  </a:lnTo>
                  <a:lnTo>
                    <a:pt x="902237" y="383021"/>
                  </a:lnTo>
                  <a:lnTo>
                    <a:pt x="68092" y="383021"/>
                  </a:lnTo>
                  <a:lnTo>
                    <a:pt x="38302" y="378765"/>
                  </a:lnTo>
                  <a:lnTo>
                    <a:pt x="17023" y="365997"/>
                  </a:lnTo>
                  <a:lnTo>
                    <a:pt x="4255" y="344718"/>
                  </a:lnTo>
                  <a:lnTo>
                    <a:pt x="0" y="314928"/>
                  </a:lnTo>
                  <a:lnTo>
                    <a:pt x="0" y="68092"/>
                  </a:lnTo>
                  <a:close/>
                </a:path>
              </a:pathLst>
            </a:custGeom>
            <a:noFill/>
            <a:ln cap="flat" cmpd="sng" w="9525">
              <a:solidFill>
                <a:srgbClr val="3399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25"/>
            <p:cNvSpPr/>
            <p:nvPr/>
          </p:nvSpPr>
          <p:spPr>
            <a:xfrm>
              <a:off x="9087782" y="4455363"/>
              <a:ext cx="655320" cy="74930"/>
            </a:xfrm>
            <a:custGeom>
              <a:rect b="b" l="l" r="r" t="t"/>
              <a:pathLst>
                <a:path extrusionOk="0" h="74929" w="655320">
                  <a:moveTo>
                    <a:pt x="36437" y="12365"/>
                  </a:moveTo>
                  <a:lnTo>
                    <a:pt x="21673" y="12365"/>
                  </a:lnTo>
                  <a:lnTo>
                    <a:pt x="21673" y="73148"/>
                  </a:lnTo>
                  <a:lnTo>
                    <a:pt x="36437" y="73148"/>
                  </a:lnTo>
                  <a:lnTo>
                    <a:pt x="36437" y="12365"/>
                  </a:lnTo>
                  <a:close/>
                </a:path>
                <a:path extrusionOk="0" h="74929" w="655320">
                  <a:moveTo>
                    <a:pt x="57981" y="0"/>
                  </a:moveTo>
                  <a:lnTo>
                    <a:pt x="0" y="0"/>
                  </a:lnTo>
                  <a:lnTo>
                    <a:pt x="0" y="12365"/>
                  </a:lnTo>
                  <a:lnTo>
                    <a:pt x="57981" y="12365"/>
                  </a:lnTo>
                  <a:lnTo>
                    <a:pt x="57981" y="0"/>
                  </a:lnTo>
                  <a:close/>
                </a:path>
                <a:path extrusionOk="0" h="74929" w="655320">
                  <a:moveTo>
                    <a:pt x="79947" y="20209"/>
                  </a:moveTo>
                  <a:lnTo>
                    <a:pt x="66918" y="20209"/>
                  </a:lnTo>
                  <a:lnTo>
                    <a:pt x="66918" y="73148"/>
                  </a:lnTo>
                  <a:lnTo>
                    <a:pt x="80879" y="73148"/>
                  </a:lnTo>
                  <a:lnTo>
                    <a:pt x="80879" y="47741"/>
                  </a:lnTo>
                  <a:lnTo>
                    <a:pt x="81271" y="41824"/>
                  </a:lnTo>
                  <a:lnTo>
                    <a:pt x="82876" y="36238"/>
                  </a:lnTo>
                  <a:lnTo>
                    <a:pt x="83939" y="34282"/>
                  </a:lnTo>
                  <a:lnTo>
                    <a:pt x="86597" y="32064"/>
                  </a:lnTo>
                  <a:lnTo>
                    <a:pt x="88282" y="31513"/>
                  </a:lnTo>
                  <a:lnTo>
                    <a:pt x="97658" y="31513"/>
                  </a:lnTo>
                  <a:lnTo>
                    <a:pt x="99053" y="27661"/>
                  </a:lnTo>
                  <a:lnTo>
                    <a:pt x="79947" y="27661"/>
                  </a:lnTo>
                  <a:lnTo>
                    <a:pt x="79947" y="20209"/>
                  </a:lnTo>
                  <a:close/>
                </a:path>
                <a:path extrusionOk="0" h="74929" w="655320">
                  <a:moveTo>
                    <a:pt x="97658" y="31513"/>
                  </a:moveTo>
                  <a:lnTo>
                    <a:pt x="92274" y="31513"/>
                  </a:lnTo>
                  <a:lnTo>
                    <a:pt x="94441" y="32265"/>
                  </a:lnTo>
                  <a:lnTo>
                    <a:pt x="96837" y="33780"/>
                  </a:lnTo>
                  <a:lnTo>
                    <a:pt x="97658" y="31513"/>
                  </a:lnTo>
                  <a:close/>
                </a:path>
                <a:path extrusionOk="0" h="74929" w="655320">
                  <a:moveTo>
                    <a:pt x="95102" y="19006"/>
                  </a:moveTo>
                  <a:lnTo>
                    <a:pt x="89696" y="19006"/>
                  </a:lnTo>
                  <a:lnTo>
                    <a:pt x="87711" y="19568"/>
                  </a:lnTo>
                  <a:lnTo>
                    <a:pt x="84160" y="21784"/>
                  </a:lnTo>
                  <a:lnTo>
                    <a:pt x="82163" y="24110"/>
                  </a:lnTo>
                  <a:lnTo>
                    <a:pt x="79947" y="27661"/>
                  </a:lnTo>
                  <a:lnTo>
                    <a:pt x="99053" y="27661"/>
                  </a:lnTo>
                  <a:lnTo>
                    <a:pt x="101181" y="21784"/>
                  </a:lnTo>
                  <a:lnTo>
                    <a:pt x="101408" y="21784"/>
                  </a:lnTo>
                  <a:lnTo>
                    <a:pt x="98211" y="19899"/>
                  </a:lnTo>
                  <a:lnTo>
                    <a:pt x="95102" y="19006"/>
                  </a:lnTo>
                  <a:close/>
                </a:path>
                <a:path extrusionOk="0" h="74929" w="655320">
                  <a:moveTo>
                    <a:pt x="149612" y="29648"/>
                  </a:moveTo>
                  <a:lnTo>
                    <a:pt x="130597" y="29648"/>
                  </a:lnTo>
                  <a:lnTo>
                    <a:pt x="133126" y="30229"/>
                  </a:lnTo>
                  <a:lnTo>
                    <a:pt x="135793" y="32536"/>
                  </a:lnTo>
                  <a:lnTo>
                    <a:pt x="136456" y="34483"/>
                  </a:lnTo>
                  <a:lnTo>
                    <a:pt x="136456" y="38564"/>
                  </a:lnTo>
                  <a:lnTo>
                    <a:pt x="133888" y="39627"/>
                  </a:lnTo>
                  <a:lnTo>
                    <a:pt x="129354" y="40770"/>
                  </a:lnTo>
                  <a:lnTo>
                    <a:pt x="118010" y="42906"/>
                  </a:lnTo>
                  <a:lnTo>
                    <a:pt x="114289" y="43990"/>
                  </a:lnTo>
                  <a:lnTo>
                    <a:pt x="103468" y="63168"/>
                  </a:lnTo>
                  <a:lnTo>
                    <a:pt x="105042" y="66908"/>
                  </a:lnTo>
                  <a:lnTo>
                    <a:pt x="111330" y="72857"/>
                  </a:lnTo>
                  <a:lnTo>
                    <a:pt x="115663" y="74330"/>
                  </a:lnTo>
                  <a:lnTo>
                    <a:pt x="124269" y="74330"/>
                  </a:lnTo>
                  <a:lnTo>
                    <a:pt x="127168" y="73759"/>
                  </a:lnTo>
                  <a:lnTo>
                    <a:pt x="132574" y="71462"/>
                  </a:lnTo>
                  <a:lnTo>
                    <a:pt x="135121" y="69677"/>
                  </a:lnTo>
                  <a:lnTo>
                    <a:pt x="137519" y="67289"/>
                  </a:lnTo>
                  <a:lnTo>
                    <a:pt x="150944" y="67289"/>
                  </a:lnTo>
                  <a:lnTo>
                    <a:pt x="150377" y="64491"/>
                  </a:lnTo>
                  <a:lnTo>
                    <a:pt x="123065" y="64491"/>
                  </a:lnTo>
                  <a:lnTo>
                    <a:pt x="121459" y="63850"/>
                  </a:lnTo>
                  <a:lnTo>
                    <a:pt x="121322" y="63850"/>
                  </a:lnTo>
                  <a:lnTo>
                    <a:pt x="118301" y="60840"/>
                  </a:lnTo>
                  <a:lnTo>
                    <a:pt x="117587" y="59175"/>
                  </a:lnTo>
                  <a:lnTo>
                    <a:pt x="117570" y="55224"/>
                  </a:lnTo>
                  <a:lnTo>
                    <a:pt x="118452" y="53588"/>
                  </a:lnTo>
                  <a:lnTo>
                    <a:pt x="120227" y="52255"/>
                  </a:lnTo>
                  <a:lnTo>
                    <a:pt x="121461" y="51462"/>
                  </a:lnTo>
                  <a:lnTo>
                    <a:pt x="124038" y="50639"/>
                  </a:lnTo>
                  <a:lnTo>
                    <a:pt x="131842" y="48955"/>
                  </a:lnTo>
                  <a:lnTo>
                    <a:pt x="134338" y="48353"/>
                  </a:lnTo>
                  <a:lnTo>
                    <a:pt x="136456" y="47741"/>
                  </a:lnTo>
                  <a:lnTo>
                    <a:pt x="150080" y="47741"/>
                  </a:lnTo>
                  <a:lnTo>
                    <a:pt x="149976" y="32095"/>
                  </a:lnTo>
                  <a:lnTo>
                    <a:pt x="149699" y="30229"/>
                  </a:lnTo>
                  <a:lnTo>
                    <a:pt x="149612" y="29648"/>
                  </a:lnTo>
                  <a:close/>
                </a:path>
                <a:path extrusionOk="0" h="74929" w="655320">
                  <a:moveTo>
                    <a:pt x="150944" y="67289"/>
                  </a:moveTo>
                  <a:lnTo>
                    <a:pt x="137519" y="67289"/>
                  </a:lnTo>
                  <a:lnTo>
                    <a:pt x="139023" y="72165"/>
                  </a:lnTo>
                  <a:lnTo>
                    <a:pt x="139277" y="72857"/>
                  </a:lnTo>
                  <a:lnTo>
                    <a:pt x="139385" y="73148"/>
                  </a:lnTo>
                  <a:lnTo>
                    <a:pt x="153215" y="73148"/>
                  </a:lnTo>
                  <a:lnTo>
                    <a:pt x="151972" y="70570"/>
                  </a:lnTo>
                  <a:lnTo>
                    <a:pt x="151129" y="68202"/>
                  </a:lnTo>
                  <a:lnTo>
                    <a:pt x="150997" y="67551"/>
                  </a:lnTo>
                  <a:lnTo>
                    <a:pt x="150944" y="67289"/>
                  </a:lnTo>
                  <a:close/>
                </a:path>
                <a:path extrusionOk="0" h="74929" w="655320">
                  <a:moveTo>
                    <a:pt x="150080" y="47741"/>
                  </a:moveTo>
                  <a:lnTo>
                    <a:pt x="136456" y="47741"/>
                  </a:lnTo>
                  <a:lnTo>
                    <a:pt x="136350" y="55224"/>
                  </a:lnTo>
                  <a:lnTo>
                    <a:pt x="136274" y="56167"/>
                  </a:lnTo>
                  <a:lnTo>
                    <a:pt x="135914" y="57310"/>
                  </a:lnTo>
                  <a:lnTo>
                    <a:pt x="135392" y="59175"/>
                  </a:lnTo>
                  <a:lnTo>
                    <a:pt x="134501" y="60420"/>
                  </a:lnTo>
                  <a:lnTo>
                    <a:pt x="134128" y="60840"/>
                  </a:lnTo>
                  <a:lnTo>
                    <a:pt x="130013" y="63850"/>
                  </a:lnTo>
                  <a:lnTo>
                    <a:pt x="129707" y="63850"/>
                  </a:lnTo>
                  <a:lnTo>
                    <a:pt x="127850" y="64491"/>
                  </a:lnTo>
                  <a:lnTo>
                    <a:pt x="150377" y="64491"/>
                  </a:lnTo>
                  <a:lnTo>
                    <a:pt x="150247" y="63850"/>
                  </a:lnTo>
                  <a:lnTo>
                    <a:pt x="150044" y="60840"/>
                  </a:lnTo>
                  <a:lnTo>
                    <a:pt x="150080" y="47741"/>
                  </a:lnTo>
                  <a:close/>
                </a:path>
                <a:path extrusionOk="0" h="74929" w="655320">
                  <a:moveTo>
                    <a:pt x="134148" y="19006"/>
                  </a:moveTo>
                  <a:lnTo>
                    <a:pt x="121019" y="19006"/>
                  </a:lnTo>
                  <a:lnTo>
                    <a:pt x="115813" y="20229"/>
                  </a:lnTo>
                  <a:lnTo>
                    <a:pt x="108803" y="25104"/>
                  </a:lnTo>
                  <a:lnTo>
                    <a:pt x="106345" y="28906"/>
                  </a:lnTo>
                  <a:lnTo>
                    <a:pt x="104993" y="33820"/>
                  </a:lnTo>
                  <a:lnTo>
                    <a:pt x="104932" y="34041"/>
                  </a:lnTo>
                  <a:lnTo>
                    <a:pt x="117699" y="36297"/>
                  </a:lnTo>
                  <a:lnTo>
                    <a:pt x="118512" y="34041"/>
                  </a:lnTo>
                  <a:lnTo>
                    <a:pt x="118592" y="33820"/>
                  </a:lnTo>
                  <a:lnTo>
                    <a:pt x="119716" y="32095"/>
                  </a:lnTo>
                  <a:lnTo>
                    <a:pt x="122346" y="30229"/>
                  </a:lnTo>
                  <a:lnTo>
                    <a:pt x="122122" y="30229"/>
                  </a:lnTo>
                  <a:lnTo>
                    <a:pt x="124390" y="29648"/>
                  </a:lnTo>
                  <a:lnTo>
                    <a:pt x="149612" y="29648"/>
                  </a:lnTo>
                  <a:lnTo>
                    <a:pt x="149524" y="29056"/>
                  </a:lnTo>
                  <a:lnTo>
                    <a:pt x="147046" y="24532"/>
                  </a:lnTo>
                  <a:lnTo>
                    <a:pt x="144900" y="22666"/>
                  </a:lnTo>
                  <a:lnTo>
                    <a:pt x="138772" y="19738"/>
                  </a:lnTo>
                  <a:lnTo>
                    <a:pt x="134148" y="19006"/>
                  </a:lnTo>
                  <a:close/>
                </a:path>
                <a:path extrusionOk="0" h="74929" w="655320">
                  <a:moveTo>
                    <a:pt x="176897" y="20209"/>
                  </a:moveTo>
                  <a:lnTo>
                    <a:pt x="163868" y="20209"/>
                  </a:lnTo>
                  <a:lnTo>
                    <a:pt x="163868" y="73148"/>
                  </a:lnTo>
                  <a:lnTo>
                    <a:pt x="177970" y="73148"/>
                  </a:lnTo>
                  <a:lnTo>
                    <a:pt x="177970" y="43258"/>
                  </a:lnTo>
                  <a:lnTo>
                    <a:pt x="178210" y="40379"/>
                  </a:lnTo>
                  <a:lnTo>
                    <a:pt x="187046" y="29648"/>
                  </a:lnTo>
                  <a:lnTo>
                    <a:pt x="211152" y="29648"/>
                  </a:lnTo>
                  <a:lnTo>
                    <a:pt x="210917" y="28614"/>
                  </a:lnTo>
                  <a:lnTo>
                    <a:pt x="210598" y="27923"/>
                  </a:lnTo>
                  <a:lnTo>
                    <a:pt x="176897" y="27923"/>
                  </a:lnTo>
                  <a:lnTo>
                    <a:pt x="176897" y="20209"/>
                  </a:lnTo>
                  <a:close/>
                </a:path>
                <a:path extrusionOk="0" h="74929" w="655320">
                  <a:moveTo>
                    <a:pt x="211152" y="29648"/>
                  </a:moveTo>
                  <a:lnTo>
                    <a:pt x="191399" y="29648"/>
                  </a:lnTo>
                  <a:lnTo>
                    <a:pt x="193014" y="30119"/>
                  </a:lnTo>
                  <a:lnTo>
                    <a:pt x="195762" y="31984"/>
                  </a:lnTo>
                  <a:lnTo>
                    <a:pt x="196745" y="33289"/>
                  </a:lnTo>
                  <a:lnTo>
                    <a:pt x="197888" y="36658"/>
                  </a:lnTo>
                  <a:lnTo>
                    <a:pt x="198086" y="39185"/>
                  </a:lnTo>
                  <a:lnTo>
                    <a:pt x="198179" y="73148"/>
                  </a:lnTo>
                  <a:lnTo>
                    <a:pt x="212142" y="73148"/>
                  </a:lnTo>
                  <a:lnTo>
                    <a:pt x="212040" y="34753"/>
                  </a:lnTo>
                  <a:lnTo>
                    <a:pt x="211259" y="30119"/>
                  </a:lnTo>
                  <a:lnTo>
                    <a:pt x="211152" y="29648"/>
                  </a:lnTo>
                  <a:close/>
                </a:path>
                <a:path extrusionOk="0" h="74929" w="655320">
                  <a:moveTo>
                    <a:pt x="197467" y="19006"/>
                  </a:moveTo>
                  <a:lnTo>
                    <a:pt x="187358" y="19006"/>
                  </a:lnTo>
                  <a:lnTo>
                    <a:pt x="181509" y="21984"/>
                  </a:lnTo>
                  <a:lnTo>
                    <a:pt x="176897" y="27923"/>
                  </a:lnTo>
                  <a:lnTo>
                    <a:pt x="210598" y="27923"/>
                  </a:lnTo>
                  <a:lnTo>
                    <a:pt x="197467" y="19006"/>
                  </a:lnTo>
                  <a:close/>
                </a:path>
                <a:path extrusionOk="0" h="74929" w="655320">
                  <a:moveTo>
                    <a:pt x="235560" y="55845"/>
                  </a:moveTo>
                  <a:lnTo>
                    <a:pt x="221468" y="57972"/>
                  </a:lnTo>
                  <a:lnTo>
                    <a:pt x="222793" y="63037"/>
                  </a:lnTo>
                  <a:lnTo>
                    <a:pt x="225571" y="67029"/>
                  </a:lnTo>
                  <a:lnTo>
                    <a:pt x="233986" y="72876"/>
                  </a:lnTo>
                  <a:lnTo>
                    <a:pt x="239693" y="74330"/>
                  </a:lnTo>
                  <a:lnTo>
                    <a:pt x="254848" y="74330"/>
                  </a:lnTo>
                  <a:lnTo>
                    <a:pt x="260856" y="72585"/>
                  </a:lnTo>
                  <a:lnTo>
                    <a:pt x="268930" y="65585"/>
                  </a:lnTo>
                  <a:lnTo>
                    <a:pt x="269581" y="64231"/>
                  </a:lnTo>
                  <a:lnTo>
                    <a:pt x="243584" y="64231"/>
                  </a:lnTo>
                  <a:lnTo>
                    <a:pt x="241223" y="63568"/>
                  </a:lnTo>
                  <a:lnTo>
                    <a:pt x="240428" y="63037"/>
                  </a:lnTo>
                  <a:lnTo>
                    <a:pt x="237397" y="60680"/>
                  </a:lnTo>
                  <a:lnTo>
                    <a:pt x="236183" y="58593"/>
                  </a:lnTo>
                  <a:lnTo>
                    <a:pt x="235560" y="55845"/>
                  </a:lnTo>
                  <a:close/>
                </a:path>
                <a:path extrusionOk="0" h="74929" w="655320">
                  <a:moveTo>
                    <a:pt x="252943" y="19006"/>
                  </a:moveTo>
                  <a:lnTo>
                    <a:pt x="238048" y="19006"/>
                  </a:lnTo>
                  <a:lnTo>
                    <a:pt x="232441" y="20561"/>
                  </a:lnTo>
                  <a:lnTo>
                    <a:pt x="225251" y="26769"/>
                  </a:lnTo>
                  <a:lnTo>
                    <a:pt x="223455" y="30631"/>
                  </a:lnTo>
                  <a:lnTo>
                    <a:pt x="223455" y="40289"/>
                  </a:lnTo>
                  <a:lnTo>
                    <a:pt x="253645" y="54522"/>
                  </a:lnTo>
                  <a:lnTo>
                    <a:pt x="255210" y="55143"/>
                  </a:lnTo>
                  <a:lnTo>
                    <a:pt x="255911" y="55845"/>
                  </a:lnTo>
                  <a:lnTo>
                    <a:pt x="256533" y="56568"/>
                  </a:lnTo>
                  <a:lnTo>
                    <a:pt x="256844" y="57450"/>
                  </a:lnTo>
                  <a:lnTo>
                    <a:pt x="256844" y="60018"/>
                  </a:lnTo>
                  <a:lnTo>
                    <a:pt x="256222" y="61262"/>
                  </a:lnTo>
                  <a:lnTo>
                    <a:pt x="254989" y="62235"/>
                  </a:lnTo>
                  <a:lnTo>
                    <a:pt x="253203" y="63568"/>
                  </a:lnTo>
                  <a:lnTo>
                    <a:pt x="250506" y="64231"/>
                  </a:lnTo>
                  <a:lnTo>
                    <a:pt x="269581" y="64231"/>
                  </a:lnTo>
                  <a:lnTo>
                    <a:pt x="270946" y="61393"/>
                  </a:lnTo>
                  <a:lnTo>
                    <a:pt x="270946" y="52085"/>
                  </a:lnTo>
                  <a:lnTo>
                    <a:pt x="269482" y="48624"/>
                  </a:lnTo>
                  <a:lnTo>
                    <a:pt x="263625" y="43660"/>
                  </a:lnTo>
                  <a:lnTo>
                    <a:pt x="258419" y="41573"/>
                  </a:lnTo>
                  <a:lnTo>
                    <a:pt x="243434" y="38204"/>
                  </a:lnTo>
                  <a:lnTo>
                    <a:pt x="239071" y="36920"/>
                  </a:lnTo>
                  <a:lnTo>
                    <a:pt x="237827" y="36037"/>
                  </a:lnTo>
                  <a:lnTo>
                    <a:pt x="236995" y="35365"/>
                  </a:lnTo>
                  <a:lnTo>
                    <a:pt x="236494" y="34442"/>
                  </a:lnTo>
                  <a:lnTo>
                    <a:pt x="236494" y="32216"/>
                  </a:lnTo>
                  <a:lnTo>
                    <a:pt x="237025" y="31292"/>
                  </a:lnTo>
                  <a:lnTo>
                    <a:pt x="239662" y="29537"/>
                  </a:lnTo>
                  <a:lnTo>
                    <a:pt x="242300" y="28986"/>
                  </a:lnTo>
                  <a:lnTo>
                    <a:pt x="268057" y="28986"/>
                  </a:lnTo>
                  <a:lnTo>
                    <a:pt x="267877" y="28364"/>
                  </a:lnTo>
                  <a:lnTo>
                    <a:pt x="265450" y="24884"/>
                  </a:lnTo>
                  <a:lnTo>
                    <a:pt x="258348" y="20190"/>
                  </a:lnTo>
                  <a:lnTo>
                    <a:pt x="252943" y="19006"/>
                  </a:lnTo>
                  <a:close/>
                </a:path>
                <a:path extrusionOk="0" h="74929" w="655320">
                  <a:moveTo>
                    <a:pt x="268057" y="28986"/>
                  </a:moveTo>
                  <a:lnTo>
                    <a:pt x="248870" y="28986"/>
                  </a:lnTo>
                  <a:lnTo>
                    <a:pt x="251117" y="29537"/>
                  </a:lnTo>
                  <a:lnTo>
                    <a:pt x="254317" y="31763"/>
                  </a:lnTo>
                  <a:lnTo>
                    <a:pt x="255380" y="33328"/>
                  </a:lnTo>
                  <a:lnTo>
                    <a:pt x="255911" y="35365"/>
                  </a:lnTo>
                  <a:lnTo>
                    <a:pt x="269212" y="32978"/>
                  </a:lnTo>
                  <a:lnTo>
                    <a:pt x="268057" y="28986"/>
                  </a:lnTo>
                  <a:close/>
                </a:path>
                <a:path extrusionOk="0" h="74929" w="655320">
                  <a:moveTo>
                    <a:pt x="295028" y="20209"/>
                  </a:moveTo>
                  <a:lnTo>
                    <a:pt x="282130" y="20209"/>
                  </a:lnTo>
                  <a:lnTo>
                    <a:pt x="282130" y="73148"/>
                  </a:lnTo>
                  <a:lnTo>
                    <a:pt x="296222" y="73148"/>
                  </a:lnTo>
                  <a:lnTo>
                    <a:pt x="296222" y="42285"/>
                  </a:lnTo>
                  <a:lnTo>
                    <a:pt x="296577" y="39005"/>
                  </a:lnTo>
                  <a:lnTo>
                    <a:pt x="304737" y="29648"/>
                  </a:lnTo>
                  <a:lnTo>
                    <a:pt x="359187" y="29648"/>
                  </a:lnTo>
                  <a:lnTo>
                    <a:pt x="358200" y="27391"/>
                  </a:lnTo>
                  <a:lnTo>
                    <a:pt x="295028" y="27391"/>
                  </a:lnTo>
                  <a:lnTo>
                    <a:pt x="295028" y="20209"/>
                  </a:lnTo>
                  <a:close/>
                </a:path>
                <a:path extrusionOk="0" h="74929" w="655320">
                  <a:moveTo>
                    <a:pt x="336702" y="29648"/>
                  </a:moveTo>
                  <a:lnTo>
                    <a:pt x="308639" y="29648"/>
                  </a:lnTo>
                  <a:lnTo>
                    <a:pt x="310052" y="30029"/>
                  </a:lnTo>
                  <a:lnTo>
                    <a:pt x="312179" y="31544"/>
                  </a:lnTo>
                  <a:lnTo>
                    <a:pt x="312962" y="32666"/>
                  </a:lnTo>
                  <a:lnTo>
                    <a:pt x="313935" y="35685"/>
                  </a:lnTo>
                  <a:lnTo>
                    <a:pt x="314078" y="37581"/>
                  </a:lnTo>
                  <a:lnTo>
                    <a:pt x="314185" y="73148"/>
                  </a:lnTo>
                  <a:lnTo>
                    <a:pt x="328146" y="73148"/>
                  </a:lnTo>
                  <a:lnTo>
                    <a:pt x="330142" y="34391"/>
                  </a:lnTo>
                  <a:lnTo>
                    <a:pt x="334857" y="30250"/>
                  </a:lnTo>
                  <a:lnTo>
                    <a:pt x="336702" y="29648"/>
                  </a:lnTo>
                  <a:close/>
                </a:path>
                <a:path extrusionOk="0" h="74929" w="655320">
                  <a:moveTo>
                    <a:pt x="359187" y="29648"/>
                  </a:moveTo>
                  <a:lnTo>
                    <a:pt x="341306" y="29648"/>
                  </a:lnTo>
                  <a:lnTo>
                    <a:pt x="343312" y="30670"/>
                  </a:lnTo>
                  <a:lnTo>
                    <a:pt x="344603" y="32666"/>
                  </a:lnTo>
                  <a:lnTo>
                    <a:pt x="345633" y="34391"/>
                  </a:lnTo>
                  <a:lnTo>
                    <a:pt x="346100" y="37581"/>
                  </a:lnTo>
                  <a:lnTo>
                    <a:pt x="346100" y="73148"/>
                  </a:lnTo>
                  <a:lnTo>
                    <a:pt x="360061" y="73148"/>
                  </a:lnTo>
                  <a:lnTo>
                    <a:pt x="360061" y="34391"/>
                  </a:lnTo>
                  <a:lnTo>
                    <a:pt x="359714" y="31544"/>
                  </a:lnTo>
                  <a:lnTo>
                    <a:pt x="359598" y="30670"/>
                  </a:lnTo>
                  <a:lnTo>
                    <a:pt x="359580" y="30530"/>
                  </a:lnTo>
                  <a:lnTo>
                    <a:pt x="359187" y="29648"/>
                  </a:lnTo>
                  <a:close/>
                </a:path>
                <a:path extrusionOk="0" h="74929" w="655320">
                  <a:moveTo>
                    <a:pt x="315028" y="19006"/>
                  </a:moveTo>
                  <a:lnTo>
                    <a:pt x="305268" y="19006"/>
                  </a:lnTo>
                  <a:lnTo>
                    <a:pt x="299732" y="21804"/>
                  </a:lnTo>
                  <a:lnTo>
                    <a:pt x="295028" y="27391"/>
                  </a:lnTo>
                  <a:lnTo>
                    <a:pt x="326552" y="27391"/>
                  </a:lnTo>
                  <a:lnTo>
                    <a:pt x="324947" y="24552"/>
                  </a:lnTo>
                  <a:lnTo>
                    <a:pt x="322921" y="22445"/>
                  </a:lnTo>
                  <a:lnTo>
                    <a:pt x="318110" y="19789"/>
                  </a:lnTo>
                  <a:lnTo>
                    <a:pt x="318327" y="19789"/>
                  </a:lnTo>
                  <a:lnTo>
                    <a:pt x="315028" y="19006"/>
                  </a:lnTo>
                  <a:close/>
                </a:path>
                <a:path extrusionOk="0" h="74929" w="655320">
                  <a:moveTo>
                    <a:pt x="346591" y="19006"/>
                  </a:moveTo>
                  <a:lnTo>
                    <a:pt x="339671" y="19006"/>
                  </a:lnTo>
                  <a:lnTo>
                    <a:pt x="336383" y="19789"/>
                  </a:lnTo>
                  <a:lnTo>
                    <a:pt x="336584" y="19789"/>
                  </a:lnTo>
                  <a:lnTo>
                    <a:pt x="331356" y="22445"/>
                  </a:lnTo>
                  <a:lnTo>
                    <a:pt x="328858" y="24552"/>
                  </a:lnTo>
                  <a:lnTo>
                    <a:pt x="326552" y="27391"/>
                  </a:lnTo>
                  <a:lnTo>
                    <a:pt x="358200" y="27391"/>
                  </a:lnTo>
                  <a:lnTo>
                    <a:pt x="357273" y="25214"/>
                  </a:lnTo>
                  <a:lnTo>
                    <a:pt x="355258" y="22887"/>
                  </a:lnTo>
                  <a:lnTo>
                    <a:pt x="349851" y="19789"/>
                  </a:lnTo>
                  <a:lnTo>
                    <a:pt x="346591" y="19006"/>
                  </a:lnTo>
                  <a:close/>
                </a:path>
                <a:path extrusionOk="0" h="74929" w="655320">
                  <a:moveTo>
                    <a:pt x="388105" y="0"/>
                  </a:moveTo>
                  <a:lnTo>
                    <a:pt x="374013" y="0"/>
                  </a:lnTo>
                  <a:lnTo>
                    <a:pt x="374013" y="13028"/>
                  </a:lnTo>
                  <a:lnTo>
                    <a:pt x="388105" y="13028"/>
                  </a:lnTo>
                  <a:lnTo>
                    <a:pt x="388105" y="0"/>
                  </a:lnTo>
                  <a:close/>
                </a:path>
                <a:path extrusionOk="0" h="74929" w="655320">
                  <a:moveTo>
                    <a:pt x="388105" y="20209"/>
                  </a:moveTo>
                  <a:lnTo>
                    <a:pt x="374013" y="20209"/>
                  </a:lnTo>
                  <a:lnTo>
                    <a:pt x="374013" y="73148"/>
                  </a:lnTo>
                  <a:lnTo>
                    <a:pt x="388105" y="73148"/>
                  </a:lnTo>
                  <a:lnTo>
                    <a:pt x="388105" y="20209"/>
                  </a:lnTo>
                  <a:close/>
                </a:path>
                <a:path extrusionOk="0" h="74929" w="655320">
                  <a:moveTo>
                    <a:pt x="411565" y="55845"/>
                  </a:moveTo>
                  <a:lnTo>
                    <a:pt x="397473" y="57972"/>
                  </a:lnTo>
                  <a:lnTo>
                    <a:pt x="398797" y="63037"/>
                  </a:lnTo>
                  <a:lnTo>
                    <a:pt x="401575" y="67029"/>
                  </a:lnTo>
                  <a:lnTo>
                    <a:pt x="409990" y="72876"/>
                  </a:lnTo>
                  <a:lnTo>
                    <a:pt x="415687" y="74330"/>
                  </a:lnTo>
                  <a:lnTo>
                    <a:pt x="430852" y="74330"/>
                  </a:lnTo>
                  <a:lnTo>
                    <a:pt x="436850" y="72585"/>
                  </a:lnTo>
                  <a:lnTo>
                    <a:pt x="444925" y="65585"/>
                  </a:lnTo>
                  <a:lnTo>
                    <a:pt x="445576" y="64231"/>
                  </a:lnTo>
                  <a:lnTo>
                    <a:pt x="419588" y="64231"/>
                  </a:lnTo>
                  <a:lnTo>
                    <a:pt x="417218" y="63568"/>
                  </a:lnTo>
                  <a:lnTo>
                    <a:pt x="416424" y="63037"/>
                  </a:lnTo>
                  <a:lnTo>
                    <a:pt x="413401" y="60680"/>
                  </a:lnTo>
                  <a:lnTo>
                    <a:pt x="412187" y="58593"/>
                  </a:lnTo>
                  <a:lnTo>
                    <a:pt x="411565" y="55845"/>
                  </a:lnTo>
                  <a:close/>
                </a:path>
                <a:path extrusionOk="0" h="74929" w="655320">
                  <a:moveTo>
                    <a:pt x="428947" y="19006"/>
                  </a:moveTo>
                  <a:lnTo>
                    <a:pt x="414053" y="19006"/>
                  </a:lnTo>
                  <a:lnTo>
                    <a:pt x="408445" y="20561"/>
                  </a:lnTo>
                  <a:lnTo>
                    <a:pt x="401255" y="26769"/>
                  </a:lnTo>
                  <a:lnTo>
                    <a:pt x="399459" y="30631"/>
                  </a:lnTo>
                  <a:lnTo>
                    <a:pt x="399459" y="40289"/>
                  </a:lnTo>
                  <a:lnTo>
                    <a:pt x="429649" y="54522"/>
                  </a:lnTo>
                  <a:lnTo>
                    <a:pt x="431204" y="55143"/>
                  </a:lnTo>
                  <a:lnTo>
                    <a:pt x="431915" y="55845"/>
                  </a:lnTo>
                  <a:lnTo>
                    <a:pt x="432537" y="56568"/>
                  </a:lnTo>
                  <a:lnTo>
                    <a:pt x="432849" y="57450"/>
                  </a:lnTo>
                  <a:lnTo>
                    <a:pt x="432849" y="60018"/>
                  </a:lnTo>
                  <a:lnTo>
                    <a:pt x="432226" y="61262"/>
                  </a:lnTo>
                  <a:lnTo>
                    <a:pt x="430983" y="62235"/>
                  </a:lnTo>
                  <a:lnTo>
                    <a:pt x="429207" y="63568"/>
                  </a:lnTo>
                  <a:lnTo>
                    <a:pt x="426500" y="64231"/>
                  </a:lnTo>
                  <a:lnTo>
                    <a:pt x="445576" y="64231"/>
                  </a:lnTo>
                  <a:lnTo>
                    <a:pt x="446940" y="61393"/>
                  </a:lnTo>
                  <a:lnTo>
                    <a:pt x="446940" y="52085"/>
                  </a:lnTo>
                  <a:lnTo>
                    <a:pt x="445476" y="48624"/>
                  </a:lnTo>
                  <a:lnTo>
                    <a:pt x="439629" y="43660"/>
                  </a:lnTo>
                  <a:lnTo>
                    <a:pt x="434423" y="41573"/>
                  </a:lnTo>
                  <a:lnTo>
                    <a:pt x="419439" y="38204"/>
                  </a:lnTo>
                  <a:lnTo>
                    <a:pt x="415076" y="36920"/>
                  </a:lnTo>
                  <a:lnTo>
                    <a:pt x="413832" y="36037"/>
                  </a:lnTo>
                  <a:lnTo>
                    <a:pt x="412990" y="35365"/>
                  </a:lnTo>
                  <a:lnTo>
                    <a:pt x="412488" y="34442"/>
                  </a:lnTo>
                  <a:lnTo>
                    <a:pt x="412488" y="32216"/>
                  </a:lnTo>
                  <a:lnTo>
                    <a:pt x="413029" y="31292"/>
                  </a:lnTo>
                  <a:lnTo>
                    <a:pt x="415657" y="29537"/>
                  </a:lnTo>
                  <a:lnTo>
                    <a:pt x="418306" y="28986"/>
                  </a:lnTo>
                  <a:lnTo>
                    <a:pt x="444061" y="28986"/>
                  </a:lnTo>
                  <a:lnTo>
                    <a:pt x="443881" y="28364"/>
                  </a:lnTo>
                  <a:lnTo>
                    <a:pt x="441444" y="24884"/>
                  </a:lnTo>
                  <a:lnTo>
                    <a:pt x="434353" y="20190"/>
                  </a:lnTo>
                  <a:lnTo>
                    <a:pt x="428947" y="19006"/>
                  </a:lnTo>
                  <a:close/>
                </a:path>
                <a:path extrusionOk="0" h="74929" w="655320">
                  <a:moveTo>
                    <a:pt x="444061" y="28986"/>
                  </a:moveTo>
                  <a:lnTo>
                    <a:pt x="424865" y="28986"/>
                  </a:lnTo>
                  <a:lnTo>
                    <a:pt x="427121" y="29537"/>
                  </a:lnTo>
                  <a:lnTo>
                    <a:pt x="430321" y="31763"/>
                  </a:lnTo>
                  <a:lnTo>
                    <a:pt x="431384" y="33328"/>
                  </a:lnTo>
                  <a:lnTo>
                    <a:pt x="431915" y="35365"/>
                  </a:lnTo>
                  <a:lnTo>
                    <a:pt x="445216" y="32978"/>
                  </a:lnTo>
                  <a:lnTo>
                    <a:pt x="444061" y="28986"/>
                  </a:lnTo>
                  <a:close/>
                </a:path>
                <a:path extrusionOk="0" h="74929" w="655320">
                  <a:moveTo>
                    <a:pt x="468374" y="55845"/>
                  </a:moveTo>
                  <a:lnTo>
                    <a:pt x="454272" y="57972"/>
                  </a:lnTo>
                  <a:lnTo>
                    <a:pt x="455606" y="63037"/>
                  </a:lnTo>
                  <a:lnTo>
                    <a:pt x="458374" y="67029"/>
                  </a:lnTo>
                  <a:lnTo>
                    <a:pt x="466799" y="72876"/>
                  </a:lnTo>
                  <a:lnTo>
                    <a:pt x="472486" y="74330"/>
                  </a:lnTo>
                  <a:lnTo>
                    <a:pt x="487662" y="74330"/>
                  </a:lnTo>
                  <a:lnTo>
                    <a:pt x="493660" y="72585"/>
                  </a:lnTo>
                  <a:lnTo>
                    <a:pt x="501723" y="65585"/>
                  </a:lnTo>
                  <a:lnTo>
                    <a:pt x="502378" y="64231"/>
                  </a:lnTo>
                  <a:lnTo>
                    <a:pt x="476398" y="64231"/>
                  </a:lnTo>
                  <a:lnTo>
                    <a:pt x="474018" y="63568"/>
                  </a:lnTo>
                  <a:lnTo>
                    <a:pt x="473225" y="63037"/>
                  </a:lnTo>
                  <a:lnTo>
                    <a:pt x="470209" y="60680"/>
                  </a:lnTo>
                  <a:lnTo>
                    <a:pt x="468997" y="58593"/>
                  </a:lnTo>
                  <a:lnTo>
                    <a:pt x="468374" y="55845"/>
                  </a:lnTo>
                  <a:close/>
                </a:path>
                <a:path extrusionOk="0" h="74929" w="655320">
                  <a:moveTo>
                    <a:pt x="485757" y="19006"/>
                  </a:moveTo>
                  <a:lnTo>
                    <a:pt x="470862" y="19006"/>
                  </a:lnTo>
                  <a:lnTo>
                    <a:pt x="465245" y="20561"/>
                  </a:lnTo>
                  <a:lnTo>
                    <a:pt x="458063" y="26769"/>
                  </a:lnTo>
                  <a:lnTo>
                    <a:pt x="456269" y="30641"/>
                  </a:lnTo>
                  <a:lnTo>
                    <a:pt x="456269" y="40289"/>
                  </a:lnTo>
                  <a:lnTo>
                    <a:pt x="486458" y="54522"/>
                  </a:lnTo>
                  <a:lnTo>
                    <a:pt x="488012" y="55143"/>
                  </a:lnTo>
                  <a:lnTo>
                    <a:pt x="488725" y="55845"/>
                  </a:lnTo>
                  <a:lnTo>
                    <a:pt x="489337" y="56568"/>
                  </a:lnTo>
                  <a:lnTo>
                    <a:pt x="489648" y="57450"/>
                  </a:lnTo>
                  <a:lnTo>
                    <a:pt x="489648" y="60018"/>
                  </a:lnTo>
                  <a:lnTo>
                    <a:pt x="489026" y="61262"/>
                  </a:lnTo>
                  <a:lnTo>
                    <a:pt x="487782" y="62235"/>
                  </a:lnTo>
                  <a:lnTo>
                    <a:pt x="486017" y="63568"/>
                  </a:lnTo>
                  <a:lnTo>
                    <a:pt x="483309" y="64231"/>
                  </a:lnTo>
                  <a:lnTo>
                    <a:pt x="502378" y="64231"/>
                  </a:lnTo>
                  <a:lnTo>
                    <a:pt x="503750" y="61393"/>
                  </a:lnTo>
                  <a:lnTo>
                    <a:pt x="503750" y="52085"/>
                  </a:lnTo>
                  <a:lnTo>
                    <a:pt x="502286" y="48624"/>
                  </a:lnTo>
                  <a:lnTo>
                    <a:pt x="496437" y="43660"/>
                  </a:lnTo>
                  <a:lnTo>
                    <a:pt x="491223" y="41573"/>
                  </a:lnTo>
                  <a:lnTo>
                    <a:pt x="476238" y="38204"/>
                  </a:lnTo>
                  <a:lnTo>
                    <a:pt x="471864" y="36920"/>
                  </a:lnTo>
                  <a:lnTo>
                    <a:pt x="470631" y="36037"/>
                  </a:lnTo>
                  <a:lnTo>
                    <a:pt x="469789" y="35365"/>
                  </a:lnTo>
                  <a:lnTo>
                    <a:pt x="469298" y="34442"/>
                  </a:lnTo>
                  <a:lnTo>
                    <a:pt x="469298" y="32216"/>
                  </a:lnTo>
                  <a:lnTo>
                    <a:pt x="469839" y="31292"/>
                  </a:lnTo>
                  <a:lnTo>
                    <a:pt x="472456" y="29537"/>
                  </a:lnTo>
                  <a:lnTo>
                    <a:pt x="475114" y="28986"/>
                  </a:lnTo>
                  <a:lnTo>
                    <a:pt x="500869" y="28986"/>
                  </a:lnTo>
                  <a:lnTo>
                    <a:pt x="500691" y="28364"/>
                  </a:lnTo>
                  <a:lnTo>
                    <a:pt x="498243" y="24884"/>
                  </a:lnTo>
                  <a:lnTo>
                    <a:pt x="491152" y="20190"/>
                  </a:lnTo>
                  <a:lnTo>
                    <a:pt x="485757" y="19006"/>
                  </a:lnTo>
                  <a:close/>
                </a:path>
                <a:path extrusionOk="0" h="74929" w="655320">
                  <a:moveTo>
                    <a:pt x="500869" y="28986"/>
                  </a:moveTo>
                  <a:lnTo>
                    <a:pt x="481664" y="28986"/>
                  </a:lnTo>
                  <a:lnTo>
                    <a:pt x="483930" y="29537"/>
                  </a:lnTo>
                  <a:lnTo>
                    <a:pt x="485536" y="30641"/>
                  </a:lnTo>
                  <a:lnTo>
                    <a:pt x="487121" y="31763"/>
                  </a:lnTo>
                  <a:lnTo>
                    <a:pt x="488184" y="33328"/>
                  </a:lnTo>
                  <a:lnTo>
                    <a:pt x="488725" y="35365"/>
                  </a:lnTo>
                  <a:lnTo>
                    <a:pt x="502014" y="32978"/>
                  </a:lnTo>
                  <a:lnTo>
                    <a:pt x="500869" y="28986"/>
                  </a:lnTo>
                  <a:close/>
                </a:path>
                <a:path extrusionOk="0" h="74929" w="655320">
                  <a:moveTo>
                    <a:pt x="530099" y="0"/>
                  </a:moveTo>
                  <a:lnTo>
                    <a:pt x="516006" y="0"/>
                  </a:lnTo>
                  <a:lnTo>
                    <a:pt x="516006" y="13028"/>
                  </a:lnTo>
                  <a:lnTo>
                    <a:pt x="530099" y="13028"/>
                  </a:lnTo>
                  <a:lnTo>
                    <a:pt x="530099" y="0"/>
                  </a:lnTo>
                  <a:close/>
                </a:path>
                <a:path extrusionOk="0" h="74929" w="655320">
                  <a:moveTo>
                    <a:pt x="530099" y="20209"/>
                  </a:moveTo>
                  <a:lnTo>
                    <a:pt x="516006" y="20209"/>
                  </a:lnTo>
                  <a:lnTo>
                    <a:pt x="516006" y="73148"/>
                  </a:lnTo>
                  <a:lnTo>
                    <a:pt x="530099" y="73148"/>
                  </a:lnTo>
                  <a:lnTo>
                    <a:pt x="530099" y="20209"/>
                  </a:lnTo>
                  <a:close/>
                </a:path>
                <a:path extrusionOk="0" h="74929" w="655320">
                  <a:moveTo>
                    <a:pt x="576426" y="19006"/>
                  </a:moveTo>
                  <a:lnTo>
                    <a:pt x="563217" y="19006"/>
                  </a:lnTo>
                  <a:lnTo>
                    <a:pt x="558523" y="20139"/>
                  </a:lnTo>
                  <a:lnTo>
                    <a:pt x="541191" y="41442"/>
                  </a:lnTo>
                  <a:lnTo>
                    <a:pt x="541191" y="51995"/>
                  </a:lnTo>
                  <a:lnTo>
                    <a:pt x="563698" y="74330"/>
                  </a:lnTo>
                  <a:lnTo>
                    <a:pt x="576386" y="74330"/>
                  </a:lnTo>
                  <a:lnTo>
                    <a:pt x="582875" y="71692"/>
                  </a:lnTo>
                  <a:lnTo>
                    <a:pt x="591537" y="62896"/>
                  </a:lnTo>
                  <a:lnTo>
                    <a:pt x="564812" y="62896"/>
                  </a:lnTo>
                  <a:lnTo>
                    <a:pt x="561752" y="61503"/>
                  </a:lnTo>
                  <a:lnTo>
                    <a:pt x="556788" y="55916"/>
                  </a:lnTo>
                  <a:lnTo>
                    <a:pt x="555572" y="51995"/>
                  </a:lnTo>
                  <a:lnTo>
                    <a:pt x="555544" y="41442"/>
                  </a:lnTo>
                  <a:lnTo>
                    <a:pt x="556788" y="37430"/>
                  </a:lnTo>
                  <a:lnTo>
                    <a:pt x="561627" y="31984"/>
                  </a:lnTo>
                  <a:lnTo>
                    <a:pt x="561752" y="31843"/>
                  </a:lnTo>
                  <a:lnTo>
                    <a:pt x="564812" y="30450"/>
                  </a:lnTo>
                  <a:lnTo>
                    <a:pt x="591747" y="30450"/>
                  </a:lnTo>
                  <a:lnTo>
                    <a:pt x="582985" y="21603"/>
                  </a:lnTo>
                  <a:lnTo>
                    <a:pt x="576426" y="19006"/>
                  </a:lnTo>
                  <a:close/>
                </a:path>
                <a:path extrusionOk="0" h="74929" w="655320">
                  <a:moveTo>
                    <a:pt x="591747" y="30450"/>
                  </a:moveTo>
                  <a:lnTo>
                    <a:pt x="572174" y="30450"/>
                  </a:lnTo>
                  <a:lnTo>
                    <a:pt x="575252" y="31843"/>
                  </a:lnTo>
                  <a:lnTo>
                    <a:pt x="580127" y="37430"/>
                  </a:lnTo>
                  <a:lnTo>
                    <a:pt x="581351" y="41442"/>
                  </a:lnTo>
                  <a:lnTo>
                    <a:pt x="581311" y="51995"/>
                  </a:lnTo>
                  <a:lnTo>
                    <a:pt x="580127" y="55916"/>
                  </a:lnTo>
                  <a:lnTo>
                    <a:pt x="575252" y="61503"/>
                  </a:lnTo>
                  <a:lnTo>
                    <a:pt x="572174" y="62896"/>
                  </a:lnTo>
                  <a:lnTo>
                    <a:pt x="591537" y="62896"/>
                  </a:lnTo>
                  <a:lnTo>
                    <a:pt x="593256" y="61151"/>
                  </a:lnTo>
                  <a:lnTo>
                    <a:pt x="595844" y="54522"/>
                  </a:lnTo>
                  <a:lnTo>
                    <a:pt x="595844" y="38564"/>
                  </a:lnTo>
                  <a:lnTo>
                    <a:pt x="593266" y="31984"/>
                  </a:lnTo>
                  <a:lnTo>
                    <a:pt x="591747" y="30450"/>
                  </a:lnTo>
                  <a:close/>
                </a:path>
                <a:path extrusionOk="0" h="74929" w="655320">
                  <a:moveTo>
                    <a:pt x="619666" y="20209"/>
                  </a:moveTo>
                  <a:lnTo>
                    <a:pt x="606637" y="20209"/>
                  </a:lnTo>
                  <a:lnTo>
                    <a:pt x="606637" y="73148"/>
                  </a:lnTo>
                  <a:lnTo>
                    <a:pt x="620729" y="73148"/>
                  </a:lnTo>
                  <a:lnTo>
                    <a:pt x="620729" y="43258"/>
                  </a:lnTo>
                  <a:lnTo>
                    <a:pt x="620983" y="40379"/>
                  </a:lnTo>
                  <a:lnTo>
                    <a:pt x="629815" y="29648"/>
                  </a:lnTo>
                  <a:lnTo>
                    <a:pt x="653929" y="29648"/>
                  </a:lnTo>
                  <a:lnTo>
                    <a:pt x="653696" y="28614"/>
                  </a:lnTo>
                  <a:lnTo>
                    <a:pt x="653374" y="27923"/>
                  </a:lnTo>
                  <a:lnTo>
                    <a:pt x="619666" y="27923"/>
                  </a:lnTo>
                  <a:lnTo>
                    <a:pt x="619666" y="20209"/>
                  </a:lnTo>
                  <a:close/>
                </a:path>
                <a:path extrusionOk="0" h="74929" w="655320">
                  <a:moveTo>
                    <a:pt x="653929" y="29648"/>
                  </a:moveTo>
                  <a:lnTo>
                    <a:pt x="634159" y="29648"/>
                  </a:lnTo>
                  <a:lnTo>
                    <a:pt x="635783" y="30119"/>
                  </a:lnTo>
                  <a:lnTo>
                    <a:pt x="638531" y="31984"/>
                  </a:lnTo>
                  <a:lnTo>
                    <a:pt x="639504" y="33289"/>
                  </a:lnTo>
                  <a:lnTo>
                    <a:pt x="640657" y="36658"/>
                  </a:lnTo>
                  <a:lnTo>
                    <a:pt x="640855" y="39185"/>
                  </a:lnTo>
                  <a:lnTo>
                    <a:pt x="640948" y="73148"/>
                  </a:lnTo>
                  <a:lnTo>
                    <a:pt x="654911" y="73148"/>
                  </a:lnTo>
                  <a:lnTo>
                    <a:pt x="654809" y="34753"/>
                  </a:lnTo>
                  <a:lnTo>
                    <a:pt x="654034" y="30119"/>
                  </a:lnTo>
                  <a:lnTo>
                    <a:pt x="653929" y="29648"/>
                  </a:lnTo>
                  <a:close/>
                </a:path>
                <a:path extrusionOk="0" h="74929" w="655320">
                  <a:moveTo>
                    <a:pt x="640236" y="19006"/>
                  </a:moveTo>
                  <a:lnTo>
                    <a:pt x="630127" y="19006"/>
                  </a:lnTo>
                  <a:lnTo>
                    <a:pt x="624278" y="21984"/>
                  </a:lnTo>
                  <a:lnTo>
                    <a:pt x="619666" y="27923"/>
                  </a:lnTo>
                  <a:lnTo>
                    <a:pt x="653374" y="27923"/>
                  </a:lnTo>
                  <a:lnTo>
                    <a:pt x="640236" y="190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05" name="Google Shape;705;p2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0271214" y="3595065"/>
              <a:ext cx="1276739" cy="2723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6" name="Google Shape;706;p25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1275581" y="3867437"/>
              <a:ext cx="272371" cy="1446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7" name="Google Shape;707;p25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10271214" y="3867437"/>
              <a:ext cx="272371" cy="4170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8" name="Google Shape;708;p25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10543584" y="4012134"/>
              <a:ext cx="1004368" cy="2723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09" name="Google Shape;709;p25"/>
            <p:cNvSpPr/>
            <p:nvPr/>
          </p:nvSpPr>
          <p:spPr>
            <a:xfrm>
              <a:off x="10381866" y="3905735"/>
              <a:ext cx="1004569" cy="217170"/>
            </a:xfrm>
            <a:custGeom>
              <a:rect b="b" l="l" r="r" t="t"/>
              <a:pathLst>
                <a:path extrusionOk="0" h="217170" w="1004570">
                  <a:moveTo>
                    <a:pt x="1004362" y="0"/>
                  </a:moveTo>
                  <a:lnTo>
                    <a:pt x="0" y="0"/>
                  </a:lnTo>
                  <a:lnTo>
                    <a:pt x="0" y="131933"/>
                  </a:lnTo>
                  <a:lnTo>
                    <a:pt x="5320" y="169173"/>
                  </a:lnTo>
                  <a:lnTo>
                    <a:pt x="21280" y="195771"/>
                  </a:lnTo>
                  <a:lnTo>
                    <a:pt x="47878" y="211728"/>
                  </a:lnTo>
                  <a:lnTo>
                    <a:pt x="85114" y="217046"/>
                  </a:lnTo>
                  <a:lnTo>
                    <a:pt x="919248" y="217046"/>
                  </a:lnTo>
                  <a:lnTo>
                    <a:pt x="956489" y="211728"/>
                  </a:lnTo>
                  <a:lnTo>
                    <a:pt x="983087" y="195771"/>
                  </a:lnTo>
                  <a:lnTo>
                    <a:pt x="999044" y="169173"/>
                  </a:lnTo>
                  <a:lnTo>
                    <a:pt x="1004362" y="131933"/>
                  </a:lnTo>
                  <a:lnTo>
                    <a:pt x="1004362" y="0"/>
                  </a:ln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10" name="Google Shape;710;p25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10381866" y="3705719"/>
              <a:ext cx="1004362" cy="2085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1" name="Google Shape;711;p25"/>
            <p:cNvSpPr/>
            <p:nvPr/>
          </p:nvSpPr>
          <p:spPr>
            <a:xfrm>
              <a:off x="10398887" y="3722740"/>
              <a:ext cx="970915" cy="383540"/>
            </a:xfrm>
            <a:custGeom>
              <a:rect b="b" l="l" r="r" t="t"/>
              <a:pathLst>
                <a:path extrusionOk="0" h="383539" w="970915">
                  <a:moveTo>
                    <a:pt x="0" y="68092"/>
                  </a:moveTo>
                  <a:lnTo>
                    <a:pt x="4255" y="38302"/>
                  </a:lnTo>
                  <a:lnTo>
                    <a:pt x="17023" y="17023"/>
                  </a:lnTo>
                  <a:lnTo>
                    <a:pt x="38302" y="4255"/>
                  </a:lnTo>
                  <a:lnTo>
                    <a:pt x="68092" y="0"/>
                  </a:lnTo>
                  <a:lnTo>
                    <a:pt x="902227" y="0"/>
                  </a:lnTo>
                  <a:lnTo>
                    <a:pt x="932022" y="4255"/>
                  </a:lnTo>
                  <a:lnTo>
                    <a:pt x="953301" y="17023"/>
                  </a:lnTo>
                  <a:lnTo>
                    <a:pt x="966066" y="38302"/>
                  </a:lnTo>
                  <a:lnTo>
                    <a:pt x="970320" y="68092"/>
                  </a:lnTo>
                  <a:lnTo>
                    <a:pt x="970320" y="314928"/>
                  </a:lnTo>
                  <a:lnTo>
                    <a:pt x="966066" y="344723"/>
                  </a:lnTo>
                  <a:lnTo>
                    <a:pt x="953301" y="366001"/>
                  </a:lnTo>
                  <a:lnTo>
                    <a:pt x="932022" y="378766"/>
                  </a:lnTo>
                  <a:lnTo>
                    <a:pt x="902227" y="383021"/>
                  </a:lnTo>
                  <a:lnTo>
                    <a:pt x="68092" y="383021"/>
                  </a:lnTo>
                  <a:lnTo>
                    <a:pt x="38302" y="378766"/>
                  </a:lnTo>
                  <a:lnTo>
                    <a:pt x="17023" y="366001"/>
                  </a:lnTo>
                  <a:lnTo>
                    <a:pt x="4255" y="344723"/>
                  </a:lnTo>
                  <a:lnTo>
                    <a:pt x="0" y="314928"/>
                  </a:lnTo>
                  <a:lnTo>
                    <a:pt x="0" y="68092"/>
                  </a:lnTo>
                  <a:close/>
                </a:path>
              </a:pathLst>
            </a:custGeom>
            <a:noFill/>
            <a:ln cap="flat" cmpd="sng" w="17000">
              <a:solidFill>
                <a:srgbClr val="E0F0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25"/>
            <p:cNvSpPr/>
            <p:nvPr/>
          </p:nvSpPr>
          <p:spPr>
            <a:xfrm>
              <a:off x="10398887" y="3722740"/>
              <a:ext cx="970915" cy="383540"/>
            </a:xfrm>
            <a:custGeom>
              <a:rect b="b" l="l" r="r" t="t"/>
              <a:pathLst>
                <a:path extrusionOk="0" h="383539" w="970915">
                  <a:moveTo>
                    <a:pt x="0" y="68092"/>
                  </a:moveTo>
                  <a:lnTo>
                    <a:pt x="4255" y="38302"/>
                  </a:lnTo>
                  <a:lnTo>
                    <a:pt x="17023" y="17023"/>
                  </a:lnTo>
                  <a:lnTo>
                    <a:pt x="38302" y="4255"/>
                  </a:lnTo>
                  <a:lnTo>
                    <a:pt x="68092" y="0"/>
                  </a:lnTo>
                  <a:lnTo>
                    <a:pt x="902227" y="0"/>
                  </a:lnTo>
                  <a:lnTo>
                    <a:pt x="932022" y="4255"/>
                  </a:lnTo>
                  <a:lnTo>
                    <a:pt x="953301" y="17023"/>
                  </a:lnTo>
                  <a:lnTo>
                    <a:pt x="966066" y="38302"/>
                  </a:lnTo>
                  <a:lnTo>
                    <a:pt x="970320" y="68092"/>
                  </a:lnTo>
                  <a:lnTo>
                    <a:pt x="970320" y="314928"/>
                  </a:lnTo>
                  <a:lnTo>
                    <a:pt x="966066" y="344723"/>
                  </a:lnTo>
                  <a:lnTo>
                    <a:pt x="953301" y="366001"/>
                  </a:lnTo>
                  <a:lnTo>
                    <a:pt x="932022" y="378766"/>
                  </a:lnTo>
                  <a:lnTo>
                    <a:pt x="902227" y="383021"/>
                  </a:lnTo>
                  <a:lnTo>
                    <a:pt x="68092" y="383021"/>
                  </a:lnTo>
                  <a:lnTo>
                    <a:pt x="38302" y="378766"/>
                  </a:lnTo>
                  <a:lnTo>
                    <a:pt x="17023" y="366001"/>
                  </a:lnTo>
                  <a:lnTo>
                    <a:pt x="4255" y="344723"/>
                  </a:lnTo>
                  <a:lnTo>
                    <a:pt x="0" y="314928"/>
                  </a:lnTo>
                  <a:lnTo>
                    <a:pt x="0" y="68092"/>
                  </a:lnTo>
                  <a:close/>
                </a:path>
              </a:pathLst>
            </a:custGeom>
            <a:noFill/>
            <a:ln cap="flat" cmpd="sng" w="9525">
              <a:solidFill>
                <a:srgbClr val="3399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25"/>
            <p:cNvSpPr/>
            <p:nvPr/>
          </p:nvSpPr>
          <p:spPr>
            <a:xfrm>
              <a:off x="10604981" y="3881222"/>
              <a:ext cx="558800" cy="74930"/>
            </a:xfrm>
            <a:custGeom>
              <a:rect b="b" l="l" r="r" t="t"/>
              <a:pathLst>
                <a:path extrusionOk="0" h="74929" w="558800">
                  <a:moveTo>
                    <a:pt x="32978" y="0"/>
                  </a:moveTo>
                  <a:lnTo>
                    <a:pt x="0" y="0"/>
                  </a:lnTo>
                  <a:lnTo>
                    <a:pt x="0" y="73146"/>
                  </a:lnTo>
                  <a:lnTo>
                    <a:pt x="33159" y="73146"/>
                  </a:lnTo>
                  <a:lnTo>
                    <a:pt x="37552" y="72626"/>
                  </a:lnTo>
                  <a:lnTo>
                    <a:pt x="40831" y="71563"/>
                  </a:lnTo>
                  <a:lnTo>
                    <a:pt x="45175" y="70228"/>
                  </a:lnTo>
                  <a:lnTo>
                    <a:pt x="48634" y="68272"/>
                  </a:lnTo>
                  <a:lnTo>
                    <a:pt x="51202" y="65704"/>
                  </a:lnTo>
                  <a:lnTo>
                    <a:pt x="54573" y="62425"/>
                  </a:lnTo>
                  <a:lnTo>
                    <a:pt x="55573" y="60780"/>
                  </a:lnTo>
                  <a:lnTo>
                    <a:pt x="14763" y="60780"/>
                  </a:lnTo>
                  <a:lnTo>
                    <a:pt x="14763" y="12365"/>
                  </a:lnTo>
                  <a:lnTo>
                    <a:pt x="55424" y="12365"/>
                  </a:lnTo>
                  <a:lnTo>
                    <a:pt x="54863" y="11413"/>
                  </a:lnTo>
                  <a:lnTo>
                    <a:pt x="48745" y="4944"/>
                  </a:lnTo>
                  <a:lnTo>
                    <a:pt x="45084" y="2707"/>
                  </a:lnTo>
                  <a:lnTo>
                    <a:pt x="37632" y="501"/>
                  </a:lnTo>
                  <a:lnTo>
                    <a:pt x="32978" y="0"/>
                  </a:lnTo>
                  <a:close/>
                </a:path>
                <a:path extrusionOk="0" h="74929" w="558800">
                  <a:moveTo>
                    <a:pt x="55424" y="12365"/>
                  </a:moveTo>
                  <a:lnTo>
                    <a:pt x="27311" y="12365"/>
                  </a:lnTo>
                  <a:lnTo>
                    <a:pt x="31384" y="12597"/>
                  </a:lnTo>
                  <a:lnTo>
                    <a:pt x="33520" y="13037"/>
                  </a:lnTo>
                  <a:lnTo>
                    <a:pt x="45940" y="30420"/>
                  </a:lnTo>
                  <a:lnTo>
                    <a:pt x="45892" y="43279"/>
                  </a:lnTo>
                  <a:lnTo>
                    <a:pt x="29829" y="60780"/>
                  </a:lnTo>
                  <a:lnTo>
                    <a:pt x="55573" y="60780"/>
                  </a:lnTo>
                  <a:lnTo>
                    <a:pt x="57190" y="58122"/>
                  </a:lnTo>
                  <a:lnTo>
                    <a:pt x="59046" y="52796"/>
                  </a:lnTo>
                  <a:lnTo>
                    <a:pt x="60460" y="48464"/>
                  </a:lnTo>
                  <a:lnTo>
                    <a:pt x="61182" y="43279"/>
                  </a:lnTo>
                  <a:lnTo>
                    <a:pt x="61182" y="30420"/>
                  </a:lnTo>
                  <a:lnTo>
                    <a:pt x="60379" y="24683"/>
                  </a:lnTo>
                  <a:lnTo>
                    <a:pt x="57190" y="15365"/>
                  </a:lnTo>
                  <a:lnTo>
                    <a:pt x="55424" y="12365"/>
                  </a:lnTo>
                  <a:close/>
                </a:path>
                <a:path extrusionOk="0" h="74929" w="558800">
                  <a:moveTo>
                    <a:pt x="87721" y="0"/>
                  </a:moveTo>
                  <a:lnTo>
                    <a:pt x="73629" y="0"/>
                  </a:lnTo>
                  <a:lnTo>
                    <a:pt x="73629" y="13037"/>
                  </a:lnTo>
                  <a:lnTo>
                    <a:pt x="87721" y="13037"/>
                  </a:lnTo>
                  <a:lnTo>
                    <a:pt x="87721" y="0"/>
                  </a:lnTo>
                  <a:close/>
                </a:path>
                <a:path extrusionOk="0" h="74929" w="558800">
                  <a:moveTo>
                    <a:pt x="87721" y="20219"/>
                  </a:moveTo>
                  <a:lnTo>
                    <a:pt x="73629" y="20219"/>
                  </a:lnTo>
                  <a:lnTo>
                    <a:pt x="73629" y="73157"/>
                  </a:lnTo>
                  <a:lnTo>
                    <a:pt x="87721" y="73157"/>
                  </a:lnTo>
                  <a:lnTo>
                    <a:pt x="87721" y="20219"/>
                  </a:lnTo>
                  <a:close/>
                </a:path>
                <a:path extrusionOk="0" h="74929" w="558800">
                  <a:moveTo>
                    <a:pt x="111182" y="55866"/>
                  </a:moveTo>
                  <a:lnTo>
                    <a:pt x="97080" y="57992"/>
                  </a:lnTo>
                  <a:lnTo>
                    <a:pt x="98413" y="63047"/>
                  </a:lnTo>
                  <a:lnTo>
                    <a:pt x="101182" y="67029"/>
                  </a:lnTo>
                  <a:lnTo>
                    <a:pt x="109607" y="72886"/>
                  </a:lnTo>
                  <a:lnTo>
                    <a:pt x="115303" y="74350"/>
                  </a:lnTo>
                  <a:lnTo>
                    <a:pt x="130459" y="74350"/>
                  </a:lnTo>
                  <a:lnTo>
                    <a:pt x="136476" y="72595"/>
                  </a:lnTo>
                  <a:lnTo>
                    <a:pt x="144541" y="65595"/>
                  </a:lnTo>
                  <a:lnTo>
                    <a:pt x="145192" y="64240"/>
                  </a:lnTo>
                  <a:lnTo>
                    <a:pt x="119206" y="64240"/>
                  </a:lnTo>
                  <a:lnTo>
                    <a:pt x="116801" y="63578"/>
                  </a:lnTo>
                  <a:lnTo>
                    <a:pt x="116029" y="63047"/>
                  </a:lnTo>
                  <a:lnTo>
                    <a:pt x="113027" y="60700"/>
                  </a:lnTo>
                  <a:lnTo>
                    <a:pt x="111803" y="58614"/>
                  </a:lnTo>
                  <a:lnTo>
                    <a:pt x="111182" y="55866"/>
                  </a:lnTo>
                  <a:close/>
                </a:path>
                <a:path extrusionOk="0" h="74929" w="558800">
                  <a:moveTo>
                    <a:pt x="128553" y="19025"/>
                  </a:moveTo>
                  <a:lnTo>
                    <a:pt x="113658" y="19025"/>
                  </a:lnTo>
                  <a:lnTo>
                    <a:pt x="108061" y="20580"/>
                  </a:lnTo>
                  <a:lnTo>
                    <a:pt x="100881" y="26779"/>
                  </a:lnTo>
                  <a:lnTo>
                    <a:pt x="99085" y="30641"/>
                  </a:lnTo>
                  <a:lnTo>
                    <a:pt x="99085" y="40309"/>
                  </a:lnTo>
                  <a:lnTo>
                    <a:pt x="129275" y="54542"/>
                  </a:lnTo>
                  <a:lnTo>
                    <a:pt x="130820" y="55153"/>
                  </a:lnTo>
                  <a:lnTo>
                    <a:pt x="131522" y="55866"/>
                  </a:lnTo>
                  <a:lnTo>
                    <a:pt x="132143" y="56568"/>
                  </a:lnTo>
                  <a:lnTo>
                    <a:pt x="132464" y="57461"/>
                  </a:lnTo>
                  <a:lnTo>
                    <a:pt x="132464" y="60027"/>
                  </a:lnTo>
                  <a:lnTo>
                    <a:pt x="131842" y="61272"/>
                  </a:lnTo>
                  <a:lnTo>
                    <a:pt x="130599" y="62245"/>
                  </a:lnTo>
                  <a:lnTo>
                    <a:pt x="128823" y="63578"/>
                  </a:lnTo>
                  <a:lnTo>
                    <a:pt x="126126" y="64240"/>
                  </a:lnTo>
                  <a:lnTo>
                    <a:pt x="145192" y="64240"/>
                  </a:lnTo>
                  <a:lnTo>
                    <a:pt x="146556" y="61401"/>
                  </a:lnTo>
                  <a:lnTo>
                    <a:pt x="146556" y="52095"/>
                  </a:lnTo>
                  <a:lnTo>
                    <a:pt x="145092" y="48634"/>
                  </a:lnTo>
                  <a:lnTo>
                    <a:pt x="139245" y="43679"/>
                  </a:lnTo>
                  <a:lnTo>
                    <a:pt x="134039" y="41593"/>
                  </a:lnTo>
                  <a:lnTo>
                    <a:pt x="119044" y="38223"/>
                  </a:lnTo>
                  <a:lnTo>
                    <a:pt x="114682" y="36939"/>
                  </a:lnTo>
                  <a:lnTo>
                    <a:pt x="113437" y="36046"/>
                  </a:lnTo>
                  <a:lnTo>
                    <a:pt x="112616" y="35384"/>
                  </a:lnTo>
                  <a:lnTo>
                    <a:pt x="112114" y="34452"/>
                  </a:lnTo>
                  <a:lnTo>
                    <a:pt x="112114" y="32235"/>
                  </a:lnTo>
                  <a:lnTo>
                    <a:pt x="112646" y="31302"/>
                  </a:lnTo>
                  <a:lnTo>
                    <a:pt x="115257" y="29557"/>
                  </a:lnTo>
                  <a:lnTo>
                    <a:pt x="117922" y="29005"/>
                  </a:lnTo>
                  <a:lnTo>
                    <a:pt x="143677" y="29005"/>
                  </a:lnTo>
                  <a:lnTo>
                    <a:pt x="143497" y="28384"/>
                  </a:lnTo>
                  <a:lnTo>
                    <a:pt x="141060" y="24903"/>
                  </a:lnTo>
                  <a:lnTo>
                    <a:pt x="133969" y="20199"/>
                  </a:lnTo>
                  <a:lnTo>
                    <a:pt x="128553" y="19025"/>
                  </a:lnTo>
                  <a:close/>
                </a:path>
                <a:path extrusionOk="0" h="74929" w="558800">
                  <a:moveTo>
                    <a:pt x="143677" y="29005"/>
                  </a:moveTo>
                  <a:lnTo>
                    <a:pt x="124481" y="29005"/>
                  </a:lnTo>
                  <a:lnTo>
                    <a:pt x="126748" y="29557"/>
                  </a:lnTo>
                  <a:lnTo>
                    <a:pt x="129937" y="31763"/>
                  </a:lnTo>
                  <a:lnTo>
                    <a:pt x="131000" y="33338"/>
                  </a:lnTo>
                  <a:lnTo>
                    <a:pt x="131522" y="35384"/>
                  </a:lnTo>
                  <a:lnTo>
                    <a:pt x="144832" y="32988"/>
                  </a:lnTo>
                  <a:lnTo>
                    <a:pt x="143677" y="29005"/>
                  </a:lnTo>
                  <a:close/>
                </a:path>
                <a:path extrusionOk="0" h="74929" w="558800">
                  <a:moveTo>
                    <a:pt x="173577" y="31393"/>
                  </a:moveTo>
                  <a:lnTo>
                    <a:pt x="159475" y="31393"/>
                  </a:lnTo>
                  <a:lnTo>
                    <a:pt x="159537" y="60961"/>
                  </a:lnTo>
                  <a:lnTo>
                    <a:pt x="170689" y="74350"/>
                  </a:lnTo>
                  <a:lnTo>
                    <a:pt x="177349" y="74350"/>
                  </a:lnTo>
                  <a:lnTo>
                    <a:pt x="181019" y="73638"/>
                  </a:lnTo>
                  <a:lnTo>
                    <a:pt x="184163" y="72245"/>
                  </a:lnTo>
                  <a:lnTo>
                    <a:pt x="184090" y="71131"/>
                  </a:lnTo>
                  <a:lnTo>
                    <a:pt x="183176" y="62776"/>
                  </a:lnTo>
                  <a:lnTo>
                    <a:pt x="176546" y="62776"/>
                  </a:lnTo>
                  <a:lnTo>
                    <a:pt x="175774" y="62536"/>
                  </a:lnTo>
                  <a:lnTo>
                    <a:pt x="174429" y="61563"/>
                  </a:lnTo>
                  <a:lnTo>
                    <a:pt x="174019" y="60961"/>
                  </a:lnTo>
                  <a:lnTo>
                    <a:pt x="173657" y="59536"/>
                  </a:lnTo>
                  <a:lnTo>
                    <a:pt x="173577" y="31393"/>
                  </a:lnTo>
                  <a:close/>
                </a:path>
                <a:path extrusionOk="0" h="74929" w="558800">
                  <a:moveTo>
                    <a:pt x="183015" y="61311"/>
                  </a:moveTo>
                  <a:lnTo>
                    <a:pt x="180618" y="62294"/>
                  </a:lnTo>
                  <a:lnTo>
                    <a:pt x="178762" y="62776"/>
                  </a:lnTo>
                  <a:lnTo>
                    <a:pt x="183176" y="62776"/>
                  </a:lnTo>
                  <a:lnTo>
                    <a:pt x="183123" y="62294"/>
                  </a:lnTo>
                  <a:lnTo>
                    <a:pt x="183015" y="61311"/>
                  </a:lnTo>
                  <a:close/>
                </a:path>
                <a:path extrusionOk="0" h="74929" w="558800">
                  <a:moveTo>
                    <a:pt x="183145" y="20219"/>
                  </a:moveTo>
                  <a:lnTo>
                    <a:pt x="153095" y="20219"/>
                  </a:lnTo>
                  <a:lnTo>
                    <a:pt x="153095" y="31393"/>
                  </a:lnTo>
                  <a:lnTo>
                    <a:pt x="183145" y="31393"/>
                  </a:lnTo>
                  <a:lnTo>
                    <a:pt x="183145" y="20219"/>
                  </a:lnTo>
                  <a:close/>
                </a:path>
                <a:path extrusionOk="0" h="74929" w="558800">
                  <a:moveTo>
                    <a:pt x="173577" y="1464"/>
                  </a:moveTo>
                  <a:lnTo>
                    <a:pt x="159475" y="9718"/>
                  </a:lnTo>
                  <a:lnTo>
                    <a:pt x="159475" y="20219"/>
                  </a:lnTo>
                  <a:lnTo>
                    <a:pt x="173577" y="20219"/>
                  </a:lnTo>
                  <a:lnTo>
                    <a:pt x="173577" y="1464"/>
                  </a:lnTo>
                  <a:close/>
                </a:path>
                <a:path extrusionOk="0" h="74929" w="558800">
                  <a:moveTo>
                    <a:pt x="205322" y="20219"/>
                  </a:moveTo>
                  <a:lnTo>
                    <a:pt x="192293" y="20219"/>
                  </a:lnTo>
                  <a:lnTo>
                    <a:pt x="192293" y="73146"/>
                  </a:lnTo>
                  <a:lnTo>
                    <a:pt x="206254" y="73146"/>
                  </a:lnTo>
                  <a:lnTo>
                    <a:pt x="206254" y="47751"/>
                  </a:lnTo>
                  <a:lnTo>
                    <a:pt x="206655" y="41833"/>
                  </a:lnTo>
                  <a:lnTo>
                    <a:pt x="208250" y="36247"/>
                  </a:lnTo>
                  <a:lnTo>
                    <a:pt x="209313" y="34291"/>
                  </a:lnTo>
                  <a:lnTo>
                    <a:pt x="211982" y="32085"/>
                  </a:lnTo>
                  <a:lnTo>
                    <a:pt x="213657" y="31523"/>
                  </a:lnTo>
                  <a:lnTo>
                    <a:pt x="223042" y="31523"/>
                  </a:lnTo>
                  <a:lnTo>
                    <a:pt x="224440" y="27661"/>
                  </a:lnTo>
                  <a:lnTo>
                    <a:pt x="205322" y="27661"/>
                  </a:lnTo>
                  <a:lnTo>
                    <a:pt x="205322" y="20219"/>
                  </a:lnTo>
                  <a:close/>
                </a:path>
                <a:path extrusionOk="0" h="74929" w="558800">
                  <a:moveTo>
                    <a:pt x="223042" y="31523"/>
                  </a:moveTo>
                  <a:lnTo>
                    <a:pt x="217648" y="31523"/>
                  </a:lnTo>
                  <a:lnTo>
                    <a:pt x="219815" y="32275"/>
                  </a:lnTo>
                  <a:lnTo>
                    <a:pt x="222222" y="33789"/>
                  </a:lnTo>
                  <a:lnTo>
                    <a:pt x="223042" y="31523"/>
                  </a:lnTo>
                  <a:close/>
                </a:path>
                <a:path extrusionOk="0" h="74929" w="558800">
                  <a:moveTo>
                    <a:pt x="220487" y="19025"/>
                  </a:moveTo>
                  <a:lnTo>
                    <a:pt x="215080" y="19025"/>
                  </a:lnTo>
                  <a:lnTo>
                    <a:pt x="213085" y="19578"/>
                  </a:lnTo>
                  <a:lnTo>
                    <a:pt x="209534" y="21794"/>
                  </a:lnTo>
                  <a:lnTo>
                    <a:pt x="207548" y="24121"/>
                  </a:lnTo>
                  <a:lnTo>
                    <a:pt x="205322" y="27661"/>
                  </a:lnTo>
                  <a:lnTo>
                    <a:pt x="224440" y="27661"/>
                  </a:lnTo>
                  <a:lnTo>
                    <a:pt x="226564" y="21794"/>
                  </a:lnTo>
                  <a:lnTo>
                    <a:pt x="226792" y="21794"/>
                  </a:lnTo>
                  <a:lnTo>
                    <a:pt x="223586" y="19908"/>
                  </a:lnTo>
                  <a:lnTo>
                    <a:pt x="220487" y="19025"/>
                  </a:lnTo>
                  <a:close/>
                </a:path>
                <a:path extrusionOk="0" h="74929" w="558800">
                  <a:moveTo>
                    <a:pt x="246665" y="0"/>
                  </a:moveTo>
                  <a:lnTo>
                    <a:pt x="232563" y="0"/>
                  </a:lnTo>
                  <a:lnTo>
                    <a:pt x="232563" y="13037"/>
                  </a:lnTo>
                  <a:lnTo>
                    <a:pt x="246665" y="13037"/>
                  </a:lnTo>
                  <a:lnTo>
                    <a:pt x="246665" y="0"/>
                  </a:lnTo>
                  <a:close/>
                </a:path>
                <a:path extrusionOk="0" h="74929" w="558800">
                  <a:moveTo>
                    <a:pt x="246665" y="20219"/>
                  </a:moveTo>
                  <a:lnTo>
                    <a:pt x="232563" y="20219"/>
                  </a:lnTo>
                  <a:lnTo>
                    <a:pt x="232563" y="73157"/>
                  </a:lnTo>
                  <a:lnTo>
                    <a:pt x="246665" y="73157"/>
                  </a:lnTo>
                  <a:lnTo>
                    <a:pt x="246665" y="20219"/>
                  </a:lnTo>
                  <a:close/>
                </a:path>
                <a:path extrusionOk="0" h="74929" w="558800">
                  <a:moveTo>
                    <a:pt x="307177" y="65304"/>
                  </a:moveTo>
                  <a:lnTo>
                    <a:pt x="273444" y="65304"/>
                  </a:lnTo>
                  <a:lnTo>
                    <a:pt x="275581" y="68313"/>
                  </a:lnTo>
                  <a:lnTo>
                    <a:pt x="278108" y="70580"/>
                  </a:lnTo>
                  <a:lnTo>
                    <a:pt x="283956" y="73599"/>
                  </a:lnTo>
                  <a:lnTo>
                    <a:pt x="286934" y="74350"/>
                  </a:lnTo>
                  <a:lnTo>
                    <a:pt x="296052" y="74350"/>
                  </a:lnTo>
                  <a:lnTo>
                    <a:pt x="301288" y="71913"/>
                  </a:lnTo>
                  <a:lnTo>
                    <a:pt x="307177" y="65304"/>
                  </a:lnTo>
                  <a:close/>
                </a:path>
                <a:path extrusionOk="0" h="74929" w="558800">
                  <a:moveTo>
                    <a:pt x="274387" y="0"/>
                  </a:moveTo>
                  <a:lnTo>
                    <a:pt x="260416" y="0"/>
                  </a:lnTo>
                  <a:lnTo>
                    <a:pt x="260416" y="73146"/>
                  </a:lnTo>
                  <a:lnTo>
                    <a:pt x="273444" y="73146"/>
                  </a:lnTo>
                  <a:lnTo>
                    <a:pt x="273444" y="65304"/>
                  </a:lnTo>
                  <a:lnTo>
                    <a:pt x="307177" y="65304"/>
                  </a:lnTo>
                  <a:lnTo>
                    <a:pt x="308956" y="63308"/>
                  </a:lnTo>
                  <a:lnTo>
                    <a:pt x="282541" y="63308"/>
                  </a:lnTo>
                  <a:lnTo>
                    <a:pt x="279302" y="61452"/>
                  </a:lnTo>
                  <a:lnTo>
                    <a:pt x="276905" y="57731"/>
                  </a:lnTo>
                  <a:lnTo>
                    <a:pt x="275224" y="55204"/>
                  </a:lnTo>
                  <a:lnTo>
                    <a:pt x="275130" y="55063"/>
                  </a:lnTo>
                  <a:lnTo>
                    <a:pt x="274247" y="50991"/>
                  </a:lnTo>
                  <a:lnTo>
                    <a:pt x="274247" y="40168"/>
                  </a:lnTo>
                  <a:lnTo>
                    <a:pt x="275317" y="36428"/>
                  </a:lnTo>
                  <a:lnTo>
                    <a:pt x="275380" y="36207"/>
                  </a:lnTo>
                  <a:lnTo>
                    <a:pt x="279860" y="31022"/>
                  </a:lnTo>
                  <a:lnTo>
                    <a:pt x="280565" y="30660"/>
                  </a:lnTo>
                  <a:lnTo>
                    <a:pt x="282672" y="29668"/>
                  </a:lnTo>
                  <a:lnTo>
                    <a:pt x="309115" y="29668"/>
                  </a:lnTo>
                  <a:lnTo>
                    <a:pt x="306069" y="26338"/>
                  </a:lnTo>
                  <a:lnTo>
                    <a:pt x="274387" y="26338"/>
                  </a:lnTo>
                  <a:lnTo>
                    <a:pt x="274387" y="0"/>
                  </a:lnTo>
                  <a:close/>
                </a:path>
                <a:path extrusionOk="0" h="74929" w="558800">
                  <a:moveTo>
                    <a:pt x="309115" y="29668"/>
                  </a:moveTo>
                  <a:lnTo>
                    <a:pt x="289412" y="29668"/>
                  </a:lnTo>
                  <a:lnTo>
                    <a:pt x="292251" y="31022"/>
                  </a:lnTo>
                  <a:lnTo>
                    <a:pt x="296674" y="36428"/>
                  </a:lnTo>
                  <a:lnTo>
                    <a:pt x="297787" y="40791"/>
                  </a:lnTo>
                  <a:lnTo>
                    <a:pt x="297787" y="52495"/>
                  </a:lnTo>
                  <a:lnTo>
                    <a:pt x="296674" y="56668"/>
                  </a:lnTo>
                  <a:lnTo>
                    <a:pt x="292251" y="61983"/>
                  </a:lnTo>
                  <a:lnTo>
                    <a:pt x="289633" y="63308"/>
                  </a:lnTo>
                  <a:lnTo>
                    <a:pt x="308956" y="63308"/>
                  </a:lnTo>
                  <a:lnTo>
                    <a:pt x="309984" y="62155"/>
                  </a:lnTo>
                  <a:lnTo>
                    <a:pt x="312150" y="55204"/>
                  </a:lnTo>
                  <a:lnTo>
                    <a:pt x="312150" y="37381"/>
                  </a:lnTo>
                  <a:lnTo>
                    <a:pt x="310138" y="31022"/>
                  </a:lnTo>
                  <a:lnTo>
                    <a:pt x="310023" y="30660"/>
                  </a:lnTo>
                  <a:lnTo>
                    <a:pt x="309115" y="29668"/>
                  </a:lnTo>
                  <a:close/>
                </a:path>
                <a:path extrusionOk="0" h="74929" w="558800">
                  <a:moveTo>
                    <a:pt x="296193" y="19025"/>
                  </a:moveTo>
                  <a:lnTo>
                    <a:pt x="283866" y="19025"/>
                  </a:lnTo>
                  <a:lnTo>
                    <a:pt x="278730" y="21462"/>
                  </a:lnTo>
                  <a:lnTo>
                    <a:pt x="274387" y="26338"/>
                  </a:lnTo>
                  <a:lnTo>
                    <a:pt x="306069" y="26338"/>
                  </a:lnTo>
                  <a:lnTo>
                    <a:pt x="301608" y="21462"/>
                  </a:lnTo>
                  <a:lnTo>
                    <a:pt x="301757" y="21462"/>
                  </a:lnTo>
                  <a:lnTo>
                    <a:pt x="296193" y="19025"/>
                  </a:lnTo>
                  <a:close/>
                </a:path>
                <a:path extrusionOk="0" h="74929" w="558800">
                  <a:moveTo>
                    <a:pt x="337044" y="20219"/>
                  </a:moveTo>
                  <a:lnTo>
                    <a:pt x="323072" y="20219"/>
                  </a:lnTo>
                  <a:lnTo>
                    <a:pt x="323080" y="58745"/>
                  </a:lnTo>
                  <a:lnTo>
                    <a:pt x="337084" y="74350"/>
                  </a:lnTo>
                  <a:lnTo>
                    <a:pt x="344175" y="74350"/>
                  </a:lnTo>
                  <a:lnTo>
                    <a:pt x="358176" y="65173"/>
                  </a:lnTo>
                  <a:lnTo>
                    <a:pt x="371226" y="65173"/>
                  </a:lnTo>
                  <a:lnTo>
                    <a:pt x="371226" y="63709"/>
                  </a:lnTo>
                  <a:lnTo>
                    <a:pt x="343783" y="63709"/>
                  </a:lnTo>
                  <a:lnTo>
                    <a:pt x="342069" y="63218"/>
                  </a:lnTo>
                  <a:lnTo>
                    <a:pt x="339321" y="61272"/>
                  </a:lnTo>
                  <a:lnTo>
                    <a:pt x="338368" y="59937"/>
                  </a:lnTo>
                  <a:lnTo>
                    <a:pt x="337305" y="56568"/>
                  </a:lnTo>
                  <a:lnTo>
                    <a:pt x="337044" y="52003"/>
                  </a:lnTo>
                  <a:lnTo>
                    <a:pt x="337044" y="20219"/>
                  </a:lnTo>
                  <a:close/>
                </a:path>
                <a:path extrusionOk="0" h="74929" w="558800">
                  <a:moveTo>
                    <a:pt x="371226" y="65173"/>
                  </a:moveTo>
                  <a:lnTo>
                    <a:pt x="358176" y="65173"/>
                  </a:lnTo>
                  <a:lnTo>
                    <a:pt x="358176" y="73146"/>
                  </a:lnTo>
                  <a:lnTo>
                    <a:pt x="371226" y="73146"/>
                  </a:lnTo>
                  <a:lnTo>
                    <a:pt x="371226" y="65173"/>
                  </a:lnTo>
                  <a:close/>
                </a:path>
                <a:path extrusionOk="0" h="74929" w="558800">
                  <a:moveTo>
                    <a:pt x="371226" y="20219"/>
                  </a:moveTo>
                  <a:lnTo>
                    <a:pt x="357254" y="20219"/>
                  </a:lnTo>
                  <a:lnTo>
                    <a:pt x="357254" y="50098"/>
                  </a:lnTo>
                  <a:lnTo>
                    <a:pt x="356894" y="54842"/>
                  </a:lnTo>
                  <a:lnTo>
                    <a:pt x="355489" y="58745"/>
                  </a:lnTo>
                  <a:lnTo>
                    <a:pt x="354175" y="60389"/>
                  </a:lnTo>
                  <a:lnTo>
                    <a:pt x="350363" y="63047"/>
                  </a:lnTo>
                  <a:lnTo>
                    <a:pt x="348207" y="63709"/>
                  </a:lnTo>
                  <a:lnTo>
                    <a:pt x="371226" y="63709"/>
                  </a:lnTo>
                  <a:lnTo>
                    <a:pt x="371226" y="20219"/>
                  </a:lnTo>
                  <a:close/>
                </a:path>
                <a:path extrusionOk="0" h="74929" w="558800">
                  <a:moveTo>
                    <a:pt x="400493" y="31393"/>
                  </a:moveTo>
                  <a:lnTo>
                    <a:pt x="386401" y="31393"/>
                  </a:lnTo>
                  <a:lnTo>
                    <a:pt x="386509" y="59536"/>
                  </a:lnTo>
                  <a:lnTo>
                    <a:pt x="397605" y="74350"/>
                  </a:lnTo>
                  <a:lnTo>
                    <a:pt x="404265" y="74350"/>
                  </a:lnTo>
                  <a:lnTo>
                    <a:pt x="407945" y="73638"/>
                  </a:lnTo>
                  <a:lnTo>
                    <a:pt x="411088" y="72245"/>
                  </a:lnTo>
                  <a:lnTo>
                    <a:pt x="411014" y="71131"/>
                  </a:lnTo>
                  <a:lnTo>
                    <a:pt x="410093" y="62776"/>
                  </a:lnTo>
                  <a:lnTo>
                    <a:pt x="403462" y="62776"/>
                  </a:lnTo>
                  <a:lnTo>
                    <a:pt x="402690" y="62536"/>
                  </a:lnTo>
                  <a:lnTo>
                    <a:pt x="401365" y="61563"/>
                  </a:lnTo>
                  <a:lnTo>
                    <a:pt x="400935" y="60961"/>
                  </a:lnTo>
                  <a:lnTo>
                    <a:pt x="400583" y="59536"/>
                  </a:lnTo>
                  <a:lnTo>
                    <a:pt x="400493" y="31393"/>
                  </a:lnTo>
                  <a:close/>
                </a:path>
                <a:path extrusionOk="0" h="74929" w="558800">
                  <a:moveTo>
                    <a:pt x="409931" y="61311"/>
                  </a:moveTo>
                  <a:lnTo>
                    <a:pt x="407544" y="62294"/>
                  </a:lnTo>
                  <a:lnTo>
                    <a:pt x="405678" y="62776"/>
                  </a:lnTo>
                  <a:lnTo>
                    <a:pt x="410093" y="62776"/>
                  </a:lnTo>
                  <a:lnTo>
                    <a:pt x="410040" y="62294"/>
                  </a:lnTo>
                  <a:lnTo>
                    <a:pt x="409931" y="61311"/>
                  </a:lnTo>
                  <a:close/>
                </a:path>
                <a:path extrusionOk="0" h="74929" w="558800">
                  <a:moveTo>
                    <a:pt x="410071" y="20219"/>
                  </a:moveTo>
                  <a:lnTo>
                    <a:pt x="380011" y="20219"/>
                  </a:lnTo>
                  <a:lnTo>
                    <a:pt x="380011" y="31393"/>
                  </a:lnTo>
                  <a:lnTo>
                    <a:pt x="410071" y="31393"/>
                  </a:lnTo>
                  <a:lnTo>
                    <a:pt x="410071" y="20219"/>
                  </a:lnTo>
                  <a:close/>
                </a:path>
                <a:path extrusionOk="0" h="74929" w="558800">
                  <a:moveTo>
                    <a:pt x="400493" y="1464"/>
                  </a:moveTo>
                  <a:lnTo>
                    <a:pt x="386401" y="9718"/>
                  </a:lnTo>
                  <a:lnTo>
                    <a:pt x="386401" y="20219"/>
                  </a:lnTo>
                  <a:lnTo>
                    <a:pt x="400493" y="20219"/>
                  </a:lnTo>
                  <a:lnTo>
                    <a:pt x="400493" y="1464"/>
                  </a:lnTo>
                  <a:close/>
                </a:path>
                <a:path extrusionOk="0" h="74929" w="558800">
                  <a:moveTo>
                    <a:pt x="433843" y="0"/>
                  </a:moveTo>
                  <a:lnTo>
                    <a:pt x="419750" y="0"/>
                  </a:lnTo>
                  <a:lnTo>
                    <a:pt x="419750" y="13037"/>
                  </a:lnTo>
                  <a:lnTo>
                    <a:pt x="433843" y="13037"/>
                  </a:lnTo>
                  <a:lnTo>
                    <a:pt x="433843" y="0"/>
                  </a:lnTo>
                  <a:close/>
                </a:path>
                <a:path extrusionOk="0" h="74929" w="558800">
                  <a:moveTo>
                    <a:pt x="433843" y="20219"/>
                  </a:moveTo>
                  <a:lnTo>
                    <a:pt x="419750" y="20219"/>
                  </a:lnTo>
                  <a:lnTo>
                    <a:pt x="419750" y="73157"/>
                  </a:lnTo>
                  <a:lnTo>
                    <a:pt x="433843" y="73157"/>
                  </a:lnTo>
                  <a:lnTo>
                    <a:pt x="433843" y="20219"/>
                  </a:lnTo>
                  <a:close/>
                </a:path>
                <a:path extrusionOk="0" h="74929" w="558800">
                  <a:moveTo>
                    <a:pt x="480170" y="19025"/>
                  </a:moveTo>
                  <a:lnTo>
                    <a:pt x="466961" y="19025"/>
                  </a:lnTo>
                  <a:lnTo>
                    <a:pt x="462257" y="20159"/>
                  </a:lnTo>
                  <a:lnTo>
                    <a:pt x="453932" y="24683"/>
                  </a:lnTo>
                  <a:lnTo>
                    <a:pt x="450692" y="28003"/>
                  </a:lnTo>
                  <a:lnTo>
                    <a:pt x="446079" y="36779"/>
                  </a:lnTo>
                  <a:lnTo>
                    <a:pt x="444935" y="41272"/>
                  </a:lnTo>
                  <a:lnTo>
                    <a:pt x="444935" y="52003"/>
                  </a:lnTo>
                  <a:lnTo>
                    <a:pt x="467452" y="74350"/>
                  </a:lnTo>
                  <a:lnTo>
                    <a:pt x="480131" y="74350"/>
                  </a:lnTo>
                  <a:lnTo>
                    <a:pt x="486619" y="71713"/>
                  </a:lnTo>
                  <a:lnTo>
                    <a:pt x="495273" y="62917"/>
                  </a:lnTo>
                  <a:lnTo>
                    <a:pt x="468556" y="62917"/>
                  </a:lnTo>
                  <a:lnTo>
                    <a:pt x="465496" y="61512"/>
                  </a:lnTo>
                  <a:lnTo>
                    <a:pt x="460532" y="55935"/>
                  </a:lnTo>
                  <a:lnTo>
                    <a:pt x="459317" y="52003"/>
                  </a:lnTo>
                  <a:lnTo>
                    <a:pt x="459345" y="41272"/>
                  </a:lnTo>
                  <a:lnTo>
                    <a:pt x="460532" y="37440"/>
                  </a:lnTo>
                  <a:lnTo>
                    <a:pt x="465380" y="31995"/>
                  </a:lnTo>
                  <a:lnTo>
                    <a:pt x="465496" y="31864"/>
                  </a:lnTo>
                  <a:lnTo>
                    <a:pt x="468556" y="30460"/>
                  </a:lnTo>
                  <a:lnTo>
                    <a:pt x="495491" y="30460"/>
                  </a:lnTo>
                  <a:lnTo>
                    <a:pt x="486730" y="21614"/>
                  </a:lnTo>
                  <a:lnTo>
                    <a:pt x="480170" y="19025"/>
                  </a:lnTo>
                  <a:close/>
                </a:path>
                <a:path extrusionOk="0" h="74929" w="558800">
                  <a:moveTo>
                    <a:pt x="495491" y="30460"/>
                  </a:moveTo>
                  <a:lnTo>
                    <a:pt x="475918" y="30460"/>
                  </a:lnTo>
                  <a:lnTo>
                    <a:pt x="478997" y="31864"/>
                  </a:lnTo>
                  <a:lnTo>
                    <a:pt x="483871" y="37440"/>
                  </a:lnTo>
                  <a:lnTo>
                    <a:pt x="485042" y="41272"/>
                  </a:lnTo>
                  <a:lnTo>
                    <a:pt x="485046" y="52003"/>
                  </a:lnTo>
                  <a:lnTo>
                    <a:pt x="483871" y="55935"/>
                  </a:lnTo>
                  <a:lnTo>
                    <a:pt x="478997" y="61512"/>
                  </a:lnTo>
                  <a:lnTo>
                    <a:pt x="475918" y="62917"/>
                  </a:lnTo>
                  <a:lnTo>
                    <a:pt x="495273" y="62917"/>
                  </a:lnTo>
                  <a:lnTo>
                    <a:pt x="497000" y="61161"/>
                  </a:lnTo>
                  <a:lnTo>
                    <a:pt x="499598" y="54542"/>
                  </a:lnTo>
                  <a:lnTo>
                    <a:pt x="499598" y="38574"/>
                  </a:lnTo>
                  <a:lnTo>
                    <a:pt x="497010" y="31995"/>
                  </a:lnTo>
                  <a:lnTo>
                    <a:pt x="495491" y="30460"/>
                  </a:lnTo>
                  <a:close/>
                </a:path>
                <a:path extrusionOk="0" h="74929" w="558800">
                  <a:moveTo>
                    <a:pt x="523410" y="20219"/>
                  </a:moveTo>
                  <a:lnTo>
                    <a:pt x="510381" y="20219"/>
                  </a:lnTo>
                  <a:lnTo>
                    <a:pt x="510381" y="73146"/>
                  </a:lnTo>
                  <a:lnTo>
                    <a:pt x="524473" y="73146"/>
                  </a:lnTo>
                  <a:lnTo>
                    <a:pt x="524473" y="43279"/>
                  </a:lnTo>
                  <a:lnTo>
                    <a:pt x="524728" y="40389"/>
                  </a:lnTo>
                  <a:lnTo>
                    <a:pt x="533560" y="29668"/>
                  </a:lnTo>
                  <a:lnTo>
                    <a:pt x="557676" y="29668"/>
                  </a:lnTo>
                  <a:lnTo>
                    <a:pt x="557441" y="28614"/>
                  </a:lnTo>
                  <a:lnTo>
                    <a:pt x="557125" y="27942"/>
                  </a:lnTo>
                  <a:lnTo>
                    <a:pt x="523410" y="27942"/>
                  </a:lnTo>
                  <a:lnTo>
                    <a:pt x="523410" y="20219"/>
                  </a:lnTo>
                  <a:close/>
                </a:path>
                <a:path extrusionOk="0" h="74929" w="558800">
                  <a:moveTo>
                    <a:pt x="557676" y="29668"/>
                  </a:moveTo>
                  <a:lnTo>
                    <a:pt x="537903" y="29668"/>
                  </a:lnTo>
                  <a:lnTo>
                    <a:pt x="539527" y="30129"/>
                  </a:lnTo>
                  <a:lnTo>
                    <a:pt x="542276" y="31995"/>
                  </a:lnTo>
                  <a:lnTo>
                    <a:pt x="543248" y="33299"/>
                  </a:lnTo>
                  <a:lnTo>
                    <a:pt x="544412" y="36668"/>
                  </a:lnTo>
                  <a:lnTo>
                    <a:pt x="544602" y="39196"/>
                  </a:lnTo>
                  <a:lnTo>
                    <a:pt x="544692" y="73146"/>
                  </a:lnTo>
                  <a:lnTo>
                    <a:pt x="558655" y="73146"/>
                  </a:lnTo>
                  <a:lnTo>
                    <a:pt x="558552" y="34763"/>
                  </a:lnTo>
                  <a:lnTo>
                    <a:pt x="557779" y="30129"/>
                  </a:lnTo>
                  <a:lnTo>
                    <a:pt x="557676" y="29668"/>
                  </a:lnTo>
                  <a:close/>
                </a:path>
                <a:path extrusionOk="0" h="74929" w="558800">
                  <a:moveTo>
                    <a:pt x="543980" y="19025"/>
                  </a:moveTo>
                  <a:lnTo>
                    <a:pt x="533881" y="19025"/>
                  </a:lnTo>
                  <a:lnTo>
                    <a:pt x="528022" y="21995"/>
                  </a:lnTo>
                  <a:lnTo>
                    <a:pt x="523410" y="27942"/>
                  </a:lnTo>
                  <a:lnTo>
                    <a:pt x="557125" y="27942"/>
                  </a:lnTo>
                  <a:lnTo>
                    <a:pt x="543980" y="190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14" name="Google Shape;714;p25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10350659" y="4438257"/>
              <a:ext cx="1710836" cy="5182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5" name="Google Shape;715;p25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6761602" y="2993110"/>
              <a:ext cx="1004368" cy="5532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6" name="Google Shape;716;p25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7187181" y="1656787"/>
              <a:ext cx="851159" cy="6298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7" name="Google Shape;717;p2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7319110" y="2235576"/>
              <a:ext cx="1276740" cy="2723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8" name="Google Shape;718;p25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8323479" y="2507948"/>
              <a:ext cx="272371" cy="1446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9" name="Google Shape;719;p25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7319110" y="2507948"/>
              <a:ext cx="272371" cy="4170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0" name="Google Shape;720;p25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7591482" y="2652645"/>
              <a:ext cx="1004368" cy="2723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21" name="Google Shape;721;p25"/>
            <p:cNvSpPr/>
            <p:nvPr/>
          </p:nvSpPr>
          <p:spPr>
            <a:xfrm>
              <a:off x="7429761" y="2546254"/>
              <a:ext cx="1004569" cy="217170"/>
            </a:xfrm>
            <a:custGeom>
              <a:rect b="b" l="l" r="r" t="t"/>
              <a:pathLst>
                <a:path extrusionOk="0" h="217169" w="1004570">
                  <a:moveTo>
                    <a:pt x="1004373" y="0"/>
                  </a:moveTo>
                  <a:lnTo>
                    <a:pt x="0" y="0"/>
                  </a:lnTo>
                  <a:lnTo>
                    <a:pt x="0" y="131923"/>
                  </a:lnTo>
                  <a:lnTo>
                    <a:pt x="5320" y="169163"/>
                  </a:lnTo>
                  <a:lnTo>
                    <a:pt x="21279" y="195760"/>
                  </a:lnTo>
                  <a:lnTo>
                    <a:pt x="47877" y="211718"/>
                  </a:lnTo>
                  <a:lnTo>
                    <a:pt x="85114" y="217036"/>
                  </a:lnTo>
                  <a:lnTo>
                    <a:pt x="919248" y="217036"/>
                  </a:lnTo>
                  <a:lnTo>
                    <a:pt x="956490" y="211718"/>
                  </a:lnTo>
                  <a:lnTo>
                    <a:pt x="983091" y="195760"/>
                  </a:lnTo>
                  <a:lnTo>
                    <a:pt x="999052" y="169163"/>
                  </a:lnTo>
                  <a:lnTo>
                    <a:pt x="1004373" y="131923"/>
                  </a:lnTo>
                  <a:lnTo>
                    <a:pt x="1004373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22" name="Google Shape;722;p25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7429761" y="2346229"/>
              <a:ext cx="1004373" cy="2085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23" name="Google Shape;723;p25"/>
            <p:cNvSpPr/>
            <p:nvPr/>
          </p:nvSpPr>
          <p:spPr>
            <a:xfrm>
              <a:off x="7446783" y="2363250"/>
              <a:ext cx="970915" cy="383540"/>
            </a:xfrm>
            <a:custGeom>
              <a:rect b="b" l="l" r="r" t="t"/>
              <a:pathLst>
                <a:path extrusionOk="0" h="383539" w="970915">
                  <a:moveTo>
                    <a:pt x="0" y="68092"/>
                  </a:moveTo>
                  <a:lnTo>
                    <a:pt x="4255" y="38302"/>
                  </a:lnTo>
                  <a:lnTo>
                    <a:pt x="17023" y="17023"/>
                  </a:lnTo>
                  <a:lnTo>
                    <a:pt x="38302" y="4255"/>
                  </a:lnTo>
                  <a:lnTo>
                    <a:pt x="68092" y="0"/>
                  </a:lnTo>
                  <a:lnTo>
                    <a:pt x="902227" y="0"/>
                  </a:lnTo>
                  <a:lnTo>
                    <a:pt x="932018" y="4255"/>
                  </a:lnTo>
                  <a:lnTo>
                    <a:pt x="953297" y="17023"/>
                  </a:lnTo>
                  <a:lnTo>
                    <a:pt x="966064" y="38302"/>
                  </a:lnTo>
                  <a:lnTo>
                    <a:pt x="970320" y="68092"/>
                  </a:lnTo>
                  <a:lnTo>
                    <a:pt x="970320" y="314928"/>
                  </a:lnTo>
                  <a:lnTo>
                    <a:pt x="966064" y="344718"/>
                  </a:lnTo>
                  <a:lnTo>
                    <a:pt x="953297" y="365997"/>
                  </a:lnTo>
                  <a:lnTo>
                    <a:pt x="932018" y="378765"/>
                  </a:lnTo>
                  <a:lnTo>
                    <a:pt x="902227" y="383021"/>
                  </a:lnTo>
                  <a:lnTo>
                    <a:pt x="68092" y="383021"/>
                  </a:lnTo>
                  <a:lnTo>
                    <a:pt x="38302" y="378765"/>
                  </a:lnTo>
                  <a:lnTo>
                    <a:pt x="17023" y="365997"/>
                  </a:lnTo>
                  <a:lnTo>
                    <a:pt x="4255" y="344718"/>
                  </a:lnTo>
                  <a:lnTo>
                    <a:pt x="0" y="314928"/>
                  </a:lnTo>
                  <a:lnTo>
                    <a:pt x="0" y="68092"/>
                  </a:lnTo>
                  <a:close/>
                </a:path>
              </a:pathLst>
            </a:custGeom>
            <a:noFill/>
            <a:ln cap="flat" cmpd="sng" w="17000">
              <a:solidFill>
                <a:srgbClr val="FFF0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25"/>
            <p:cNvSpPr/>
            <p:nvPr/>
          </p:nvSpPr>
          <p:spPr>
            <a:xfrm>
              <a:off x="7446783" y="2363250"/>
              <a:ext cx="970915" cy="383540"/>
            </a:xfrm>
            <a:custGeom>
              <a:rect b="b" l="l" r="r" t="t"/>
              <a:pathLst>
                <a:path extrusionOk="0" h="383539" w="970915">
                  <a:moveTo>
                    <a:pt x="0" y="68092"/>
                  </a:moveTo>
                  <a:lnTo>
                    <a:pt x="4255" y="38302"/>
                  </a:lnTo>
                  <a:lnTo>
                    <a:pt x="17023" y="17023"/>
                  </a:lnTo>
                  <a:lnTo>
                    <a:pt x="38302" y="4255"/>
                  </a:lnTo>
                  <a:lnTo>
                    <a:pt x="68092" y="0"/>
                  </a:lnTo>
                  <a:lnTo>
                    <a:pt x="902227" y="0"/>
                  </a:lnTo>
                  <a:lnTo>
                    <a:pt x="932018" y="4255"/>
                  </a:lnTo>
                  <a:lnTo>
                    <a:pt x="953297" y="17023"/>
                  </a:lnTo>
                  <a:lnTo>
                    <a:pt x="966064" y="38302"/>
                  </a:lnTo>
                  <a:lnTo>
                    <a:pt x="970320" y="68092"/>
                  </a:lnTo>
                  <a:lnTo>
                    <a:pt x="970320" y="314928"/>
                  </a:lnTo>
                  <a:lnTo>
                    <a:pt x="966064" y="344718"/>
                  </a:lnTo>
                  <a:lnTo>
                    <a:pt x="953297" y="365997"/>
                  </a:lnTo>
                  <a:lnTo>
                    <a:pt x="932018" y="378765"/>
                  </a:lnTo>
                  <a:lnTo>
                    <a:pt x="902227" y="383021"/>
                  </a:lnTo>
                  <a:lnTo>
                    <a:pt x="68092" y="383021"/>
                  </a:lnTo>
                  <a:lnTo>
                    <a:pt x="38302" y="378765"/>
                  </a:lnTo>
                  <a:lnTo>
                    <a:pt x="17023" y="365997"/>
                  </a:lnTo>
                  <a:lnTo>
                    <a:pt x="4255" y="344718"/>
                  </a:lnTo>
                  <a:lnTo>
                    <a:pt x="0" y="314928"/>
                  </a:lnTo>
                  <a:lnTo>
                    <a:pt x="0" y="68092"/>
                  </a:lnTo>
                  <a:close/>
                </a:path>
              </a:pathLst>
            </a:custGeom>
            <a:noFill/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25"/>
            <p:cNvSpPr/>
            <p:nvPr/>
          </p:nvSpPr>
          <p:spPr>
            <a:xfrm>
              <a:off x="7774499" y="2521732"/>
              <a:ext cx="321310" cy="74930"/>
            </a:xfrm>
            <a:custGeom>
              <a:rect b="b" l="l" r="r" t="t"/>
              <a:pathLst>
                <a:path extrusionOk="0" h="74930" w="321309">
                  <a:moveTo>
                    <a:pt x="22205" y="0"/>
                  </a:moveTo>
                  <a:lnTo>
                    <a:pt x="0" y="0"/>
                  </a:lnTo>
                  <a:lnTo>
                    <a:pt x="0" y="73158"/>
                  </a:lnTo>
                  <a:lnTo>
                    <a:pt x="13831" y="73158"/>
                  </a:lnTo>
                  <a:lnTo>
                    <a:pt x="13831" y="15566"/>
                  </a:lnTo>
                  <a:lnTo>
                    <a:pt x="26315" y="15566"/>
                  </a:lnTo>
                  <a:lnTo>
                    <a:pt x="22205" y="0"/>
                  </a:lnTo>
                  <a:close/>
                </a:path>
                <a:path extrusionOk="0" h="74930" w="321309">
                  <a:moveTo>
                    <a:pt x="26315" y="15566"/>
                  </a:moveTo>
                  <a:lnTo>
                    <a:pt x="13831" y="15566"/>
                  </a:lnTo>
                  <a:lnTo>
                    <a:pt x="28194" y="73158"/>
                  </a:lnTo>
                  <a:lnTo>
                    <a:pt x="42425" y="73158"/>
                  </a:lnTo>
                  <a:lnTo>
                    <a:pt x="48284" y="49877"/>
                  </a:lnTo>
                  <a:lnTo>
                    <a:pt x="35374" y="49877"/>
                  </a:lnTo>
                  <a:lnTo>
                    <a:pt x="26315" y="15566"/>
                  </a:lnTo>
                  <a:close/>
                </a:path>
                <a:path extrusionOk="0" h="74930" w="321309">
                  <a:moveTo>
                    <a:pt x="70619" y="15566"/>
                  </a:moveTo>
                  <a:lnTo>
                    <a:pt x="56918" y="15566"/>
                  </a:lnTo>
                  <a:lnTo>
                    <a:pt x="56918" y="73158"/>
                  </a:lnTo>
                  <a:lnTo>
                    <a:pt x="70619" y="73158"/>
                  </a:lnTo>
                  <a:lnTo>
                    <a:pt x="70619" y="15566"/>
                  </a:lnTo>
                  <a:close/>
                </a:path>
                <a:path extrusionOk="0" h="74930" w="321309">
                  <a:moveTo>
                    <a:pt x="70619" y="0"/>
                  </a:moveTo>
                  <a:lnTo>
                    <a:pt x="48544" y="0"/>
                  </a:lnTo>
                  <a:lnTo>
                    <a:pt x="35374" y="49877"/>
                  </a:lnTo>
                  <a:lnTo>
                    <a:pt x="48284" y="49877"/>
                  </a:lnTo>
                  <a:lnTo>
                    <a:pt x="56918" y="15566"/>
                  </a:lnTo>
                  <a:lnTo>
                    <a:pt x="70619" y="15566"/>
                  </a:lnTo>
                  <a:lnTo>
                    <a:pt x="70619" y="0"/>
                  </a:lnTo>
                  <a:close/>
                </a:path>
                <a:path extrusionOk="0" h="74930" w="321309">
                  <a:moveTo>
                    <a:pt x="127637" y="29658"/>
                  </a:moveTo>
                  <a:lnTo>
                    <a:pt x="108623" y="29658"/>
                  </a:lnTo>
                  <a:lnTo>
                    <a:pt x="111150" y="30239"/>
                  </a:lnTo>
                  <a:lnTo>
                    <a:pt x="113808" y="32546"/>
                  </a:lnTo>
                  <a:lnTo>
                    <a:pt x="114470" y="34493"/>
                  </a:lnTo>
                  <a:lnTo>
                    <a:pt x="114470" y="38574"/>
                  </a:lnTo>
                  <a:lnTo>
                    <a:pt x="111903" y="39637"/>
                  </a:lnTo>
                  <a:lnTo>
                    <a:pt x="107379" y="40791"/>
                  </a:lnTo>
                  <a:lnTo>
                    <a:pt x="100910" y="42035"/>
                  </a:lnTo>
                  <a:lnTo>
                    <a:pt x="96036" y="42918"/>
                  </a:lnTo>
                  <a:lnTo>
                    <a:pt x="92304" y="44000"/>
                  </a:lnTo>
                  <a:lnTo>
                    <a:pt x="81492" y="63178"/>
                  </a:lnTo>
                  <a:lnTo>
                    <a:pt x="83066" y="66918"/>
                  </a:lnTo>
                  <a:lnTo>
                    <a:pt x="89355" y="72867"/>
                  </a:lnTo>
                  <a:lnTo>
                    <a:pt x="93679" y="74341"/>
                  </a:lnTo>
                  <a:lnTo>
                    <a:pt x="102284" y="74341"/>
                  </a:lnTo>
                  <a:lnTo>
                    <a:pt x="105182" y="73769"/>
                  </a:lnTo>
                  <a:lnTo>
                    <a:pt x="110589" y="71473"/>
                  </a:lnTo>
                  <a:lnTo>
                    <a:pt x="113146" y="69697"/>
                  </a:lnTo>
                  <a:lnTo>
                    <a:pt x="115534" y="67299"/>
                  </a:lnTo>
                  <a:lnTo>
                    <a:pt x="128961" y="67299"/>
                  </a:lnTo>
                  <a:lnTo>
                    <a:pt x="128390" y="64502"/>
                  </a:lnTo>
                  <a:lnTo>
                    <a:pt x="101080" y="64502"/>
                  </a:lnTo>
                  <a:lnTo>
                    <a:pt x="99497" y="63870"/>
                  </a:lnTo>
                  <a:lnTo>
                    <a:pt x="99346" y="63870"/>
                  </a:lnTo>
                  <a:lnTo>
                    <a:pt x="96316" y="60850"/>
                  </a:lnTo>
                  <a:lnTo>
                    <a:pt x="95600" y="59185"/>
                  </a:lnTo>
                  <a:lnTo>
                    <a:pt x="95584" y="55245"/>
                  </a:lnTo>
                  <a:lnTo>
                    <a:pt x="96476" y="53599"/>
                  </a:lnTo>
                  <a:lnTo>
                    <a:pt x="98242" y="52275"/>
                  </a:lnTo>
                  <a:lnTo>
                    <a:pt x="99486" y="51473"/>
                  </a:lnTo>
                  <a:lnTo>
                    <a:pt x="102063" y="50660"/>
                  </a:lnTo>
                  <a:lnTo>
                    <a:pt x="109867" y="48976"/>
                  </a:lnTo>
                  <a:lnTo>
                    <a:pt x="112369" y="48364"/>
                  </a:lnTo>
                  <a:lnTo>
                    <a:pt x="114470" y="47741"/>
                  </a:lnTo>
                  <a:lnTo>
                    <a:pt x="128105" y="47741"/>
                  </a:lnTo>
                  <a:lnTo>
                    <a:pt x="128002" y="32105"/>
                  </a:lnTo>
                  <a:lnTo>
                    <a:pt x="127724" y="30239"/>
                  </a:lnTo>
                  <a:lnTo>
                    <a:pt x="127637" y="29658"/>
                  </a:lnTo>
                  <a:close/>
                </a:path>
                <a:path extrusionOk="0" h="74930" w="321309">
                  <a:moveTo>
                    <a:pt x="128961" y="67299"/>
                  </a:moveTo>
                  <a:lnTo>
                    <a:pt x="115534" y="67299"/>
                  </a:lnTo>
                  <a:lnTo>
                    <a:pt x="116530" y="70580"/>
                  </a:lnTo>
                  <a:lnTo>
                    <a:pt x="117048" y="72175"/>
                  </a:lnTo>
                  <a:lnTo>
                    <a:pt x="117295" y="72867"/>
                  </a:lnTo>
                  <a:lnTo>
                    <a:pt x="117400" y="73158"/>
                  </a:lnTo>
                  <a:lnTo>
                    <a:pt x="131230" y="73158"/>
                  </a:lnTo>
                  <a:lnTo>
                    <a:pt x="130093" y="70801"/>
                  </a:lnTo>
                  <a:lnTo>
                    <a:pt x="129987" y="70580"/>
                  </a:lnTo>
                  <a:lnTo>
                    <a:pt x="129145" y="68202"/>
                  </a:lnTo>
                  <a:lnTo>
                    <a:pt x="129016" y="67571"/>
                  </a:lnTo>
                  <a:lnTo>
                    <a:pt x="128961" y="67299"/>
                  </a:lnTo>
                  <a:close/>
                </a:path>
                <a:path extrusionOk="0" h="74930" w="321309">
                  <a:moveTo>
                    <a:pt x="128105" y="47741"/>
                  </a:moveTo>
                  <a:lnTo>
                    <a:pt x="114470" y="47741"/>
                  </a:lnTo>
                  <a:lnTo>
                    <a:pt x="114369" y="55245"/>
                  </a:lnTo>
                  <a:lnTo>
                    <a:pt x="114300" y="56177"/>
                  </a:lnTo>
                  <a:lnTo>
                    <a:pt x="113939" y="57320"/>
                  </a:lnTo>
                  <a:lnTo>
                    <a:pt x="113407" y="59185"/>
                  </a:lnTo>
                  <a:lnTo>
                    <a:pt x="112524" y="60430"/>
                  </a:lnTo>
                  <a:lnTo>
                    <a:pt x="112153" y="60850"/>
                  </a:lnTo>
                  <a:lnTo>
                    <a:pt x="108023" y="63870"/>
                  </a:lnTo>
                  <a:lnTo>
                    <a:pt x="107701" y="63870"/>
                  </a:lnTo>
                  <a:lnTo>
                    <a:pt x="105874" y="64502"/>
                  </a:lnTo>
                  <a:lnTo>
                    <a:pt x="128390" y="64502"/>
                  </a:lnTo>
                  <a:lnTo>
                    <a:pt x="128262" y="63870"/>
                  </a:lnTo>
                  <a:lnTo>
                    <a:pt x="128068" y="60850"/>
                  </a:lnTo>
                  <a:lnTo>
                    <a:pt x="128105" y="47741"/>
                  </a:lnTo>
                  <a:close/>
                </a:path>
                <a:path extrusionOk="0" h="74930" w="321309">
                  <a:moveTo>
                    <a:pt x="112163" y="19016"/>
                  </a:moveTo>
                  <a:lnTo>
                    <a:pt x="99044" y="19016"/>
                  </a:lnTo>
                  <a:lnTo>
                    <a:pt x="93839" y="20239"/>
                  </a:lnTo>
                  <a:lnTo>
                    <a:pt x="86828" y="25124"/>
                  </a:lnTo>
                  <a:lnTo>
                    <a:pt x="84371" y="28906"/>
                  </a:lnTo>
                  <a:lnTo>
                    <a:pt x="83017" y="33830"/>
                  </a:lnTo>
                  <a:lnTo>
                    <a:pt x="82956" y="34051"/>
                  </a:lnTo>
                  <a:lnTo>
                    <a:pt x="95724" y="36318"/>
                  </a:lnTo>
                  <a:lnTo>
                    <a:pt x="96529" y="34051"/>
                  </a:lnTo>
                  <a:lnTo>
                    <a:pt x="96607" y="33830"/>
                  </a:lnTo>
                  <a:lnTo>
                    <a:pt x="97740" y="32105"/>
                  </a:lnTo>
                  <a:lnTo>
                    <a:pt x="100362" y="30239"/>
                  </a:lnTo>
                  <a:lnTo>
                    <a:pt x="100135" y="30239"/>
                  </a:lnTo>
                  <a:lnTo>
                    <a:pt x="102415" y="29658"/>
                  </a:lnTo>
                  <a:lnTo>
                    <a:pt x="127637" y="29658"/>
                  </a:lnTo>
                  <a:lnTo>
                    <a:pt x="127549" y="29066"/>
                  </a:lnTo>
                  <a:lnTo>
                    <a:pt x="125072" y="24542"/>
                  </a:lnTo>
                  <a:lnTo>
                    <a:pt x="122915" y="22677"/>
                  </a:lnTo>
                  <a:lnTo>
                    <a:pt x="116798" y="19748"/>
                  </a:lnTo>
                  <a:lnTo>
                    <a:pt x="112163" y="19016"/>
                  </a:lnTo>
                  <a:close/>
                </a:path>
                <a:path extrusionOk="0" h="74930" w="321309">
                  <a:moveTo>
                    <a:pt x="154519" y="20219"/>
                  </a:moveTo>
                  <a:lnTo>
                    <a:pt x="141490" y="20219"/>
                  </a:lnTo>
                  <a:lnTo>
                    <a:pt x="141490" y="73158"/>
                  </a:lnTo>
                  <a:lnTo>
                    <a:pt x="155453" y="73158"/>
                  </a:lnTo>
                  <a:lnTo>
                    <a:pt x="155453" y="47741"/>
                  </a:lnTo>
                  <a:lnTo>
                    <a:pt x="155854" y="41835"/>
                  </a:lnTo>
                  <a:lnTo>
                    <a:pt x="157448" y="36248"/>
                  </a:lnTo>
                  <a:lnTo>
                    <a:pt x="158512" y="34302"/>
                  </a:lnTo>
                  <a:lnTo>
                    <a:pt x="161169" y="32075"/>
                  </a:lnTo>
                  <a:lnTo>
                    <a:pt x="162854" y="31523"/>
                  </a:lnTo>
                  <a:lnTo>
                    <a:pt x="172233" y="31523"/>
                  </a:lnTo>
                  <a:lnTo>
                    <a:pt x="173634" y="27661"/>
                  </a:lnTo>
                  <a:lnTo>
                    <a:pt x="154519" y="27661"/>
                  </a:lnTo>
                  <a:lnTo>
                    <a:pt x="154519" y="20219"/>
                  </a:lnTo>
                  <a:close/>
                </a:path>
                <a:path extrusionOk="0" h="74930" w="321309">
                  <a:moveTo>
                    <a:pt x="172233" y="31523"/>
                  </a:moveTo>
                  <a:lnTo>
                    <a:pt x="166846" y="31523"/>
                  </a:lnTo>
                  <a:lnTo>
                    <a:pt x="169012" y="32275"/>
                  </a:lnTo>
                  <a:lnTo>
                    <a:pt x="171410" y="33790"/>
                  </a:lnTo>
                  <a:lnTo>
                    <a:pt x="172233" y="31523"/>
                  </a:lnTo>
                  <a:close/>
                </a:path>
                <a:path extrusionOk="0" h="74930" w="321309">
                  <a:moveTo>
                    <a:pt x="169684" y="19016"/>
                  </a:moveTo>
                  <a:lnTo>
                    <a:pt x="164269" y="19016"/>
                  </a:lnTo>
                  <a:lnTo>
                    <a:pt x="162283" y="19578"/>
                  </a:lnTo>
                  <a:lnTo>
                    <a:pt x="158732" y="21794"/>
                  </a:lnTo>
                  <a:lnTo>
                    <a:pt x="156737" y="24122"/>
                  </a:lnTo>
                  <a:lnTo>
                    <a:pt x="154519" y="27661"/>
                  </a:lnTo>
                  <a:lnTo>
                    <a:pt x="173634" y="27661"/>
                  </a:lnTo>
                  <a:lnTo>
                    <a:pt x="175763" y="21794"/>
                  </a:lnTo>
                  <a:lnTo>
                    <a:pt x="175991" y="21794"/>
                  </a:lnTo>
                  <a:lnTo>
                    <a:pt x="172784" y="19909"/>
                  </a:lnTo>
                  <a:lnTo>
                    <a:pt x="169684" y="19016"/>
                  </a:lnTo>
                  <a:close/>
                </a:path>
                <a:path extrusionOk="0" h="74930" w="321309">
                  <a:moveTo>
                    <a:pt x="195331" y="0"/>
                  </a:moveTo>
                  <a:lnTo>
                    <a:pt x="181239" y="0"/>
                  </a:lnTo>
                  <a:lnTo>
                    <a:pt x="181239" y="73158"/>
                  </a:lnTo>
                  <a:lnTo>
                    <a:pt x="195331" y="73158"/>
                  </a:lnTo>
                  <a:lnTo>
                    <a:pt x="195331" y="56127"/>
                  </a:lnTo>
                  <a:lnTo>
                    <a:pt x="201851" y="49347"/>
                  </a:lnTo>
                  <a:lnTo>
                    <a:pt x="216572" y="49347"/>
                  </a:lnTo>
                  <a:lnTo>
                    <a:pt x="210897" y="39507"/>
                  </a:lnTo>
                  <a:lnTo>
                    <a:pt x="211517" y="38845"/>
                  </a:lnTo>
                  <a:lnTo>
                    <a:pt x="195331" y="38845"/>
                  </a:lnTo>
                  <a:lnTo>
                    <a:pt x="195331" y="0"/>
                  </a:lnTo>
                  <a:close/>
                </a:path>
                <a:path extrusionOk="0" h="74930" w="321309">
                  <a:moveTo>
                    <a:pt x="216572" y="49347"/>
                  </a:moveTo>
                  <a:lnTo>
                    <a:pt x="201851" y="49347"/>
                  </a:lnTo>
                  <a:lnTo>
                    <a:pt x="215150" y="73158"/>
                  </a:lnTo>
                  <a:lnTo>
                    <a:pt x="230305" y="73158"/>
                  </a:lnTo>
                  <a:lnTo>
                    <a:pt x="216572" y="49347"/>
                  </a:lnTo>
                  <a:close/>
                </a:path>
                <a:path extrusionOk="0" h="74930" w="321309">
                  <a:moveTo>
                    <a:pt x="228982" y="20219"/>
                  </a:moveTo>
                  <a:lnTo>
                    <a:pt x="211689" y="20219"/>
                  </a:lnTo>
                  <a:lnTo>
                    <a:pt x="195331" y="38845"/>
                  </a:lnTo>
                  <a:lnTo>
                    <a:pt x="211517" y="38845"/>
                  </a:lnTo>
                  <a:lnTo>
                    <a:pt x="228982" y="20219"/>
                  </a:lnTo>
                  <a:close/>
                </a:path>
                <a:path extrusionOk="0" h="74930" w="321309">
                  <a:moveTo>
                    <a:pt x="266674" y="19016"/>
                  </a:moveTo>
                  <a:lnTo>
                    <a:pt x="251780" y="19016"/>
                  </a:lnTo>
                  <a:lnTo>
                    <a:pt x="245714" y="21614"/>
                  </a:lnTo>
                  <a:lnTo>
                    <a:pt x="245869" y="21614"/>
                  </a:lnTo>
                  <a:lnTo>
                    <a:pt x="236754" y="31433"/>
                  </a:lnTo>
                  <a:lnTo>
                    <a:pt x="234522" y="38083"/>
                  </a:lnTo>
                  <a:lnTo>
                    <a:pt x="234565" y="54843"/>
                  </a:lnTo>
                  <a:lnTo>
                    <a:pt x="236223" y="60510"/>
                  </a:lnTo>
                  <a:lnTo>
                    <a:pt x="244207" y="71332"/>
                  </a:lnTo>
                  <a:lnTo>
                    <a:pt x="251028" y="74341"/>
                  </a:lnTo>
                  <a:lnTo>
                    <a:pt x="266011" y="74341"/>
                  </a:lnTo>
                  <a:lnTo>
                    <a:pt x="270846" y="73017"/>
                  </a:lnTo>
                  <a:lnTo>
                    <a:pt x="278649" y="67701"/>
                  </a:lnTo>
                  <a:lnTo>
                    <a:pt x="281458" y="63840"/>
                  </a:lnTo>
                  <a:lnTo>
                    <a:pt x="257105" y="63840"/>
                  </a:lnTo>
                  <a:lnTo>
                    <a:pt x="254397" y="62697"/>
                  </a:lnTo>
                  <a:lnTo>
                    <a:pt x="250145" y="58083"/>
                  </a:lnTo>
                  <a:lnTo>
                    <a:pt x="248991" y="54843"/>
                  </a:lnTo>
                  <a:lnTo>
                    <a:pt x="248810" y="50670"/>
                  </a:lnTo>
                  <a:lnTo>
                    <a:pt x="283925" y="50670"/>
                  </a:lnTo>
                  <a:lnTo>
                    <a:pt x="284132" y="42165"/>
                  </a:lnTo>
                  <a:lnTo>
                    <a:pt x="249081" y="42165"/>
                  </a:lnTo>
                  <a:lnTo>
                    <a:pt x="249167" y="38083"/>
                  </a:lnTo>
                  <a:lnTo>
                    <a:pt x="250054" y="35294"/>
                  </a:lnTo>
                  <a:lnTo>
                    <a:pt x="252001" y="32988"/>
                  </a:lnTo>
                  <a:lnTo>
                    <a:pt x="254046" y="30772"/>
                  </a:lnTo>
                  <a:lnTo>
                    <a:pt x="256574" y="29658"/>
                  </a:lnTo>
                  <a:lnTo>
                    <a:pt x="279983" y="29658"/>
                  </a:lnTo>
                  <a:lnTo>
                    <a:pt x="272902" y="21614"/>
                  </a:lnTo>
                  <a:lnTo>
                    <a:pt x="266674" y="19016"/>
                  </a:lnTo>
                  <a:close/>
                </a:path>
                <a:path extrusionOk="0" h="74930" w="321309">
                  <a:moveTo>
                    <a:pt x="269292" y="56257"/>
                  </a:moveTo>
                  <a:lnTo>
                    <a:pt x="262511" y="63840"/>
                  </a:lnTo>
                  <a:lnTo>
                    <a:pt x="281473" y="63840"/>
                  </a:lnTo>
                  <a:lnTo>
                    <a:pt x="283160" y="58925"/>
                  </a:lnTo>
                  <a:lnTo>
                    <a:pt x="283253" y="58654"/>
                  </a:lnTo>
                  <a:lnTo>
                    <a:pt x="269292" y="56257"/>
                  </a:lnTo>
                  <a:close/>
                </a:path>
                <a:path extrusionOk="0" h="74930" w="321309">
                  <a:moveTo>
                    <a:pt x="279983" y="29658"/>
                  </a:moveTo>
                  <a:lnTo>
                    <a:pt x="262511" y="29658"/>
                  </a:lnTo>
                  <a:lnTo>
                    <a:pt x="265016" y="30772"/>
                  </a:lnTo>
                  <a:lnTo>
                    <a:pt x="268960" y="34974"/>
                  </a:lnTo>
                  <a:lnTo>
                    <a:pt x="270004" y="38083"/>
                  </a:lnTo>
                  <a:lnTo>
                    <a:pt x="270094" y="42165"/>
                  </a:lnTo>
                  <a:lnTo>
                    <a:pt x="284132" y="42165"/>
                  </a:lnTo>
                  <a:lnTo>
                    <a:pt x="284186" y="39949"/>
                  </a:lnTo>
                  <a:lnTo>
                    <a:pt x="282040" y="31995"/>
                  </a:lnTo>
                  <a:lnTo>
                    <a:pt x="279983" y="29658"/>
                  </a:lnTo>
                  <a:close/>
                </a:path>
                <a:path extrusionOk="0" h="74930" w="321309">
                  <a:moveTo>
                    <a:pt x="310144" y="31393"/>
                  </a:moveTo>
                  <a:lnTo>
                    <a:pt x="296042" y="31393"/>
                  </a:lnTo>
                  <a:lnTo>
                    <a:pt x="296104" y="60961"/>
                  </a:lnTo>
                  <a:lnTo>
                    <a:pt x="307254" y="74341"/>
                  </a:lnTo>
                  <a:lnTo>
                    <a:pt x="313904" y="74341"/>
                  </a:lnTo>
                  <a:lnTo>
                    <a:pt x="317586" y="73639"/>
                  </a:lnTo>
                  <a:lnTo>
                    <a:pt x="320707" y="72245"/>
                  </a:lnTo>
                  <a:lnTo>
                    <a:pt x="320656" y="71131"/>
                  </a:lnTo>
                  <a:lnTo>
                    <a:pt x="319741" y="62777"/>
                  </a:lnTo>
                  <a:lnTo>
                    <a:pt x="313112" y="62777"/>
                  </a:lnTo>
                  <a:lnTo>
                    <a:pt x="312329" y="62525"/>
                  </a:lnTo>
                  <a:lnTo>
                    <a:pt x="311006" y="61563"/>
                  </a:lnTo>
                  <a:lnTo>
                    <a:pt x="310584" y="60961"/>
                  </a:lnTo>
                  <a:lnTo>
                    <a:pt x="310224" y="59547"/>
                  </a:lnTo>
                  <a:lnTo>
                    <a:pt x="310144" y="31393"/>
                  </a:lnTo>
                  <a:close/>
                </a:path>
                <a:path extrusionOk="0" h="74930" w="321309">
                  <a:moveTo>
                    <a:pt x="319581" y="61313"/>
                  </a:moveTo>
                  <a:lnTo>
                    <a:pt x="317185" y="62296"/>
                  </a:lnTo>
                  <a:lnTo>
                    <a:pt x="315329" y="62777"/>
                  </a:lnTo>
                  <a:lnTo>
                    <a:pt x="319741" y="62777"/>
                  </a:lnTo>
                  <a:lnTo>
                    <a:pt x="319689" y="62296"/>
                  </a:lnTo>
                  <a:lnTo>
                    <a:pt x="319581" y="61313"/>
                  </a:lnTo>
                  <a:close/>
                </a:path>
                <a:path extrusionOk="0" h="74930" w="321309">
                  <a:moveTo>
                    <a:pt x="319712" y="20219"/>
                  </a:moveTo>
                  <a:lnTo>
                    <a:pt x="289662" y="20219"/>
                  </a:lnTo>
                  <a:lnTo>
                    <a:pt x="289662" y="31393"/>
                  </a:lnTo>
                  <a:lnTo>
                    <a:pt x="319712" y="31393"/>
                  </a:lnTo>
                  <a:lnTo>
                    <a:pt x="319712" y="20219"/>
                  </a:lnTo>
                  <a:close/>
                </a:path>
                <a:path extrusionOk="0" h="74930" w="321309">
                  <a:moveTo>
                    <a:pt x="310144" y="1464"/>
                  </a:moveTo>
                  <a:lnTo>
                    <a:pt x="296042" y="9719"/>
                  </a:lnTo>
                  <a:lnTo>
                    <a:pt x="296042" y="20219"/>
                  </a:lnTo>
                  <a:lnTo>
                    <a:pt x="310144" y="20219"/>
                  </a:lnTo>
                  <a:lnTo>
                    <a:pt x="310144" y="14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26" name="Google Shape;726;p25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8319222" y="4423057"/>
              <a:ext cx="502184" cy="7575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7" name="Google Shape;727;p25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11442979" y="3469758"/>
              <a:ext cx="502184" cy="7575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8" name="Google Shape;728;p2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8804739" y="1767439"/>
              <a:ext cx="1276742" cy="2723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9" name="Google Shape;729;p25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9809110" y="2039810"/>
              <a:ext cx="272371" cy="1446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0" name="Google Shape;730;p25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8804739" y="2039810"/>
              <a:ext cx="272371" cy="4170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1" name="Google Shape;731;p25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9077112" y="2184507"/>
              <a:ext cx="1004368" cy="2723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2" name="Google Shape;732;p2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0271214" y="2284994"/>
              <a:ext cx="1276739" cy="2723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3" name="Google Shape;733;p25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1275581" y="2557366"/>
              <a:ext cx="272371" cy="1446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4" name="Google Shape;734;p25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10271214" y="2557366"/>
              <a:ext cx="272371" cy="4170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5" name="Google Shape;735;p25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10543584" y="2702063"/>
              <a:ext cx="1004368" cy="2723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36" name="Google Shape;736;p25"/>
            <p:cNvSpPr/>
            <p:nvPr/>
          </p:nvSpPr>
          <p:spPr>
            <a:xfrm>
              <a:off x="10381866" y="2595673"/>
              <a:ext cx="1004569" cy="217170"/>
            </a:xfrm>
            <a:custGeom>
              <a:rect b="b" l="l" r="r" t="t"/>
              <a:pathLst>
                <a:path extrusionOk="0" h="217169" w="1004570">
                  <a:moveTo>
                    <a:pt x="1004362" y="0"/>
                  </a:moveTo>
                  <a:lnTo>
                    <a:pt x="0" y="0"/>
                  </a:lnTo>
                  <a:lnTo>
                    <a:pt x="0" y="131922"/>
                  </a:lnTo>
                  <a:lnTo>
                    <a:pt x="5320" y="169159"/>
                  </a:lnTo>
                  <a:lnTo>
                    <a:pt x="21280" y="195761"/>
                  </a:lnTo>
                  <a:lnTo>
                    <a:pt x="47878" y="211724"/>
                  </a:lnTo>
                  <a:lnTo>
                    <a:pt x="85114" y="217046"/>
                  </a:lnTo>
                  <a:lnTo>
                    <a:pt x="919248" y="217046"/>
                  </a:lnTo>
                  <a:lnTo>
                    <a:pt x="956489" y="211724"/>
                  </a:lnTo>
                  <a:lnTo>
                    <a:pt x="983087" y="195761"/>
                  </a:lnTo>
                  <a:lnTo>
                    <a:pt x="999044" y="169159"/>
                  </a:lnTo>
                  <a:lnTo>
                    <a:pt x="1004362" y="131922"/>
                  </a:lnTo>
                  <a:lnTo>
                    <a:pt x="1004362" y="0"/>
                  </a:ln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37" name="Google Shape;737;p25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10381866" y="2395646"/>
              <a:ext cx="1004362" cy="2085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38" name="Google Shape;738;p25"/>
            <p:cNvSpPr/>
            <p:nvPr/>
          </p:nvSpPr>
          <p:spPr>
            <a:xfrm>
              <a:off x="10398887" y="2412667"/>
              <a:ext cx="970915" cy="383540"/>
            </a:xfrm>
            <a:custGeom>
              <a:rect b="b" l="l" r="r" t="t"/>
              <a:pathLst>
                <a:path extrusionOk="0" h="383539" w="970915">
                  <a:moveTo>
                    <a:pt x="0" y="68092"/>
                  </a:moveTo>
                  <a:lnTo>
                    <a:pt x="4255" y="38302"/>
                  </a:lnTo>
                  <a:lnTo>
                    <a:pt x="17023" y="17023"/>
                  </a:lnTo>
                  <a:lnTo>
                    <a:pt x="38302" y="4255"/>
                  </a:lnTo>
                  <a:lnTo>
                    <a:pt x="68092" y="0"/>
                  </a:lnTo>
                  <a:lnTo>
                    <a:pt x="902227" y="0"/>
                  </a:lnTo>
                  <a:lnTo>
                    <a:pt x="932022" y="4255"/>
                  </a:lnTo>
                  <a:lnTo>
                    <a:pt x="953301" y="17023"/>
                  </a:lnTo>
                  <a:lnTo>
                    <a:pt x="966066" y="38302"/>
                  </a:lnTo>
                  <a:lnTo>
                    <a:pt x="970320" y="68092"/>
                  </a:lnTo>
                  <a:lnTo>
                    <a:pt x="970320" y="314928"/>
                  </a:lnTo>
                  <a:lnTo>
                    <a:pt x="966066" y="344718"/>
                  </a:lnTo>
                  <a:lnTo>
                    <a:pt x="953301" y="365997"/>
                  </a:lnTo>
                  <a:lnTo>
                    <a:pt x="932022" y="378765"/>
                  </a:lnTo>
                  <a:lnTo>
                    <a:pt x="902227" y="383021"/>
                  </a:lnTo>
                  <a:lnTo>
                    <a:pt x="68092" y="383021"/>
                  </a:lnTo>
                  <a:lnTo>
                    <a:pt x="38302" y="378765"/>
                  </a:lnTo>
                  <a:lnTo>
                    <a:pt x="17023" y="365997"/>
                  </a:lnTo>
                  <a:lnTo>
                    <a:pt x="4255" y="344718"/>
                  </a:lnTo>
                  <a:lnTo>
                    <a:pt x="0" y="314928"/>
                  </a:lnTo>
                  <a:lnTo>
                    <a:pt x="0" y="68092"/>
                  </a:lnTo>
                  <a:close/>
                </a:path>
              </a:pathLst>
            </a:custGeom>
            <a:noFill/>
            <a:ln cap="flat" cmpd="sng" w="17000">
              <a:solidFill>
                <a:srgbClr val="E0F0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25"/>
            <p:cNvSpPr/>
            <p:nvPr/>
          </p:nvSpPr>
          <p:spPr>
            <a:xfrm>
              <a:off x="10398887" y="2412667"/>
              <a:ext cx="970915" cy="383540"/>
            </a:xfrm>
            <a:custGeom>
              <a:rect b="b" l="l" r="r" t="t"/>
              <a:pathLst>
                <a:path extrusionOk="0" h="383539" w="970915">
                  <a:moveTo>
                    <a:pt x="0" y="68092"/>
                  </a:moveTo>
                  <a:lnTo>
                    <a:pt x="4255" y="38302"/>
                  </a:lnTo>
                  <a:lnTo>
                    <a:pt x="17023" y="17023"/>
                  </a:lnTo>
                  <a:lnTo>
                    <a:pt x="38302" y="4255"/>
                  </a:lnTo>
                  <a:lnTo>
                    <a:pt x="68092" y="0"/>
                  </a:lnTo>
                  <a:lnTo>
                    <a:pt x="902227" y="0"/>
                  </a:lnTo>
                  <a:lnTo>
                    <a:pt x="932022" y="4255"/>
                  </a:lnTo>
                  <a:lnTo>
                    <a:pt x="953301" y="17023"/>
                  </a:lnTo>
                  <a:lnTo>
                    <a:pt x="966066" y="38302"/>
                  </a:lnTo>
                  <a:lnTo>
                    <a:pt x="970320" y="68092"/>
                  </a:lnTo>
                  <a:lnTo>
                    <a:pt x="970320" y="314928"/>
                  </a:lnTo>
                  <a:lnTo>
                    <a:pt x="966066" y="344718"/>
                  </a:lnTo>
                  <a:lnTo>
                    <a:pt x="953301" y="365997"/>
                  </a:lnTo>
                  <a:lnTo>
                    <a:pt x="932022" y="378765"/>
                  </a:lnTo>
                  <a:lnTo>
                    <a:pt x="902227" y="383021"/>
                  </a:lnTo>
                  <a:lnTo>
                    <a:pt x="68092" y="383021"/>
                  </a:lnTo>
                  <a:lnTo>
                    <a:pt x="38302" y="378765"/>
                  </a:lnTo>
                  <a:lnTo>
                    <a:pt x="17023" y="365997"/>
                  </a:lnTo>
                  <a:lnTo>
                    <a:pt x="4255" y="344718"/>
                  </a:lnTo>
                  <a:lnTo>
                    <a:pt x="0" y="314928"/>
                  </a:lnTo>
                  <a:lnTo>
                    <a:pt x="0" y="68092"/>
                  </a:lnTo>
                  <a:close/>
                </a:path>
              </a:pathLst>
            </a:custGeom>
            <a:noFill/>
            <a:ln cap="flat" cmpd="sng" w="9525">
              <a:solidFill>
                <a:srgbClr val="3399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25"/>
            <p:cNvSpPr/>
            <p:nvPr/>
          </p:nvSpPr>
          <p:spPr>
            <a:xfrm>
              <a:off x="10650477" y="2569955"/>
              <a:ext cx="473709" cy="75565"/>
            </a:xfrm>
            <a:custGeom>
              <a:rect b="b" l="l" r="r" t="t"/>
              <a:pathLst>
                <a:path extrusionOk="0" h="75564" w="473709">
                  <a:moveTo>
                    <a:pt x="43258" y="0"/>
                  </a:moveTo>
                  <a:lnTo>
                    <a:pt x="34301" y="0"/>
                  </a:lnTo>
                  <a:lnTo>
                    <a:pt x="26965" y="631"/>
                  </a:lnTo>
                  <a:lnTo>
                    <a:pt x="20095" y="2608"/>
                  </a:lnTo>
                  <a:lnTo>
                    <a:pt x="20226" y="2608"/>
                  </a:lnTo>
                  <a:lnTo>
                    <a:pt x="14534" y="5687"/>
                  </a:lnTo>
                  <a:lnTo>
                    <a:pt x="0" y="38435"/>
                  </a:lnTo>
                  <a:lnTo>
                    <a:pt x="585" y="46617"/>
                  </a:lnTo>
                  <a:lnTo>
                    <a:pt x="26390" y="74916"/>
                  </a:lnTo>
                  <a:lnTo>
                    <a:pt x="33379" y="75535"/>
                  </a:lnTo>
                  <a:lnTo>
                    <a:pt x="41182" y="75535"/>
                  </a:lnTo>
                  <a:lnTo>
                    <a:pt x="47651" y="73609"/>
                  </a:lnTo>
                  <a:lnTo>
                    <a:pt x="57932" y="65896"/>
                  </a:lnTo>
                  <a:lnTo>
                    <a:pt x="59771" y="62908"/>
                  </a:lnTo>
                  <a:lnTo>
                    <a:pt x="27922" y="62908"/>
                  </a:lnTo>
                  <a:lnTo>
                    <a:pt x="23599" y="60952"/>
                  </a:lnTo>
                  <a:lnTo>
                    <a:pt x="16949" y="53158"/>
                  </a:lnTo>
                  <a:lnTo>
                    <a:pt x="15301" y="46617"/>
                  </a:lnTo>
                  <a:lnTo>
                    <a:pt x="15294" y="28585"/>
                  </a:lnTo>
                  <a:lnTo>
                    <a:pt x="16979" y="22277"/>
                  </a:lnTo>
                  <a:lnTo>
                    <a:pt x="23709" y="14564"/>
                  </a:lnTo>
                  <a:lnTo>
                    <a:pt x="28102" y="12627"/>
                  </a:lnTo>
                  <a:lnTo>
                    <a:pt x="60269" y="12627"/>
                  </a:lnTo>
                  <a:lnTo>
                    <a:pt x="59396" y="11043"/>
                  </a:lnTo>
                  <a:lnTo>
                    <a:pt x="56116" y="7843"/>
                  </a:lnTo>
                  <a:lnTo>
                    <a:pt x="50529" y="2608"/>
                  </a:lnTo>
                  <a:lnTo>
                    <a:pt x="43258" y="0"/>
                  </a:lnTo>
                  <a:close/>
                </a:path>
                <a:path extrusionOk="0" h="75564" w="473709">
                  <a:moveTo>
                    <a:pt x="49466" y="47481"/>
                  </a:moveTo>
                  <a:lnTo>
                    <a:pt x="48233" y="52797"/>
                  </a:lnTo>
                  <a:lnTo>
                    <a:pt x="46187" y="56699"/>
                  </a:lnTo>
                  <a:lnTo>
                    <a:pt x="40510" y="61663"/>
                  </a:lnTo>
                  <a:lnTo>
                    <a:pt x="37150" y="62908"/>
                  </a:lnTo>
                  <a:lnTo>
                    <a:pt x="59771" y="62908"/>
                  </a:lnTo>
                  <a:lnTo>
                    <a:pt x="61573" y="59979"/>
                  </a:lnTo>
                  <a:lnTo>
                    <a:pt x="63699" y="51995"/>
                  </a:lnTo>
                  <a:lnTo>
                    <a:pt x="49466" y="47481"/>
                  </a:lnTo>
                  <a:close/>
                </a:path>
                <a:path extrusionOk="0" h="75564" w="473709">
                  <a:moveTo>
                    <a:pt x="60269" y="12627"/>
                  </a:moveTo>
                  <a:lnTo>
                    <a:pt x="37410" y="12627"/>
                  </a:lnTo>
                  <a:lnTo>
                    <a:pt x="40730" y="13721"/>
                  </a:lnTo>
                  <a:lnTo>
                    <a:pt x="46226" y="18064"/>
                  </a:lnTo>
                  <a:lnTo>
                    <a:pt x="48052" y="21052"/>
                  </a:lnTo>
                  <a:lnTo>
                    <a:pt x="48935" y="24874"/>
                  </a:lnTo>
                  <a:lnTo>
                    <a:pt x="63568" y="21414"/>
                  </a:lnTo>
                  <a:lnTo>
                    <a:pt x="61915" y="15667"/>
                  </a:lnTo>
                  <a:lnTo>
                    <a:pt x="61336" y="14564"/>
                  </a:lnTo>
                  <a:lnTo>
                    <a:pt x="60269" y="12627"/>
                  </a:lnTo>
                  <a:close/>
                </a:path>
                <a:path extrusionOk="0" h="75564" w="473709">
                  <a:moveTo>
                    <a:pt x="89976" y="21414"/>
                  </a:moveTo>
                  <a:lnTo>
                    <a:pt x="76026" y="21414"/>
                  </a:lnTo>
                  <a:lnTo>
                    <a:pt x="76033" y="59938"/>
                  </a:lnTo>
                  <a:lnTo>
                    <a:pt x="90017" y="75535"/>
                  </a:lnTo>
                  <a:lnTo>
                    <a:pt x="97118" y="75535"/>
                  </a:lnTo>
                  <a:lnTo>
                    <a:pt x="111130" y="66367"/>
                  </a:lnTo>
                  <a:lnTo>
                    <a:pt x="124159" y="66367"/>
                  </a:lnTo>
                  <a:lnTo>
                    <a:pt x="124159" y="64903"/>
                  </a:lnTo>
                  <a:lnTo>
                    <a:pt x="96718" y="64903"/>
                  </a:lnTo>
                  <a:lnTo>
                    <a:pt x="95012" y="64411"/>
                  </a:lnTo>
                  <a:lnTo>
                    <a:pt x="92264" y="62466"/>
                  </a:lnTo>
                  <a:lnTo>
                    <a:pt x="91311" y="61132"/>
                  </a:lnTo>
                  <a:lnTo>
                    <a:pt x="90248" y="57762"/>
                  </a:lnTo>
                  <a:lnTo>
                    <a:pt x="89976" y="53199"/>
                  </a:lnTo>
                  <a:lnTo>
                    <a:pt x="89976" y="21414"/>
                  </a:lnTo>
                  <a:close/>
                </a:path>
                <a:path extrusionOk="0" h="75564" w="473709">
                  <a:moveTo>
                    <a:pt x="124159" y="66367"/>
                  </a:moveTo>
                  <a:lnTo>
                    <a:pt x="111130" y="66367"/>
                  </a:lnTo>
                  <a:lnTo>
                    <a:pt x="111130" y="74341"/>
                  </a:lnTo>
                  <a:lnTo>
                    <a:pt x="124159" y="74341"/>
                  </a:lnTo>
                  <a:lnTo>
                    <a:pt x="124159" y="66367"/>
                  </a:lnTo>
                  <a:close/>
                </a:path>
                <a:path extrusionOk="0" h="75564" w="473709">
                  <a:moveTo>
                    <a:pt x="124159" y="21414"/>
                  </a:moveTo>
                  <a:lnTo>
                    <a:pt x="110197" y="21414"/>
                  </a:lnTo>
                  <a:lnTo>
                    <a:pt x="110197" y="51292"/>
                  </a:lnTo>
                  <a:lnTo>
                    <a:pt x="109846" y="56027"/>
                  </a:lnTo>
                  <a:lnTo>
                    <a:pt x="108422" y="59938"/>
                  </a:lnTo>
                  <a:lnTo>
                    <a:pt x="107118" y="61573"/>
                  </a:lnTo>
                  <a:lnTo>
                    <a:pt x="103296" y="64231"/>
                  </a:lnTo>
                  <a:lnTo>
                    <a:pt x="101160" y="64903"/>
                  </a:lnTo>
                  <a:lnTo>
                    <a:pt x="124159" y="64903"/>
                  </a:lnTo>
                  <a:lnTo>
                    <a:pt x="124159" y="21414"/>
                  </a:lnTo>
                  <a:close/>
                </a:path>
                <a:path extrusionOk="0" h="75564" w="473709">
                  <a:moveTo>
                    <a:pt x="147849" y="57050"/>
                  </a:moveTo>
                  <a:lnTo>
                    <a:pt x="133757" y="59176"/>
                  </a:lnTo>
                  <a:lnTo>
                    <a:pt x="135082" y="64231"/>
                  </a:lnTo>
                  <a:lnTo>
                    <a:pt x="137859" y="68223"/>
                  </a:lnTo>
                  <a:lnTo>
                    <a:pt x="146274" y="74071"/>
                  </a:lnTo>
                  <a:lnTo>
                    <a:pt x="151972" y="75535"/>
                  </a:lnTo>
                  <a:lnTo>
                    <a:pt x="167137" y="75535"/>
                  </a:lnTo>
                  <a:lnTo>
                    <a:pt x="173135" y="73790"/>
                  </a:lnTo>
                  <a:lnTo>
                    <a:pt x="181208" y="66779"/>
                  </a:lnTo>
                  <a:lnTo>
                    <a:pt x="181856" y="65435"/>
                  </a:lnTo>
                  <a:lnTo>
                    <a:pt x="155873" y="65435"/>
                  </a:lnTo>
                  <a:lnTo>
                    <a:pt x="153471" y="64763"/>
                  </a:lnTo>
                  <a:lnTo>
                    <a:pt x="152695" y="64231"/>
                  </a:lnTo>
                  <a:lnTo>
                    <a:pt x="149684" y="61884"/>
                  </a:lnTo>
                  <a:lnTo>
                    <a:pt x="148471" y="59799"/>
                  </a:lnTo>
                  <a:lnTo>
                    <a:pt x="147849" y="57050"/>
                  </a:lnTo>
                  <a:close/>
                </a:path>
                <a:path extrusionOk="0" h="75564" w="473709">
                  <a:moveTo>
                    <a:pt x="165232" y="20210"/>
                  </a:moveTo>
                  <a:lnTo>
                    <a:pt x="150337" y="20210"/>
                  </a:lnTo>
                  <a:lnTo>
                    <a:pt x="144730" y="21765"/>
                  </a:lnTo>
                  <a:lnTo>
                    <a:pt x="137539" y="27974"/>
                  </a:lnTo>
                  <a:lnTo>
                    <a:pt x="135743" y="31835"/>
                  </a:lnTo>
                  <a:lnTo>
                    <a:pt x="135743" y="41493"/>
                  </a:lnTo>
                  <a:lnTo>
                    <a:pt x="165933" y="55726"/>
                  </a:lnTo>
                  <a:lnTo>
                    <a:pt x="167488" y="56348"/>
                  </a:lnTo>
                  <a:lnTo>
                    <a:pt x="168200" y="57050"/>
                  </a:lnTo>
                  <a:lnTo>
                    <a:pt x="168822" y="57762"/>
                  </a:lnTo>
                  <a:lnTo>
                    <a:pt x="169133" y="58654"/>
                  </a:lnTo>
                  <a:lnTo>
                    <a:pt x="169133" y="61222"/>
                  </a:lnTo>
                  <a:lnTo>
                    <a:pt x="168511" y="62466"/>
                  </a:lnTo>
                  <a:lnTo>
                    <a:pt x="167267" y="63439"/>
                  </a:lnTo>
                  <a:lnTo>
                    <a:pt x="165492" y="64763"/>
                  </a:lnTo>
                  <a:lnTo>
                    <a:pt x="162784" y="65435"/>
                  </a:lnTo>
                  <a:lnTo>
                    <a:pt x="181856" y="65435"/>
                  </a:lnTo>
                  <a:lnTo>
                    <a:pt x="183225" y="62597"/>
                  </a:lnTo>
                  <a:lnTo>
                    <a:pt x="183225" y="53279"/>
                  </a:lnTo>
                  <a:lnTo>
                    <a:pt x="181761" y="49828"/>
                  </a:lnTo>
                  <a:lnTo>
                    <a:pt x="175914" y="44864"/>
                  </a:lnTo>
                  <a:lnTo>
                    <a:pt x="170708" y="42777"/>
                  </a:lnTo>
                  <a:lnTo>
                    <a:pt x="155723" y="39408"/>
                  </a:lnTo>
                  <a:lnTo>
                    <a:pt x="151359" y="38124"/>
                  </a:lnTo>
                  <a:lnTo>
                    <a:pt x="150116" y="37241"/>
                  </a:lnTo>
                  <a:lnTo>
                    <a:pt x="149284" y="36569"/>
                  </a:lnTo>
                  <a:lnTo>
                    <a:pt x="148783" y="35646"/>
                  </a:lnTo>
                  <a:lnTo>
                    <a:pt x="148783" y="33420"/>
                  </a:lnTo>
                  <a:lnTo>
                    <a:pt x="149313" y="32496"/>
                  </a:lnTo>
                  <a:lnTo>
                    <a:pt x="151943" y="30741"/>
                  </a:lnTo>
                  <a:lnTo>
                    <a:pt x="154589" y="30190"/>
                  </a:lnTo>
                  <a:lnTo>
                    <a:pt x="180345" y="30190"/>
                  </a:lnTo>
                  <a:lnTo>
                    <a:pt x="180166" y="29568"/>
                  </a:lnTo>
                  <a:lnTo>
                    <a:pt x="177728" y="26088"/>
                  </a:lnTo>
                  <a:lnTo>
                    <a:pt x="170637" y="21394"/>
                  </a:lnTo>
                  <a:lnTo>
                    <a:pt x="165232" y="20210"/>
                  </a:lnTo>
                  <a:close/>
                </a:path>
                <a:path extrusionOk="0" h="75564" w="473709">
                  <a:moveTo>
                    <a:pt x="180345" y="30190"/>
                  </a:moveTo>
                  <a:lnTo>
                    <a:pt x="161149" y="30190"/>
                  </a:lnTo>
                  <a:lnTo>
                    <a:pt x="163405" y="30741"/>
                  </a:lnTo>
                  <a:lnTo>
                    <a:pt x="166606" y="32959"/>
                  </a:lnTo>
                  <a:lnTo>
                    <a:pt x="167669" y="34533"/>
                  </a:lnTo>
                  <a:lnTo>
                    <a:pt x="168200" y="36569"/>
                  </a:lnTo>
                  <a:lnTo>
                    <a:pt x="181499" y="34182"/>
                  </a:lnTo>
                  <a:lnTo>
                    <a:pt x="180345" y="30190"/>
                  </a:lnTo>
                  <a:close/>
                </a:path>
                <a:path extrusionOk="0" h="75564" w="473709">
                  <a:moveTo>
                    <a:pt x="210235" y="32578"/>
                  </a:moveTo>
                  <a:lnTo>
                    <a:pt x="196143" y="32578"/>
                  </a:lnTo>
                  <a:lnTo>
                    <a:pt x="196210" y="62155"/>
                  </a:lnTo>
                  <a:lnTo>
                    <a:pt x="207366" y="75535"/>
                  </a:lnTo>
                  <a:lnTo>
                    <a:pt x="214006" y="75535"/>
                  </a:lnTo>
                  <a:lnTo>
                    <a:pt x="217688" y="74833"/>
                  </a:lnTo>
                  <a:lnTo>
                    <a:pt x="220808" y="73439"/>
                  </a:lnTo>
                  <a:lnTo>
                    <a:pt x="220758" y="72326"/>
                  </a:lnTo>
                  <a:lnTo>
                    <a:pt x="219843" y="63971"/>
                  </a:lnTo>
                  <a:lnTo>
                    <a:pt x="213215" y="63971"/>
                  </a:lnTo>
                  <a:lnTo>
                    <a:pt x="212431" y="63729"/>
                  </a:lnTo>
                  <a:lnTo>
                    <a:pt x="211108" y="62746"/>
                  </a:lnTo>
                  <a:lnTo>
                    <a:pt x="210686" y="62155"/>
                  </a:lnTo>
                  <a:lnTo>
                    <a:pt x="210336" y="60731"/>
                  </a:lnTo>
                  <a:lnTo>
                    <a:pt x="210235" y="32578"/>
                  </a:lnTo>
                  <a:close/>
                </a:path>
                <a:path extrusionOk="0" h="75564" w="473709">
                  <a:moveTo>
                    <a:pt x="219683" y="62506"/>
                  </a:moveTo>
                  <a:lnTo>
                    <a:pt x="217286" y="63479"/>
                  </a:lnTo>
                  <a:lnTo>
                    <a:pt x="215431" y="63971"/>
                  </a:lnTo>
                  <a:lnTo>
                    <a:pt x="219843" y="63971"/>
                  </a:lnTo>
                  <a:lnTo>
                    <a:pt x="219789" y="63479"/>
                  </a:lnTo>
                  <a:lnTo>
                    <a:pt x="219683" y="62506"/>
                  </a:lnTo>
                  <a:close/>
                </a:path>
                <a:path extrusionOk="0" h="75564" w="473709">
                  <a:moveTo>
                    <a:pt x="219814" y="21414"/>
                  </a:moveTo>
                  <a:lnTo>
                    <a:pt x="189764" y="21414"/>
                  </a:lnTo>
                  <a:lnTo>
                    <a:pt x="189764" y="32578"/>
                  </a:lnTo>
                  <a:lnTo>
                    <a:pt x="219814" y="32578"/>
                  </a:lnTo>
                  <a:lnTo>
                    <a:pt x="219814" y="21414"/>
                  </a:lnTo>
                  <a:close/>
                </a:path>
                <a:path extrusionOk="0" h="75564" w="473709">
                  <a:moveTo>
                    <a:pt x="210235" y="2668"/>
                  </a:moveTo>
                  <a:lnTo>
                    <a:pt x="196143" y="10902"/>
                  </a:lnTo>
                  <a:lnTo>
                    <a:pt x="196143" y="21414"/>
                  </a:lnTo>
                  <a:lnTo>
                    <a:pt x="210235" y="21414"/>
                  </a:lnTo>
                  <a:lnTo>
                    <a:pt x="210235" y="2668"/>
                  </a:lnTo>
                  <a:close/>
                </a:path>
                <a:path extrusionOk="0" h="75564" w="473709">
                  <a:moveTo>
                    <a:pt x="261538" y="20210"/>
                  </a:moveTo>
                  <a:lnTo>
                    <a:pt x="248329" y="20210"/>
                  </a:lnTo>
                  <a:lnTo>
                    <a:pt x="243635" y="21343"/>
                  </a:lnTo>
                  <a:lnTo>
                    <a:pt x="226303" y="42647"/>
                  </a:lnTo>
                  <a:lnTo>
                    <a:pt x="226303" y="53199"/>
                  </a:lnTo>
                  <a:lnTo>
                    <a:pt x="248820" y="75535"/>
                  </a:lnTo>
                  <a:lnTo>
                    <a:pt x="261498" y="75535"/>
                  </a:lnTo>
                  <a:lnTo>
                    <a:pt x="267987" y="72898"/>
                  </a:lnTo>
                  <a:lnTo>
                    <a:pt x="276649" y="64101"/>
                  </a:lnTo>
                  <a:lnTo>
                    <a:pt x="249933" y="64101"/>
                  </a:lnTo>
                  <a:lnTo>
                    <a:pt x="246875" y="62707"/>
                  </a:lnTo>
                  <a:lnTo>
                    <a:pt x="241899" y="57120"/>
                  </a:lnTo>
                  <a:lnTo>
                    <a:pt x="240684" y="53199"/>
                  </a:lnTo>
                  <a:lnTo>
                    <a:pt x="240656" y="42647"/>
                  </a:lnTo>
                  <a:lnTo>
                    <a:pt x="241899" y="38635"/>
                  </a:lnTo>
                  <a:lnTo>
                    <a:pt x="246759" y="33178"/>
                  </a:lnTo>
                  <a:lnTo>
                    <a:pt x="246875" y="33049"/>
                  </a:lnTo>
                  <a:lnTo>
                    <a:pt x="249933" y="31654"/>
                  </a:lnTo>
                  <a:lnTo>
                    <a:pt x="276876" y="31654"/>
                  </a:lnTo>
                  <a:lnTo>
                    <a:pt x="268098" y="22807"/>
                  </a:lnTo>
                  <a:lnTo>
                    <a:pt x="261538" y="20210"/>
                  </a:lnTo>
                  <a:close/>
                </a:path>
                <a:path extrusionOk="0" h="75564" w="473709">
                  <a:moveTo>
                    <a:pt x="276876" y="31654"/>
                  </a:moveTo>
                  <a:lnTo>
                    <a:pt x="257285" y="31654"/>
                  </a:lnTo>
                  <a:lnTo>
                    <a:pt x="260365" y="33049"/>
                  </a:lnTo>
                  <a:lnTo>
                    <a:pt x="265239" y="38635"/>
                  </a:lnTo>
                  <a:lnTo>
                    <a:pt x="266463" y="42647"/>
                  </a:lnTo>
                  <a:lnTo>
                    <a:pt x="266421" y="53199"/>
                  </a:lnTo>
                  <a:lnTo>
                    <a:pt x="265239" y="57120"/>
                  </a:lnTo>
                  <a:lnTo>
                    <a:pt x="260365" y="62707"/>
                  </a:lnTo>
                  <a:lnTo>
                    <a:pt x="257285" y="64101"/>
                  </a:lnTo>
                  <a:lnTo>
                    <a:pt x="276649" y="64101"/>
                  </a:lnTo>
                  <a:lnTo>
                    <a:pt x="278368" y="62355"/>
                  </a:lnTo>
                  <a:lnTo>
                    <a:pt x="280965" y="55726"/>
                  </a:lnTo>
                  <a:lnTo>
                    <a:pt x="280965" y="39768"/>
                  </a:lnTo>
                  <a:lnTo>
                    <a:pt x="278389" y="33178"/>
                  </a:lnTo>
                  <a:lnTo>
                    <a:pt x="276876" y="31654"/>
                  </a:lnTo>
                  <a:close/>
                </a:path>
                <a:path extrusionOk="0" h="75564" w="473709">
                  <a:moveTo>
                    <a:pt x="303724" y="21414"/>
                  </a:moveTo>
                  <a:lnTo>
                    <a:pt x="290816" y="21414"/>
                  </a:lnTo>
                  <a:lnTo>
                    <a:pt x="290816" y="74341"/>
                  </a:lnTo>
                  <a:lnTo>
                    <a:pt x="304918" y="74341"/>
                  </a:lnTo>
                  <a:lnTo>
                    <a:pt x="304918" y="43489"/>
                  </a:lnTo>
                  <a:lnTo>
                    <a:pt x="305254" y="40210"/>
                  </a:lnTo>
                  <a:lnTo>
                    <a:pt x="313423" y="30852"/>
                  </a:lnTo>
                  <a:lnTo>
                    <a:pt x="367873" y="30852"/>
                  </a:lnTo>
                  <a:lnTo>
                    <a:pt x="366882" y="28585"/>
                  </a:lnTo>
                  <a:lnTo>
                    <a:pt x="303724" y="28585"/>
                  </a:lnTo>
                  <a:lnTo>
                    <a:pt x="303724" y="21414"/>
                  </a:lnTo>
                  <a:close/>
                </a:path>
                <a:path extrusionOk="0" h="75564" w="473709">
                  <a:moveTo>
                    <a:pt x="345387" y="30852"/>
                  </a:moveTo>
                  <a:lnTo>
                    <a:pt x="317334" y="30852"/>
                  </a:lnTo>
                  <a:lnTo>
                    <a:pt x="318748" y="31233"/>
                  </a:lnTo>
                  <a:lnTo>
                    <a:pt x="320875" y="32738"/>
                  </a:lnTo>
                  <a:lnTo>
                    <a:pt x="321661" y="33911"/>
                  </a:lnTo>
                  <a:lnTo>
                    <a:pt x="322630" y="36880"/>
                  </a:lnTo>
                  <a:lnTo>
                    <a:pt x="322768" y="38785"/>
                  </a:lnTo>
                  <a:lnTo>
                    <a:pt x="322870" y="74341"/>
                  </a:lnTo>
                  <a:lnTo>
                    <a:pt x="336833" y="74341"/>
                  </a:lnTo>
                  <a:lnTo>
                    <a:pt x="338828" y="35596"/>
                  </a:lnTo>
                  <a:lnTo>
                    <a:pt x="343552" y="31454"/>
                  </a:lnTo>
                  <a:lnTo>
                    <a:pt x="345387" y="30852"/>
                  </a:lnTo>
                  <a:close/>
                </a:path>
                <a:path extrusionOk="0" h="75564" w="473709">
                  <a:moveTo>
                    <a:pt x="367873" y="30852"/>
                  </a:moveTo>
                  <a:lnTo>
                    <a:pt x="350001" y="30852"/>
                  </a:lnTo>
                  <a:lnTo>
                    <a:pt x="351988" y="31875"/>
                  </a:lnTo>
                  <a:lnTo>
                    <a:pt x="353331" y="33911"/>
                  </a:lnTo>
                  <a:lnTo>
                    <a:pt x="354321" y="35596"/>
                  </a:lnTo>
                  <a:lnTo>
                    <a:pt x="354796" y="38785"/>
                  </a:lnTo>
                  <a:lnTo>
                    <a:pt x="354796" y="74341"/>
                  </a:lnTo>
                  <a:lnTo>
                    <a:pt x="368748" y="74341"/>
                  </a:lnTo>
                  <a:lnTo>
                    <a:pt x="368748" y="35596"/>
                  </a:lnTo>
                  <a:lnTo>
                    <a:pt x="368399" y="32738"/>
                  </a:lnTo>
                  <a:lnTo>
                    <a:pt x="368285" y="31875"/>
                  </a:lnTo>
                  <a:lnTo>
                    <a:pt x="368266" y="31734"/>
                  </a:lnTo>
                  <a:lnTo>
                    <a:pt x="367873" y="30852"/>
                  </a:lnTo>
                  <a:close/>
                </a:path>
                <a:path extrusionOk="0" h="75564" w="473709">
                  <a:moveTo>
                    <a:pt x="323714" y="20210"/>
                  </a:moveTo>
                  <a:lnTo>
                    <a:pt x="313964" y="20210"/>
                  </a:lnTo>
                  <a:lnTo>
                    <a:pt x="308418" y="23008"/>
                  </a:lnTo>
                  <a:lnTo>
                    <a:pt x="303724" y="28585"/>
                  </a:lnTo>
                  <a:lnTo>
                    <a:pt x="335238" y="28585"/>
                  </a:lnTo>
                  <a:lnTo>
                    <a:pt x="333642" y="25756"/>
                  </a:lnTo>
                  <a:lnTo>
                    <a:pt x="331607" y="23651"/>
                  </a:lnTo>
                  <a:lnTo>
                    <a:pt x="326795" y="20993"/>
                  </a:lnTo>
                  <a:lnTo>
                    <a:pt x="327012" y="20993"/>
                  </a:lnTo>
                  <a:lnTo>
                    <a:pt x="323714" y="20210"/>
                  </a:lnTo>
                  <a:close/>
                </a:path>
                <a:path extrusionOk="0" h="75564" w="473709">
                  <a:moveTo>
                    <a:pt x="355277" y="20210"/>
                  </a:moveTo>
                  <a:lnTo>
                    <a:pt x="348357" y="20210"/>
                  </a:lnTo>
                  <a:lnTo>
                    <a:pt x="345081" y="20993"/>
                  </a:lnTo>
                  <a:lnTo>
                    <a:pt x="345281" y="20993"/>
                  </a:lnTo>
                  <a:lnTo>
                    <a:pt x="340052" y="23651"/>
                  </a:lnTo>
                  <a:lnTo>
                    <a:pt x="337544" y="25756"/>
                  </a:lnTo>
                  <a:lnTo>
                    <a:pt x="335238" y="28585"/>
                  </a:lnTo>
                  <a:lnTo>
                    <a:pt x="366882" y="28585"/>
                  </a:lnTo>
                  <a:lnTo>
                    <a:pt x="365959" y="26418"/>
                  </a:lnTo>
                  <a:lnTo>
                    <a:pt x="363943" y="24091"/>
                  </a:lnTo>
                  <a:lnTo>
                    <a:pt x="358537" y="20993"/>
                  </a:lnTo>
                  <a:lnTo>
                    <a:pt x="355277" y="20210"/>
                  </a:lnTo>
                  <a:close/>
                </a:path>
                <a:path extrusionOk="0" h="75564" w="473709">
                  <a:moveTo>
                    <a:pt x="410803" y="20210"/>
                  </a:moveTo>
                  <a:lnTo>
                    <a:pt x="395908" y="20210"/>
                  </a:lnTo>
                  <a:lnTo>
                    <a:pt x="389853" y="22807"/>
                  </a:lnTo>
                  <a:lnTo>
                    <a:pt x="390008" y="22807"/>
                  </a:lnTo>
                  <a:lnTo>
                    <a:pt x="380884" y="32627"/>
                  </a:lnTo>
                  <a:lnTo>
                    <a:pt x="378651" y="39277"/>
                  </a:lnTo>
                  <a:lnTo>
                    <a:pt x="378691" y="56027"/>
                  </a:lnTo>
                  <a:lnTo>
                    <a:pt x="380352" y="61704"/>
                  </a:lnTo>
                  <a:lnTo>
                    <a:pt x="388326" y="72525"/>
                  </a:lnTo>
                  <a:lnTo>
                    <a:pt x="395156" y="75535"/>
                  </a:lnTo>
                  <a:lnTo>
                    <a:pt x="410141" y="75535"/>
                  </a:lnTo>
                  <a:lnTo>
                    <a:pt x="414975" y="74211"/>
                  </a:lnTo>
                  <a:lnTo>
                    <a:pt x="422779" y="68896"/>
                  </a:lnTo>
                  <a:lnTo>
                    <a:pt x="425581" y="65034"/>
                  </a:lnTo>
                  <a:lnTo>
                    <a:pt x="401234" y="65034"/>
                  </a:lnTo>
                  <a:lnTo>
                    <a:pt x="398527" y="63880"/>
                  </a:lnTo>
                  <a:lnTo>
                    <a:pt x="394274" y="59277"/>
                  </a:lnTo>
                  <a:lnTo>
                    <a:pt x="393120" y="56027"/>
                  </a:lnTo>
                  <a:lnTo>
                    <a:pt x="392940" y="51865"/>
                  </a:lnTo>
                  <a:lnTo>
                    <a:pt x="428054" y="51865"/>
                  </a:lnTo>
                  <a:lnTo>
                    <a:pt x="428261" y="43359"/>
                  </a:lnTo>
                  <a:lnTo>
                    <a:pt x="393200" y="43359"/>
                  </a:lnTo>
                  <a:lnTo>
                    <a:pt x="393287" y="39277"/>
                  </a:lnTo>
                  <a:lnTo>
                    <a:pt x="394183" y="36479"/>
                  </a:lnTo>
                  <a:lnTo>
                    <a:pt x="396129" y="34182"/>
                  </a:lnTo>
                  <a:lnTo>
                    <a:pt x="398175" y="31965"/>
                  </a:lnTo>
                  <a:lnTo>
                    <a:pt x="400692" y="30852"/>
                  </a:lnTo>
                  <a:lnTo>
                    <a:pt x="424121" y="30852"/>
                  </a:lnTo>
                  <a:lnTo>
                    <a:pt x="417041" y="22807"/>
                  </a:lnTo>
                  <a:lnTo>
                    <a:pt x="410803" y="20210"/>
                  </a:lnTo>
                  <a:close/>
                </a:path>
                <a:path extrusionOk="0" h="75564" w="473709">
                  <a:moveTo>
                    <a:pt x="413420" y="57450"/>
                  </a:moveTo>
                  <a:lnTo>
                    <a:pt x="412700" y="59848"/>
                  </a:lnTo>
                  <a:lnTo>
                    <a:pt x="412619" y="60119"/>
                  </a:lnTo>
                  <a:lnTo>
                    <a:pt x="411474" y="62045"/>
                  </a:lnTo>
                  <a:lnTo>
                    <a:pt x="408456" y="64432"/>
                  </a:lnTo>
                  <a:lnTo>
                    <a:pt x="406641" y="65034"/>
                  </a:lnTo>
                  <a:lnTo>
                    <a:pt x="425600" y="65034"/>
                  </a:lnTo>
                  <a:lnTo>
                    <a:pt x="427299" y="60119"/>
                  </a:lnTo>
                  <a:lnTo>
                    <a:pt x="427393" y="59848"/>
                  </a:lnTo>
                  <a:lnTo>
                    <a:pt x="413420" y="57450"/>
                  </a:lnTo>
                  <a:close/>
                </a:path>
                <a:path extrusionOk="0" h="75564" w="473709">
                  <a:moveTo>
                    <a:pt x="424121" y="30852"/>
                  </a:moveTo>
                  <a:lnTo>
                    <a:pt x="406641" y="30852"/>
                  </a:lnTo>
                  <a:lnTo>
                    <a:pt x="409146" y="31965"/>
                  </a:lnTo>
                  <a:lnTo>
                    <a:pt x="413090" y="36178"/>
                  </a:lnTo>
                  <a:lnTo>
                    <a:pt x="414133" y="39277"/>
                  </a:lnTo>
                  <a:lnTo>
                    <a:pt x="414223" y="43359"/>
                  </a:lnTo>
                  <a:lnTo>
                    <a:pt x="428261" y="43359"/>
                  </a:lnTo>
                  <a:lnTo>
                    <a:pt x="428315" y="41132"/>
                  </a:lnTo>
                  <a:lnTo>
                    <a:pt x="426168" y="33178"/>
                  </a:lnTo>
                  <a:lnTo>
                    <a:pt x="424121" y="30852"/>
                  </a:lnTo>
                  <a:close/>
                </a:path>
                <a:path extrusionOk="0" h="75564" w="473709">
                  <a:moveTo>
                    <a:pt x="452005" y="21414"/>
                  </a:moveTo>
                  <a:lnTo>
                    <a:pt x="438976" y="21414"/>
                  </a:lnTo>
                  <a:lnTo>
                    <a:pt x="438976" y="74341"/>
                  </a:lnTo>
                  <a:lnTo>
                    <a:pt x="452939" y="74341"/>
                  </a:lnTo>
                  <a:lnTo>
                    <a:pt x="452939" y="48945"/>
                  </a:lnTo>
                  <a:lnTo>
                    <a:pt x="453340" y="43028"/>
                  </a:lnTo>
                  <a:lnTo>
                    <a:pt x="454934" y="37431"/>
                  </a:lnTo>
                  <a:lnTo>
                    <a:pt x="455997" y="35486"/>
                  </a:lnTo>
                  <a:lnTo>
                    <a:pt x="458655" y="33268"/>
                  </a:lnTo>
                  <a:lnTo>
                    <a:pt x="460340" y="32717"/>
                  </a:lnTo>
                  <a:lnTo>
                    <a:pt x="469714" y="32717"/>
                  </a:lnTo>
                  <a:lnTo>
                    <a:pt x="471110" y="28865"/>
                  </a:lnTo>
                  <a:lnTo>
                    <a:pt x="452005" y="28865"/>
                  </a:lnTo>
                  <a:lnTo>
                    <a:pt x="452005" y="21414"/>
                  </a:lnTo>
                  <a:close/>
                </a:path>
                <a:path extrusionOk="0" h="75564" w="473709">
                  <a:moveTo>
                    <a:pt x="469714" y="32717"/>
                  </a:moveTo>
                  <a:lnTo>
                    <a:pt x="464332" y="32717"/>
                  </a:lnTo>
                  <a:lnTo>
                    <a:pt x="466509" y="33469"/>
                  </a:lnTo>
                  <a:lnTo>
                    <a:pt x="468896" y="34974"/>
                  </a:lnTo>
                  <a:lnTo>
                    <a:pt x="469714" y="32717"/>
                  </a:lnTo>
                  <a:close/>
                </a:path>
                <a:path extrusionOk="0" h="75564" w="473709">
                  <a:moveTo>
                    <a:pt x="467170" y="20210"/>
                  </a:moveTo>
                  <a:lnTo>
                    <a:pt x="461755" y="20210"/>
                  </a:lnTo>
                  <a:lnTo>
                    <a:pt x="459769" y="20772"/>
                  </a:lnTo>
                  <a:lnTo>
                    <a:pt x="456218" y="22989"/>
                  </a:lnTo>
                  <a:lnTo>
                    <a:pt x="454223" y="25316"/>
                  </a:lnTo>
                  <a:lnTo>
                    <a:pt x="452005" y="28865"/>
                  </a:lnTo>
                  <a:lnTo>
                    <a:pt x="471110" y="28865"/>
                  </a:lnTo>
                  <a:lnTo>
                    <a:pt x="473239" y="22989"/>
                  </a:lnTo>
                  <a:lnTo>
                    <a:pt x="473466" y="22989"/>
                  </a:lnTo>
                  <a:lnTo>
                    <a:pt x="470270" y="21103"/>
                  </a:lnTo>
                  <a:lnTo>
                    <a:pt x="467170" y="202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41" name="Google Shape;741;p25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8751542" y="2957411"/>
              <a:ext cx="1383137" cy="2723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2" name="Google Shape;742;p25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9862308" y="3229783"/>
              <a:ext cx="272371" cy="1446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3" name="Google Shape;743;p25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8751542" y="3229783"/>
              <a:ext cx="272371" cy="4170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4" name="Google Shape;744;p25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9023913" y="3374479"/>
              <a:ext cx="1110765" cy="2723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45" name="Google Shape;745;p25"/>
            <p:cNvSpPr/>
            <p:nvPr/>
          </p:nvSpPr>
          <p:spPr>
            <a:xfrm>
              <a:off x="8862189" y="3268085"/>
              <a:ext cx="1111250" cy="217170"/>
            </a:xfrm>
            <a:custGeom>
              <a:rect b="b" l="l" r="r" t="t"/>
              <a:pathLst>
                <a:path extrusionOk="0" h="217170" w="1111250">
                  <a:moveTo>
                    <a:pt x="1110768" y="0"/>
                  </a:moveTo>
                  <a:lnTo>
                    <a:pt x="0" y="0"/>
                  </a:lnTo>
                  <a:lnTo>
                    <a:pt x="0" y="131932"/>
                  </a:lnTo>
                  <a:lnTo>
                    <a:pt x="5320" y="169164"/>
                  </a:lnTo>
                  <a:lnTo>
                    <a:pt x="21280" y="195763"/>
                  </a:lnTo>
                  <a:lnTo>
                    <a:pt x="47881" y="211725"/>
                  </a:lnTo>
                  <a:lnTo>
                    <a:pt x="85123" y="217046"/>
                  </a:lnTo>
                  <a:lnTo>
                    <a:pt x="1025655" y="217046"/>
                  </a:lnTo>
                  <a:lnTo>
                    <a:pt x="1062891" y="211725"/>
                  </a:lnTo>
                  <a:lnTo>
                    <a:pt x="1089489" y="195763"/>
                  </a:lnTo>
                  <a:lnTo>
                    <a:pt x="1105448" y="169164"/>
                  </a:lnTo>
                  <a:lnTo>
                    <a:pt x="1110768" y="131932"/>
                  </a:lnTo>
                  <a:lnTo>
                    <a:pt x="1110768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46" name="Google Shape;746;p25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8862189" y="3068059"/>
              <a:ext cx="1110768" cy="2085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47" name="Google Shape;747;p25"/>
            <p:cNvSpPr/>
            <p:nvPr/>
          </p:nvSpPr>
          <p:spPr>
            <a:xfrm>
              <a:off x="8879220" y="3085080"/>
              <a:ext cx="1076960" cy="383540"/>
            </a:xfrm>
            <a:custGeom>
              <a:rect b="b" l="l" r="r" t="t"/>
              <a:pathLst>
                <a:path extrusionOk="0" h="383539" w="1076959">
                  <a:moveTo>
                    <a:pt x="0" y="68092"/>
                  </a:moveTo>
                  <a:lnTo>
                    <a:pt x="4254" y="38302"/>
                  </a:lnTo>
                  <a:lnTo>
                    <a:pt x="17019" y="17023"/>
                  </a:lnTo>
                  <a:lnTo>
                    <a:pt x="38298" y="4255"/>
                  </a:lnTo>
                  <a:lnTo>
                    <a:pt x="68092" y="0"/>
                  </a:lnTo>
                  <a:lnTo>
                    <a:pt x="1008624" y="0"/>
                  </a:lnTo>
                  <a:lnTo>
                    <a:pt x="1038411" y="4255"/>
                  </a:lnTo>
                  <a:lnTo>
                    <a:pt x="1059690" y="17023"/>
                  </a:lnTo>
                  <a:lnTo>
                    <a:pt x="1072460" y="38302"/>
                  </a:lnTo>
                  <a:lnTo>
                    <a:pt x="1076717" y="68092"/>
                  </a:lnTo>
                  <a:lnTo>
                    <a:pt x="1076717" y="314938"/>
                  </a:lnTo>
                  <a:lnTo>
                    <a:pt x="1072460" y="344724"/>
                  </a:lnTo>
                  <a:lnTo>
                    <a:pt x="1059690" y="366004"/>
                  </a:lnTo>
                  <a:lnTo>
                    <a:pt x="1038411" y="378773"/>
                  </a:lnTo>
                  <a:lnTo>
                    <a:pt x="1008624" y="383031"/>
                  </a:lnTo>
                  <a:lnTo>
                    <a:pt x="68092" y="383031"/>
                  </a:lnTo>
                  <a:lnTo>
                    <a:pt x="38298" y="378773"/>
                  </a:lnTo>
                  <a:lnTo>
                    <a:pt x="17019" y="366004"/>
                  </a:lnTo>
                  <a:lnTo>
                    <a:pt x="4254" y="344724"/>
                  </a:lnTo>
                  <a:lnTo>
                    <a:pt x="0" y="314938"/>
                  </a:lnTo>
                  <a:lnTo>
                    <a:pt x="0" y="68092"/>
                  </a:lnTo>
                  <a:close/>
                </a:path>
              </a:pathLst>
            </a:custGeom>
            <a:noFill/>
            <a:ln cap="flat" cmpd="sng" w="17000">
              <a:solidFill>
                <a:srgbClr val="FF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25"/>
            <p:cNvSpPr/>
            <p:nvPr/>
          </p:nvSpPr>
          <p:spPr>
            <a:xfrm>
              <a:off x="8879220" y="3085080"/>
              <a:ext cx="1076960" cy="383540"/>
            </a:xfrm>
            <a:custGeom>
              <a:rect b="b" l="l" r="r" t="t"/>
              <a:pathLst>
                <a:path extrusionOk="0" h="383539" w="1076959">
                  <a:moveTo>
                    <a:pt x="0" y="68092"/>
                  </a:moveTo>
                  <a:lnTo>
                    <a:pt x="4254" y="38302"/>
                  </a:lnTo>
                  <a:lnTo>
                    <a:pt x="17019" y="17023"/>
                  </a:lnTo>
                  <a:lnTo>
                    <a:pt x="38298" y="4255"/>
                  </a:lnTo>
                  <a:lnTo>
                    <a:pt x="68092" y="0"/>
                  </a:lnTo>
                  <a:lnTo>
                    <a:pt x="1008624" y="0"/>
                  </a:lnTo>
                  <a:lnTo>
                    <a:pt x="1038411" y="4255"/>
                  </a:lnTo>
                  <a:lnTo>
                    <a:pt x="1059690" y="17023"/>
                  </a:lnTo>
                  <a:lnTo>
                    <a:pt x="1072460" y="38302"/>
                  </a:lnTo>
                  <a:lnTo>
                    <a:pt x="1076717" y="68092"/>
                  </a:lnTo>
                  <a:lnTo>
                    <a:pt x="1076717" y="314938"/>
                  </a:lnTo>
                  <a:lnTo>
                    <a:pt x="1072460" y="344724"/>
                  </a:lnTo>
                  <a:lnTo>
                    <a:pt x="1059690" y="366004"/>
                  </a:lnTo>
                  <a:lnTo>
                    <a:pt x="1038411" y="378773"/>
                  </a:lnTo>
                  <a:lnTo>
                    <a:pt x="1008624" y="383031"/>
                  </a:lnTo>
                  <a:lnTo>
                    <a:pt x="68092" y="383031"/>
                  </a:lnTo>
                  <a:lnTo>
                    <a:pt x="38298" y="378773"/>
                  </a:lnTo>
                  <a:lnTo>
                    <a:pt x="17019" y="366004"/>
                  </a:lnTo>
                  <a:lnTo>
                    <a:pt x="4254" y="344724"/>
                  </a:lnTo>
                  <a:lnTo>
                    <a:pt x="0" y="314938"/>
                  </a:lnTo>
                  <a:lnTo>
                    <a:pt x="0" y="68092"/>
                  </a:lnTo>
                  <a:close/>
                </a:path>
              </a:pathLst>
            </a:cu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25"/>
            <p:cNvSpPr/>
            <p:nvPr/>
          </p:nvSpPr>
          <p:spPr>
            <a:xfrm>
              <a:off x="9015556" y="3242369"/>
              <a:ext cx="807720" cy="76200"/>
            </a:xfrm>
            <a:custGeom>
              <a:rect b="b" l="l" r="r" t="t"/>
              <a:pathLst>
                <a:path extrusionOk="0" h="76200" w="807720">
                  <a:moveTo>
                    <a:pt x="14363" y="49206"/>
                  </a:moveTo>
                  <a:lnTo>
                    <a:pt x="0" y="50539"/>
                  </a:lnTo>
                  <a:lnTo>
                    <a:pt x="798" y="57230"/>
                  </a:lnTo>
                  <a:lnTo>
                    <a:pt x="911" y="58182"/>
                  </a:lnTo>
                  <a:lnTo>
                    <a:pt x="972" y="58694"/>
                  </a:lnTo>
                  <a:lnTo>
                    <a:pt x="3921" y="64932"/>
                  </a:lnTo>
                  <a:lnTo>
                    <a:pt x="13771" y="73527"/>
                  </a:lnTo>
                  <a:lnTo>
                    <a:pt x="20882" y="75675"/>
                  </a:lnTo>
                  <a:lnTo>
                    <a:pt x="36489" y="75675"/>
                  </a:lnTo>
                  <a:lnTo>
                    <a:pt x="41765" y="74782"/>
                  </a:lnTo>
                  <a:lnTo>
                    <a:pt x="50270" y="71241"/>
                  </a:lnTo>
                  <a:lnTo>
                    <a:pt x="53580" y="68524"/>
                  </a:lnTo>
                  <a:lnTo>
                    <a:pt x="56988" y="63177"/>
                  </a:lnTo>
                  <a:lnTo>
                    <a:pt x="25807" y="63177"/>
                  </a:lnTo>
                  <a:lnTo>
                    <a:pt x="22236" y="62044"/>
                  </a:lnTo>
                  <a:lnTo>
                    <a:pt x="17001" y="57520"/>
                  </a:lnTo>
                  <a:lnTo>
                    <a:pt x="15255" y="54000"/>
                  </a:lnTo>
                  <a:lnTo>
                    <a:pt x="14363" y="49206"/>
                  </a:lnTo>
                  <a:close/>
                </a:path>
                <a:path extrusionOk="0" h="76200" w="807720">
                  <a:moveTo>
                    <a:pt x="38484" y="0"/>
                  </a:moveTo>
                  <a:lnTo>
                    <a:pt x="23680" y="0"/>
                  </a:lnTo>
                  <a:lnTo>
                    <a:pt x="18886" y="842"/>
                  </a:lnTo>
                  <a:lnTo>
                    <a:pt x="2658" y="26117"/>
                  </a:lnTo>
                  <a:lnTo>
                    <a:pt x="4875" y="31032"/>
                  </a:lnTo>
                  <a:lnTo>
                    <a:pt x="9307" y="35114"/>
                  </a:lnTo>
                  <a:lnTo>
                    <a:pt x="12508" y="37942"/>
                  </a:lnTo>
                  <a:lnTo>
                    <a:pt x="18094" y="40349"/>
                  </a:lnTo>
                  <a:lnTo>
                    <a:pt x="32186" y="43799"/>
                  </a:lnTo>
                  <a:lnTo>
                    <a:pt x="36088" y="44862"/>
                  </a:lnTo>
                  <a:lnTo>
                    <a:pt x="37772" y="45485"/>
                  </a:lnTo>
                  <a:lnTo>
                    <a:pt x="40340" y="46377"/>
                  </a:lnTo>
                  <a:lnTo>
                    <a:pt x="42136" y="47440"/>
                  </a:lnTo>
                  <a:lnTo>
                    <a:pt x="44182" y="49918"/>
                  </a:lnTo>
                  <a:lnTo>
                    <a:pt x="44693" y="51382"/>
                  </a:lnTo>
                  <a:lnTo>
                    <a:pt x="44693" y="55815"/>
                  </a:lnTo>
                  <a:lnTo>
                    <a:pt x="43469" y="58182"/>
                  </a:lnTo>
                  <a:lnTo>
                    <a:pt x="38595" y="62174"/>
                  </a:lnTo>
                  <a:lnTo>
                    <a:pt x="35025" y="63177"/>
                  </a:lnTo>
                  <a:lnTo>
                    <a:pt x="56988" y="63177"/>
                  </a:lnTo>
                  <a:lnTo>
                    <a:pt x="58273" y="61161"/>
                  </a:lnTo>
                  <a:lnTo>
                    <a:pt x="59360" y="57520"/>
                  </a:lnTo>
                  <a:lnTo>
                    <a:pt x="59447" y="48454"/>
                  </a:lnTo>
                  <a:lnTo>
                    <a:pt x="58547" y="44862"/>
                  </a:lnTo>
                  <a:lnTo>
                    <a:pt x="58474" y="44571"/>
                  </a:lnTo>
                  <a:lnTo>
                    <a:pt x="25275" y="27039"/>
                  </a:lnTo>
                  <a:lnTo>
                    <a:pt x="20751" y="25405"/>
                  </a:lnTo>
                  <a:lnTo>
                    <a:pt x="18886" y="23809"/>
                  </a:lnTo>
                  <a:lnTo>
                    <a:pt x="17472" y="22566"/>
                  </a:lnTo>
                  <a:lnTo>
                    <a:pt x="16760" y="21102"/>
                  </a:lnTo>
                  <a:lnTo>
                    <a:pt x="16760" y="17471"/>
                  </a:lnTo>
                  <a:lnTo>
                    <a:pt x="17512" y="15957"/>
                  </a:lnTo>
                  <a:lnTo>
                    <a:pt x="21490" y="13138"/>
                  </a:lnTo>
                  <a:lnTo>
                    <a:pt x="24874" y="12246"/>
                  </a:lnTo>
                  <a:lnTo>
                    <a:pt x="55605" y="12246"/>
                  </a:lnTo>
                  <a:lnTo>
                    <a:pt x="54622" y="10090"/>
                  </a:lnTo>
                  <a:lnTo>
                    <a:pt x="45396" y="2015"/>
                  </a:lnTo>
                  <a:lnTo>
                    <a:pt x="38484" y="0"/>
                  </a:lnTo>
                  <a:close/>
                </a:path>
                <a:path extrusionOk="0" h="76200" w="807720">
                  <a:moveTo>
                    <a:pt x="55605" y="12246"/>
                  </a:moveTo>
                  <a:lnTo>
                    <a:pt x="33299" y="12246"/>
                  </a:lnTo>
                  <a:lnTo>
                    <a:pt x="36726" y="13138"/>
                  </a:lnTo>
                  <a:lnTo>
                    <a:pt x="36520" y="13138"/>
                  </a:lnTo>
                  <a:lnTo>
                    <a:pt x="40591" y="16338"/>
                  </a:lnTo>
                  <a:lnTo>
                    <a:pt x="41935" y="19015"/>
                  </a:lnTo>
                  <a:lnTo>
                    <a:pt x="42447" y="22085"/>
                  </a:lnTo>
                  <a:lnTo>
                    <a:pt x="42557" y="22746"/>
                  </a:lnTo>
                  <a:lnTo>
                    <a:pt x="57321" y="22085"/>
                  </a:lnTo>
                  <a:lnTo>
                    <a:pt x="57200" y="19015"/>
                  </a:lnTo>
                  <a:lnTo>
                    <a:pt x="57080" y="15957"/>
                  </a:lnTo>
                  <a:lnTo>
                    <a:pt x="57059" y="15435"/>
                  </a:lnTo>
                  <a:lnTo>
                    <a:pt x="55605" y="12246"/>
                  </a:lnTo>
                  <a:close/>
                </a:path>
                <a:path extrusionOk="0" h="76200" w="807720">
                  <a:moveTo>
                    <a:pt x="112455" y="0"/>
                  </a:moveTo>
                  <a:lnTo>
                    <a:pt x="103498" y="0"/>
                  </a:lnTo>
                  <a:lnTo>
                    <a:pt x="96162" y="631"/>
                  </a:lnTo>
                  <a:lnTo>
                    <a:pt x="89260" y="2617"/>
                  </a:lnTo>
                  <a:lnTo>
                    <a:pt x="89407" y="2617"/>
                  </a:lnTo>
                  <a:lnTo>
                    <a:pt x="83735" y="5686"/>
                  </a:lnTo>
                  <a:lnTo>
                    <a:pt x="69195" y="38444"/>
                  </a:lnTo>
                  <a:lnTo>
                    <a:pt x="69781" y="46624"/>
                  </a:lnTo>
                  <a:lnTo>
                    <a:pt x="71538" y="53882"/>
                  </a:lnTo>
                  <a:lnTo>
                    <a:pt x="74357" y="59978"/>
                  </a:lnTo>
                  <a:lnTo>
                    <a:pt x="74469" y="60218"/>
                  </a:lnTo>
                  <a:lnTo>
                    <a:pt x="102576" y="75544"/>
                  </a:lnTo>
                  <a:lnTo>
                    <a:pt x="110379" y="75544"/>
                  </a:lnTo>
                  <a:lnTo>
                    <a:pt x="116848" y="73609"/>
                  </a:lnTo>
                  <a:lnTo>
                    <a:pt x="127129" y="65895"/>
                  </a:lnTo>
                  <a:lnTo>
                    <a:pt x="128968" y="62906"/>
                  </a:lnTo>
                  <a:lnTo>
                    <a:pt x="97119" y="62906"/>
                  </a:lnTo>
                  <a:lnTo>
                    <a:pt x="92806" y="60951"/>
                  </a:lnTo>
                  <a:lnTo>
                    <a:pt x="86146" y="53158"/>
                  </a:lnTo>
                  <a:lnTo>
                    <a:pt x="84498" y="46624"/>
                  </a:lnTo>
                  <a:lnTo>
                    <a:pt x="84491" y="28594"/>
                  </a:lnTo>
                  <a:lnTo>
                    <a:pt x="86177" y="22275"/>
                  </a:lnTo>
                  <a:lnTo>
                    <a:pt x="92917" y="14563"/>
                  </a:lnTo>
                  <a:lnTo>
                    <a:pt x="97299" y="12637"/>
                  </a:lnTo>
                  <a:lnTo>
                    <a:pt x="129472" y="12637"/>
                  </a:lnTo>
                  <a:lnTo>
                    <a:pt x="128593" y="11042"/>
                  </a:lnTo>
                  <a:lnTo>
                    <a:pt x="125313" y="7852"/>
                  </a:lnTo>
                  <a:lnTo>
                    <a:pt x="119736" y="2617"/>
                  </a:lnTo>
                  <a:lnTo>
                    <a:pt x="112455" y="0"/>
                  </a:lnTo>
                  <a:close/>
                </a:path>
                <a:path extrusionOk="0" h="76200" w="807720">
                  <a:moveTo>
                    <a:pt x="118673" y="47481"/>
                  </a:moveTo>
                  <a:lnTo>
                    <a:pt x="117430" y="52796"/>
                  </a:lnTo>
                  <a:lnTo>
                    <a:pt x="115384" y="56697"/>
                  </a:lnTo>
                  <a:lnTo>
                    <a:pt x="109717" y="61673"/>
                  </a:lnTo>
                  <a:lnTo>
                    <a:pt x="106347" y="62906"/>
                  </a:lnTo>
                  <a:lnTo>
                    <a:pt x="128968" y="62906"/>
                  </a:lnTo>
                  <a:lnTo>
                    <a:pt x="130770" y="59978"/>
                  </a:lnTo>
                  <a:lnTo>
                    <a:pt x="132896" y="51993"/>
                  </a:lnTo>
                  <a:lnTo>
                    <a:pt x="118673" y="47481"/>
                  </a:lnTo>
                  <a:close/>
                </a:path>
                <a:path extrusionOk="0" h="76200" w="807720">
                  <a:moveTo>
                    <a:pt x="129472" y="12637"/>
                  </a:moveTo>
                  <a:lnTo>
                    <a:pt x="106607" y="12637"/>
                  </a:lnTo>
                  <a:lnTo>
                    <a:pt x="109937" y="13719"/>
                  </a:lnTo>
                  <a:lnTo>
                    <a:pt x="115423" y="18063"/>
                  </a:lnTo>
                  <a:lnTo>
                    <a:pt x="117250" y="21061"/>
                  </a:lnTo>
                  <a:lnTo>
                    <a:pt x="118132" y="24874"/>
                  </a:lnTo>
                  <a:lnTo>
                    <a:pt x="132765" y="21413"/>
                  </a:lnTo>
                  <a:lnTo>
                    <a:pt x="131113" y="15671"/>
                  </a:lnTo>
                  <a:lnTo>
                    <a:pt x="130533" y="14563"/>
                  </a:lnTo>
                  <a:lnTo>
                    <a:pt x="129472" y="12637"/>
                  </a:lnTo>
                  <a:close/>
                </a:path>
                <a:path extrusionOk="0" h="76200" w="807720">
                  <a:moveTo>
                    <a:pt x="182323" y="1202"/>
                  </a:moveTo>
                  <a:lnTo>
                    <a:pt x="166626" y="1202"/>
                  </a:lnTo>
                  <a:lnTo>
                    <a:pt x="138172" y="74340"/>
                  </a:lnTo>
                  <a:lnTo>
                    <a:pt x="153859" y="74340"/>
                  </a:lnTo>
                  <a:lnTo>
                    <a:pt x="159846" y="57721"/>
                  </a:lnTo>
                  <a:lnTo>
                    <a:pt x="204932" y="57721"/>
                  </a:lnTo>
                  <a:lnTo>
                    <a:pt x="199985" y="45354"/>
                  </a:lnTo>
                  <a:lnTo>
                    <a:pt x="164369" y="45354"/>
                  </a:lnTo>
                  <a:lnTo>
                    <a:pt x="174339" y="18223"/>
                  </a:lnTo>
                  <a:lnTo>
                    <a:pt x="189132" y="18223"/>
                  </a:lnTo>
                  <a:lnTo>
                    <a:pt x="182323" y="1202"/>
                  </a:lnTo>
                  <a:close/>
                </a:path>
                <a:path extrusionOk="0" h="76200" w="807720">
                  <a:moveTo>
                    <a:pt x="204932" y="57721"/>
                  </a:moveTo>
                  <a:lnTo>
                    <a:pt x="189104" y="57721"/>
                  </a:lnTo>
                  <a:lnTo>
                    <a:pt x="195482" y="74340"/>
                  </a:lnTo>
                  <a:lnTo>
                    <a:pt x="211580" y="74340"/>
                  </a:lnTo>
                  <a:lnTo>
                    <a:pt x="204932" y="57721"/>
                  </a:lnTo>
                  <a:close/>
                </a:path>
                <a:path extrusionOk="0" h="76200" w="807720">
                  <a:moveTo>
                    <a:pt x="189132" y="18223"/>
                  </a:moveTo>
                  <a:lnTo>
                    <a:pt x="174339" y="18223"/>
                  </a:lnTo>
                  <a:lnTo>
                    <a:pt x="184318" y="45354"/>
                  </a:lnTo>
                  <a:lnTo>
                    <a:pt x="199985" y="45354"/>
                  </a:lnTo>
                  <a:lnTo>
                    <a:pt x="189132" y="18223"/>
                  </a:lnTo>
                  <a:close/>
                </a:path>
                <a:path extrusionOk="0" h="76200" w="807720">
                  <a:moveTo>
                    <a:pt x="252361" y="1202"/>
                  </a:moveTo>
                  <a:lnTo>
                    <a:pt x="219373" y="1202"/>
                  </a:lnTo>
                  <a:lnTo>
                    <a:pt x="219373" y="74340"/>
                  </a:lnTo>
                  <a:lnTo>
                    <a:pt x="252533" y="74340"/>
                  </a:lnTo>
                  <a:lnTo>
                    <a:pt x="256926" y="73809"/>
                  </a:lnTo>
                  <a:lnTo>
                    <a:pt x="260205" y="72745"/>
                  </a:lnTo>
                  <a:lnTo>
                    <a:pt x="264548" y="71422"/>
                  </a:lnTo>
                  <a:lnTo>
                    <a:pt x="268009" y="69466"/>
                  </a:lnTo>
                  <a:lnTo>
                    <a:pt x="270576" y="66898"/>
                  </a:lnTo>
                  <a:lnTo>
                    <a:pt x="273946" y="63619"/>
                  </a:lnTo>
                  <a:lnTo>
                    <a:pt x="274947" y="61974"/>
                  </a:lnTo>
                  <a:lnTo>
                    <a:pt x="234138" y="61974"/>
                  </a:lnTo>
                  <a:lnTo>
                    <a:pt x="234138" y="13569"/>
                  </a:lnTo>
                  <a:lnTo>
                    <a:pt x="274799" y="13569"/>
                  </a:lnTo>
                  <a:lnTo>
                    <a:pt x="274237" y="12617"/>
                  </a:lnTo>
                  <a:lnTo>
                    <a:pt x="268118" y="6137"/>
                  </a:lnTo>
                  <a:lnTo>
                    <a:pt x="264468" y="3901"/>
                  </a:lnTo>
                  <a:lnTo>
                    <a:pt x="260205" y="2666"/>
                  </a:lnTo>
                  <a:lnTo>
                    <a:pt x="257016" y="1684"/>
                  </a:lnTo>
                  <a:lnTo>
                    <a:pt x="252361" y="1202"/>
                  </a:lnTo>
                  <a:close/>
                </a:path>
                <a:path extrusionOk="0" h="76200" w="807720">
                  <a:moveTo>
                    <a:pt x="274799" y="13569"/>
                  </a:moveTo>
                  <a:lnTo>
                    <a:pt x="246684" y="13569"/>
                  </a:lnTo>
                  <a:lnTo>
                    <a:pt x="250757" y="13790"/>
                  </a:lnTo>
                  <a:lnTo>
                    <a:pt x="252893" y="14231"/>
                  </a:lnTo>
                  <a:lnTo>
                    <a:pt x="265323" y="31614"/>
                  </a:lnTo>
                  <a:lnTo>
                    <a:pt x="265275" y="44461"/>
                  </a:lnTo>
                  <a:lnTo>
                    <a:pt x="249213" y="61974"/>
                  </a:lnTo>
                  <a:lnTo>
                    <a:pt x="274947" y="61974"/>
                  </a:lnTo>
                  <a:lnTo>
                    <a:pt x="276564" y="59316"/>
                  </a:lnTo>
                  <a:lnTo>
                    <a:pt x="278419" y="54000"/>
                  </a:lnTo>
                  <a:lnTo>
                    <a:pt x="279844" y="49646"/>
                  </a:lnTo>
                  <a:lnTo>
                    <a:pt x="280555" y="44461"/>
                  </a:lnTo>
                  <a:lnTo>
                    <a:pt x="280555" y="31614"/>
                  </a:lnTo>
                  <a:lnTo>
                    <a:pt x="279754" y="25866"/>
                  </a:lnTo>
                  <a:lnTo>
                    <a:pt x="276564" y="16558"/>
                  </a:lnTo>
                  <a:lnTo>
                    <a:pt x="274799" y="13569"/>
                  </a:lnTo>
                  <a:close/>
                </a:path>
                <a:path extrusionOk="0" h="76200" w="807720">
                  <a:moveTo>
                    <a:pt x="329843" y="1202"/>
                  </a:moveTo>
                  <a:lnTo>
                    <a:pt x="314145" y="1202"/>
                  </a:lnTo>
                  <a:lnTo>
                    <a:pt x="285691" y="74340"/>
                  </a:lnTo>
                  <a:lnTo>
                    <a:pt x="301378" y="74340"/>
                  </a:lnTo>
                  <a:lnTo>
                    <a:pt x="307375" y="57721"/>
                  </a:lnTo>
                  <a:lnTo>
                    <a:pt x="352452" y="57721"/>
                  </a:lnTo>
                  <a:lnTo>
                    <a:pt x="347504" y="45354"/>
                  </a:lnTo>
                  <a:lnTo>
                    <a:pt x="311889" y="45354"/>
                  </a:lnTo>
                  <a:lnTo>
                    <a:pt x="321868" y="18223"/>
                  </a:lnTo>
                  <a:lnTo>
                    <a:pt x="336651" y="18223"/>
                  </a:lnTo>
                  <a:lnTo>
                    <a:pt x="329843" y="1202"/>
                  </a:lnTo>
                  <a:close/>
                </a:path>
                <a:path extrusionOk="0" h="76200" w="807720">
                  <a:moveTo>
                    <a:pt x="352452" y="57721"/>
                  </a:moveTo>
                  <a:lnTo>
                    <a:pt x="336623" y="57721"/>
                  </a:lnTo>
                  <a:lnTo>
                    <a:pt x="343011" y="74340"/>
                  </a:lnTo>
                  <a:lnTo>
                    <a:pt x="359100" y="74340"/>
                  </a:lnTo>
                  <a:lnTo>
                    <a:pt x="352452" y="57721"/>
                  </a:lnTo>
                  <a:close/>
                </a:path>
                <a:path extrusionOk="0" h="76200" w="807720">
                  <a:moveTo>
                    <a:pt x="336651" y="18223"/>
                  </a:moveTo>
                  <a:lnTo>
                    <a:pt x="321868" y="18223"/>
                  </a:lnTo>
                  <a:lnTo>
                    <a:pt x="331839" y="45354"/>
                  </a:lnTo>
                  <a:lnTo>
                    <a:pt x="347504" y="45354"/>
                  </a:lnTo>
                  <a:lnTo>
                    <a:pt x="336651" y="18223"/>
                  </a:lnTo>
                  <a:close/>
                </a:path>
                <a:path extrusionOk="0" h="76200" w="807720">
                  <a:moveTo>
                    <a:pt x="435879" y="0"/>
                  </a:moveTo>
                  <a:lnTo>
                    <a:pt x="426921" y="0"/>
                  </a:lnTo>
                  <a:lnTo>
                    <a:pt x="419585" y="631"/>
                  </a:lnTo>
                  <a:lnTo>
                    <a:pt x="412684" y="2617"/>
                  </a:lnTo>
                  <a:lnTo>
                    <a:pt x="412831" y="2617"/>
                  </a:lnTo>
                  <a:lnTo>
                    <a:pt x="407158" y="5686"/>
                  </a:lnTo>
                  <a:lnTo>
                    <a:pt x="392620" y="38444"/>
                  </a:lnTo>
                  <a:lnTo>
                    <a:pt x="393205" y="46624"/>
                  </a:lnTo>
                  <a:lnTo>
                    <a:pt x="419010" y="74924"/>
                  </a:lnTo>
                  <a:lnTo>
                    <a:pt x="425999" y="75544"/>
                  </a:lnTo>
                  <a:lnTo>
                    <a:pt x="433802" y="75544"/>
                  </a:lnTo>
                  <a:lnTo>
                    <a:pt x="440272" y="73609"/>
                  </a:lnTo>
                  <a:lnTo>
                    <a:pt x="450552" y="65895"/>
                  </a:lnTo>
                  <a:lnTo>
                    <a:pt x="452391" y="62906"/>
                  </a:lnTo>
                  <a:lnTo>
                    <a:pt x="420542" y="62906"/>
                  </a:lnTo>
                  <a:lnTo>
                    <a:pt x="416231" y="60951"/>
                  </a:lnTo>
                  <a:lnTo>
                    <a:pt x="409571" y="53158"/>
                  </a:lnTo>
                  <a:lnTo>
                    <a:pt x="407921" y="46624"/>
                  </a:lnTo>
                  <a:lnTo>
                    <a:pt x="407915" y="28594"/>
                  </a:lnTo>
                  <a:lnTo>
                    <a:pt x="409600" y="22275"/>
                  </a:lnTo>
                  <a:lnTo>
                    <a:pt x="416340" y="14563"/>
                  </a:lnTo>
                  <a:lnTo>
                    <a:pt x="420724" y="12637"/>
                  </a:lnTo>
                  <a:lnTo>
                    <a:pt x="452896" y="12637"/>
                  </a:lnTo>
                  <a:lnTo>
                    <a:pt x="452017" y="11042"/>
                  </a:lnTo>
                  <a:lnTo>
                    <a:pt x="448736" y="7852"/>
                  </a:lnTo>
                  <a:lnTo>
                    <a:pt x="443160" y="2617"/>
                  </a:lnTo>
                  <a:lnTo>
                    <a:pt x="435879" y="0"/>
                  </a:lnTo>
                  <a:close/>
                </a:path>
                <a:path extrusionOk="0" h="76200" w="807720">
                  <a:moveTo>
                    <a:pt x="442097" y="47481"/>
                  </a:moveTo>
                  <a:lnTo>
                    <a:pt x="440853" y="52796"/>
                  </a:lnTo>
                  <a:lnTo>
                    <a:pt x="438807" y="56697"/>
                  </a:lnTo>
                  <a:lnTo>
                    <a:pt x="433141" y="61673"/>
                  </a:lnTo>
                  <a:lnTo>
                    <a:pt x="429770" y="62906"/>
                  </a:lnTo>
                  <a:lnTo>
                    <a:pt x="452391" y="62906"/>
                  </a:lnTo>
                  <a:lnTo>
                    <a:pt x="454193" y="59978"/>
                  </a:lnTo>
                  <a:lnTo>
                    <a:pt x="456319" y="51993"/>
                  </a:lnTo>
                  <a:lnTo>
                    <a:pt x="442097" y="47481"/>
                  </a:lnTo>
                  <a:close/>
                </a:path>
                <a:path extrusionOk="0" h="76200" w="807720">
                  <a:moveTo>
                    <a:pt x="452896" y="12637"/>
                  </a:moveTo>
                  <a:lnTo>
                    <a:pt x="430032" y="12637"/>
                  </a:lnTo>
                  <a:lnTo>
                    <a:pt x="433362" y="13719"/>
                  </a:lnTo>
                  <a:lnTo>
                    <a:pt x="438847" y="18063"/>
                  </a:lnTo>
                  <a:lnTo>
                    <a:pt x="440673" y="21061"/>
                  </a:lnTo>
                  <a:lnTo>
                    <a:pt x="441556" y="24874"/>
                  </a:lnTo>
                  <a:lnTo>
                    <a:pt x="456189" y="21413"/>
                  </a:lnTo>
                  <a:lnTo>
                    <a:pt x="454538" y="15671"/>
                  </a:lnTo>
                  <a:lnTo>
                    <a:pt x="453957" y="14563"/>
                  </a:lnTo>
                  <a:lnTo>
                    <a:pt x="452896" y="12637"/>
                  </a:lnTo>
                  <a:close/>
                </a:path>
                <a:path extrusionOk="0" h="76200" w="807720">
                  <a:moveTo>
                    <a:pt x="523299" y="1202"/>
                  </a:moveTo>
                  <a:lnTo>
                    <a:pt x="469037" y="1202"/>
                  </a:lnTo>
                  <a:lnTo>
                    <a:pt x="469037" y="74340"/>
                  </a:lnTo>
                  <a:lnTo>
                    <a:pt x="524633" y="74340"/>
                  </a:lnTo>
                  <a:lnTo>
                    <a:pt x="524633" y="61974"/>
                  </a:lnTo>
                  <a:lnTo>
                    <a:pt x="483801" y="61974"/>
                  </a:lnTo>
                  <a:lnTo>
                    <a:pt x="483801" y="42155"/>
                  </a:lnTo>
                  <a:lnTo>
                    <a:pt x="520510" y="42155"/>
                  </a:lnTo>
                  <a:lnTo>
                    <a:pt x="520510" y="29787"/>
                  </a:lnTo>
                  <a:lnTo>
                    <a:pt x="483801" y="29787"/>
                  </a:lnTo>
                  <a:lnTo>
                    <a:pt x="483801" y="13569"/>
                  </a:lnTo>
                  <a:lnTo>
                    <a:pt x="523299" y="13569"/>
                  </a:lnTo>
                  <a:lnTo>
                    <a:pt x="523299" y="1202"/>
                  </a:lnTo>
                  <a:close/>
                </a:path>
                <a:path extrusionOk="0" h="76200" w="807720">
                  <a:moveTo>
                    <a:pt x="551663" y="1202"/>
                  </a:moveTo>
                  <a:lnTo>
                    <a:pt x="537291" y="1202"/>
                  </a:lnTo>
                  <a:lnTo>
                    <a:pt x="537291" y="74340"/>
                  </a:lnTo>
                  <a:lnTo>
                    <a:pt x="551002" y="74340"/>
                  </a:lnTo>
                  <a:lnTo>
                    <a:pt x="551002" y="26598"/>
                  </a:lnTo>
                  <a:lnTo>
                    <a:pt x="567232" y="26598"/>
                  </a:lnTo>
                  <a:lnTo>
                    <a:pt x="551663" y="1202"/>
                  </a:lnTo>
                  <a:close/>
                </a:path>
                <a:path extrusionOk="0" h="76200" w="807720">
                  <a:moveTo>
                    <a:pt x="567232" y="26598"/>
                  </a:moveTo>
                  <a:lnTo>
                    <a:pt x="551002" y="26598"/>
                  </a:lnTo>
                  <a:lnTo>
                    <a:pt x="580519" y="74340"/>
                  </a:lnTo>
                  <a:lnTo>
                    <a:pt x="595283" y="74340"/>
                  </a:lnTo>
                  <a:lnTo>
                    <a:pt x="595283" y="50008"/>
                  </a:lnTo>
                  <a:lnTo>
                    <a:pt x="581582" y="50008"/>
                  </a:lnTo>
                  <a:lnTo>
                    <a:pt x="567232" y="26598"/>
                  </a:lnTo>
                  <a:close/>
                </a:path>
                <a:path extrusionOk="0" h="76200" w="807720">
                  <a:moveTo>
                    <a:pt x="595283" y="1202"/>
                  </a:moveTo>
                  <a:lnTo>
                    <a:pt x="581582" y="1202"/>
                  </a:lnTo>
                  <a:lnTo>
                    <a:pt x="581582" y="50008"/>
                  </a:lnTo>
                  <a:lnTo>
                    <a:pt x="595283" y="50008"/>
                  </a:lnTo>
                  <a:lnTo>
                    <a:pt x="595283" y="1202"/>
                  </a:lnTo>
                  <a:close/>
                </a:path>
                <a:path extrusionOk="0" h="76200" w="807720">
                  <a:moveTo>
                    <a:pt x="642172" y="13569"/>
                  </a:moveTo>
                  <a:lnTo>
                    <a:pt x="627419" y="13569"/>
                  </a:lnTo>
                  <a:lnTo>
                    <a:pt x="627419" y="74340"/>
                  </a:lnTo>
                  <a:lnTo>
                    <a:pt x="642172" y="74340"/>
                  </a:lnTo>
                  <a:lnTo>
                    <a:pt x="642172" y="13569"/>
                  </a:lnTo>
                  <a:close/>
                </a:path>
                <a:path extrusionOk="0" h="76200" w="807720">
                  <a:moveTo>
                    <a:pt x="663727" y="1202"/>
                  </a:moveTo>
                  <a:lnTo>
                    <a:pt x="605735" y="1202"/>
                  </a:lnTo>
                  <a:lnTo>
                    <a:pt x="605735" y="13569"/>
                  </a:lnTo>
                  <a:lnTo>
                    <a:pt x="663727" y="13569"/>
                  </a:lnTo>
                  <a:lnTo>
                    <a:pt x="663727" y="1202"/>
                  </a:lnTo>
                  <a:close/>
                </a:path>
                <a:path extrusionOk="0" h="76200" w="807720">
                  <a:moveTo>
                    <a:pt x="727577" y="1202"/>
                  </a:moveTo>
                  <a:lnTo>
                    <a:pt x="673315" y="1202"/>
                  </a:lnTo>
                  <a:lnTo>
                    <a:pt x="673315" y="74340"/>
                  </a:lnTo>
                  <a:lnTo>
                    <a:pt x="728911" y="74340"/>
                  </a:lnTo>
                  <a:lnTo>
                    <a:pt x="728911" y="61974"/>
                  </a:lnTo>
                  <a:lnTo>
                    <a:pt x="688080" y="61974"/>
                  </a:lnTo>
                  <a:lnTo>
                    <a:pt x="688080" y="42155"/>
                  </a:lnTo>
                  <a:lnTo>
                    <a:pt x="724790" y="42155"/>
                  </a:lnTo>
                  <a:lnTo>
                    <a:pt x="724790" y="29787"/>
                  </a:lnTo>
                  <a:lnTo>
                    <a:pt x="688080" y="29787"/>
                  </a:lnTo>
                  <a:lnTo>
                    <a:pt x="688080" y="13569"/>
                  </a:lnTo>
                  <a:lnTo>
                    <a:pt x="727577" y="13569"/>
                  </a:lnTo>
                  <a:lnTo>
                    <a:pt x="727577" y="1202"/>
                  </a:lnTo>
                  <a:close/>
                </a:path>
                <a:path extrusionOk="0" h="76200" w="807720">
                  <a:moveTo>
                    <a:pt x="780365" y="1202"/>
                  </a:moveTo>
                  <a:lnTo>
                    <a:pt x="741448" y="1202"/>
                  </a:lnTo>
                  <a:lnTo>
                    <a:pt x="741448" y="74340"/>
                  </a:lnTo>
                  <a:lnTo>
                    <a:pt x="756203" y="74340"/>
                  </a:lnTo>
                  <a:lnTo>
                    <a:pt x="756203" y="43760"/>
                  </a:lnTo>
                  <a:lnTo>
                    <a:pt x="784975" y="43760"/>
                  </a:lnTo>
                  <a:lnTo>
                    <a:pt x="781999" y="42034"/>
                  </a:lnTo>
                  <a:lnTo>
                    <a:pt x="788389" y="41141"/>
                  </a:lnTo>
                  <a:lnTo>
                    <a:pt x="793193" y="38895"/>
                  </a:lnTo>
                  <a:lnTo>
                    <a:pt x="799256" y="32185"/>
                  </a:lnTo>
                  <a:lnTo>
                    <a:pt x="756203" y="32185"/>
                  </a:lnTo>
                  <a:lnTo>
                    <a:pt x="756203" y="13649"/>
                  </a:lnTo>
                  <a:lnTo>
                    <a:pt x="800249" y="13649"/>
                  </a:lnTo>
                  <a:lnTo>
                    <a:pt x="795971" y="6869"/>
                  </a:lnTo>
                  <a:lnTo>
                    <a:pt x="793132" y="4522"/>
                  </a:lnTo>
                  <a:lnTo>
                    <a:pt x="786042" y="1865"/>
                  </a:lnTo>
                  <a:lnTo>
                    <a:pt x="780365" y="1202"/>
                  </a:lnTo>
                  <a:close/>
                </a:path>
                <a:path extrusionOk="0" h="76200" w="807720">
                  <a:moveTo>
                    <a:pt x="784975" y="43760"/>
                  </a:moveTo>
                  <a:lnTo>
                    <a:pt x="762632" y="43760"/>
                  </a:lnTo>
                  <a:lnTo>
                    <a:pt x="765089" y="44051"/>
                  </a:lnTo>
                  <a:lnTo>
                    <a:pt x="768198" y="45194"/>
                  </a:lnTo>
                  <a:lnTo>
                    <a:pt x="789593" y="74340"/>
                  </a:lnTo>
                  <a:lnTo>
                    <a:pt x="807275" y="74340"/>
                  </a:lnTo>
                  <a:lnTo>
                    <a:pt x="798228" y="60117"/>
                  </a:lnTo>
                  <a:lnTo>
                    <a:pt x="794768" y="54441"/>
                  </a:lnTo>
                  <a:lnTo>
                    <a:pt x="792010" y="50479"/>
                  </a:lnTo>
                  <a:lnTo>
                    <a:pt x="787838" y="45946"/>
                  </a:lnTo>
                  <a:lnTo>
                    <a:pt x="785199" y="43889"/>
                  </a:lnTo>
                  <a:lnTo>
                    <a:pt x="784975" y="43760"/>
                  </a:lnTo>
                  <a:close/>
                </a:path>
                <a:path extrusionOk="0" h="76200" w="807720">
                  <a:moveTo>
                    <a:pt x="800235" y="13649"/>
                  </a:moveTo>
                  <a:lnTo>
                    <a:pt x="777306" y="13649"/>
                  </a:lnTo>
                  <a:lnTo>
                    <a:pt x="778549" y="13830"/>
                  </a:lnTo>
                  <a:lnTo>
                    <a:pt x="780936" y="14272"/>
                  </a:lnTo>
                  <a:lnTo>
                    <a:pt x="782802" y="15255"/>
                  </a:lnTo>
                  <a:lnTo>
                    <a:pt x="785460" y="18263"/>
                  </a:lnTo>
                  <a:lnTo>
                    <a:pt x="786132" y="20219"/>
                  </a:lnTo>
                  <a:lnTo>
                    <a:pt x="786132" y="24833"/>
                  </a:lnTo>
                  <a:lnTo>
                    <a:pt x="774207" y="32185"/>
                  </a:lnTo>
                  <a:lnTo>
                    <a:pt x="799256" y="32185"/>
                  </a:lnTo>
                  <a:lnTo>
                    <a:pt x="799673" y="31724"/>
                  </a:lnTo>
                  <a:lnTo>
                    <a:pt x="801287" y="27180"/>
                  </a:lnTo>
                  <a:lnTo>
                    <a:pt x="801287" y="17421"/>
                  </a:lnTo>
                  <a:lnTo>
                    <a:pt x="800409" y="14272"/>
                  </a:lnTo>
                  <a:lnTo>
                    <a:pt x="800285" y="13830"/>
                  </a:lnTo>
                  <a:lnTo>
                    <a:pt x="800235" y="136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50" name="Google Shape;750;p25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9417218" y="1495068"/>
              <a:ext cx="280882" cy="2808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1" name="Google Shape;751;p25"/>
            <p:cNvPicPr preferRelativeResize="0"/>
            <p:nvPr/>
          </p:nvPicPr>
          <p:blipFill rotWithShape="1">
            <a:blip r:embed="rId24">
              <a:alphaModFix/>
            </a:blip>
            <a:srcRect b="0" l="0" r="0" t="0"/>
            <a:stretch/>
          </p:blipFill>
          <p:spPr>
            <a:xfrm>
              <a:off x="10379029" y="1571672"/>
              <a:ext cx="851159" cy="7575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2" name="Google Shape;752;p25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>
              <a:off x="9185985" y="1491136"/>
              <a:ext cx="280882" cy="3149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3" name="Google Shape;753;p25"/>
            <p:cNvPicPr preferRelativeResize="0"/>
            <p:nvPr/>
          </p:nvPicPr>
          <p:blipFill rotWithShape="1">
            <a:blip r:embed="rId26">
              <a:alphaModFix/>
            </a:blip>
            <a:srcRect b="0" l="0" r="0" t="0"/>
            <a:stretch/>
          </p:blipFill>
          <p:spPr>
            <a:xfrm>
              <a:off x="9459778" y="2703715"/>
              <a:ext cx="357486" cy="3574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4" name="Google Shape;754;p25"/>
            <p:cNvPicPr preferRelativeResize="0"/>
            <p:nvPr/>
          </p:nvPicPr>
          <p:blipFill rotWithShape="1">
            <a:blip r:embed="rId27">
              <a:alphaModFix/>
            </a:blip>
            <a:srcRect b="0" l="0" r="0" t="0"/>
            <a:stretch/>
          </p:blipFill>
          <p:spPr>
            <a:xfrm>
              <a:off x="9732148" y="2754784"/>
              <a:ext cx="280882" cy="2553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5" name="Google Shape;755;p25"/>
            <p:cNvPicPr preferRelativeResize="0"/>
            <p:nvPr/>
          </p:nvPicPr>
          <p:blipFill rotWithShape="1">
            <a:blip r:embed="rId28">
              <a:alphaModFix/>
            </a:blip>
            <a:srcRect b="0" l="0" r="0" t="0"/>
            <a:stretch/>
          </p:blipFill>
          <p:spPr>
            <a:xfrm>
              <a:off x="11162096" y="1682323"/>
              <a:ext cx="221301" cy="2553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6" name="Google Shape;756;p25"/>
            <p:cNvPicPr preferRelativeResize="0"/>
            <p:nvPr/>
          </p:nvPicPr>
          <p:blipFill rotWithShape="1">
            <a:blip r:embed="rId29">
              <a:alphaModFix/>
            </a:blip>
            <a:srcRect b="0" l="0" r="0" t="0"/>
            <a:stretch/>
          </p:blipFill>
          <p:spPr>
            <a:xfrm>
              <a:off x="11221678" y="1988741"/>
              <a:ext cx="272371" cy="2553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57" name="Google Shape;757;p25"/>
            <p:cNvSpPr/>
            <p:nvPr/>
          </p:nvSpPr>
          <p:spPr>
            <a:xfrm>
              <a:off x="8396572" y="4030437"/>
              <a:ext cx="556260" cy="249554"/>
            </a:xfrm>
            <a:custGeom>
              <a:rect b="b" l="l" r="r" t="t"/>
              <a:pathLst>
                <a:path extrusionOk="0" h="249554" w="556259">
                  <a:moveTo>
                    <a:pt x="0" y="0"/>
                  </a:moveTo>
                  <a:lnTo>
                    <a:pt x="556116" y="249433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25"/>
            <p:cNvSpPr/>
            <p:nvPr/>
          </p:nvSpPr>
          <p:spPr>
            <a:xfrm>
              <a:off x="8053771" y="4030758"/>
              <a:ext cx="861694" cy="516890"/>
            </a:xfrm>
            <a:custGeom>
              <a:rect b="b" l="l" r="r" t="t"/>
              <a:pathLst>
                <a:path extrusionOk="0" h="516889" w="861695">
                  <a:moveTo>
                    <a:pt x="0" y="0"/>
                  </a:moveTo>
                  <a:lnTo>
                    <a:pt x="73759" y="101201"/>
                  </a:lnTo>
                  <a:lnTo>
                    <a:pt x="147469" y="185532"/>
                  </a:lnTo>
                  <a:lnTo>
                    <a:pt x="225431" y="260385"/>
                  </a:lnTo>
                  <a:lnTo>
                    <a:pt x="307646" y="325750"/>
                  </a:lnTo>
                  <a:lnTo>
                    <a:pt x="394114" y="381616"/>
                  </a:lnTo>
                  <a:lnTo>
                    <a:pt x="484834" y="428005"/>
                  </a:lnTo>
                  <a:lnTo>
                    <a:pt x="579817" y="464915"/>
                  </a:lnTo>
                  <a:lnTo>
                    <a:pt x="679053" y="492326"/>
                  </a:lnTo>
                  <a:lnTo>
                    <a:pt x="782541" y="510260"/>
                  </a:lnTo>
                  <a:lnTo>
                    <a:pt x="861245" y="516428"/>
                  </a:lnTo>
                </a:path>
              </a:pathLst>
            </a:custGeom>
            <a:noFill/>
            <a:ln cap="flat" cmpd="sng" w="17000">
              <a:solidFill>
                <a:srgbClr val="339966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25"/>
            <p:cNvSpPr/>
            <p:nvPr/>
          </p:nvSpPr>
          <p:spPr>
            <a:xfrm>
              <a:off x="9917734" y="4110154"/>
              <a:ext cx="466090" cy="182880"/>
            </a:xfrm>
            <a:custGeom>
              <a:rect b="b" l="l" r="r" t="t"/>
              <a:pathLst>
                <a:path extrusionOk="0" h="182879" w="466090">
                  <a:moveTo>
                    <a:pt x="0" y="182413"/>
                  </a:moveTo>
                  <a:lnTo>
                    <a:pt x="465938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25"/>
            <p:cNvSpPr/>
            <p:nvPr/>
          </p:nvSpPr>
          <p:spPr>
            <a:xfrm>
              <a:off x="9920071" y="4122531"/>
              <a:ext cx="802640" cy="410209"/>
            </a:xfrm>
            <a:custGeom>
              <a:rect b="b" l="l" r="r" t="t"/>
              <a:pathLst>
                <a:path extrusionOk="0" h="410210" w="802640">
                  <a:moveTo>
                    <a:pt x="0" y="410111"/>
                  </a:moveTo>
                  <a:lnTo>
                    <a:pt x="239082" y="370102"/>
                  </a:lnTo>
                  <a:lnTo>
                    <a:pt x="332330" y="338267"/>
                  </a:lnTo>
                  <a:lnTo>
                    <a:pt x="422398" y="298328"/>
                  </a:lnTo>
                  <a:lnTo>
                    <a:pt x="509287" y="250285"/>
                  </a:lnTo>
                  <a:lnTo>
                    <a:pt x="673556" y="129866"/>
                  </a:lnTo>
                  <a:lnTo>
                    <a:pt x="802320" y="0"/>
                  </a:lnTo>
                </a:path>
              </a:pathLst>
            </a:custGeom>
            <a:noFill/>
            <a:ln cap="flat" cmpd="sng" w="17000">
              <a:solidFill>
                <a:srgbClr val="339966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25"/>
            <p:cNvSpPr/>
            <p:nvPr/>
          </p:nvSpPr>
          <p:spPr>
            <a:xfrm>
              <a:off x="10424424" y="4696922"/>
              <a:ext cx="464184" cy="0"/>
            </a:xfrm>
            <a:custGeom>
              <a:rect b="b" l="l" r="r" t="t"/>
              <a:pathLst>
                <a:path extrusionOk="0" h="120000" w="464184">
                  <a:moveTo>
                    <a:pt x="0" y="0"/>
                  </a:moveTo>
                  <a:lnTo>
                    <a:pt x="463661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25"/>
            <p:cNvSpPr/>
            <p:nvPr/>
          </p:nvSpPr>
          <p:spPr>
            <a:xfrm>
              <a:off x="10466980" y="4867149"/>
              <a:ext cx="435609" cy="0"/>
            </a:xfrm>
            <a:custGeom>
              <a:rect b="b" l="l" r="r" t="t"/>
              <a:pathLst>
                <a:path extrusionOk="0" h="120000" w="435609">
                  <a:moveTo>
                    <a:pt x="0" y="0"/>
                  </a:moveTo>
                  <a:lnTo>
                    <a:pt x="435086" y="0"/>
                  </a:lnTo>
                </a:path>
              </a:pathLst>
            </a:custGeom>
            <a:noFill/>
            <a:ln cap="flat" cmpd="sng" w="17000">
              <a:solidFill>
                <a:srgbClr val="339966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25"/>
            <p:cNvSpPr/>
            <p:nvPr/>
          </p:nvSpPr>
          <p:spPr>
            <a:xfrm>
              <a:off x="10424424" y="4556945"/>
              <a:ext cx="464184" cy="0"/>
            </a:xfrm>
            <a:custGeom>
              <a:rect b="b" l="l" r="r" t="t"/>
              <a:pathLst>
                <a:path extrusionOk="0" h="120000" w="464184">
                  <a:moveTo>
                    <a:pt x="0" y="0"/>
                  </a:moveTo>
                  <a:lnTo>
                    <a:pt x="463661" y="0"/>
                  </a:lnTo>
                </a:path>
              </a:pathLst>
            </a:custGeom>
            <a:noFill/>
            <a:ln cap="flat" cmpd="sng" w="170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25"/>
            <p:cNvSpPr/>
            <p:nvPr/>
          </p:nvSpPr>
          <p:spPr>
            <a:xfrm>
              <a:off x="7931948" y="2244797"/>
              <a:ext cx="2952115" cy="2035175"/>
            </a:xfrm>
            <a:custGeom>
              <a:rect b="b" l="l" r="r" t="t"/>
              <a:pathLst>
                <a:path extrusionOk="0" h="2035175" w="2952115">
                  <a:moveTo>
                    <a:pt x="0" y="518805"/>
                  </a:moveTo>
                  <a:lnTo>
                    <a:pt x="0" y="1368717"/>
                  </a:lnTo>
                </a:path>
                <a:path extrusionOk="0" h="2035175" w="2952115">
                  <a:moveTo>
                    <a:pt x="160127" y="518384"/>
                  </a:moveTo>
                  <a:lnTo>
                    <a:pt x="1325278" y="2034882"/>
                  </a:lnTo>
                </a:path>
                <a:path extrusionOk="0" h="2035175" w="2952115">
                  <a:moveTo>
                    <a:pt x="63138" y="518584"/>
                  </a:moveTo>
                  <a:lnTo>
                    <a:pt x="190146" y="868286"/>
                  </a:lnTo>
                  <a:lnTo>
                    <a:pt x="304386" y="1105844"/>
                  </a:lnTo>
                  <a:lnTo>
                    <a:pt x="431405" y="1315649"/>
                  </a:lnTo>
                  <a:lnTo>
                    <a:pt x="571191" y="1497721"/>
                  </a:lnTo>
                  <a:lnTo>
                    <a:pt x="723766" y="1652051"/>
                  </a:lnTo>
                  <a:lnTo>
                    <a:pt x="889108" y="1778628"/>
                  </a:lnTo>
                  <a:lnTo>
                    <a:pt x="1067229" y="1877473"/>
                  </a:lnTo>
                  <a:lnTo>
                    <a:pt x="1258118" y="1948565"/>
                  </a:lnTo>
                  <a:lnTo>
                    <a:pt x="1461784" y="1991914"/>
                  </a:lnTo>
                  <a:lnTo>
                    <a:pt x="1678239" y="2007530"/>
                  </a:lnTo>
                  <a:lnTo>
                    <a:pt x="1907452" y="1995394"/>
                  </a:lnTo>
                  <a:lnTo>
                    <a:pt x="2149453" y="1955525"/>
                  </a:lnTo>
                  <a:lnTo>
                    <a:pt x="2404222" y="1887914"/>
                  </a:lnTo>
                  <a:lnTo>
                    <a:pt x="2454652" y="1869940"/>
                  </a:lnTo>
                </a:path>
                <a:path extrusionOk="0" h="2035175" w="2952115">
                  <a:moveTo>
                    <a:pt x="502336" y="151671"/>
                  </a:moveTo>
                  <a:lnTo>
                    <a:pt x="983660" y="0"/>
                  </a:lnTo>
                </a:path>
                <a:path extrusionOk="0" h="2035175" w="2952115">
                  <a:moveTo>
                    <a:pt x="501985" y="318368"/>
                  </a:moveTo>
                  <a:lnTo>
                    <a:pt x="2449928" y="350975"/>
                  </a:lnTo>
                </a:path>
                <a:path extrusionOk="0" h="2035175" w="2952115">
                  <a:moveTo>
                    <a:pt x="1987942" y="19106"/>
                  </a:moveTo>
                  <a:lnTo>
                    <a:pt x="2450009" y="182182"/>
                  </a:lnTo>
                </a:path>
                <a:path extrusionOk="0" h="2035175" w="2952115">
                  <a:moveTo>
                    <a:pt x="2952104" y="1461233"/>
                  </a:moveTo>
                  <a:lnTo>
                    <a:pt x="2952104" y="567861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25"/>
            <p:cNvSpPr/>
            <p:nvPr/>
          </p:nvSpPr>
          <p:spPr>
            <a:xfrm>
              <a:off x="10967722" y="2812388"/>
              <a:ext cx="76835" cy="894080"/>
            </a:xfrm>
            <a:custGeom>
              <a:rect b="b" l="l" r="r" t="t"/>
              <a:pathLst>
                <a:path extrusionOk="0" h="894079" w="76834">
                  <a:moveTo>
                    <a:pt x="0" y="893642"/>
                  </a:moveTo>
                  <a:lnTo>
                    <a:pt x="66488" y="610579"/>
                  </a:lnTo>
                  <a:lnTo>
                    <a:pt x="76507" y="446831"/>
                  </a:lnTo>
                  <a:lnTo>
                    <a:pt x="66488" y="283063"/>
                  </a:lnTo>
                  <a:lnTo>
                    <a:pt x="36458" y="119305"/>
                  </a:lnTo>
                  <a:lnTo>
                    <a:pt x="0" y="0"/>
                  </a:lnTo>
                </a:path>
              </a:pathLst>
            </a:custGeom>
            <a:noFill/>
            <a:ln cap="flat" cmpd="sng" w="17000">
              <a:solidFill>
                <a:srgbClr val="339966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25"/>
            <p:cNvSpPr/>
            <p:nvPr/>
          </p:nvSpPr>
          <p:spPr>
            <a:xfrm>
              <a:off x="8360916" y="2295368"/>
              <a:ext cx="2068830" cy="1985010"/>
            </a:xfrm>
            <a:custGeom>
              <a:rect b="b" l="l" r="r" t="t"/>
              <a:pathLst>
                <a:path extrusionOk="0" h="1985010" w="2068829">
                  <a:moveTo>
                    <a:pt x="1056657" y="1189794"/>
                  </a:moveTo>
                  <a:lnTo>
                    <a:pt x="1056657" y="1984582"/>
                  </a:lnTo>
                </a:path>
                <a:path extrusionOk="0" h="1985010" w="2068829">
                  <a:moveTo>
                    <a:pt x="507160" y="1182974"/>
                  </a:moveTo>
                  <a:lnTo>
                    <a:pt x="73147" y="1342329"/>
                  </a:lnTo>
                </a:path>
                <a:path extrusionOk="0" h="1985010" w="2068829">
                  <a:moveTo>
                    <a:pt x="1536056" y="1189674"/>
                  </a:moveTo>
                  <a:lnTo>
                    <a:pt x="2043337" y="1410251"/>
                  </a:lnTo>
                </a:path>
                <a:path extrusionOk="0" h="1985010" w="2068829">
                  <a:moveTo>
                    <a:pt x="627579" y="772742"/>
                  </a:moveTo>
                  <a:lnTo>
                    <a:pt x="0" y="467813"/>
                  </a:lnTo>
                </a:path>
                <a:path extrusionOk="0" h="1985010" w="2068829">
                  <a:moveTo>
                    <a:pt x="1056657" y="772922"/>
                  </a:moveTo>
                  <a:lnTo>
                    <a:pt x="1056657" y="0"/>
                  </a:lnTo>
                </a:path>
                <a:path extrusionOk="0" h="1985010" w="2068829">
                  <a:moveTo>
                    <a:pt x="1511703" y="772571"/>
                  </a:moveTo>
                  <a:lnTo>
                    <a:pt x="2068532" y="517250"/>
                  </a:lnTo>
                </a:path>
              </a:pathLst>
            </a:custGeom>
            <a:noFill/>
            <a:ln cap="flat" cmpd="sng" w="170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1" name="Google Shape;77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81406" y="0"/>
            <a:ext cx="501059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72" name="Google Shape;772;p26"/>
          <p:cNvSpPr txBox="1"/>
          <p:nvPr/>
        </p:nvSpPr>
        <p:spPr>
          <a:xfrm>
            <a:off x="11126685" y="6324600"/>
            <a:ext cx="18097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26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73" name="Google Shape;773;p26"/>
          <p:cNvSpPr txBox="1"/>
          <p:nvPr>
            <p:ph type="title"/>
          </p:nvPr>
        </p:nvSpPr>
        <p:spPr>
          <a:xfrm>
            <a:off x="836675" y="195100"/>
            <a:ext cx="7292100" cy="10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1925">
            <a:spAutoFit/>
          </a:bodyPr>
          <a:lstStyle/>
          <a:p>
            <a:pPr indent="0" lvl="0" marL="12700" rtl="0" algn="l">
              <a:lnSpc>
                <a:spcPct val="113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Verso il controllo di</a:t>
            </a:r>
            <a:endParaRPr/>
          </a:p>
          <a:p>
            <a:pPr indent="0" lvl="0" marL="12700" rtl="0" algn="l">
              <a:lnSpc>
                <a:spcPct val="113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reti intelligenti e microgrid</a:t>
            </a:r>
            <a:endParaRPr/>
          </a:p>
        </p:txBody>
      </p:sp>
      <p:grpSp>
        <p:nvGrpSpPr>
          <p:cNvPr id="774" name="Google Shape;774;p26"/>
          <p:cNvGrpSpPr/>
          <p:nvPr/>
        </p:nvGrpSpPr>
        <p:grpSpPr>
          <a:xfrm>
            <a:off x="7377174" y="0"/>
            <a:ext cx="3466203" cy="6858000"/>
            <a:chOff x="7377174" y="0"/>
            <a:chExt cx="3466203" cy="6858000"/>
          </a:xfrm>
        </p:grpSpPr>
        <p:pic>
          <p:nvPicPr>
            <p:cNvPr id="775" name="Google Shape;775;p2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6" name="Google Shape;776;p26"/>
            <p:cNvSpPr/>
            <p:nvPr/>
          </p:nvSpPr>
          <p:spPr>
            <a:xfrm>
              <a:off x="7377174" y="0"/>
              <a:ext cx="2555240" cy="6858000"/>
            </a:xfrm>
            <a:custGeom>
              <a:rect b="b" l="l" r="r" t="t"/>
              <a:pathLst>
                <a:path extrusionOk="0" h="6858000" w="2555240">
                  <a:moveTo>
                    <a:pt x="1541856" y="1537132"/>
                  </a:moveTo>
                  <a:lnTo>
                    <a:pt x="1494490" y="1543598"/>
                  </a:lnTo>
                  <a:lnTo>
                    <a:pt x="1450943" y="1561725"/>
                  </a:lnTo>
                  <a:lnTo>
                    <a:pt x="1413442" y="1590241"/>
                  </a:lnTo>
                  <a:lnTo>
                    <a:pt x="1384216" y="1627873"/>
                  </a:lnTo>
                  <a:lnTo>
                    <a:pt x="1365493" y="1673349"/>
                  </a:lnTo>
                  <a:lnTo>
                    <a:pt x="970859" y="3128578"/>
                  </a:lnTo>
                  <a:lnTo>
                    <a:pt x="0" y="6858000"/>
                  </a:lnTo>
                  <a:lnTo>
                    <a:pt x="25956" y="6858000"/>
                  </a:lnTo>
                  <a:lnTo>
                    <a:pt x="996320" y="3136211"/>
                  </a:lnTo>
                  <a:lnTo>
                    <a:pt x="1390952" y="1680980"/>
                  </a:lnTo>
                  <a:lnTo>
                    <a:pt x="1411941" y="1634902"/>
                  </a:lnTo>
                  <a:lnTo>
                    <a:pt x="1445212" y="1598715"/>
                  </a:lnTo>
                  <a:lnTo>
                    <a:pt x="1487466" y="1574373"/>
                  </a:lnTo>
                  <a:lnTo>
                    <a:pt x="1535403" y="1563830"/>
                  </a:lnTo>
                  <a:lnTo>
                    <a:pt x="1637281" y="1563830"/>
                  </a:lnTo>
                  <a:lnTo>
                    <a:pt x="1625324" y="1556399"/>
                  </a:lnTo>
                  <a:lnTo>
                    <a:pt x="1590814" y="1543598"/>
                  </a:lnTo>
                  <a:lnTo>
                    <a:pt x="1541856" y="1537132"/>
                  </a:lnTo>
                  <a:close/>
                </a:path>
                <a:path extrusionOk="0" h="6858000" w="2555240">
                  <a:moveTo>
                    <a:pt x="1637281" y="1563830"/>
                  </a:moveTo>
                  <a:lnTo>
                    <a:pt x="1535403" y="1563830"/>
                  </a:lnTo>
                  <a:lnTo>
                    <a:pt x="1585722" y="1569040"/>
                  </a:lnTo>
                  <a:lnTo>
                    <a:pt x="1614962" y="1580210"/>
                  </a:lnTo>
                  <a:lnTo>
                    <a:pt x="1663416" y="1617338"/>
                  </a:lnTo>
                  <a:lnTo>
                    <a:pt x="1694326" y="1671361"/>
                  </a:lnTo>
                  <a:lnTo>
                    <a:pt x="1701964" y="1732261"/>
                  </a:lnTo>
                  <a:lnTo>
                    <a:pt x="1696474" y="1763665"/>
                  </a:lnTo>
                  <a:lnTo>
                    <a:pt x="1436780" y="2721522"/>
                  </a:lnTo>
                  <a:lnTo>
                    <a:pt x="1430309" y="2770443"/>
                  </a:lnTo>
                  <a:lnTo>
                    <a:pt x="1436780" y="2817773"/>
                  </a:lnTo>
                  <a:lnTo>
                    <a:pt x="1454921" y="2861288"/>
                  </a:lnTo>
                  <a:lnTo>
                    <a:pt x="1483458" y="2898760"/>
                  </a:lnTo>
                  <a:lnTo>
                    <a:pt x="1521118" y="2927964"/>
                  </a:lnTo>
                  <a:lnTo>
                    <a:pt x="1566627" y="2946674"/>
                  </a:lnTo>
                  <a:lnTo>
                    <a:pt x="1618576" y="2952831"/>
                  </a:lnTo>
                  <a:lnTo>
                    <a:pt x="1668753" y="2944640"/>
                  </a:lnTo>
                  <a:lnTo>
                    <a:pt x="1704059" y="2928175"/>
                  </a:lnTo>
                  <a:lnTo>
                    <a:pt x="1617364" y="2928175"/>
                  </a:lnTo>
                  <a:lnTo>
                    <a:pt x="1572991" y="2922507"/>
                  </a:lnTo>
                  <a:lnTo>
                    <a:pt x="1526878" y="2901533"/>
                  </a:lnTo>
                  <a:lnTo>
                    <a:pt x="1490664" y="2868286"/>
                  </a:lnTo>
                  <a:lnTo>
                    <a:pt x="1466303" y="2826064"/>
                  </a:lnTo>
                  <a:lnTo>
                    <a:pt x="1455753" y="2778164"/>
                  </a:lnTo>
                  <a:lnTo>
                    <a:pt x="1460967" y="2727882"/>
                  </a:lnTo>
                  <a:lnTo>
                    <a:pt x="1720661" y="1770024"/>
                  </a:lnTo>
                  <a:lnTo>
                    <a:pt x="1726648" y="1734387"/>
                  </a:lnTo>
                  <a:lnTo>
                    <a:pt x="1725674" y="1701333"/>
                  </a:lnTo>
                  <a:lnTo>
                    <a:pt x="1725594" y="1698631"/>
                  </a:lnTo>
                  <a:lnTo>
                    <a:pt x="1717618" y="1663589"/>
                  </a:lnTo>
                  <a:lnTo>
                    <a:pt x="1702839" y="1630098"/>
                  </a:lnTo>
                  <a:lnTo>
                    <a:pt x="1681934" y="1600125"/>
                  </a:lnTo>
                  <a:lnTo>
                    <a:pt x="1655897" y="1575400"/>
                  </a:lnTo>
                  <a:lnTo>
                    <a:pt x="1637281" y="1563830"/>
                  </a:lnTo>
                  <a:close/>
                </a:path>
                <a:path extrusionOk="0" h="6858000" w="2555240">
                  <a:moveTo>
                    <a:pt x="2555219" y="0"/>
                  </a:moveTo>
                  <a:lnTo>
                    <a:pt x="2528139" y="0"/>
                  </a:lnTo>
                  <a:lnTo>
                    <a:pt x="2100017" y="1561407"/>
                  </a:lnTo>
                  <a:lnTo>
                    <a:pt x="1757578" y="2837279"/>
                  </a:lnTo>
                  <a:lnTo>
                    <a:pt x="1732760" y="2874962"/>
                  </a:lnTo>
                  <a:lnTo>
                    <a:pt x="1699570" y="2903364"/>
                  </a:lnTo>
                  <a:lnTo>
                    <a:pt x="1660330" y="2921448"/>
                  </a:lnTo>
                  <a:lnTo>
                    <a:pt x="1617364" y="2928175"/>
                  </a:lnTo>
                  <a:lnTo>
                    <a:pt x="1704059" y="2928175"/>
                  </a:lnTo>
                  <a:lnTo>
                    <a:pt x="1714469" y="2923320"/>
                  </a:lnTo>
                  <a:lnTo>
                    <a:pt x="1753036" y="2890094"/>
                  </a:lnTo>
                  <a:lnTo>
                    <a:pt x="1781765" y="2846183"/>
                  </a:lnTo>
                  <a:lnTo>
                    <a:pt x="1781765" y="2844910"/>
                  </a:lnTo>
                  <a:lnTo>
                    <a:pt x="2124204" y="1567768"/>
                  </a:lnTo>
                  <a:lnTo>
                    <a:pt x="2555219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7" name="Google Shape;777;p26"/>
          <p:cNvSpPr txBox="1"/>
          <p:nvPr/>
        </p:nvSpPr>
        <p:spPr>
          <a:xfrm>
            <a:off x="122675" y="6393275"/>
            <a:ext cx="68487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CSP004_C_E - ARGOMENTO 1: Cristina Alcaraz, 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78" name="Google Shape;778;p26"/>
          <p:cNvSpPr txBox="1"/>
          <p:nvPr/>
        </p:nvSpPr>
        <p:spPr>
          <a:xfrm rot="5400000">
            <a:off x="8374885" y="2834702"/>
            <a:ext cx="6737984" cy="11468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7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D9D9D9"/>
                </a:solidFill>
                <a:latin typeface="Verdana"/>
                <a:ea typeface="Verdana"/>
                <a:cs typeface="Verdana"/>
                <a:sym typeface="Verdana"/>
              </a:rPr>
              <a:t>INTRODUZIONE</a:t>
            </a:r>
            <a:endParaRPr sz="7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79" name="Google Shape;779;p26"/>
          <p:cNvSpPr txBox="1"/>
          <p:nvPr/>
        </p:nvSpPr>
        <p:spPr>
          <a:xfrm>
            <a:off x="692056" y="1566164"/>
            <a:ext cx="7101300" cy="10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6650">
            <a:spAutoFit/>
          </a:bodyPr>
          <a:lstStyle/>
          <a:p>
            <a:pPr indent="-95250" lvl="0" marL="103504" marR="5080" rtl="0" algn="l">
              <a:lnSpc>
                <a:spcPct val="117222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•"/>
            </a:pP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	Tuttavia, per creare ecosistemi "intelligenti" in grado di produrre energia in base alla domanda effettiva, è necessario anche: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-165100" lvl="1" marL="398145" rtl="0" algn="l">
              <a:lnSpc>
                <a:spcPct val="119375"/>
              </a:lnSpc>
              <a:spcBef>
                <a:spcPts val="57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Collegare i sistemi di controllo con il mondo reale (le città) attraverso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0" lvl="0" marL="396240" rtl="0" algn="l">
              <a:lnSpc>
                <a:spcPct val="119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latin typeface="Verdana"/>
                <a:ea typeface="Verdana"/>
                <a:cs typeface="Verdana"/>
                <a:sym typeface="Verdana"/>
              </a:rPr>
              <a:t>contatori intelligenti</a:t>
            </a: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, che percepiscono dinamicamente i consumi effettivi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780" name="Google Shape;780;p26"/>
          <p:cNvGrpSpPr/>
          <p:nvPr/>
        </p:nvGrpSpPr>
        <p:grpSpPr>
          <a:xfrm>
            <a:off x="485004" y="2569414"/>
            <a:ext cx="8129239" cy="3823871"/>
            <a:chOff x="485004" y="2569414"/>
            <a:chExt cx="8129239" cy="3823871"/>
          </a:xfrm>
        </p:grpSpPr>
        <p:sp>
          <p:nvSpPr>
            <p:cNvPr id="781" name="Google Shape;781;p26"/>
            <p:cNvSpPr/>
            <p:nvPr/>
          </p:nvSpPr>
          <p:spPr>
            <a:xfrm>
              <a:off x="7951303" y="2569414"/>
              <a:ext cx="662940" cy="262890"/>
            </a:xfrm>
            <a:custGeom>
              <a:rect b="b" l="l" r="r" t="t"/>
              <a:pathLst>
                <a:path extrusionOk="0" h="262889" w="662940">
                  <a:moveTo>
                    <a:pt x="0" y="262445"/>
                  </a:moveTo>
                  <a:lnTo>
                    <a:pt x="662364" y="0"/>
                  </a:lnTo>
                </a:path>
              </a:pathLst>
            </a:custGeom>
            <a:noFill/>
            <a:ln cap="flat" cmpd="sng" w="12700">
              <a:solidFill>
                <a:srgbClr val="FFBA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82" name="Google Shape;782;p2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85004" y="2831859"/>
              <a:ext cx="6533499" cy="35614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83" name="Google Shape;783;p26"/>
            <p:cNvSpPr/>
            <p:nvPr/>
          </p:nvSpPr>
          <p:spPr>
            <a:xfrm>
              <a:off x="4714092" y="3204566"/>
              <a:ext cx="797560" cy="664210"/>
            </a:xfrm>
            <a:custGeom>
              <a:rect b="b" l="l" r="r" t="t"/>
              <a:pathLst>
                <a:path extrusionOk="0" h="664210" w="797560">
                  <a:moveTo>
                    <a:pt x="398701" y="0"/>
                  </a:moveTo>
                  <a:lnTo>
                    <a:pt x="348689" y="2585"/>
                  </a:lnTo>
                  <a:lnTo>
                    <a:pt x="300530" y="10134"/>
                  </a:lnTo>
                  <a:lnTo>
                    <a:pt x="254599" y="22336"/>
                  </a:lnTo>
                  <a:lnTo>
                    <a:pt x="211269" y="38879"/>
                  </a:lnTo>
                  <a:lnTo>
                    <a:pt x="170914" y="59454"/>
                  </a:lnTo>
                  <a:lnTo>
                    <a:pt x="133907" y="83748"/>
                  </a:lnTo>
                  <a:lnTo>
                    <a:pt x="100623" y="111451"/>
                  </a:lnTo>
                  <a:lnTo>
                    <a:pt x="71434" y="142251"/>
                  </a:lnTo>
                  <a:lnTo>
                    <a:pt x="46714" y="175839"/>
                  </a:lnTo>
                  <a:lnTo>
                    <a:pt x="26837" y="211902"/>
                  </a:lnTo>
                  <a:lnTo>
                    <a:pt x="12176" y="250130"/>
                  </a:lnTo>
                  <a:lnTo>
                    <a:pt x="3106" y="290213"/>
                  </a:lnTo>
                  <a:lnTo>
                    <a:pt x="0" y="331838"/>
                  </a:lnTo>
                  <a:lnTo>
                    <a:pt x="3106" y="373463"/>
                  </a:lnTo>
                  <a:lnTo>
                    <a:pt x="12176" y="413545"/>
                  </a:lnTo>
                  <a:lnTo>
                    <a:pt x="26837" y="451774"/>
                  </a:lnTo>
                  <a:lnTo>
                    <a:pt x="46714" y="487837"/>
                  </a:lnTo>
                  <a:lnTo>
                    <a:pt x="71434" y="521424"/>
                  </a:lnTo>
                  <a:lnTo>
                    <a:pt x="100623" y="552225"/>
                  </a:lnTo>
                  <a:lnTo>
                    <a:pt x="133907" y="579928"/>
                  </a:lnTo>
                  <a:lnTo>
                    <a:pt x="170914" y="604222"/>
                  </a:lnTo>
                  <a:lnTo>
                    <a:pt x="211269" y="624796"/>
                  </a:lnTo>
                  <a:lnTo>
                    <a:pt x="254599" y="641340"/>
                  </a:lnTo>
                  <a:lnTo>
                    <a:pt x="300530" y="653541"/>
                  </a:lnTo>
                  <a:lnTo>
                    <a:pt x="348689" y="661091"/>
                  </a:lnTo>
                  <a:lnTo>
                    <a:pt x="398701" y="663676"/>
                  </a:lnTo>
                  <a:lnTo>
                    <a:pt x="448713" y="661091"/>
                  </a:lnTo>
                  <a:lnTo>
                    <a:pt x="496872" y="653541"/>
                  </a:lnTo>
                  <a:lnTo>
                    <a:pt x="542803" y="641340"/>
                  </a:lnTo>
                  <a:lnTo>
                    <a:pt x="586133" y="624796"/>
                  </a:lnTo>
                  <a:lnTo>
                    <a:pt x="626488" y="604222"/>
                  </a:lnTo>
                  <a:lnTo>
                    <a:pt x="663495" y="579928"/>
                  </a:lnTo>
                  <a:lnTo>
                    <a:pt x="696780" y="552225"/>
                  </a:lnTo>
                  <a:lnTo>
                    <a:pt x="725969" y="521424"/>
                  </a:lnTo>
                  <a:lnTo>
                    <a:pt x="750689" y="487837"/>
                  </a:lnTo>
                  <a:lnTo>
                    <a:pt x="770566" y="451774"/>
                  </a:lnTo>
                  <a:lnTo>
                    <a:pt x="785227" y="413545"/>
                  </a:lnTo>
                  <a:lnTo>
                    <a:pt x="794297" y="373463"/>
                  </a:lnTo>
                  <a:lnTo>
                    <a:pt x="797403" y="331838"/>
                  </a:lnTo>
                  <a:lnTo>
                    <a:pt x="794297" y="290213"/>
                  </a:lnTo>
                  <a:lnTo>
                    <a:pt x="785227" y="250130"/>
                  </a:lnTo>
                  <a:lnTo>
                    <a:pt x="770566" y="211902"/>
                  </a:lnTo>
                  <a:lnTo>
                    <a:pt x="750689" y="175839"/>
                  </a:lnTo>
                  <a:lnTo>
                    <a:pt x="725969" y="142251"/>
                  </a:lnTo>
                  <a:lnTo>
                    <a:pt x="696780" y="111451"/>
                  </a:lnTo>
                  <a:lnTo>
                    <a:pt x="663495" y="83748"/>
                  </a:lnTo>
                  <a:lnTo>
                    <a:pt x="626488" y="59454"/>
                  </a:lnTo>
                  <a:lnTo>
                    <a:pt x="586133" y="38879"/>
                  </a:lnTo>
                  <a:lnTo>
                    <a:pt x="542803" y="22336"/>
                  </a:lnTo>
                  <a:lnTo>
                    <a:pt x="496872" y="10134"/>
                  </a:lnTo>
                  <a:lnTo>
                    <a:pt x="448713" y="2585"/>
                  </a:lnTo>
                  <a:lnTo>
                    <a:pt x="398701" y="0"/>
                  </a:lnTo>
                  <a:close/>
                </a:path>
              </a:pathLst>
            </a:custGeom>
            <a:solidFill>
              <a:srgbClr val="FFBA00">
                <a:alpha val="42745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26"/>
            <p:cNvSpPr/>
            <p:nvPr/>
          </p:nvSpPr>
          <p:spPr>
            <a:xfrm>
              <a:off x="2924949" y="3252431"/>
              <a:ext cx="1877060" cy="1885314"/>
            </a:xfrm>
            <a:custGeom>
              <a:rect b="b" l="l" r="r" t="t"/>
              <a:pathLst>
                <a:path extrusionOk="0" h="1885314" w="1877060">
                  <a:moveTo>
                    <a:pt x="500100" y="1335925"/>
                  </a:moveTo>
                  <a:lnTo>
                    <a:pt x="425653" y="1174343"/>
                  </a:lnTo>
                  <a:lnTo>
                    <a:pt x="124358" y="1313167"/>
                  </a:lnTo>
                  <a:lnTo>
                    <a:pt x="87134" y="1232369"/>
                  </a:lnTo>
                  <a:lnTo>
                    <a:pt x="0" y="1468412"/>
                  </a:lnTo>
                  <a:lnTo>
                    <a:pt x="236029" y="1555546"/>
                  </a:lnTo>
                  <a:lnTo>
                    <a:pt x="198805" y="1474749"/>
                  </a:lnTo>
                  <a:lnTo>
                    <a:pt x="500100" y="1335925"/>
                  </a:lnTo>
                  <a:close/>
                </a:path>
                <a:path extrusionOk="0" h="1885314" w="1877060">
                  <a:moveTo>
                    <a:pt x="559473" y="841540"/>
                  </a:moveTo>
                  <a:lnTo>
                    <a:pt x="554888" y="796048"/>
                  </a:lnTo>
                  <a:lnTo>
                    <a:pt x="541743" y="753681"/>
                  </a:lnTo>
                  <a:lnTo>
                    <a:pt x="520954" y="715340"/>
                  </a:lnTo>
                  <a:lnTo>
                    <a:pt x="493407" y="681926"/>
                  </a:lnTo>
                  <a:lnTo>
                    <a:pt x="460032" y="654367"/>
                  </a:lnTo>
                  <a:lnTo>
                    <a:pt x="421716" y="633552"/>
                  </a:lnTo>
                  <a:lnTo>
                    <a:pt x="379374" y="620407"/>
                  </a:lnTo>
                  <a:lnTo>
                    <a:pt x="333921" y="615823"/>
                  </a:lnTo>
                  <a:lnTo>
                    <a:pt x="288467" y="620407"/>
                  </a:lnTo>
                  <a:lnTo>
                    <a:pt x="246126" y="633552"/>
                  </a:lnTo>
                  <a:lnTo>
                    <a:pt x="207810" y="654367"/>
                  </a:lnTo>
                  <a:lnTo>
                    <a:pt x="174434" y="681926"/>
                  </a:lnTo>
                  <a:lnTo>
                    <a:pt x="146888" y="715340"/>
                  </a:lnTo>
                  <a:lnTo>
                    <a:pt x="126098" y="753681"/>
                  </a:lnTo>
                  <a:lnTo>
                    <a:pt x="112953" y="796048"/>
                  </a:lnTo>
                  <a:lnTo>
                    <a:pt x="108369" y="841540"/>
                  </a:lnTo>
                  <a:lnTo>
                    <a:pt x="112953" y="887031"/>
                  </a:lnTo>
                  <a:lnTo>
                    <a:pt x="126098" y="929411"/>
                  </a:lnTo>
                  <a:lnTo>
                    <a:pt x="146888" y="967752"/>
                  </a:lnTo>
                  <a:lnTo>
                    <a:pt x="174434" y="1001153"/>
                  </a:lnTo>
                  <a:lnTo>
                    <a:pt x="207810" y="1028725"/>
                  </a:lnTo>
                  <a:lnTo>
                    <a:pt x="246126" y="1049540"/>
                  </a:lnTo>
                  <a:lnTo>
                    <a:pt x="288467" y="1062685"/>
                  </a:lnTo>
                  <a:lnTo>
                    <a:pt x="333921" y="1067269"/>
                  </a:lnTo>
                  <a:lnTo>
                    <a:pt x="379374" y="1062685"/>
                  </a:lnTo>
                  <a:lnTo>
                    <a:pt x="421716" y="1049540"/>
                  </a:lnTo>
                  <a:lnTo>
                    <a:pt x="460032" y="1028725"/>
                  </a:lnTo>
                  <a:lnTo>
                    <a:pt x="493407" y="1001153"/>
                  </a:lnTo>
                  <a:lnTo>
                    <a:pt x="520954" y="967752"/>
                  </a:lnTo>
                  <a:lnTo>
                    <a:pt x="541743" y="929411"/>
                  </a:lnTo>
                  <a:lnTo>
                    <a:pt x="554888" y="887031"/>
                  </a:lnTo>
                  <a:lnTo>
                    <a:pt x="559473" y="841540"/>
                  </a:lnTo>
                  <a:close/>
                </a:path>
                <a:path extrusionOk="0" h="1885314" w="1877060">
                  <a:moveTo>
                    <a:pt x="1034237" y="1706918"/>
                  </a:moveTo>
                  <a:lnTo>
                    <a:pt x="945273" y="1706918"/>
                  </a:lnTo>
                  <a:lnTo>
                    <a:pt x="945273" y="1375168"/>
                  </a:lnTo>
                  <a:lnTo>
                    <a:pt x="767372" y="1375168"/>
                  </a:lnTo>
                  <a:lnTo>
                    <a:pt x="767372" y="1706918"/>
                  </a:lnTo>
                  <a:lnTo>
                    <a:pt x="678408" y="1706918"/>
                  </a:lnTo>
                  <a:lnTo>
                    <a:pt x="856322" y="1884832"/>
                  </a:lnTo>
                  <a:lnTo>
                    <a:pt x="1034237" y="1706918"/>
                  </a:lnTo>
                  <a:close/>
                </a:path>
                <a:path extrusionOk="0" h="1885314" w="1877060">
                  <a:moveTo>
                    <a:pt x="1688604" y="1506385"/>
                  </a:moveTo>
                  <a:lnTo>
                    <a:pt x="1634159" y="1260741"/>
                  </a:lnTo>
                  <a:lnTo>
                    <a:pt x="1586357" y="1335760"/>
                  </a:lnTo>
                  <a:lnTo>
                    <a:pt x="1306576" y="1157503"/>
                  </a:lnTo>
                  <a:lnTo>
                    <a:pt x="1210970" y="1307541"/>
                  </a:lnTo>
                  <a:lnTo>
                    <a:pt x="1490751" y="1485811"/>
                  </a:lnTo>
                  <a:lnTo>
                    <a:pt x="1442948" y="1560830"/>
                  </a:lnTo>
                  <a:lnTo>
                    <a:pt x="1688604" y="1506385"/>
                  </a:lnTo>
                  <a:close/>
                </a:path>
                <a:path extrusionOk="0" h="1885314" w="1877060">
                  <a:moveTo>
                    <a:pt x="1706333" y="716267"/>
                  </a:moveTo>
                  <a:lnTo>
                    <a:pt x="1612480" y="565124"/>
                  </a:lnTo>
                  <a:lnTo>
                    <a:pt x="1330655" y="740143"/>
                  </a:lnTo>
                  <a:lnTo>
                    <a:pt x="1283716" y="664565"/>
                  </a:lnTo>
                  <a:lnTo>
                    <a:pt x="1226439" y="909574"/>
                  </a:lnTo>
                  <a:lnTo>
                    <a:pt x="1471434" y="966851"/>
                  </a:lnTo>
                  <a:lnTo>
                    <a:pt x="1424508" y="891286"/>
                  </a:lnTo>
                  <a:lnTo>
                    <a:pt x="1706333" y="716267"/>
                  </a:lnTo>
                  <a:close/>
                </a:path>
                <a:path extrusionOk="0" h="1885314" w="1877060">
                  <a:moveTo>
                    <a:pt x="1876920" y="225729"/>
                  </a:moveTo>
                  <a:lnTo>
                    <a:pt x="1872335" y="180238"/>
                  </a:lnTo>
                  <a:lnTo>
                    <a:pt x="1859191" y="137858"/>
                  </a:lnTo>
                  <a:lnTo>
                    <a:pt x="1838388" y="99517"/>
                  </a:lnTo>
                  <a:lnTo>
                    <a:pt x="1810854" y="66116"/>
                  </a:lnTo>
                  <a:lnTo>
                    <a:pt x="1777466" y="38544"/>
                  </a:lnTo>
                  <a:lnTo>
                    <a:pt x="1739163" y="17741"/>
                  </a:lnTo>
                  <a:lnTo>
                    <a:pt x="1696821" y="4584"/>
                  </a:lnTo>
                  <a:lnTo>
                    <a:pt x="1651368" y="0"/>
                  </a:lnTo>
                  <a:lnTo>
                    <a:pt x="1605902" y="4584"/>
                  </a:lnTo>
                  <a:lnTo>
                    <a:pt x="1563560" y="17741"/>
                  </a:lnTo>
                  <a:lnTo>
                    <a:pt x="1525257" y="38544"/>
                  </a:lnTo>
                  <a:lnTo>
                    <a:pt x="1491869" y="66116"/>
                  </a:lnTo>
                  <a:lnTo>
                    <a:pt x="1464335" y="99517"/>
                  </a:lnTo>
                  <a:lnTo>
                    <a:pt x="1443532" y="137858"/>
                  </a:lnTo>
                  <a:lnTo>
                    <a:pt x="1430388" y="180238"/>
                  </a:lnTo>
                  <a:lnTo>
                    <a:pt x="1425816" y="225729"/>
                  </a:lnTo>
                  <a:lnTo>
                    <a:pt x="1430388" y="271221"/>
                  </a:lnTo>
                  <a:lnTo>
                    <a:pt x="1443532" y="313588"/>
                  </a:lnTo>
                  <a:lnTo>
                    <a:pt x="1464335" y="351929"/>
                  </a:lnTo>
                  <a:lnTo>
                    <a:pt x="1491869" y="385343"/>
                  </a:lnTo>
                  <a:lnTo>
                    <a:pt x="1525257" y="412902"/>
                  </a:lnTo>
                  <a:lnTo>
                    <a:pt x="1563560" y="433717"/>
                  </a:lnTo>
                  <a:lnTo>
                    <a:pt x="1605902" y="446874"/>
                  </a:lnTo>
                  <a:lnTo>
                    <a:pt x="1651368" y="451459"/>
                  </a:lnTo>
                  <a:lnTo>
                    <a:pt x="1696821" y="446874"/>
                  </a:lnTo>
                  <a:lnTo>
                    <a:pt x="1739163" y="433717"/>
                  </a:lnTo>
                  <a:lnTo>
                    <a:pt x="1777466" y="412902"/>
                  </a:lnTo>
                  <a:lnTo>
                    <a:pt x="1810854" y="385343"/>
                  </a:lnTo>
                  <a:lnTo>
                    <a:pt x="1838388" y="351929"/>
                  </a:lnTo>
                  <a:lnTo>
                    <a:pt x="1859191" y="313588"/>
                  </a:lnTo>
                  <a:lnTo>
                    <a:pt x="1872335" y="271221"/>
                  </a:lnTo>
                  <a:lnTo>
                    <a:pt x="1876920" y="225729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5" name="Google Shape;785;p26"/>
          <p:cNvSpPr txBox="1"/>
          <p:nvPr/>
        </p:nvSpPr>
        <p:spPr>
          <a:xfrm>
            <a:off x="3160453" y="3282188"/>
            <a:ext cx="1513840" cy="1007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508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endParaRPr sz="24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1964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endParaRPr sz="24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0" name="Google Shape;79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81406" y="0"/>
            <a:ext cx="501059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91" name="Google Shape;791;p27"/>
          <p:cNvSpPr txBox="1"/>
          <p:nvPr/>
        </p:nvSpPr>
        <p:spPr>
          <a:xfrm>
            <a:off x="11126685" y="6324600"/>
            <a:ext cx="18097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27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92" name="Google Shape;792;p27"/>
          <p:cNvSpPr txBox="1"/>
          <p:nvPr>
            <p:ph type="title"/>
          </p:nvPr>
        </p:nvSpPr>
        <p:spPr>
          <a:xfrm>
            <a:off x="855400" y="308350"/>
            <a:ext cx="7286100" cy="10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1925">
            <a:spAutoFit/>
          </a:bodyPr>
          <a:lstStyle/>
          <a:p>
            <a:pPr indent="0" lvl="0" marL="12700" rtl="0" algn="l">
              <a:lnSpc>
                <a:spcPct val="113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Verso il controllo di</a:t>
            </a:r>
            <a:endParaRPr/>
          </a:p>
          <a:p>
            <a:pPr indent="0" lvl="0" marL="12700" rtl="0" algn="l">
              <a:lnSpc>
                <a:spcPct val="113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reti intelligenti e microgrid</a:t>
            </a:r>
            <a:endParaRPr/>
          </a:p>
        </p:txBody>
      </p:sp>
      <p:grpSp>
        <p:nvGrpSpPr>
          <p:cNvPr id="793" name="Google Shape;793;p27"/>
          <p:cNvGrpSpPr/>
          <p:nvPr/>
        </p:nvGrpSpPr>
        <p:grpSpPr>
          <a:xfrm>
            <a:off x="7377174" y="0"/>
            <a:ext cx="3466203" cy="6858000"/>
            <a:chOff x="7377174" y="0"/>
            <a:chExt cx="3466203" cy="6858000"/>
          </a:xfrm>
        </p:grpSpPr>
        <p:pic>
          <p:nvPicPr>
            <p:cNvPr id="794" name="Google Shape;794;p2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95" name="Google Shape;795;p27"/>
            <p:cNvSpPr/>
            <p:nvPr/>
          </p:nvSpPr>
          <p:spPr>
            <a:xfrm>
              <a:off x="7377174" y="0"/>
              <a:ext cx="2555240" cy="6858000"/>
            </a:xfrm>
            <a:custGeom>
              <a:rect b="b" l="l" r="r" t="t"/>
              <a:pathLst>
                <a:path extrusionOk="0" h="6858000" w="2555240">
                  <a:moveTo>
                    <a:pt x="1541856" y="1537132"/>
                  </a:moveTo>
                  <a:lnTo>
                    <a:pt x="1494490" y="1543598"/>
                  </a:lnTo>
                  <a:lnTo>
                    <a:pt x="1450943" y="1561725"/>
                  </a:lnTo>
                  <a:lnTo>
                    <a:pt x="1413442" y="1590241"/>
                  </a:lnTo>
                  <a:lnTo>
                    <a:pt x="1384216" y="1627873"/>
                  </a:lnTo>
                  <a:lnTo>
                    <a:pt x="1365493" y="1673349"/>
                  </a:lnTo>
                  <a:lnTo>
                    <a:pt x="970859" y="3128578"/>
                  </a:lnTo>
                  <a:lnTo>
                    <a:pt x="0" y="6858000"/>
                  </a:lnTo>
                  <a:lnTo>
                    <a:pt x="25956" y="6858000"/>
                  </a:lnTo>
                  <a:lnTo>
                    <a:pt x="996320" y="3136211"/>
                  </a:lnTo>
                  <a:lnTo>
                    <a:pt x="1390952" y="1680980"/>
                  </a:lnTo>
                  <a:lnTo>
                    <a:pt x="1411941" y="1634902"/>
                  </a:lnTo>
                  <a:lnTo>
                    <a:pt x="1445212" y="1598715"/>
                  </a:lnTo>
                  <a:lnTo>
                    <a:pt x="1487466" y="1574373"/>
                  </a:lnTo>
                  <a:lnTo>
                    <a:pt x="1535403" y="1563830"/>
                  </a:lnTo>
                  <a:lnTo>
                    <a:pt x="1637281" y="1563830"/>
                  </a:lnTo>
                  <a:lnTo>
                    <a:pt x="1625324" y="1556399"/>
                  </a:lnTo>
                  <a:lnTo>
                    <a:pt x="1590814" y="1543598"/>
                  </a:lnTo>
                  <a:lnTo>
                    <a:pt x="1541856" y="1537132"/>
                  </a:lnTo>
                  <a:close/>
                </a:path>
                <a:path extrusionOk="0" h="6858000" w="2555240">
                  <a:moveTo>
                    <a:pt x="1637281" y="1563830"/>
                  </a:moveTo>
                  <a:lnTo>
                    <a:pt x="1535403" y="1563830"/>
                  </a:lnTo>
                  <a:lnTo>
                    <a:pt x="1585722" y="1569040"/>
                  </a:lnTo>
                  <a:lnTo>
                    <a:pt x="1614962" y="1580210"/>
                  </a:lnTo>
                  <a:lnTo>
                    <a:pt x="1663416" y="1617338"/>
                  </a:lnTo>
                  <a:lnTo>
                    <a:pt x="1694326" y="1671361"/>
                  </a:lnTo>
                  <a:lnTo>
                    <a:pt x="1701964" y="1732261"/>
                  </a:lnTo>
                  <a:lnTo>
                    <a:pt x="1696474" y="1763665"/>
                  </a:lnTo>
                  <a:lnTo>
                    <a:pt x="1436780" y="2721522"/>
                  </a:lnTo>
                  <a:lnTo>
                    <a:pt x="1430309" y="2770443"/>
                  </a:lnTo>
                  <a:lnTo>
                    <a:pt x="1436780" y="2817773"/>
                  </a:lnTo>
                  <a:lnTo>
                    <a:pt x="1454921" y="2861288"/>
                  </a:lnTo>
                  <a:lnTo>
                    <a:pt x="1483458" y="2898760"/>
                  </a:lnTo>
                  <a:lnTo>
                    <a:pt x="1521118" y="2927964"/>
                  </a:lnTo>
                  <a:lnTo>
                    <a:pt x="1566627" y="2946674"/>
                  </a:lnTo>
                  <a:lnTo>
                    <a:pt x="1618576" y="2952831"/>
                  </a:lnTo>
                  <a:lnTo>
                    <a:pt x="1668753" y="2944640"/>
                  </a:lnTo>
                  <a:lnTo>
                    <a:pt x="1704059" y="2928175"/>
                  </a:lnTo>
                  <a:lnTo>
                    <a:pt x="1617364" y="2928175"/>
                  </a:lnTo>
                  <a:lnTo>
                    <a:pt x="1572991" y="2922507"/>
                  </a:lnTo>
                  <a:lnTo>
                    <a:pt x="1526878" y="2901533"/>
                  </a:lnTo>
                  <a:lnTo>
                    <a:pt x="1490664" y="2868286"/>
                  </a:lnTo>
                  <a:lnTo>
                    <a:pt x="1466303" y="2826064"/>
                  </a:lnTo>
                  <a:lnTo>
                    <a:pt x="1455753" y="2778164"/>
                  </a:lnTo>
                  <a:lnTo>
                    <a:pt x="1460967" y="2727882"/>
                  </a:lnTo>
                  <a:lnTo>
                    <a:pt x="1720661" y="1770024"/>
                  </a:lnTo>
                  <a:lnTo>
                    <a:pt x="1726648" y="1734387"/>
                  </a:lnTo>
                  <a:lnTo>
                    <a:pt x="1725674" y="1701333"/>
                  </a:lnTo>
                  <a:lnTo>
                    <a:pt x="1725594" y="1698631"/>
                  </a:lnTo>
                  <a:lnTo>
                    <a:pt x="1717618" y="1663589"/>
                  </a:lnTo>
                  <a:lnTo>
                    <a:pt x="1702839" y="1630098"/>
                  </a:lnTo>
                  <a:lnTo>
                    <a:pt x="1681934" y="1600125"/>
                  </a:lnTo>
                  <a:lnTo>
                    <a:pt x="1655897" y="1575400"/>
                  </a:lnTo>
                  <a:lnTo>
                    <a:pt x="1637281" y="1563830"/>
                  </a:lnTo>
                  <a:close/>
                </a:path>
                <a:path extrusionOk="0" h="6858000" w="2555240">
                  <a:moveTo>
                    <a:pt x="2555219" y="0"/>
                  </a:moveTo>
                  <a:lnTo>
                    <a:pt x="2528139" y="0"/>
                  </a:lnTo>
                  <a:lnTo>
                    <a:pt x="2100017" y="1561407"/>
                  </a:lnTo>
                  <a:lnTo>
                    <a:pt x="1757578" y="2837279"/>
                  </a:lnTo>
                  <a:lnTo>
                    <a:pt x="1732760" y="2874962"/>
                  </a:lnTo>
                  <a:lnTo>
                    <a:pt x="1699570" y="2903364"/>
                  </a:lnTo>
                  <a:lnTo>
                    <a:pt x="1660330" y="2921448"/>
                  </a:lnTo>
                  <a:lnTo>
                    <a:pt x="1617364" y="2928175"/>
                  </a:lnTo>
                  <a:lnTo>
                    <a:pt x="1704059" y="2928175"/>
                  </a:lnTo>
                  <a:lnTo>
                    <a:pt x="1714469" y="2923320"/>
                  </a:lnTo>
                  <a:lnTo>
                    <a:pt x="1753036" y="2890094"/>
                  </a:lnTo>
                  <a:lnTo>
                    <a:pt x="1781765" y="2846183"/>
                  </a:lnTo>
                  <a:lnTo>
                    <a:pt x="1781765" y="2844910"/>
                  </a:lnTo>
                  <a:lnTo>
                    <a:pt x="2124204" y="1567768"/>
                  </a:lnTo>
                  <a:lnTo>
                    <a:pt x="2555219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6" name="Google Shape;796;p27"/>
          <p:cNvSpPr txBox="1"/>
          <p:nvPr/>
        </p:nvSpPr>
        <p:spPr>
          <a:xfrm rot="5400000">
            <a:off x="8374885" y="2834702"/>
            <a:ext cx="6737984" cy="11468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7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D9D9D9"/>
                </a:solidFill>
                <a:latin typeface="Verdana"/>
                <a:ea typeface="Verdana"/>
                <a:cs typeface="Verdana"/>
                <a:sym typeface="Verdana"/>
              </a:rPr>
              <a:t>INTRODUZIONE</a:t>
            </a:r>
            <a:endParaRPr sz="7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97" name="Google Shape;797;p27"/>
          <p:cNvSpPr txBox="1"/>
          <p:nvPr/>
        </p:nvSpPr>
        <p:spPr>
          <a:xfrm>
            <a:off x="692056" y="1566164"/>
            <a:ext cx="6807900" cy="12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-95250" lvl="0" marL="103504" marR="20320" rtl="0" algn="l">
              <a:lnSpc>
                <a:spcPct val="994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•"/>
            </a:pP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	Pertanto, i contatori intelligenti possono essere visti come "sensori" per i domini di controllo, che sono normalmente collegati ai collettori per trasferire i valori di consumo, e consentire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-165100" lvl="1" marL="398145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Il sistema di controllo per produrre e distribuire energia in modo dinamico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-165100" lvl="1" marL="398145" rtl="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Il sistema di pagamento per il calcolo del valore del consumo finale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798" name="Google Shape;798;p27"/>
          <p:cNvGrpSpPr/>
          <p:nvPr/>
        </p:nvGrpSpPr>
        <p:grpSpPr>
          <a:xfrm>
            <a:off x="2305169" y="2569414"/>
            <a:ext cx="6445637" cy="2383584"/>
            <a:chOff x="2305169" y="2569414"/>
            <a:chExt cx="6445637" cy="2383584"/>
          </a:xfrm>
        </p:grpSpPr>
        <p:sp>
          <p:nvSpPr>
            <p:cNvPr id="799" name="Google Shape;799;p27"/>
            <p:cNvSpPr/>
            <p:nvPr/>
          </p:nvSpPr>
          <p:spPr>
            <a:xfrm>
              <a:off x="7951303" y="2569414"/>
              <a:ext cx="662940" cy="262890"/>
            </a:xfrm>
            <a:custGeom>
              <a:rect b="b" l="l" r="r" t="t"/>
              <a:pathLst>
                <a:path extrusionOk="0" h="262889" w="662940">
                  <a:moveTo>
                    <a:pt x="0" y="262445"/>
                  </a:moveTo>
                  <a:lnTo>
                    <a:pt x="662364" y="0"/>
                  </a:lnTo>
                </a:path>
              </a:pathLst>
            </a:custGeom>
            <a:noFill/>
            <a:ln cap="flat" cmpd="sng" w="12700">
              <a:solidFill>
                <a:srgbClr val="FFBA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27"/>
            <p:cNvSpPr/>
            <p:nvPr/>
          </p:nvSpPr>
          <p:spPr>
            <a:xfrm>
              <a:off x="2305169" y="3725189"/>
              <a:ext cx="807085" cy="613410"/>
            </a:xfrm>
            <a:custGeom>
              <a:rect b="b" l="l" r="r" t="t"/>
              <a:pathLst>
                <a:path extrusionOk="0" h="613410" w="807085">
                  <a:moveTo>
                    <a:pt x="500125" y="0"/>
                  </a:moveTo>
                  <a:lnTo>
                    <a:pt x="500125" y="153252"/>
                  </a:lnTo>
                  <a:lnTo>
                    <a:pt x="0" y="153252"/>
                  </a:lnTo>
                  <a:lnTo>
                    <a:pt x="0" y="459755"/>
                  </a:lnTo>
                  <a:lnTo>
                    <a:pt x="500125" y="459755"/>
                  </a:lnTo>
                  <a:lnTo>
                    <a:pt x="500125" y="613006"/>
                  </a:lnTo>
                  <a:lnTo>
                    <a:pt x="806629" y="306504"/>
                  </a:lnTo>
                  <a:lnTo>
                    <a:pt x="500125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801" name="Google Shape;801;p2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142488" y="3489959"/>
              <a:ext cx="1679448" cy="11094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2" name="Google Shape;802;p2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358895" y="3843527"/>
              <a:ext cx="1222248" cy="4602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03" name="Google Shape;803;p27"/>
            <p:cNvSpPr/>
            <p:nvPr/>
          </p:nvSpPr>
          <p:spPr>
            <a:xfrm>
              <a:off x="3184315" y="3509625"/>
              <a:ext cx="1596390" cy="1026160"/>
            </a:xfrm>
            <a:custGeom>
              <a:rect b="b" l="l" r="r" t="t"/>
              <a:pathLst>
                <a:path extrusionOk="0" h="1026160" w="1596389">
                  <a:moveTo>
                    <a:pt x="797895" y="0"/>
                  </a:moveTo>
                  <a:lnTo>
                    <a:pt x="740912" y="1288"/>
                  </a:lnTo>
                  <a:lnTo>
                    <a:pt x="685011" y="5094"/>
                  </a:lnTo>
                  <a:lnTo>
                    <a:pt x="630327" y="11331"/>
                  </a:lnTo>
                  <a:lnTo>
                    <a:pt x="576994" y="19913"/>
                  </a:lnTo>
                  <a:lnTo>
                    <a:pt x="525147" y="30753"/>
                  </a:lnTo>
                  <a:lnTo>
                    <a:pt x="474921" y="43763"/>
                  </a:lnTo>
                  <a:lnTo>
                    <a:pt x="426452" y="58858"/>
                  </a:lnTo>
                  <a:lnTo>
                    <a:pt x="379875" y="75950"/>
                  </a:lnTo>
                  <a:lnTo>
                    <a:pt x="335324" y="94953"/>
                  </a:lnTo>
                  <a:lnTo>
                    <a:pt x="292934" y="115779"/>
                  </a:lnTo>
                  <a:lnTo>
                    <a:pt x="252841" y="138342"/>
                  </a:lnTo>
                  <a:lnTo>
                    <a:pt x="215180" y="162555"/>
                  </a:lnTo>
                  <a:lnTo>
                    <a:pt x="180085" y="188332"/>
                  </a:lnTo>
                  <a:lnTo>
                    <a:pt x="147691" y="215585"/>
                  </a:lnTo>
                  <a:lnTo>
                    <a:pt x="118134" y="244227"/>
                  </a:lnTo>
                  <a:lnTo>
                    <a:pt x="91549" y="274173"/>
                  </a:lnTo>
                  <a:lnTo>
                    <a:pt x="68071" y="305334"/>
                  </a:lnTo>
                  <a:lnTo>
                    <a:pt x="47834" y="337625"/>
                  </a:lnTo>
                  <a:lnTo>
                    <a:pt x="17625" y="405247"/>
                  </a:lnTo>
                  <a:lnTo>
                    <a:pt x="2003" y="476344"/>
                  </a:lnTo>
                  <a:lnTo>
                    <a:pt x="0" y="512979"/>
                  </a:lnTo>
                  <a:lnTo>
                    <a:pt x="2003" y="549614"/>
                  </a:lnTo>
                  <a:lnTo>
                    <a:pt x="17625" y="620712"/>
                  </a:lnTo>
                  <a:lnTo>
                    <a:pt x="47834" y="688334"/>
                  </a:lnTo>
                  <a:lnTo>
                    <a:pt x="68071" y="720625"/>
                  </a:lnTo>
                  <a:lnTo>
                    <a:pt x="91549" y="751786"/>
                  </a:lnTo>
                  <a:lnTo>
                    <a:pt x="118134" y="781732"/>
                  </a:lnTo>
                  <a:lnTo>
                    <a:pt x="147691" y="810375"/>
                  </a:lnTo>
                  <a:lnTo>
                    <a:pt x="180085" y="837628"/>
                  </a:lnTo>
                  <a:lnTo>
                    <a:pt x="215180" y="863404"/>
                  </a:lnTo>
                  <a:lnTo>
                    <a:pt x="252841" y="887617"/>
                  </a:lnTo>
                  <a:lnTo>
                    <a:pt x="292934" y="910180"/>
                  </a:lnTo>
                  <a:lnTo>
                    <a:pt x="335324" y="931007"/>
                  </a:lnTo>
                  <a:lnTo>
                    <a:pt x="379875" y="950009"/>
                  </a:lnTo>
                  <a:lnTo>
                    <a:pt x="426452" y="967101"/>
                  </a:lnTo>
                  <a:lnTo>
                    <a:pt x="474921" y="982196"/>
                  </a:lnTo>
                  <a:lnTo>
                    <a:pt x="525147" y="995207"/>
                  </a:lnTo>
                  <a:lnTo>
                    <a:pt x="576994" y="1006046"/>
                  </a:lnTo>
                  <a:lnTo>
                    <a:pt x="630327" y="1014628"/>
                  </a:lnTo>
                  <a:lnTo>
                    <a:pt x="685011" y="1020866"/>
                  </a:lnTo>
                  <a:lnTo>
                    <a:pt x="740912" y="1024672"/>
                  </a:lnTo>
                  <a:lnTo>
                    <a:pt x="797895" y="1025960"/>
                  </a:lnTo>
                  <a:lnTo>
                    <a:pt x="854877" y="1024672"/>
                  </a:lnTo>
                  <a:lnTo>
                    <a:pt x="910778" y="1020866"/>
                  </a:lnTo>
                  <a:lnTo>
                    <a:pt x="965463" y="1014628"/>
                  </a:lnTo>
                  <a:lnTo>
                    <a:pt x="1018796" y="1006046"/>
                  </a:lnTo>
                  <a:lnTo>
                    <a:pt x="1070643" y="995207"/>
                  </a:lnTo>
                  <a:lnTo>
                    <a:pt x="1120868" y="982196"/>
                  </a:lnTo>
                  <a:lnTo>
                    <a:pt x="1169337" y="967101"/>
                  </a:lnTo>
                  <a:lnTo>
                    <a:pt x="1215914" y="950009"/>
                  </a:lnTo>
                  <a:lnTo>
                    <a:pt x="1260465" y="931007"/>
                  </a:lnTo>
                  <a:lnTo>
                    <a:pt x="1302855" y="910180"/>
                  </a:lnTo>
                  <a:lnTo>
                    <a:pt x="1342948" y="887617"/>
                  </a:lnTo>
                  <a:lnTo>
                    <a:pt x="1380609" y="863404"/>
                  </a:lnTo>
                  <a:lnTo>
                    <a:pt x="1415704" y="837628"/>
                  </a:lnTo>
                  <a:lnTo>
                    <a:pt x="1448098" y="810375"/>
                  </a:lnTo>
                  <a:lnTo>
                    <a:pt x="1477654" y="781732"/>
                  </a:lnTo>
                  <a:lnTo>
                    <a:pt x="1504239" y="751786"/>
                  </a:lnTo>
                  <a:lnTo>
                    <a:pt x="1527718" y="720625"/>
                  </a:lnTo>
                  <a:lnTo>
                    <a:pt x="1547955" y="688334"/>
                  </a:lnTo>
                  <a:lnTo>
                    <a:pt x="1578163" y="620712"/>
                  </a:lnTo>
                  <a:lnTo>
                    <a:pt x="1593785" y="549614"/>
                  </a:lnTo>
                  <a:lnTo>
                    <a:pt x="1595789" y="512979"/>
                  </a:lnTo>
                  <a:lnTo>
                    <a:pt x="1593785" y="476344"/>
                  </a:lnTo>
                  <a:lnTo>
                    <a:pt x="1578163" y="405247"/>
                  </a:lnTo>
                  <a:lnTo>
                    <a:pt x="1547955" y="337625"/>
                  </a:lnTo>
                  <a:lnTo>
                    <a:pt x="1527718" y="305334"/>
                  </a:lnTo>
                  <a:lnTo>
                    <a:pt x="1504239" y="274173"/>
                  </a:lnTo>
                  <a:lnTo>
                    <a:pt x="1477654" y="244227"/>
                  </a:lnTo>
                  <a:lnTo>
                    <a:pt x="1448098" y="215585"/>
                  </a:lnTo>
                  <a:lnTo>
                    <a:pt x="1415704" y="188332"/>
                  </a:lnTo>
                  <a:lnTo>
                    <a:pt x="1380609" y="162555"/>
                  </a:lnTo>
                  <a:lnTo>
                    <a:pt x="1342948" y="138342"/>
                  </a:lnTo>
                  <a:lnTo>
                    <a:pt x="1302855" y="115779"/>
                  </a:lnTo>
                  <a:lnTo>
                    <a:pt x="1260465" y="94953"/>
                  </a:lnTo>
                  <a:lnTo>
                    <a:pt x="1215914" y="75950"/>
                  </a:lnTo>
                  <a:lnTo>
                    <a:pt x="1169337" y="58858"/>
                  </a:lnTo>
                  <a:lnTo>
                    <a:pt x="1120868" y="43763"/>
                  </a:lnTo>
                  <a:lnTo>
                    <a:pt x="1070643" y="30753"/>
                  </a:lnTo>
                  <a:lnTo>
                    <a:pt x="1018796" y="19913"/>
                  </a:lnTo>
                  <a:lnTo>
                    <a:pt x="965463" y="11331"/>
                  </a:lnTo>
                  <a:lnTo>
                    <a:pt x="910778" y="5094"/>
                  </a:lnTo>
                  <a:lnTo>
                    <a:pt x="854877" y="1288"/>
                  </a:lnTo>
                  <a:lnTo>
                    <a:pt x="79789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27"/>
            <p:cNvSpPr/>
            <p:nvPr/>
          </p:nvSpPr>
          <p:spPr>
            <a:xfrm>
              <a:off x="3881315" y="4600943"/>
              <a:ext cx="287655" cy="332740"/>
            </a:xfrm>
            <a:custGeom>
              <a:rect b="b" l="l" r="r" t="t"/>
              <a:pathLst>
                <a:path extrusionOk="0" h="332739" w="287654">
                  <a:moveTo>
                    <a:pt x="143532" y="0"/>
                  </a:moveTo>
                  <a:lnTo>
                    <a:pt x="0" y="143532"/>
                  </a:lnTo>
                  <a:lnTo>
                    <a:pt x="71766" y="143532"/>
                  </a:lnTo>
                  <a:lnTo>
                    <a:pt x="71766" y="332577"/>
                  </a:lnTo>
                  <a:lnTo>
                    <a:pt x="215298" y="332577"/>
                  </a:lnTo>
                  <a:lnTo>
                    <a:pt x="215298" y="143532"/>
                  </a:lnTo>
                  <a:lnTo>
                    <a:pt x="287064" y="143532"/>
                  </a:lnTo>
                  <a:lnTo>
                    <a:pt x="143532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27"/>
            <p:cNvSpPr/>
            <p:nvPr/>
          </p:nvSpPr>
          <p:spPr>
            <a:xfrm>
              <a:off x="4929251" y="3781132"/>
              <a:ext cx="2428240" cy="981710"/>
            </a:xfrm>
            <a:custGeom>
              <a:rect b="b" l="l" r="r" t="t"/>
              <a:pathLst>
                <a:path extrusionOk="0" h="981710" w="2428240">
                  <a:moveTo>
                    <a:pt x="539953" y="306501"/>
                  </a:moveTo>
                  <a:lnTo>
                    <a:pt x="269976" y="0"/>
                  </a:lnTo>
                  <a:lnTo>
                    <a:pt x="269976" y="153250"/>
                  </a:lnTo>
                  <a:lnTo>
                    <a:pt x="0" y="153250"/>
                  </a:lnTo>
                  <a:lnTo>
                    <a:pt x="0" y="459752"/>
                  </a:lnTo>
                  <a:lnTo>
                    <a:pt x="269976" y="459752"/>
                  </a:lnTo>
                  <a:lnTo>
                    <a:pt x="269976" y="613003"/>
                  </a:lnTo>
                  <a:lnTo>
                    <a:pt x="539953" y="306501"/>
                  </a:lnTo>
                  <a:close/>
                </a:path>
                <a:path extrusionOk="0" h="981710" w="2428240">
                  <a:moveTo>
                    <a:pt x="2428214" y="675017"/>
                  </a:moveTo>
                  <a:lnTo>
                    <a:pt x="2158238" y="368515"/>
                  </a:lnTo>
                  <a:lnTo>
                    <a:pt x="2158238" y="521766"/>
                  </a:lnTo>
                  <a:lnTo>
                    <a:pt x="1888261" y="521766"/>
                  </a:lnTo>
                  <a:lnTo>
                    <a:pt x="1888261" y="828268"/>
                  </a:lnTo>
                  <a:lnTo>
                    <a:pt x="2158238" y="828268"/>
                  </a:lnTo>
                  <a:lnTo>
                    <a:pt x="2158238" y="981519"/>
                  </a:lnTo>
                  <a:lnTo>
                    <a:pt x="2428214" y="675017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806" name="Google Shape;806;p2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434071" y="4120895"/>
              <a:ext cx="1316735" cy="8321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7" name="Google Shape;807;p2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7460803" y="4149644"/>
              <a:ext cx="1227441" cy="7383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08" name="Google Shape;808;p27"/>
            <p:cNvSpPr/>
            <p:nvPr/>
          </p:nvSpPr>
          <p:spPr>
            <a:xfrm>
              <a:off x="7460803" y="4149644"/>
              <a:ext cx="1227455" cy="738505"/>
            </a:xfrm>
            <a:custGeom>
              <a:rect b="b" l="l" r="r" t="t"/>
              <a:pathLst>
                <a:path extrusionOk="0" h="738504" w="1227454">
                  <a:moveTo>
                    <a:pt x="0" y="123069"/>
                  </a:moveTo>
                  <a:lnTo>
                    <a:pt x="9671" y="75164"/>
                  </a:lnTo>
                  <a:lnTo>
                    <a:pt x="36046" y="36046"/>
                  </a:lnTo>
                  <a:lnTo>
                    <a:pt x="75164" y="9671"/>
                  </a:lnTo>
                  <a:lnTo>
                    <a:pt x="123069" y="0"/>
                  </a:lnTo>
                  <a:lnTo>
                    <a:pt x="1104372" y="0"/>
                  </a:lnTo>
                  <a:lnTo>
                    <a:pt x="1152275" y="9671"/>
                  </a:lnTo>
                  <a:lnTo>
                    <a:pt x="1191394" y="36046"/>
                  </a:lnTo>
                  <a:lnTo>
                    <a:pt x="1217769" y="75164"/>
                  </a:lnTo>
                  <a:lnTo>
                    <a:pt x="1227441" y="123069"/>
                  </a:lnTo>
                  <a:lnTo>
                    <a:pt x="1227441" y="615330"/>
                  </a:lnTo>
                  <a:lnTo>
                    <a:pt x="1217769" y="663234"/>
                  </a:lnTo>
                  <a:lnTo>
                    <a:pt x="1191394" y="702352"/>
                  </a:lnTo>
                  <a:lnTo>
                    <a:pt x="1152275" y="728727"/>
                  </a:lnTo>
                  <a:lnTo>
                    <a:pt x="1104372" y="738399"/>
                  </a:lnTo>
                  <a:lnTo>
                    <a:pt x="123069" y="738399"/>
                  </a:lnTo>
                  <a:lnTo>
                    <a:pt x="75164" y="728727"/>
                  </a:lnTo>
                  <a:lnTo>
                    <a:pt x="36046" y="702352"/>
                  </a:lnTo>
                  <a:lnTo>
                    <a:pt x="9671" y="663234"/>
                  </a:lnTo>
                  <a:lnTo>
                    <a:pt x="0" y="615330"/>
                  </a:lnTo>
                  <a:lnTo>
                    <a:pt x="0" y="123069"/>
                  </a:lnTo>
                  <a:close/>
                </a:path>
              </a:pathLst>
            </a:custGeom>
            <a:noFill/>
            <a:ln cap="flat" cmpd="sng" w="12700">
              <a:solidFill>
                <a:srgbClr val="CF2E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809" name="Google Shape;809;p2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43203" y="3225313"/>
            <a:ext cx="1411383" cy="1682221"/>
          </a:xfrm>
          <a:prstGeom prst="rect">
            <a:avLst/>
          </a:prstGeom>
          <a:noFill/>
          <a:ln>
            <a:noFill/>
          </a:ln>
        </p:spPr>
      </p:pic>
      <p:sp>
        <p:nvSpPr>
          <p:cNvPr id="810" name="Google Shape;810;p27"/>
          <p:cNvSpPr txBox="1"/>
          <p:nvPr/>
        </p:nvSpPr>
        <p:spPr>
          <a:xfrm>
            <a:off x="7863385" y="4399788"/>
            <a:ext cx="422909" cy="238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DER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811" name="Google Shape;811;p27"/>
          <p:cNvGrpSpPr/>
          <p:nvPr/>
        </p:nvGrpSpPr>
        <p:grpSpPr>
          <a:xfrm>
            <a:off x="7373111" y="3127248"/>
            <a:ext cx="1319783" cy="832103"/>
            <a:chOff x="7373111" y="3127248"/>
            <a:chExt cx="1319783" cy="832103"/>
          </a:xfrm>
        </p:grpSpPr>
        <p:pic>
          <p:nvPicPr>
            <p:cNvPr id="812" name="Google Shape;812;p27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7373111" y="3127248"/>
              <a:ext cx="1319783" cy="8321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3" name="Google Shape;813;p27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7504175" y="3236976"/>
              <a:ext cx="1057655" cy="6705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4" name="Google Shape;814;p27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7400106" y="3155814"/>
              <a:ext cx="1227441" cy="7383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15" name="Google Shape;815;p27"/>
            <p:cNvSpPr/>
            <p:nvPr/>
          </p:nvSpPr>
          <p:spPr>
            <a:xfrm>
              <a:off x="7400107" y="3155814"/>
              <a:ext cx="1227455" cy="738505"/>
            </a:xfrm>
            <a:custGeom>
              <a:rect b="b" l="l" r="r" t="t"/>
              <a:pathLst>
                <a:path extrusionOk="0" h="738504" w="1227454">
                  <a:moveTo>
                    <a:pt x="0" y="123069"/>
                  </a:moveTo>
                  <a:lnTo>
                    <a:pt x="9671" y="75164"/>
                  </a:lnTo>
                  <a:lnTo>
                    <a:pt x="36046" y="36046"/>
                  </a:lnTo>
                  <a:lnTo>
                    <a:pt x="75164" y="9671"/>
                  </a:lnTo>
                  <a:lnTo>
                    <a:pt x="123069" y="0"/>
                  </a:lnTo>
                  <a:lnTo>
                    <a:pt x="1104372" y="0"/>
                  </a:lnTo>
                  <a:lnTo>
                    <a:pt x="1152275" y="9671"/>
                  </a:lnTo>
                  <a:lnTo>
                    <a:pt x="1191394" y="36046"/>
                  </a:lnTo>
                  <a:lnTo>
                    <a:pt x="1217769" y="75164"/>
                  </a:lnTo>
                  <a:lnTo>
                    <a:pt x="1227441" y="123069"/>
                  </a:lnTo>
                  <a:lnTo>
                    <a:pt x="1227441" y="615330"/>
                  </a:lnTo>
                  <a:lnTo>
                    <a:pt x="1217769" y="663234"/>
                  </a:lnTo>
                  <a:lnTo>
                    <a:pt x="1191394" y="702352"/>
                  </a:lnTo>
                  <a:lnTo>
                    <a:pt x="1152275" y="728727"/>
                  </a:lnTo>
                  <a:lnTo>
                    <a:pt x="1104372" y="738399"/>
                  </a:lnTo>
                  <a:lnTo>
                    <a:pt x="123069" y="738399"/>
                  </a:lnTo>
                  <a:lnTo>
                    <a:pt x="75164" y="728727"/>
                  </a:lnTo>
                  <a:lnTo>
                    <a:pt x="36046" y="702352"/>
                  </a:lnTo>
                  <a:lnTo>
                    <a:pt x="9671" y="663234"/>
                  </a:lnTo>
                  <a:lnTo>
                    <a:pt x="0" y="615330"/>
                  </a:lnTo>
                  <a:lnTo>
                    <a:pt x="0" y="123069"/>
                  </a:lnTo>
                  <a:close/>
                </a:path>
              </a:pathLst>
            </a:custGeom>
            <a:noFill/>
            <a:ln cap="flat" cmpd="sng" w="12700">
              <a:solidFill>
                <a:srgbClr val="CF2E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6" name="Google Shape;816;p27"/>
          <p:cNvSpPr txBox="1"/>
          <p:nvPr/>
        </p:nvSpPr>
        <p:spPr>
          <a:xfrm>
            <a:off x="7620127" y="3299459"/>
            <a:ext cx="786900" cy="4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-84455" lvl="0" marL="96520" marR="5080" rtl="0" algn="l">
              <a:lnSpc>
                <a:spcPct val="10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Sistema di pagamento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817" name="Google Shape;817;p27"/>
          <p:cNvGrpSpPr/>
          <p:nvPr/>
        </p:nvGrpSpPr>
        <p:grpSpPr>
          <a:xfrm>
            <a:off x="2185165" y="3283535"/>
            <a:ext cx="7364218" cy="2038272"/>
            <a:chOff x="2185165" y="3283535"/>
            <a:chExt cx="7364218" cy="2038272"/>
          </a:xfrm>
        </p:grpSpPr>
        <p:sp>
          <p:nvSpPr>
            <p:cNvPr id="818" name="Google Shape;818;p27"/>
            <p:cNvSpPr/>
            <p:nvPr/>
          </p:nvSpPr>
          <p:spPr>
            <a:xfrm>
              <a:off x="6778391" y="3283535"/>
              <a:ext cx="540385" cy="613410"/>
            </a:xfrm>
            <a:custGeom>
              <a:rect b="b" l="l" r="r" t="t"/>
              <a:pathLst>
                <a:path extrusionOk="0" h="613410" w="540384">
                  <a:moveTo>
                    <a:pt x="269974" y="0"/>
                  </a:moveTo>
                  <a:lnTo>
                    <a:pt x="269974" y="153250"/>
                  </a:lnTo>
                  <a:lnTo>
                    <a:pt x="0" y="153250"/>
                  </a:lnTo>
                  <a:lnTo>
                    <a:pt x="0" y="459752"/>
                  </a:lnTo>
                  <a:lnTo>
                    <a:pt x="269974" y="459752"/>
                  </a:lnTo>
                  <a:lnTo>
                    <a:pt x="269974" y="613004"/>
                  </a:lnTo>
                  <a:lnTo>
                    <a:pt x="539949" y="306501"/>
                  </a:lnTo>
                  <a:lnTo>
                    <a:pt x="269974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27"/>
            <p:cNvSpPr/>
            <p:nvPr/>
          </p:nvSpPr>
          <p:spPr>
            <a:xfrm>
              <a:off x="3549599" y="4590872"/>
              <a:ext cx="950594" cy="344805"/>
            </a:xfrm>
            <a:custGeom>
              <a:rect b="b" l="l" r="r" t="t"/>
              <a:pathLst>
                <a:path extrusionOk="0" h="344804" w="950595">
                  <a:moveTo>
                    <a:pt x="287070" y="155663"/>
                  </a:moveTo>
                  <a:lnTo>
                    <a:pt x="143535" y="12128"/>
                  </a:lnTo>
                  <a:lnTo>
                    <a:pt x="0" y="155663"/>
                  </a:lnTo>
                  <a:lnTo>
                    <a:pt x="71767" y="155663"/>
                  </a:lnTo>
                  <a:lnTo>
                    <a:pt x="71767" y="344703"/>
                  </a:lnTo>
                  <a:lnTo>
                    <a:pt x="215303" y="344703"/>
                  </a:lnTo>
                  <a:lnTo>
                    <a:pt x="215303" y="155663"/>
                  </a:lnTo>
                  <a:lnTo>
                    <a:pt x="287070" y="155663"/>
                  </a:lnTo>
                  <a:close/>
                </a:path>
                <a:path extrusionOk="0" h="344804" w="950595">
                  <a:moveTo>
                    <a:pt x="950480" y="143522"/>
                  </a:moveTo>
                  <a:lnTo>
                    <a:pt x="806945" y="0"/>
                  </a:lnTo>
                  <a:lnTo>
                    <a:pt x="663422" y="143522"/>
                  </a:lnTo>
                  <a:lnTo>
                    <a:pt x="735177" y="143522"/>
                  </a:lnTo>
                  <a:lnTo>
                    <a:pt x="735177" y="332574"/>
                  </a:lnTo>
                  <a:lnTo>
                    <a:pt x="878713" y="332574"/>
                  </a:lnTo>
                  <a:lnTo>
                    <a:pt x="878713" y="143522"/>
                  </a:lnTo>
                  <a:lnTo>
                    <a:pt x="950480" y="143522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820" name="Google Shape;820;p27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8741664" y="4562856"/>
              <a:ext cx="362711" cy="3596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1" name="Google Shape;821;p27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8308847" y="4102608"/>
              <a:ext cx="1240536" cy="1219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2" name="Google Shape;822;p27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2185165" y="4278830"/>
              <a:ext cx="186142" cy="1554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3" name="Google Shape;823;p27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2459485" y="4236158"/>
              <a:ext cx="338542" cy="3444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4" name="Google Shape;824;p27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2874013" y="4284926"/>
              <a:ext cx="186142" cy="1554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5" name="Google Shape;825;p27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4706964" y="4391586"/>
              <a:ext cx="186142" cy="1554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6" name="Google Shape;826;p27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4981284" y="4348914"/>
              <a:ext cx="338542" cy="3078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7" name="Google Shape;827;p27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5395812" y="4397682"/>
              <a:ext cx="186142" cy="1554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8" name="Google Shape;828;p27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5537029" y="3611420"/>
              <a:ext cx="1151249" cy="8678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9" name="Google Shape;829;p27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6086855" y="3675888"/>
              <a:ext cx="515111" cy="5151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0" name="Google Shape;830;p27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5559552" y="3703320"/>
              <a:ext cx="588263" cy="58826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31" name="Google Shape;831;p27"/>
          <p:cNvSpPr txBox="1"/>
          <p:nvPr/>
        </p:nvSpPr>
        <p:spPr>
          <a:xfrm>
            <a:off x="115636" y="5339588"/>
            <a:ext cx="7121400" cy="12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-101600" lvl="0" marL="680085" marR="5080" rtl="0" algn="just">
              <a:lnSpc>
                <a:spcPct val="994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	I DER sono risorse energetiche distribuite normalmente impiegate nelle microgrid, come sistemi rinnovabili, sistemi di accumulo o batterie di veicoli elettrici.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marR="5742305" rtl="0" algn="l">
              <a:lnSpc>
                <a:spcPct val="112857"/>
              </a:lnSpc>
              <a:spcBef>
                <a:spcPts val="955"/>
              </a:spcBef>
              <a:spcAft>
                <a:spcPts val="0"/>
              </a:spcAft>
              <a:buNone/>
            </a:pPr>
            <a:r>
              <a:rPr lang="en-US" sz="500">
                <a:latin typeface="Verdana"/>
                <a:ea typeface="Verdana"/>
                <a:cs typeface="Verdana"/>
                <a:sym typeface="Verdana"/>
              </a:rPr>
              <a:t>Fonte della figura: Vecteezy URL</a:t>
            </a:r>
            <a:r>
              <a:rPr lang="en-US" sz="5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  <a:hlinkClick r:id="rId2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:https://www.vecteezy.com</a:t>
            </a:r>
            <a:endParaRPr sz="500">
              <a:latin typeface="Verdana"/>
              <a:ea typeface="Verdana"/>
              <a:cs typeface="Verdana"/>
              <a:sym typeface="Verdana"/>
            </a:endParaRPr>
          </a:p>
          <a:p>
            <a:pPr indent="0" lvl="0" marL="19685" rtl="0" algn="l">
              <a:lnSpc>
                <a:spcPct val="100000"/>
              </a:lnSpc>
              <a:spcBef>
                <a:spcPts val="530"/>
              </a:spcBef>
              <a:spcAft>
                <a:spcPts val="0"/>
              </a:spcAft>
              <a:buNone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CSP004_C_E - ARGOMENTO 1: Cristina Alcaraz, Università di Malaga, Spagna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32" name="Google Shape;832;p27"/>
          <p:cNvSpPr txBox="1"/>
          <p:nvPr/>
        </p:nvSpPr>
        <p:spPr>
          <a:xfrm>
            <a:off x="2341380" y="3446779"/>
            <a:ext cx="1005840" cy="721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3475">
            <a:spAutoFit/>
          </a:bodyPr>
          <a:lstStyle/>
          <a:p>
            <a:pPr indent="0" lvl="0" marL="12700" marR="5080" rtl="0" algn="l">
              <a:lnSpc>
                <a:spcPct val="11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Verdana"/>
                <a:ea typeface="Verdana"/>
                <a:cs typeface="Verdana"/>
                <a:sym typeface="Verdana"/>
              </a:rPr>
              <a:t>Dati di consumo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0" lvl="0" marL="92710" rtl="0" algn="l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Dati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3" name="Google Shape;833;p27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3627933" y="5054994"/>
            <a:ext cx="186142" cy="155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4" name="Google Shape;834;p27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3902254" y="5012323"/>
            <a:ext cx="338542" cy="307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5" name="Google Shape;835;p27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4316782" y="5061091"/>
            <a:ext cx="186142" cy="155456"/>
          </a:xfrm>
          <a:prstGeom prst="rect">
            <a:avLst/>
          </a:prstGeom>
          <a:noFill/>
          <a:ln>
            <a:noFill/>
          </a:ln>
        </p:spPr>
      </p:pic>
      <p:sp>
        <p:nvSpPr>
          <p:cNvPr id="836" name="Google Shape;836;p27"/>
          <p:cNvSpPr txBox="1"/>
          <p:nvPr/>
        </p:nvSpPr>
        <p:spPr>
          <a:xfrm>
            <a:off x="5738098" y="4529835"/>
            <a:ext cx="735965" cy="513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Verdana"/>
                <a:ea typeface="Verdana"/>
                <a:cs typeface="Verdana"/>
                <a:sym typeface="Verdana"/>
              </a:rPr>
              <a:t>SCADA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990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Verdana"/>
                <a:ea typeface="Verdana"/>
                <a:cs typeface="Verdana"/>
                <a:sym typeface="Verdana"/>
              </a:rPr>
              <a:t>server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37" name="Google Shape;837;p27"/>
          <p:cNvSpPr/>
          <p:nvPr/>
        </p:nvSpPr>
        <p:spPr>
          <a:xfrm>
            <a:off x="3783482" y="3348373"/>
            <a:ext cx="451484" cy="451484"/>
          </a:xfrm>
          <a:custGeom>
            <a:rect b="b" l="l" r="r" t="t"/>
            <a:pathLst>
              <a:path extrusionOk="0" h="451485" w="451485">
                <a:moveTo>
                  <a:pt x="225552" y="0"/>
                </a:moveTo>
                <a:lnTo>
                  <a:pt x="180095" y="4585"/>
                </a:lnTo>
                <a:lnTo>
                  <a:pt x="137757" y="17738"/>
                </a:lnTo>
                <a:lnTo>
                  <a:pt x="99444" y="38550"/>
                </a:lnTo>
                <a:lnTo>
                  <a:pt x="66063" y="66113"/>
                </a:lnTo>
                <a:lnTo>
                  <a:pt x="38520" y="99520"/>
                </a:lnTo>
                <a:lnTo>
                  <a:pt x="17725" y="137864"/>
                </a:lnTo>
                <a:lnTo>
                  <a:pt x="4582" y="180235"/>
                </a:lnTo>
                <a:lnTo>
                  <a:pt x="0" y="225727"/>
                </a:lnTo>
                <a:lnTo>
                  <a:pt x="4582" y="271219"/>
                </a:lnTo>
                <a:lnTo>
                  <a:pt x="17725" y="313590"/>
                </a:lnTo>
                <a:lnTo>
                  <a:pt x="38520" y="351933"/>
                </a:lnTo>
                <a:lnTo>
                  <a:pt x="66063" y="385340"/>
                </a:lnTo>
                <a:lnTo>
                  <a:pt x="99444" y="412903"/>
                </a:lnTo>
                <a:lnTo>
                  <a:pt x="137757" y="433715"/>
                </a:lnTo>
                <a:lnTo>
                  <a:pt x="180095" y="446868"/>
                </a:lnTo>
                <a:lnTo>
                  <a:pt x="225552" y="451454"/>
                </a:lnTo>
                <a:lnTo>
                  <a:pt x="271008" y="446868"/>
                </a:lnTo>
                <a:lnTo>
                  <a:pt x="313347" y="433715"/>
                </a:lnTo>
                <a:lnTo>
                  <a:pt x="351660" y="412903"/>
                </a:lnTo>
                <a:lnTo>
                  <a:pt x="385041" y="385340"/>
                </a:lnTo>
                <a:lnTo>
                  <a:pt x="412583" y="351933"/>
                </a:lnTo>
                <a:lnTo>
                  <a:pt x="433379" y="313590"/>
                </a:lnTo>
                <a:lnTo>
                  <a:pt x="446521" y="271219"/>
                </a:lnTo>
                <a:lnTo>
                  <a:pt x="451104" y="225727"/>
                </a:lnTo>
                <a:lnTo>
                  <a:pt x="446521" y="180235"/>
                </a:lnTo>
                <a:lnTo>
                  <a:pt x="433379" y="137864"/>
                </a:lnTo>
                <a:lnTo>
                  <a:pt x="412583" y="99520"/>
                </a:lnTo>
                <a:lnTo>
                  <a:pt x="385041" y="66113"/>
                </a:lnTo>
                <a:lnTo>
                  <a:pt x="351660" y="38550"/>
                </a:lnTo>
                <a:lnTo>
                  <a:pt x="313347" y="17738"/>
                </a:lnTo>
                <a:lnTo>
                  <a:pt x="271008" y="4585"/>
                </a:lnTo>
                <a:lnTo>
                  <a:pt x="225552" y="0"/>
                </a:lnTo>
                <a:close/>
              </a:path>
            </a:pathLst>
          </a:custGeom>
          <a:solidFill>
            <a:srgbClr val="FFBA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8" name="Google Shape;838;p27"/>
          <p:cNvSpPr txBox="1"/>
          <p:nvPr/>
        </p:nvSpPr>
        <p:spPr>
          <a:xfrm>
            <a:off x="3496753" y="3379723"/>
            <a:ext cx="948055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7556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endParaRPr sz="24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None/>
            </a:pPr>
            <a:r>
              <a:rPr b="1" lang="en-US" sz="1400">
                <a:latin typeface="Verdana"/>
                <a:ea typeface="Verdana"/>
                <a:cs typeface="Verdana"/>
                <a:sym typeface="Verdana"/>
              </a:rPr>
              <a:t>COLETTORE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39" name="Google Shape;839;p27"/>
          <p:cNvSpPr/>
          <p:nvPr/>
        </p:nvSpPr>
        <p:spPr>
          <a:xfrm>
            <a:off x="6402376" y="4053103"/>
            <a:ext cx="451484" cy="451484"/>
          </a:xfrm>
          <a:custGeom>
            <a:rect b="b" l="l" r="r" t="t"/>
            <a:pathLst>
              <a:path extrusionOk="0" h="451485" w="451484">
                <a:moveTo>
                  <a:pt x="225551" y="0"/>
                </a:moveTo>
                <a:lnTo>
                  <a:pt x="180095" y="4585"/>
                </a:lnTo>
                <a:lnTo>
                  <a:pt x="137757" y="17738"/>
                </a:lnTo>
                <a:lnTo>
                  <a:pt x="99444" y="38550"/>
                </a:lnTo>
                <a:lnTo>
                  <a:pt x="66063" y="66113"/>
                </a:lnTo>
                <a:lnTo>
                  <a:pt x="38520" y="99520"/>
                </a:lnTo>
                <a:lnTo>
                  <a:pt x="17725" y="137864"/>
                </a:lnTo>
                <a:lnTo>
                  <a:pt x="4582" y="180235"/>
                </a:lnTo>
                <a:lnTo>
                  <a:pt x="0" y="225727"/>
                </a:lnTo>
                <a:lnTo>
                  <a:pt x="4582" y="271219"/>
                </a:lnTo>
                <a:lnTo>
                  <a:pt x="17725" y="313590"/>
                </a:lnTo>
                <a:lnTo>
                  <a:pt x="38520" y="351933"/>
                </a:lnTo>
                <a:lnTo>
                  <a:pt x="66063" y="385340"/>
                </a:lnTo>
                <a:lnTo>
                  <a:pt x="99444" y="412903"/>
                </a:lnTo>
                <a:lnTo>
                  <a:pt x="137757" y="433715"/>
                </a:lnTo>
                <a:lnTo>
                  <a:pt x="180095" y="446868"/>
                </a:lnTo>
                <a:lnTo>
                  <a:pt x="225551" y="451454"/>
                </a:lnTo>
                <a:lnTo>
                  <a:pt x="271008" y="446868"/>
                </a:lnTo>
                <a:lnTo>
                  <a:pt x="313347" y="433715"/>
                </a:lnTo>
                <a:lnTo>
                  <a:pt x="351660" y="412903"/>
                </a:lnTo>
                <a:lnTo>
                  <a:pt x="385041" y="385340"/>
                </a:lnTo>
                <a:lnTo>
                  <a:pt x="412583" y="351933"/>
                </a:lnTo>
                <a:lnTo>
                  <a:pt x="433379" y="313590"/>
                </a:lnTo>
                <a:lnTo>
                  <a:pt x="446521" y="271219"/>
                </a:lnTo>
                <a:lnTo>
                  <a:pt x="451103" y="225727"/>
                </a:lnTo>
                <a:lnTo>
                  <a:pt x="446521" y="180235"/>
                </a:lnTo>
                <a:lnTo>
                  <a:pt x="433379" y="137864"/>
                </a:lnTo>
                <a:lnTo>
                  <a:pt x="412583" y="99520"/>
                </a:lnTo>
                <a:lnTo>
                  <a:pt x="385041" y="66113"/>
                </a:lnTo>
                <a:lnTo>
                  <a:pt x="351660" y="38550"/>
                </a:lnTo>
                <a:lnTo>
                  <a:pt x="313347" y="17738"/>
                </a:lnTo>
                <a:lnTo>
                  <a:pt x="271008" y="4585"/>
                </a:lnTo>
                <a:lnTo>
                  <a:pt x="225551" y="0"/>
                </a:lnTo>
                <a:close/>
              </a:path>
            </a:pathLst>
          </a:custGeom>
          <a:solidFill>
            <a:srgbClr val="FFBA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0" name="Google Shape;840;p27"/>
          <p:cNvSpPr txBox="1"/>
          <p:nvPr/>
        </p:nvSpPr>
        <p:spPr>
          <a:xfrm>
            <a:off x="6529502" y="4083811"/>
            <a:ext cx="196215" cy="391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endParaRPr sz="24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5" name="Google Shape;84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81406" y="0"/>
            <a:ext cx="501059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46" name="Google Shape;846;p28"/>
          <p:cNvSpPr txBox="1"/>
          <p:nvPr/>
        </p:nvSpPr>
        <p:spPr>
          <a:xfrm>
            <a:off x="11126685" y="6324600"/>
            <a:ext cx="18097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28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47" name="Google Shape;847;p28"/>
          <p:cNvSpPr txBox="1"/>
          <p:nvPr>
            <p:ph type="title"/>
          </p:nvPr>
        </p:nvSpPr>
        <p:spPr>
          <a:xfrm>
            <a:off x="855396" y="308355"/>
            <a:ext cx="6540600" cy="10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1925">
            <a:spAutoFit/>
          </a:bodyPr>
          <a:lstStyle/>
          <a:p>
            <a:pPr indent="0" lvl="0" marL="12700" rtl="0" algn="l">
              <a:lnSpc>
                <a:spcPct val="113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Verso il controllo di</a:t>
            </a:r>
            <a:endParaRPr/>
          </a:p>
          <a:p>
            <a:pPr indent="0" lvl="0" marL="0" rtl="0" algn="l">
              <a:lnSpc>
                <a:spcPct val="113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reti intelligenti e microgrid</a:t>
            </a:r>
            <a:endParaRPr/>
          </a:p>
        </p:txBody>
      </p:sp>
      <p:grpSp>
        <p:nvGrpSpPr>
          <p:cNvPr id="848" name="Google Shape;848;p28"/>
          <p:cNvGrpSpPr/>
          <p:nvPr/>
        </p:nvGrpSpPr>
        <p:grpSpPr>
          <a:xfrm>
            <a:off x="7377174" y="0"/>
            <a:ext cx="3466203" cy="6858000"/>
            <a:chOff x="7377174" y="0"/>
            <a:chExt cx="3466203" cy="6858000"/>
          </a:xfrm>
        </p:grpSpPr>
        <p:pic>
          <p:nvPicPr>
            <p:cNvPr id="849" name="Google Shape;849;p2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50" name="Google Shape;850;p28"/>
            <p:cNvSpPr/>
            <p:nvPr/>
          </p:nvSpPr>
          <p:spPr>
            <a:xfrm>
              <a:off x="7377174" y="0"/>
              <a:ext cx="2555240" cy="6858000"/>
            </a:xfrm>
            <a:custGeom>
              <a:rect b="b" l="l" r="r" t="t"/>
              <a:pathLst>
                <a:path extrusionOk="0" h="6858000" w="2555240">
                  <a:moveTo>
                    <a:pt x="1541856" y="1537132"/>
                  </a:moveTo>
                  <a:lnTo>
                    <a:pt x="1494490" y="1543598"/>
                  </a:lnTo>
                  <a:lnTo>
                    <a:pt x="1450943" y="1561725"/>
                  </a:lnTo>
                  <a:lnTo>
                    <a:pt x="1413442" y="1590241"/>
                  </a:lnTo>
                  <a:lnTo>
                    <a:pt x="1384216" y="1627873"/>
                  </a:lnTo>
                  <a:lnTo>
                    <a:pt x="1365493" y="1673349"/>
                  </a:lnTo>
                  <a:lnTo>
                    <a:pt x="970859" y="3128578"/>
                  </a:lnTo>
                  <a:lnTo>
                    <a:pt x="0" y="6858000"/>
                  </a:lnTo>
                  <a:lnTo>
                    <a:pt x="25956" y="6858000"/>
                  </a:lnTo>
                  <a:lnTo>
                    <a:pt x="996320" y="3136211"/>
                  </a:lnTo>
                  <a:lnTo>
                    <a:pt x="1390952" y="1680980"/>
                  </a:lnTo>
                  <a:lnTo>
                    <a:pt x="1411941" y="1634902"/>
                  </a:lnTo>
                  <a:lnTo>
                    <a:pt x="1445212" y="1598715"/>
                  </a:lnTo>
                  <a:lnTo>
                    <a:pt x="1487466" y="1574373"/>
                  </a:lnTo>
                  <a:lnTo>
                    <a:pt x="1535403" y="1563830"/>
                  </a:lnTo>
                  <a:lnTo>
                    <a:pt x="1637281" y="1563830"/>
                  </a:lnTo>
                  <a:lnTo>
                    <a:pt x="1625324" y="1556399"/>
                  </a:lnTo>
                  <a:lnTo>
                    <a:pt x="1590814" y="1543598"/>
                  </a:lnTo>
                  <a:lnTo>
                    <a:pt x="1541856" y="1537132"/>
                  </a:lnTo>
                  <a:close/>
                </a:path>
                <a:path extrusionOk="0" h="6858000" w="2555240">
                  <a:moveTo>
                    <a:pt x="1637281" y="1563830"/>
                  </a:moveTo>
                  <a:lnTo>
                    <a:pt x="1535403" y="1563830"/>
                  </a:lnTo>
                  <a:lnTo>
                    <a:pt x="1585722" y="1569040"/>
                  </a:lnTo>
                  <a:lnTo>
                    <a:pt x="1614962" y="1580210"/>
                  </a:lnTo>
                  <a:lnTo>
                    <a:pt x="1663416" y="1617338"/>
                  </a:lnTo>
                  <a:lnTo>
                    <a:pt x="1694326" y="1671361"/>
                  </a:lnTo>
                  <a:lnTo>
                    <a:pt x="1701964" y="1732261"/>
                  </a:lnTo>
                  <a:lnTo>
                    <a:pt x="1696474" y="1763665"/>
                  </a:lnTo>
                  <a:lnTo>
                    <a:pt x="1436780" y="2721522"/>
                  </a:lnTo>
                  <a:lnTo>
                    <a:pt x="1430309" y="2770443"/>
                  </a:lnTo>
                  <a:lnTo>
                    <a:pt x="1436780" y="2817773"/>
                  </a:lnTo>
                  <a:lnTo>
                    <a:pt x="1454921" y="2861288"/>
                  </a:lnTo>
                  <a:lnTo>
                    <a:pt x="1483458" y="2898760"/>
                  </a:lnTo>
                  <a:lnTo>
                    <a:pt x="1521118" y="2927964"/>
                  </a:lnTo>
                  <a:lnTo>
                    <a:pt x="1566627" y="2946674"/>
                  </a:lnTo>
                  <a:lnTo>
                    <a:pt x="1618576" y="2952831"/>
                  </a:lnTo>
                  <a:lnTo>
                    <a:pt x="1668753" y="2944640"/>
                  </a:lnTo>
                  <a:lnTo>
                    <a:pt x="1704059" y="2928175"/>
                  </a:lnTo>
                  <a:lnTo>
                    <a:pt x="1617364" y="2928175"/>
                  </a:lnTo>
                  <a:lnTo>
                    <a:pt x="1572991" y="2922507"/>
                  </a:lnTo>
                  <a:lnTo>
                    <a:pt x="1526878" y="2901533"/>
                  </a:lnTo>
                  <a:lnTo>
                    <a:pt x="1490664" y="2868286"/>
                  </a:lnTo>
                  <a:lnTo>
                    <a:pt x="1466303" y="2826064"/>
                  </a:lnTo>
                  <a:lnTo>
                    <a:pt x="1455753" y="2778164"/>
                  </a:lnTo>
                  <a:lnTo>
                    <a:pt x="1460967" y="2727882"/>
                  </a:lnTo>
                  <a:lnTo>
                    <a:pt x="1720661" y="1770024"/>
                  </a:lnTo>
                  <a:lnTo>
                    <a:pt x="1726648" y="1734387"/>
                  </a:lnTo>
                  <a:lnTo>
                    <a:pt x="1725674" y="1701333"/>
                  </a:lnTo>
                  <a:lnTo>
                    <a:pt x="1725594" y="1698631"/>
                  </a:lnTo>
                  <a:lnTo>
                    <a:pt x="1717618" y="1663589"/>
                  </a:lnTo>
                  <a:lnTo>
                    <a:pt x="1702839" y="1630098"/>
                  </a:lnTo>
                  <a:lnTo>
                    <a:pt x="1681934" y="1600125"/>
                  </a:lnTo>
                  <a:lnTo>
                    <a:pt x="1655897" y="1575400"/>
                  </a:lnTo>
                  <a:lnTo>
                    <a:pt x="1637281" y="1563830"/>
                  </a:lnTo>
                  <a:close/>
                </a:path>
                <a:path extrusionOk="0" h="6858000" w="2555240">
                  <a:moveTo>
                    <a:pt x="2555219" y="0"/>
                  </a:moveTo>
                  <a:lnTo>
                    <a:pt x="2528139" y="0"/>
                  </a:lnTo>
                  <a:lnTo>
                    <a:pt x="2100017" y="1561407"/>
                  </a:lnTo>
                  <a:lnTo>
                    <a:pt x="1757578" y="2837279"/>
                  </a:lnTo>
                  <a:lnTo>
                    <a:pt x="1732760" y="2874962"/>
                  </a:lnTo>
                  <a:lnTo>
                    <a:pt x="1699570" y="2903364"/>
                  </a:lnTo>
                  <a:lnTo>
                    <a:pt x="1660330" y="2921448"/>
                  </a:lnTo>
                  <a:lnTo>
                    <a:pt x="1617364" y="2928175"/>
                  </a:lnTo>
                  <a:lnTo>
                    <a:pt x="1704059" y="2928175"/>
                  </a:lnTo>
                  <a:lnTo>
                    <a:pt x="1714469" y="2923320"/>
                  </a:lnTo>
                  <a:lnTo>
                    <a:pt x="1753036" y="2890094"/>
                  </a:lnTo>
                  <a:lnTo>
                    <a:pt x="1781765" y="2846183"/>
                  </a:lnTo>
                  <a:lnTo>
                    <a:pt x="1781765" y="2844910"/>
                  </a:lnTo>
                  <a:lnTo>
                    <a:pt x="2124204" y="1567768"/>
                  </a:lnTo>
                  <a:lnTo>
                    <a:pt x="2555219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1" name="Google Shape;851;p28"/>
          <p:cNvSpPr txBox="1"/>
          <p:nvPr/>
        </p:nvSpPr>
        <p:spPr>
          <a:xfrm rot="5400000">
            <a:off x="8374885" y="2834702"/>
            <a:ext cx="6737984" cy="11468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7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D9D9D9"/>
                </a:solidFill>
                <a:latin typeface="Verdana"/>
                <a:ea typeface="Verdana"/>
                <a:cs typeface="Verdana"/>
                <a:sym typeface="Verdana"/>
              </a:rPr>
              <a:t>INTRODUZIONE</a:t>
            </a:r>
            <a:endParaRPr sz="7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52" name="Google Shape;852;p28"/>
          <p:cNvSpPr txBox="1"/>
          <p:nvPr/>
        </p:nvSpPr>
        <p:spPr>
          <a:xfrm>
            <a:off x="692056" y="1568196"/>
            <a:ext cx="7053000" cy="2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01600" lvl="0" marL="103504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	Le microgrid sono piccole sottoreti di controllo dei DER che consentono agli utenti di controllare la propria energia, con la possibilità di connettersi alla rete principale (la Smart Grid).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114300" lvl="0" marL="103504" marR="48895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	Pertanto, questo tipo di distribuzione crea piccole "</a:t>
            </a:r>
            <a:r>
              <a:rPr b="1" lang="en-US" sz="1800">
                <a:latin typeface="Verdana"/>
                <a:ea typeface="Verdana"/>
                <a:cs typeface="Verdana"/>
                <a:sym typeface="Verdana"/>
              </a:rPr>
              <a:t>isole operative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" con l'obiettivo di aumentare la "resilienza" riducendo l'impatto di potenziali "</a:t>
            </a:r>
            <a:r>
              <a:rPr b="1" lang="en-US" sz="1800">
                <a:latin typeface="Verdana"/>
                <a:ea typeface="Verdana"/>
                <a:cs typeface="Verdana"/>
                <a:sym typeface="Verdana"/>
              </a:rPr>
              <a:t>interruzioni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".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853" name="Google Shape;853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8480" y="3685457"/>
            <a:ext cx="6225768" cy="2574923"/>
          </a:xfrm>
          <a:prstGeom prst="rect">
            <a:avLst/>
          </a:prstGeom>
          <a:noFill/>
          <a:ln>
            <a:noFill/>
          </a:ln>
        </p:spPr>
      </p:pic>
      <p:sp>
        <p:nvSpPr>
          <p:cNvPr id="854" name="Google Shape;854;p28"/>
          <p:cNvSpPr txBox="1"/>
          <p:nvPr/>
        </p:nvSpPr>
        <p:spPr>
          <a:xfrm>
            <a:off x="4902060" y="4356100"/>
            <a:ext cx="1278255" cy="269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MICRO GRIGLIA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855" name="Google Shape;855;p28"/>
          <p:cNvGrpSpPr/>
          <p:nvPr/>
        </p:nvGrpSpPr>
        <p:grpSpPr>
          <a:xfrm>
            <a:off x="2274708" y="4788408"/>
            <a:ext cx="3991980" cy="1346960"/>
            <a:chOff x="2274708" y="4788408"/>
            <a:chExt cx="3991980" cy="1346960"/>
          </a:xfrm>
        </p:grpSpPr>
        <p:pic>
          <p:nvPicPr>
            <p:cNvPr id="856" name="Google Shape;856;p2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736592" y="4788408"/>
              <a:ext cx="460248" cy="4602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7" name="Google Shape;857;p2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251704" y="5297423"/>
              <a:ext cx="460248" cy="4602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8" name="Google Shape;858;p28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5806440" y="4821936"/>
              <a:ext cx="460248" cy="4602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59" name="Google Shape;859;p28"/>
            <p:cNvSpPr/>
            <p:nvPr/>
          </p:nvSpPr>
          <p:spPr>
            <a:xfrm>
              <a:off x="2274708" y="5071696"/>
              <a:ext cx="874394" cy="914400"/>
            </a:xfrm>
            <a:custGeom>
              <a:rect b="b" l="l" r="r" t="t"/>
              <a:pathLst>
                <a:path extrusionOk="0" h="914400" w="874394">
                  <a:moveTo>
                    <a:pt x="437130" y="0"/>
                  </a:moveTo>
                  <a:lnTo>
                    <a:pt x="389499" y="2681"/>
                  </a:lnTo>
                  <a:lnTo>
                    <a:pt x="343355" y="10540"/>
                  </a:lnTo>
                  <a:lnTo>
                    <a:pt x="298963" y="23298"/>
                  </a:lnTo>
                  <a:lnTo>
                    <a:pt x="256589" y="40676"/>
                  </a:lnTo>
                  <a:lnTo>
                    <a:pt x="216502" y="62395"/>
                  </a:lnTo>
                  <a:lnTo>
                    <a:pt x="178966" y="88176"/>
                  </a:lnTo>
                  <a:lnTo>
                    <a:pt x="144250" y="117740"/>
                  </a:lnTo>
                  <a:lnTo>
                    <a:pt x="112619" y="150809"/>
                  </a:lnTo>
                  <a:lnTo>
                    <a:pt x="84340" y="187105"/>
                  </a:lnTo>
                  <a:lnTo>
                    <a:pt x="59681" y="226347"/>
                  </a:lnTo>
                  <a:lnTo>
                    <a:pt x="38906" y="268258"/>
                  </a:lnTo>
                  <a:lnTo>
                    <a:pt x="22285" y="312558"/>
                  </a:lnTo>
                  <a:lnTo>
                    <a:pt x="10082" y="358969"/>
                  </a:lnTo>
                  <a:lnTo>
                    <a:pt x="2565" y="407212"/>
                  </a:lnTo>
                  <a:lnTo>
                    <a:pt x="0" y="457008"/>
                  </a:lnTo>
                  <a:lnTo>
                    <a:pt x="2565" y="506804"/>
                  </a:lnTo>
                  <a:lnTo>
                    <a:pt x="10082" y="555046"/>
                  </a:lnTo>
                  <a:lnTo>
                    <a:pt x="22285" y="601457"/>
                  </a:lnTo>
                  <a:lnTo>
                    <a:pt x="38906" y="645757"/>
                  </a:lnTo>
                  <a:lnTo>
                    <a:pt x="59681" y="687668"/>
                  </a:lnTo>
                  <a:lnTo>
                    <a:pt x="84340" y="726910"/>
                  </a:lnTo>
                  <a:lnTo>
                    <a:pt x="112619" y="763205"/>
                  </a:lnTo>
                  <a:lnTo>
                    <a:pt x="144250" y="796274"/>
                  </a:lnTo>
                  <a:lnTo>
                    <a:pt x="178966" y="825839"/>
                  </a:lnTo>
                  <a:lnTo>
                    <a:pt x="216502" y="851620"/>
                  </a:lnTo>
                  <a:lnTo>
                    <a:pt x="256589" y="873339"/>
                  </a:lnTo>
                  <a:lnTo>
                    <a:pt x="298963" y="890716"/>
                  </a:lnTo>
                  <a:lnTo>
                    <a:pt x="343355" y="903474"/>
                  </a:lnTo>
                  <a:lnTo>
                    <a:pt x="389499" y="911333"/>
                  </a:lnTo>
                  <a:lnTo>
                    <a:pt x="437130" y="914015"/>
                  </a:lnTo>
                  <a:lnTo>
                    <a:pt x="484760" y="911333"/>
                  </a:lnTo>
                  <a:lnTo>
                    <a:pt x="530904" y="903474"/>
                  </a:lnTo>
                  <a:lnTo>
                    <a:pt x="575297" y="890716"/>
                  </a:lnTo>
                  <a:lnTo>
                    <a:pt x="617670" y="873339"/>
                  </a:lnTo>
                  <a:lnTo>
                    <a:pt x="657758" y="851620"/>
                  </a:lnTo>
                  <a:lnTo>
                    <a:pt x="695293" y="825839"/>
                  </a:lnTo>
                  <a:lnTo>
                    <a:pt x="730010" y="796274"/>
                  </a:lnTo>
                  <a:lnTo>
                    <a:pt x="761641" y="763205"/>
                  </a:lnTo>
                  <a:lnTo>
                    <a:pt x="789919" y="726910"/>
                  </a:lnTo>
                  <a:lnTo>
                    <a:pt x="814579" y="687668"/>
                  </a:lnTo>
                  <a:lnTo>
                    <a:pt x="835353" y="645757"/>
                  </a:lnTo>
                  <a:lnTo>
                    <a:pt x="851975" y="601457"/>
                  </a:lnTo>
                  <a:lnTo>
                    <a:pt x="864178" y="555046"/>
                  </a:lnTo>
                  <a:lnTo>
                    <a:pt x="871695" y="506804"/>
                  </a:lnTo>
                  <a:lnTo>
                    <a:pt x="874260" y="457008"/>
                  </a:lnTo>
                  <a:lnTo>
                    <a:pt x="871695" y="407212"/>
                  </a:lnTo>
                  <a:lnTo>
                    <a:pt x="864178" y="358969"/>
                  </a:lnTo>
                  <a:lnTo>
                    <a:pt x="851975" y="312558"/>
                  </a:lnTo>
                  <a:lnTo>
                    <a:pt x="835353" y="268258"/>
                  </a:lnTo>
                  <a:lnTo>
                    <a:pt x="814579" y="226347"/>
                  </a:lnTo>
                  <a:lnTo>
                    <a:pt x="789919" y="187105"/>
                  </a:lnTo>
                  <a:lnTo>
                    <a:pt x="761641" y="150809"/>
                  </a:lnTo>
                  <a:lnTo>
                    <a:pt x="730010" y="117740"/>
                  </a:lnTo>
                  <a:lnTo>
                    <a:pt x="695293" y="88176"/>
                  </a:lnTo>
                  <a:lnTo>
                    <a:pt x="657758" y="62395"/>
                  </a:lnTo>
                  <a:lnTo>
                    <a:pt x="617670" y="40676"/>
                  </a:lnTo>
                  <a:lnTo>
                    <a:pt x="575297" y="23298"/>
                  </a:lnTo>
                  <a:lnTo>
                    <a:pt x="530904" y="10540"/>
                  </a:lnTo>
                  <a:lnTo>
                    <a:pt x="484760" y="2681"/>
                  </a:lnTo>
                  <a:lnTo>
                    <a:pt x="437130" y="0"/>
                  </a:lnTo>
                  <a:close/>
                </a:path>
              </a:pathLst>
            </a:custGeom>
            <a:solidFill>
              <a:srgbClr val="D87A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28"/>
            <p:cNvSpPr/>
            <p:nvPr/>
          </p:nvSpPr>
          <p:spPr>
            <a:xfrm>
              <a:off x="2274708" y="5071696"/>
              <a:ext cx="874394" cy="914400"/>
            </a:xfrm>
            <a:custGeom>
              <a:rect b="b" l="l" r="r" t="t"/>
              <a:pathLst>
                <a:path extrusionOk="0" h="914400" w="874394">
                  <a:moveTo>
                    <a:pt x="0" y="457007"/>
                  </a:moveTo>
                  <a:lnTo>
                    <a:pt x="2565" y="407211"/>
                  </a:lnTo>
                  <a:lnTo>
                    <a:pt x="10082" y="358968"/>
                  </a:lnTo>
                  <a:lnTo>
                    <a:pt x="22285" y="312557"/>
                  </a:lnTo>
                  <a:lnTo>
                    <a:pt x="38907" y="268257"/>
                  </a:lnTo>
                  <a:lnTo>
                    <a:pt x="59681" y="226347"/>
                  </a:lnTo>
                  <a:lnTo>
                    <a:pt x="84340" y="187104"/>
                  </a:lnTo>
                  <a:lnTo>
                    <a:pt x="112619" y="150809"/>
                  </a:lnTo>
                  <a:lnTo>
                    <a:pt x="144250" y="117740"/>
                  </a:lnTo>
                  <a:lnTo>
                    <a:pt x="178966" y="88175"/>
                  </a:lnTo>
                  <a:lnTo>
                    <a:pt x="216502" y="62394"/>
                  </a:lnTo>
                  <a:lnTo>
                    <a:pt x="256590" y="40676"/>
                  </a:lnTo>
                  <a:lnTo>
                    <a:pt x="298963" y="23298"/>
                  </a:lnTo>
                  <a:lnTo>
                    <a:pt x="343355" y="10540"/>
                  </a:lnTo>
                  <a:lnTo>
                    <a:pt x="389500" y="2681"/>
                  </a:lnTo>
                  <a:lnTo>
                    <a:pt x="437130" y="0"/>
                  </a:lnTo>
                  <a:lnTo>
                    <a:pt x="484760" y="2681"/>
                  </a:lnTo>
                  <a:lnTo>
                    <a:pt x="530905" y="10540"/>
                  </a:lnTo>
                  <a:lnTo>
                    <a:pt x="575297" y="23298"/>
                  </a:lnTo>
                  <a:lnTo>
                    <a:pt x="617670" y="40676"/>
                  </a:lnTo>
                  <a:lnTo>
                    <a:pt x="657758" y="62394"/>
                  </a:lnTo>
                  <a:lnTo>
                    <a:pt x="695294" y="88175"/>
                  </a:lnTo>
                  <a:lnTo>
                    <a:pt x="730010" y="117740"/>
                  </a:lnTo>
                  <a:lnTo>
                    <a:pt x="761641" y="150809"/>
                  </a:lnTo>
                  <a:lnTo>
                    <a:pt x="789920" y="187104"/>
                  </a:lnTo>
                  <a:lnTo>
                    <a:pt x="814579" y="226347"/>
                  </a:lnTo>
                  <a:lnTo>
                    <a:pt x="835353" y="268257"/>
                  </a:lnTo>
                  <a:lnTo>
                    <a:pt x="851975" y="312557"/>
                  </a:lnTo>
                  <a:lnTo>
                    <a:pt x="864178" y="358968"/>
                  </a:lnTo>
                  <a:lnTo>
                    <a:pt x="871695" y="407211"/>
                  </a:lnTo>
                  <a:lnTo>
                    <a:pt x="874261" y="457007"/>
                  </a:lnTo>
                  <a:lnTo>
                    <a:pt x="871695" y="506803"/>
                  </a:lnTo>
                  <a:lnTo>
                    <a:pt x="864178" y="555046"/>
                  </a:lnTo>
                  <a:lnTo>
                    <a:pt x="851975" y="601457"/>
                  </a:lnTo>
                  <a:lnTo>
                    <a:pt x="835353" y="645757"/>
                  </a:lnTo>
                  <a:lnTo>
                    <a:pt x="814579" y="687667"/>
                  </a:lnTo>
                  <a:lnTo>
                    <a:pt x="789920" y="726910"/>
                  </a:lnTo>
                  <a:lnTo>
                    <a:pt x="761641" y="763205"/>
                  </a:lnTo>
                  <a:lnTo>
                    <a:pt x="730010" y="796274"/>
                  </a:lnTo>
                  <a:lnTo>
                    <a:pt x="695294" y="825839"/>
                  </a:lnTo>
                  <a:lnTo>
                    <a:pt x="657758" y="851620"/>
                  </a:lnTo>
                  <a:lnTo>
                    <a:pt x="617670" y="873338"/>
                  </a:lnTo>
                  <a:lnTo>
                    <a:pt x="575297" y="890716"/>
                  </a:lnTo>
                  <a:lnTo>
                    <a:pt x="530905" y="903474"/>
                  </a:lnTo>
                  <a:lnTo>
                    <a:pt x="484760" y="911333"/>
                  </a:lnTo>
                  <a:lnTo>
                    <a:pt x="437130" y="914015"/>
                  </a:lnTo>
                  <a:lnTo>
                    <a:pt x="389500" y="911333"/>
                  </a:lnTo>
                  <a:lnTo>
                    <a:pt x="343355" y="903474"/>
                  </a:lnTo>
                  <a:lnTo>
                    <a:pt x="298963" y="890716"/>
                  </a:lnTo>
                  <a:lnTo>
                    <a:pt x="256590" y="873338"/>
                  </a:lnTo>
                  <a:lnTo>
                    <a:pt x="216502" y="851620"/>
                  </a:lnTo>
                  <a:lnTo>
                    <a:pt x="178966" y="825839"/>
                  </a:lnTo>
                  <a:lnTo>
                    <a:pt x="144250" y="796274"/>
                  </a:lnTo>
                  <a:lnTo>
                    <a:pt x="112619" y="763205"/>
                  </a:lnTo>
                  <a:lnTo>
                    <a:pt x="84340" y="726910"/>
                  </a:lnTo>
                  <a:lnTo>
                    <a:pt x="59681" y="687667"/>
                  </a:lnTo>
                  <a:lnTo>
                    <a:pt x="38907" y="645757"/>
                  </a:lnTo>
                  <a:lnTo>
                    <a:pt x="22285" y="601457"/>
                  </a:lnTo>
                  <a:lnTo>
                    <a:pt x="10082" y="555046"/>
                  </a:lnTo>
                  <a:lnTo>
                    <a:pt x="2565" y="506803"/>
                  </a:lnTo>
                  <a:lnTo>
                    <a:pt x="0" y="457007"/>
                  </a:lnTo>
                  <a:close/>
                </a:path>
              </a:pathLst>
            </a:custGeom>
            <a:noFill/>
            <a:ln cap="flat" cmpd="sng" w="2540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28"/>
            <p:cNvSpPr/>
            <p:nvPr/>
          </p:nvSpPr>
          <p:spPr>
            <a:xfrm>
              <a:off x="3611942" y="5220968"/>
              <a:ext cx="874394" cy="914400"/>
            </a:xfrm>
            <a:custGeom>
              <a:rect b="b" l="l" r="r" t="t"/>
              <a:pathLst>
                <a:path extrusionOk="0" h="914400" w="874395">
                  <a:moveTo>
                    <a:pt x="437131" y="0"/>
                  </a:moveTo>
                  <a:lnTo>
                    <a:pt x="389501" y="2681"/>
                  </a:lnTo>
                  <a:lnTo>
                    <a:pt x="343356" y="10540"/>
                  </a:lnTo>
                  <a:lnTo>
                    <a:pt x="298964" y="23298"/>
                  </a:lnTo>
                  <a:lnTo>
                    <a:pt x="256590" y="40676"/>
                  </a:lnTo>
                  <a:lnTo>
                    <a:pt x="216503" y="62395"/>
                  </a:lnTo>
                  <a:lnTo>
                    <a:pt x="178967" y="88176"/>
                  </a:lnTo>
                  <a:lnTo>
                    <a:pt x="144250" y="117740"/>
                  </a:lnTo>
                  <a:lnTo>
                    <a:pt x="112619" y="150809"/>
                  </a:lnTo>
                  <a:lnTo>
                    <a:pt x="84341" y="187105"/>
                  </a:lnTo>
                  <a:lnTo>
                    <a:pt x="59681" y="226347"/>
                  </a:lnTo>
                  <a:lnTo>
                    <a:pt x="38907" y="268257"/>
                  </a:lnTo>
                  <a:lnTo>
                    <a:pt x="22285" y="312558"/>
                  </a:lnTo>
                  <a:lnTo>
                    <a:pt x="10082" y="358968"/>
                  </a:lnTo>
                  <a:lnTo>
                    <a:pt x="2565" y="407211"/>
                  </a:lnTo>
                  <a:lnTo>
                    <a:pt x="0" y="457007"/>
                  </a:lnTo>
                  <a:lnTo>
                    <a:pt x="2565" y="506803"/>
                  </a:lnTo>
                  <a:lnTo>
                    <a:pt x="10082" y="555046"/>
                  </a:lnTo>
                  <a:lnTo>
                    <a:pt x="22285" y="601457"/>
                  </a:lnTo>
                  <a:lnTo>
                    <a:pt x="38907" y="645757"/>
                  </a:lnTo>
                  <a:lnTo>
                    <a:pt x="59681" y="687668"/>
                  </a:lnTo>
                  <a:lnTo>
                    <a:pt x="84341" y="726910"/>
                  </a:lnTo>
                  <a:lnTo>
                    <a:pt x="112619" y="763205"/>
                  </a:lnTo>
                  <a:lnTo>
                    <a:pt x="144250" y="796274"/>
                  </a:lnTo>
                  <a:lnTo>
                    <a:pt x="178967" y="825839"/>
                  </a:lnTo>
                  <a:lnTo>
                    <a:pt x="216503" y="851620"/>
                  </a:lnTo>
                  <a:lnTo>
                    <a:pt x="256590" y="873339"/>
                  </a:lnTo>
                  <a:lnTo>
                    <a:pt x="298964" y="890716"/>
                  </a:lnTo>
                  <a:lnTo>
                    <a:pt x="343356" y="903474"/>
                  </a:lnTo>
                  <a:lnTo>
                    <a:pt x="389501" y="911333"/>
                  </a:lnTo>
                  <a:lnTo>
                    <a:pt x="437131" y="914015"/>
                  </a:lnTo>
                  <a:lnTo>
                    <a:pt x="484761" y="911333"/>
                  </a:lnTo>
                  <a:lnTo>
                    <a:pt x="530906" y="903474"/>
                  </a:lnTo>
                  <a:lnTo>
                    <a:pt x="575298" y="890716"/>
                  </a:lnTo>
                  <a:lnTo>
                    <a:pt x="617671" y="873339"/>
                  </a:lnTo>
                  <a:lnTo>
                    <a:pt x="657759" y="851620"/>
                  </a:lnTo>
                  <a:lnTo>
                    <a:pt x="695295" y="825839"/>
                  </a:lnTo>
                  <a:lnTo>
                    <a:pt x="730011" y="796274"/>
                  </a:lnTo>
                  <a:lnTo>
                    <a:pt x="761642" y="763205"/>
                  </a:lnTo>
                  <a:lnTo>
                    <a:pt x="789920" y="726910"/>
                  </a:lnTo>
                  <a:lnTo>
                    <a:pt x="814580" y="687668"/>
                  </a:lnTo>
                  <a:lnTo>
                    <a:pt x="835354" y="645757"/>
                  </a:lnTo>
                  <a:lnTo>
                    <a:pt x="851976" y="601457"/>
                  </a:lnTo>
                  <a:lnTo>
                    <a:pt x="864179" y="555046"/>
                  </a:lnTo>
                  <a:lnTo>
                    <a:pt x="871696" y="506803"/>
                  </a:lnTo>
                  <a:lnTo>
                    <a:pt x="874261" y="457007"/>
                  </a:lnTo>
                  <a:lnTo>
                    <a:pt x="871696" y="407211"/>
                  </a:lnTo>
                  <a:lnTo>
                    <a:pt x="864179" y="358968"/>
                  </a:lnTo>
                  <a:lnTo>
                    <a:pt x="851976" y="312558"/>
                  </a:lnTo>
                  <a:lnTo>
                    <a:pt x="835354" y="268257"/>
                  </a:lnTo>
                  <a:lnTo>
                    <a:pt x="814580" y="226347"/>
                  </a:lnTo>
                  <a:lnTo>
                    <a:pt x="789920" y="187105"/>
                  </a:lnTo>
                  <a:lnTo>
                    <a:pt x="761642" y="150809"/>
                  </a:lnTo>
                  <a:lnTo>
                    <a:pt x="730011" y="117740"/>
                  </a:lnTo>
                  <a:lnTo>
                    <a:pt x="695295" y="88176"/>
                  </a:lnTo>
                  <a:lnTo>
                    <a:pt x="657759" y="62395"/>
                  </a:lnTo>
                  <a:lnTo>
                    <a:pt x="617671" y="40676"/>
                  </a:lnTo>
                  <a:lnTo>
                    <a:pt x="575298" y="23298"/>
                  </a:lnTo>
                  <a:lnTo>
                    <a:pt x="530906" y="10540"/>
                  </a:lnTo>
                  <a:lnTo>
                    <a:pt x="484761" y="2681"/>
                  </a:lnTo>
                  <a:lnTo>
                    <a:pt x="437131" y="0"/>
                  </a:lnTo>
                  <a:close/>
                </a:path>
              </a:pathLst>
            </a:custGeom>
            <a:solidFill>
              <a:srgbClr val="D87A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28"/>
            <p:cNvSpPr/>
            <p:nvPr/>
          </p:nvSpPr>
          <p:spPr>
            <a:xfrm>
              <a:off x="3611942" y="5220968"/>
              <a:ext cx="874394" cy="914400"/>
            </a:xfrm>
            <a:custGeom>
              <a:rect b="b" l="l" r="r" t="t"/>
              <a:pathLst>
                <a:path extrusionOk="0" h="914400" w="874395">
                  <a:moveTo>
                    <a:pt x="0" y="457007"/>
                  </a:moveTo>
                  <a:lnTo>
                    <a:pt x="2565" y="407211"/>
                  </a:lnTo>
                  <a:lnTo>
                    <a:pt x="10082" y="358968"/>
                  </a:lnTo>
                  <a:lnTo>
                    <a:pt x="22285" y="312557"/>
                  </a:lnTo>
                  <a:lnTo>
                    <a:pt x="38907" y="268257"/>
                  </a:lnTo>
                  <a:lnTo>
                    <a:pt x="59681" y="226347"/>
                  </a:lnTo>
                  <a:lnTo>
                    <a:pt x="84340" y="187104"/>
                  </a:lnTo>
                  <a:lnTo>
                    <a:pt x="112619" y="150809"/>
                  </a:lnTo>
                  <a:lnTo>
                    <a:pt x="144250" y="117740"/>
                  </a:lnTo>
                  <a:lnTo>
                    <a:pt x="178966" y="88175"/>
                  </a:lnTo>
                  <a:lnTo>
                    <a:pt x="216502" y="62394"/>
                  </a:lnTo>
                  <a:lnTo>
                    <a:pt x="256590" y="40676"/>
                  </a:lnTo>
                  <a:lnTo>
                    <a:pt x="298963" y="23298"/>
                  </a:lnTo>
                  <a:lnTo>
                    <a:pt x="343355" y="10540"/>
                  </a:lnTo>
                  <a:lnTo>
                    <a:pt x="389500" y="2681"/>
                  </a:lnTo>
                  <a:lnTo>
                    <a:pt x="437130" y="0"/>
                  </a:lnTo>
                  <a:lnTo>
                    <a:pt x="484760" y="2681"/>
                  </a:lnTo>
                  <a:lnTo>
                    <a:pt x="530905" y="10540"/>
                  </a:lnTo>
                  <a:lnTo>
                    <a:pt x="575297" y="23298"/>
                  </a:lnTo>
                  <a:lnTo>
                    <a:pt x="617670" y="40676"/>
                  </a:lnTo>
                  <a:lnTo>
                    <a:pt x="657758" y="62394"/>
                  </a:lnTo>
                  <a:lnTo>
                    <a:pt x="695294" y="88175"/>
                  </a:lnTo>
                  <a:lnTo>
                    <a:pt x="730010" y="117740"/>
                  </a:lnTo>
                  <a:lnTo>
                    <a:pt x="761641" y="150809"/>
                  </a:lnTo>
                  <a:lnTo>
                    <a:pt x="789920" y="187104"/>
                  </a:lnTo>
                  <a:lnTo>
                    <a:pt x="814579" y="226347"/>
                  </a:lnTo>
                  <a:lnTo>
                    <a:pt x="835353" y="268257"/>
                  </a:lnTo>
                  <a:lnTo>
                    <a:pt x="851975" y="312557"/>
                  </a:lnTo>
                  <a:lnTo>
                    <a:pt x="864178" y="358968"/>
                  </a:lnTo>
                  <a:lnTo>
                    <a:pt x="871695" y="407211"/>
                  </a:lnTo>
                  <a:lnTo>
                    <a:pt x="874261" y="457007"/>
                  </a:lnTo>
                  <a:lnTo>
                    <a:pt x="871695" y="506803"/>
                  </a:lnTo>
                  <a:lnTo>
                    <a:pt x="864178" y="555046"/>
                  </a:lnTo>
                  <a:lnTo>
                    <a:pt x="851975" y="601457"/>
                  </a:lnTo>
                  <a:lnTo>
                    <a:pt x="835353" y="645757"/>
                  </a:lnTo>
                  <a:lnTo>
                    <a:pt x="814579" y="687667"/>
                  </a:lnTo>
                  <a:lnTo>
                    <a:pt x="789920" y="726910"/>
                  </a:lnTo>
                  <a:lnTo>
                    <a:pt x="761641" y="763205"/>
                  </a:lnTo>
                  <a:lnTo>
                    <a:pt x="730010" y="796274"/>
                  </a:lnTo>
                  <a:lnTo>
                    <a:pt x="695294" y="825839"/>
                  </a:lnTo>
                  <a:lnTo>
                    <a:pt x="657758" y="851620"/>
                  </a:lnTo>
                  <a:lnTo>
                    <a:pt x="617670" y="873338"/>
                  </a:lnTo>
                  <a:lnTo>
                    <a:pt x="575297" y="890716"/>
                  </a:lnTo>
                  <a:lnTo>
                    <a:pt x="530905" y="903474"/>
                  </a:lnTo>
                  <a:lnTo>
                    <a:pt x="484760" y="911333"/>
                  </a:lnTo>
                  <a:lnTo>
                    <a:pt x="437130" y="914015"/>
                  </a:lnTo>
                  <a:lnTo>
                    <a:pt x="389500" y="911333"/>
                  </a:lnTo>
                  <a:lnTo>
                    <a:pt x="343355" y="903474"/>
                  </a:lnTo>
                  <a:lnTo>
                    <a:pt x="298963" y="890716"/>
                  </a:lnTo>
                  <a:lnTo>
                    <a:pt x="256590" y="873338"/>
                  </a:lnTo>
                  <a:lnTo>
                    <a:pt x="216502" y="851620"/>
                  </a:lnTo>
                  <a:lnTo>
                    <a:pt x="178966" y="825839"/>
                  </a:lnTo>
                  <a:lnTo>
                    <a:pt x="144250" y="796274"/>
                  </a:lnTo>
                  <a:lnTo>
                    <a:pt x="112619" y="763205"/>
                  </a:lnTo>
                  <a:lnTo>
                    <a:pt x="84340" y="726910"/>
                  </a:lnTo>
                  <a:lnTo>
                    <a:pt x="59681" y="687667"/>
                  </a:lnTo>
                  <a:lnTo>
                    <a:pt x="38907" y="645757"/>
                  </a:lnTo>
                  <a:lnTo>
                    <a:pt x="22285" y="601457"/>
                  </a:lnTo>
                  <a:lnTo>
                    <a:pt x="10082" y="555046"/>
                  </a:lnTo>
                  <a:lnTo>
                    <a:pt x="2565" y="506803"/>
                  </a:lnTo>
                  <a:lnTo>
                    <a:pt x="0" y="457007"/>
                  </a:lnTo>
                  <a:close/>
                </a:path>
              </a:pathLst>
            </a:custGeom>
            <a:noFill/>
            <a:ln cap="flat" cmpd="sng" w="2540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3" name="Google Shape;863;p28"/>
          <p:cNvSpPr txBox="1"/>
          <p:nvPr/>
        </p:nvSpPr>
        <p:spPr>
          <a:xfrm>
            <a:off x="2223819" y="4130547"/>
            <a:ext cx="2131060" cy="452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GRIGLIA SMART</a:t>
            </a:r>
            <a:endParaRPr sz="28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864" name="Google Shape;864;p28"/>
          <p:cNvGrpSpPr/>
          <p:nvPr/>
        </p:nvGrpSpPr>
        <p:grpSpPr>
          <a:xfrm>
            <a:off x="45072" y="3175253"/>
            <a:ext cx="10109149" cy="2985021"/>
            <a:chOff x="45072" y="3175253"/>
            <a:chExt cx="10109149" cy="2985021"/>
          </a:xfrm>
        </p:grpSpPr>
        <p:sp>
          <p:nvSpPr>
            <p:cNvPr id="865" name="Google Shape;865;p28"/>
            <p:cNvSpPr/>
            <p:nvPr/>
          </p:nvSpPr>
          <p:spPr>
            <a:xfrm>
              <a:off x="2112302" y="4671098"/>
              <a:ext cx="2265680" cy="400685"/>
            </a:xfrm>
            <a:custGeom>
              <a:rect b="b" l="l" r="r" t="t"/>
              <a:pathLst>
                <a:path extrusionOk="0" h="400685" w="2265679">
                  <a:moveTo>
                    <a:pt x="2265210" y="0"/>
                  </a:moveTo>
                  <a:lnTo>
                    <a:pt x="0" y="0"/>
                  </a:lnTo>
                  <a:lnTo>
                    <a:pt x="0" y="104101"/>
                  </a:lnTo>
                  <a:lnTo>
                    <a:pt x="589305" y="104101"/>
                  </a:lnTo>
                  <a:lnTo>
                    <a:pt x="589305" y="326237"/>
                  </a:lnTo>
                  <a:lnTo>
                    <a:pt x="727875" y="326237"/>
                  </a:lnTo>
                  <a:lnTo>
                    <a:pt x="727875" y="104101"/>
                  </a:lnTo>
                  <a:lnTo>
                    <a:pt x="1891004" y="104101"/>
                  </a:lnTo>
                  <a:lnTo>
                    <a:pt x="1891004" y="400608"/>
                  </a:lnTo>
                  <a:lnTo>
                    <a:pt x="2029561" y="400608"/>
                  </a:lnTo>
                  <a:lnTo>
                    <a:pt x="2029561" y="104101"/>
                  </a:lnTo>
                  <a:lnTo>
                    <a:pt x="2265210" y="104101"/>
                  </a:lnTo>
                  <a:lnTo>
                    <a:pt x="2265210" y="0"/>
                  </a:lnTo>
                  <a:close/>
                </a:path>
              </a:pathLst>
            </a:custGeom>
            <a:solidFill>
              <a:srgbClr val="00905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866" name="Google Shape;866;p28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127760" y="3913632"/>
              <a:ext cx="1249680" cy="1200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7" name="Google Shape;867;p28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652271" y="4892039"/>
              <a:ext cx="1042416" cy="1042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68" name="Google Shape;868;p28"/>
            <p:cNvSpPr/>
            <p:nvPr/>
          </p:nvSpPr>
          <p:spPr>
            <a:xfrm>
              <a:off x="45072" y="3761320"/>
              <a:ext cx="1529715" cy="1400175"/>
            </a:xfrm>
            <a:custGeom>
              <a:rect b="b" l="l" r="r" t="t"/>
              <a:pathLst>
                <a:path extrusionOk="0" h="1400175" w="1529715">
                  <a:moveTo>
                    <a:pt x="965669" y="1378877"/>
                  </a:moveTo>
                  <a:lnTo>
                    <a:pt x="964044" y="1370812"/>
                  </a:lnTo>
                  <a:lnTo>
                    <a:pt x="959599" y="1364234"/>
                  </a:lnTo>
                  <a:lnTo>
                    <a:pt x="953020" y="1359789"/>
                  </a:lnTo>
                  <a:lnTo>
                    <a:pt x="944956" y="1358163"/>
                  </a:lnTo>
                  <a:lnTo>
                    <a:pt x="936891" y="1359789"/>
                  </a:lnTo>
                  <a:lnTo>
                    <a:pt x="930300" y="1364234"/>
                  </a:lnTo>
                  <a:lnTo>
                    <a:pt x="925868" y="1370812"/>
                  </a:lnTo>
                  <a:lnTo>
                    <a:pt x="924229" y="1378877"/>
                  </a:lnTo>
                  <a:lnTo>
                    <a:pt x="925868" y="1386941"/>
                  </a:lnTo>
                  <a:lnTo>
                    <a:pt x="930300" y="1393532"/>
                  </a:lnTo>
                  <a:lnTo>
                    <a:pt x="936891" y="1397965"/>
                  </a:lnTo>
                  <a:lnTo>
                    <a:pt x="944956" y="1399603"/>
                  </a:lnTo>
                  <a:lnTo>
                    <a:pt x="953020" y="1397965"/>
                  </a:lnTo>
                  <a:lnTo>
                    <a:pt x="959599" y="1393532"/>
                  </a:lnTo>
                  <a:lnTo>
                    <a:pt x="964044" y="1386941"/>
                  </a:lnTo>
                  <a:lnTo>
                    <a:pt x="965669" y="1378877"/>
                  </a:lnTo>
                  <a:close/>
                </a:path>
                <a:path extrusionOk="0" h="1400175" w="1529715">
                  <a:moveTo>
                    <a:pt x="1529346" y="336296"/>
                  </a:moveTo>
                  <a:lnTo>
                    <a:pt x="1509496" y="297738"/>
                  </a:lnTo>
                  <a:lnTo>
                    <a:pt x="1459979" y="263309"/>
                  </a:lnTo>
                  <a:lnTo>
                    <a:pt x="1392453" y="247523"/>
                  </a:lnTo>
                  <a:lnTo>
                    <a:pt x="1391170" y="245198"/>
                  </a:lnTo>
                  <a:lnTo>
                    <a:pt x="1381252" y="173888"/>
                  </a:lnTo>
                  <a:lnTo>
                    <a:pt x="1359255" y="142176"/>
                  </a:lnTo>
                  <a:lnTo>
                    <a:pt x="1327543" y="114515"/>
                  </a:lnTo>
                  <a:lnTo>
                    <a:pt x="1287322" y="91998"/>
                  </a:lnTo>
                  <a:lnTo>
                    <a:pt x="1239862" y="75666"/>
                  </a:lnTo>
                  <a:lnTo>
                    <a:pt x="1186357" y="66611"/>
                  </a:lnTo>
                  <a:lnTo>
                    <a:pt x="1146530" y="65239"/>
                  </a:lnTo>
                  <a:lnTo>
                    <a:pt x="1107186" y="68249"/>
                  </a:lnTo>
                  <a:lnTo>
                    <a:pt x="1069124" y="75514"/>
                  </a:lnTo>
                  <a:lnTo>
                    <a:pt x="1033170" y="86931"/>
                  </a:lnTo>
                  <a:lnTo>
                    <a:pt x="1003642" y="59575"/>
                  </a:lnTo>
                  <a:lnTo>
                    <a:pt x="965644" y="39039"/>
                  </a:lnTo>
                  <a:lnTo>
                    <a:pt x="921626" y="25819"/>
                  </a:lnTo>
                  <a:lnTo>
                    <a:pt x="873988" y="20408"/>
                  </a:lnTo>
                  <a:lnTo>
                    <a:pt x="825195" y="23304"/>
                  </a:lnTo>
                  <a:lnTo>
                    <a:pt x="777671" y="34988"/>
                  </a:lnTo>
                  <a:lnTo>
                    <a:pt x="733767" y="56375"/>
                  </a:lnTo>
                  <a:lnTo>
                    <a:pt x="704900" y="29679"/>
                  </a:lnTo>
                  <a:lnTo>
                    <a:pt x="666305" y="10972"/>
                  </a:lnTo>
                  <a:lnTo>
                    <a:pt x="621398" y="1016"/>
                  </a:lnTo>
                  <a:lnTo>
                    <a:pt x="573620" y="546"/>
                  </a:lnTo>
                  <a:lnTo>
                    <a:pt x="526351" y="10350"/>
                  </a:lnTo>
                  <a:lnTo>
                    <a:pt x="511022" y="16179"/>
                  </a:lnTo>
                  <a:lnTo>
                    <a:pt x="496836" y="23101"/>
                  </a:lnTo>
                  <a:lnTo>
                    <a:pt x="483920" y="31051"/>
                  </a:lnTo>
                  <a:lnTo>
                    <a:pt x="472414" y="39954"/>
                  </a:lnTo>
                  <a:lnTo>
                    <a:pt x="430555" y="16256"/>
                  </a:lnTo>
                  <a:lnTo>
                    <a:pt x="381381" y="2870"/>
                  </a:lnTo>
                  <a:lnTo>
                    <a:pt x="328879" y="0"/>
                  </a:lnTo>
                  <a:lnTo>
                    <a:pt x="277050" y="7874"/>
                  </a:lnTo>
                  <a:lnTo>
                    <a:pt x="229895" y="26720"/>
                  </a:lnTo>
                  <a:lnTo>
                    <a:pt x="192074" y="56705"/>
                  </a:lnTo>
                  <a:lnTo>
                    <a:pt x="171805" y="93383"/>
                  </a:lnTo>
                  <a:lnTo>
                    <a:pt x="116713" y="109982"/>
                  </a:lnTo>
                  <a:lnTo>
                    <a:pt x="73723" y="136245"/>
                  </a:lnTo>
                  <a:lnTo>
                    <a:pt x="45008" y="169608"/>
                  </a:lnTo>
                  <a:lnTo>
                    <a:pt x="32753" y="207543"/>
                  </a:lnTo>
                  <a:lnTo>
                    <a:pt x="39141" y="247510"/>
                  </a:lnTo>
                  <a:lnTo>
                    <a:pt x="41452" y="253136"/>
                  </a:lnTo>
                  <a:lnTo>
                    <a:pt x="44348" y="258648"/>
                  </a:lnTo>
                  <a:lnTo>
                    <a:pt x="47802" y="264007"/>
                  </a:lnTo>
                  <a:lnTo>
                    <a:pt x="15735" y="301028"/>
                  </a:lnTo>
                  <a:lnTo>
                    <a:pt x="0" y="340956"/>
                  </a:lnTo>
                  <a:lnTo>
                    <a:pt x="165" y="381660"/>
                  </a:lnTo>
                  <a:lnTo>
                    <a:pt x="15836" y="421017"/>
                  </a:lnTo>
                  <a:lnTo>
                    <a:pt x="46570" y="456907"/>
                  </a:lnTo>
                  <a:lnTo>
                    <a:pt x="91948" y="487184"/>
                  </a:lnTo>
                  <a:lnTo>
                    <a:pt x="145021" y="507657"/>
                  </a:lnTo>
                  <a:lnTo>
                    <a:pt x="204177" y="518528"/>
                  </a:lnTo>
                  <a:lnTo>
                    <a:pt x="211937" y="554583"/>
                  </a:lnTo>
                  <a:lnTo>
                    <a:pt x="232994" y="586917"/>
                  </a:lnTo>
                  <a:lnTo>
                    <a:pt x="265366" y="614235"/>
                  </a:lnTo>
                  <a:lnTo>
                    <a:pt x="307098" y="635254"/>
                  </a:lnTo>
                  <a:lnTo>
                    <a:pt x="356222" y="648677"/>
                  </a:lnTo>
                  <a:lnTo>
                    <a:pt x="410768" y="653237"/>
                  </a:lnTo>
                  <a:lnTo>
                    <a:pt x="438912" y="651802"/>
                  </a:lnTo>
                  <a:lnTo>
                    <a:pt x="466369" y="647839"/>
                  </a:lnTo>
                  <a:lnTo>
                    <a:pt x="492734" y="641426"/>
                  </a:lnTo>
                  <a:lnTo>
                    <a:pt x="517652" y="632637"/>
                  </a:lnTo>
                  <a:lnTo>
                    <a:pt x="539597" y="666330"/>
                  </a:lnTo>
                  <a:lnTo>
                    <a:pt x="571411" y="694905"/>
                  </a:lnTo>
                  <a:lnTo>
                    <a:pt x="611314" y="717740"/>
                  </a:lnTo>
                  <a:lnTo>
                    <a:pt x="657504" y="734174"/>
                  </a:lnTo>
                  <a:lnTo>
                    <a:pt x="708190" y="743585"/>
                  </a:lnTo>
                  <a:lnTo>
                    <a:pt x="761593" y="745337"/>
                  </a:lnTo>
                  <a:lnTo>
                    <a:pt x="815924" y="738797"/>
                  </a:lnTo>
                  <a:lnTo>
                    <a:pt x="854189" y="728624"/>
                  </a:lnTo>
                  <a:lnTo>
                    <a:pt x="889025" y="714349"/>
                  </a:lnTo>
                  <a:lnTo>
                    <a:pt x="919695" y="696341"/>
                  </a:lnTo>
                  <a:lnTo>
                    <a:pt x="945464" y="674941"/>
                  </a:lnTo>
                  <a:lnTo>
                    <a:pt x="995578" y="690676"/>
                  </a:lnTo>
                  <a:lnTo>
                    <a:pt x="1047788" y="699185"/>
                  </a:lnTo>
                  <a:lnTo>
                    <a:pt x="1100594" y="700735"/>
                  </a:lnTo>
                  <a:lnTo>
                    <a:pt x="1152499" y="695566"/>
                  </a:lnTo>
                  <a:lnTo>
                    <a:pt x="1201966" y="683933"/>
                  </a:lnTo>
                  <a:lnTo>
                    <a:pt x="1247521" y="666076"/>
                  </a:lnTo>
                  <a:lnTo>
                    <a:pt x="1287627" y="642264"/>
                  </a:lnTo>
                  <a:lnTo>
                    <a:pt x="1320787" y="612724"/>
                  </a:lnTo>
                  <a:lnTo>
                    <a:pt x="1323682" y="609447"/>
                  </a:lnTo>
                  <a:lnTo>
                    <a:pt x="1384808" y="606107"/>
                  </a:lnTo>
                  <a:lnTo>
                    <a:pt x="1437436" y="588149"/>
                  </a:lnTo>
                  <a:lnTo>
                    <a:pt x="1476032" y="558444"/>
                  </a:lnTo>
                  <a:lnTo>
                    <a:pt x="1495094" y="519887"/>
                  </a:lnTo>
                  <a:lnTo>
                    <a:pt x="1495348" y="497611"/>
                  </a:lnTo>
                  <a:lnTo>
                    <a:pt x="1488414" y="476059"/>
                  </a:lnTo>
                  <a:lnTo>
                    <a:pt x="1474660" y="455993"/>
                  </a:lnTo>
                  <a:lnTo>
                    <a:pt x="1454454" y="438162"/>
                  </a:lnTo>
                  <a:lnTo>
                    <a:pt x="1500047" y="411022"/>
                  </a:lnTo>
                  <a:lnTo>
                    <a:pt x="1525600" y="375551"/>
                  </a:lnTo>
                  <a:lnTo>
                    <a:pt x="1529346" y="336296"/>
                  </a:lnTo>
                  <a:close/>
                </a:path>
              </a:pathLst>
            </a:custGeom>
            <a:solidFill>
              <a:srgbClr val="F8D3C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869" name="Google Shape;869;p28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912947" y="4899889"/>
              <a:ext cx="82864" cy="828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0" name="Google Shape;870;p28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849269" y="4639520"/>
              <a:ext cx="124293" cy="1242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71" name="Google Shape;871;p28"/>
            <p:cNvSpPr/>
            <p:nvPr/>
          </p:nvSpPr>
          <p:spPr>
            <a:xfrm>
              <a:off x="45075" y="3761313"/>
              <a:ext cx="1529715" cy="1400175"/>
            </a:xfrm>
            <a:custGeom>
              <a:rect b="b" l="l" r="r" t="t"/>
              <a:pathLst>
                <a:path extrusionOk="0" h="1400175" w="1529715">
                  <a:moveTo>
                    <a:pt x="1391170" y="245196"/>
                  </a:moveTo>
                  <a:lnTo>
                    <a:pt x="1381256" y="173890"/>
                  </a:lnTo>
                  <a:lnTo>
                    <a:pt x="1359259" y="142177"/>
                  </a:lnTo>
                  <a:lnTo>
                    <a:pt x="1327541" y="114522"/>
                  </a:lnTo>
                  <a:lnTo>
                    <a:pt x="1287331" y="91994"/>
                  </a:lnTo>
                  <a:lnTo>
                    <a:pt x="1239860" y="75667"/>
                  </a:lnTo>
                  <a:lnTo>
                    <a:pt x="1186355" y="66612"/>
                  </a:lnTo>
                  <a:lnTo>
                    <a:pt x="1146534" y="65244"/>
                  </a:lnTo>
                  <a:lnTo>
                    <a:pt x="1107190" y="68245"/>
                  </a:lnTo>
                  <a:lnTo>
                    <a:pt x="1069131" y="75509"/>
                  </a:lnTo>
                  <a:lnTo>
                    <a:pt x="1033167" y="86928"/>
                  </a:lnTo>
                  <a:lnTo>
                    <a:pt x="1003645" y="59578"/>
                  </a:lnTo>
                  <a:lnTo>
                    <a:pt x="965652" y="39045"/>
                  </a:lnTo>
                  <a:lnTo>
                    <a:pt x="921623" y="25824"/>
                  </a:lnTo>
                  <a:lnTo>
                    <a:pt x="873994" y="20411"/>
                  </a:lnTo>
                  <a:lnTo>
                    <a:pt x="825201" y="23301"/>
                  </a:lnTo>
                  <a:lnTo>
                    <a:pt x="777677" y="34988"/>
                  </a:lnTo>
                  <a:lnTo>
                    <a:pt x="733770" y="56373"/>
                  </a:lnTo>
                  <a:lnTo>
                    <a:pt x="704897" y="29681"/>
                  </a:lnTo>
                  <a:lnTo>
                    <a:pt x="666303" y="10974"/>
                  </a:lnTo>
                  <a:lnTo>
                    <a:pt x="621405" y="1011"/>
                  </a:lnTo>
                  <a:lnTo>
                    <a:pt x="573618" y="550"/>
                  </a:lnTo>
                  <a:lnTo>
                    <a:pt x="526360" y="10348"/>
                  </a:lnTo>
                  <a:lnTo>
                    <a:pt x="511024" y="16173"/>
                  </a:lnTo>
                  <a:lnTo>
                    <a:pt x="496834" y="23098"/>
                  </a:lnTo>
                  <a:lnTo>
                    <a:pt x="483922" y="31049"/>
                  </a:lnTo>
                  <a:lnTo>
                    <a:pt x="472421" y="39952"/>
                  </a:lnTo>
                  <a:lnTo>
                    <a:pt x="430562" y="16255"/>
                  </a:lnTo>
                  <a:lnTo>
                    <a:pt x="381385" y="2864"/>
                  </a:lnTo>
                  <a:lnTo>
                    <a:pt x="328886" y="0"/>
                  </a:lnTo>
                  <a:lnTo>
                    <a:pt x="277058" y="7878"/>
                  </a:lnTo>
                  <a:lnTo>
                    <a:pt x="229897" y="26719"/>
                  </a:lnTo>
                  <a:lnTo>
                    <a:pt x="192083" y="56706"/>
                  </a:lnTo>
                  <a:lnTo>
                    <a:pt x="171811" y="93384"/>
                  </a:lnTo>
                  <a:lnTo>
                    <a:pt x="116721" y="109986"/>
                  </a:lnTo>
                  <a:lnTo>
                    <a:pt x="73724" y="136239"/>
                  </a:lnTo>
                  <a:lnTo>
                    <a:pt x="45007" y="169604"/>
                  </a:lnTo>
                  <a:lnTo>
                    <a:pt x="32753" y="207542"/>
                  </a:lnTo>
                  <a:lnTo>
                    <a:pt x="39149" y="247514"/>
                  </a:lnTo>
                  <a:lnTo>
                    <a:pt x="41454" y="253139"/>
                  </a:lnTo>
                  <a:lnTo>
                    <a:pt x="44346" y="258650"/>
                  </a:lnTo>
                  <a:lnTo>
                    <a:pt x="47803" y="264008"/>
                  </a:lnTo>
                  <a:lnTo>
                    <a:pt x="15735" y="301028"/>
                  </a:lnTo>
                  <a:lnTo>
                    <a:pt x="0" y="340956"/>
                  </a:lnTo>
                  <a:lnTo>
                    <a:pt x="174" y="381663"/>
                  </a:lnTo>
                  <a:lnTo>
                    <a:pt x="15839" y="421023"/>
                  </a:lnTo>
                  <a:lnTo>
                    <a:pt x="46572" y="456908"/>
                  </a:lnTo>
                  <a:lnTo>
                    <a:pt x="91954" y="487191"/>
                  </a:lnTo>
                  <a:lnTo>
                    <a:pt x="145022" y="507655"/>
                  </a:lnTo>
                  <a:lnTo>
                    <a:pt x="204183" y="518524"/>
                  </a:lnTo>
                  <a:lnTo>
                    <a:pt x="211941" y="554587"/>
                  </a:lnTo>
                  <a:lnTo>
                    <a:pt x="232993" y="586918"/>
                  </a:lnTo>
                  <a:lnTo>
                    <a:pt x="265372" y="614233"/>
                  </a:lnTo>
                  <a:lnTo>
                    <a:pt x="307107" y="635248"/>
                  </a:lnTo>
                  <a:lnTo>
                    <a:pt x="356229" y="648678"/>
                  </a:lnTo>
                  <a:lnTo>
                    <a:pt x="410770" y="653239"/>
                  </a:lnTo>
                  <a:lnTo>
                    <a:pt x="438914" y="651801"/>
                  </a:lnTo>
                  <a:lnTo>
                    <a:pt x="466366" y="647839"/>
                  </a:lnTo>
                  <a:lnTo>
                    <a:pt x="492743" y="641426"/>
                  </a:lnTo>
                  <a:lnTo>
                    <a:pt x="517660" y="632637"/>
                  </a:lnTo>
                  <a:lnTo>
                    <a:pt x="539601" y="666330"/>
                  </a:lnTo>
                  <a:lnTo>
                    <a:pt x="571415" y="694909"/>
                  </a:lnTo>
                  <a:lnTo>
                    <a:pt x="611313" y="717737"/>
                  </a:lnTo>
                  <a:lnTo>
                    <a:pt x="657502" y="734176"/>
                  </a:lnTo>
                  <a:lnTo>
                    <a:pt x="708195" y="743590"/>
                  </a:lnTo>
                  <a:lnTo>
                    <a:pt x="761599" y="745341"/>
                  </a:lnTo>
                  <a:lnTo>
                    <a:pt x="815925" y="738792"/>
                  </a:lnTo>
                  <a:lnTo>
                    <a:pt x="854195" y="728620"/>
                  </a:lnTo>
                  <a:lnTo>
                    <a:pt x="889031" y="714347"/>
                  </a:lnTo>
                  <a:lnTo>
                    <a:pt x="919700" y="696336"/>
                  </a:lnTo>
                  <a:lnTo>
                    <a:pt x="945471" y="674947"/>
                  </a:lnTo>
                  <a:lnTo>
                    <a:pt x="995576" y="690676"/>
                  </a:lnTo>
                  <a:lnTo>
                    <a:pt x="1047788" y="699188"/>
                  </a:lnTo>
                  <a:lnTo>
                    <a:pt x="1100598" y="700734"/>
                  </a:lnTo>
                  <a:lnTo>
                    <a:pt x="1152496" y="695564"/>
                  </a:lnTo>
                  <a:lnTo>
                    <a:pt x="1201974" y="683927"/>
                  </a:lnTo>
                  <a:lnTo>
                    <a:pt x="1247522" y="666076"/>
                  </a:lnTo>
                  <a:lnTo>
                    <a:pt x="1287631" y="642258"/>
                  </a:lnTo>
                  <a:lnTo>
                    <a:pt x="1320791" y="612726"/>
                  </a:lnTo>
                  <a:lnTo>
                    <a:pt x="1323682" y="609448"/>
                  </a:lnTo>
                  <a:lnTo>
                    <a:pt x="1384812" y="606110"/>
                  </a:lnTo>
                  <a:lnTo>
                    <a:pt x="1437435" y="588150"/>
                  </a:lnTo>
                  <a:lnTo>
                    <a:pt x="1476036" y="558450"/>
                  </a:lnTo>
                  <a:lnTo>
                    <a:pt x="1495101" y="519891"/>
                  </a:lnTo>
                  <a:lnTo>
                    <a:pt x="1495357" y="497608"/>
                  </a:lnTo>
                  <a:lnTo>
                    <a:pt x="1488421" y="476062"/>
                  </a:lnTo>
                  <a:lnTo>
                    <a:pt x="1474665" y="455999"/>
                  </a:lnTo>
                  <a:lnTo>
                    <a:pt x="1454461" y="438167"/>
                  </a:lnTo>
                  <a:lnTo>
                    <a:pt x="1500052" y="411020"/>
                  </a:lnTo>
                  <a:lnTo>
                    <a:pt x="1525603" y="375556"/>
                  </a:lnTo>
                  <a:lnTo>
                    <a:pt x="1529344" y="336291"/>
                  </a:lnTo>
                  <a:lnTo>
                    <a:pt x="1509503" y="297744"/>
                  </a:lnTo>
                  <a:lnTo>
                    <a:pt x="1487620" y="278463"/>
                  </a:lnTo>
                  <a:lnTo>
                    <a:pt x="1459982" y="263307"/>
                  </a:lnTo>
                  <a:lnTo>
                    <a:pt x="1427845" y="252813"/>
                  </a:lnTo>
                  <a:lnTo>
                    <a:pt x="1392459" y="247519"/>
                  </a:lnTo>
                  <a:lnTo>
                    <a:pt x="1391170" y="245196"/>
                  </a:lnTo>
                  <a:close/>
                </a:path>
                <a:path extrusionOk="0" h="1400175" w="1529715">
                  <a:moveTo>
                    <a:pt x="924239" y="1378882"/>
                  </a:moveTo>
                  <a:lnTo>
                    <a:pt x="925867" y="1386945"/>
                  </a:lnTo>
                  <a:lnTo>
                    <a:pt x="930306" y="1393530"/>
                  </a:lnTo>
                  <a:lnTo>
                    <a:pt x="936891" y="1397970"/>
                  </a:lnTo>
                  <a:lnTo>
                    <a:pt x="944955" y="1399598"/>
                  </a:lnTo>
                  <a:lnTo>
                    <a:pt x="953019" y="1397970"/>
                  </a:lnTo>
                  <a:lnTo>
                    <a:pt x="959603" y="1393530"/>
                  </a:lnTo>
                  <a:lnTo>
                    <a:pt x="964043" y="1386945"/>
                  </a:lnTo>
                  <a:lnTo>
                    <a:pt x="965671" y="1378882"/>
                  </a:lnTo>
                  <a:lnTo>
                    <a:pt x="964043" y="1370818"/>
                  </a:lnTo>
                  <a:lnTo>
                    <a:pt x="959603" y="1364234"/>
                  </a:lnTo>
                  <a:lnTo>
                    <a:pt x="953019" y="1359794"/>
                  </a:lnTo>
                  <a:lnTo>
                    <a:pt x="944955" y="1358166"/>
                  </a:lnTo>
                  <a:lnTo>
                    <a:pt x="936891" y="1359794"/>
                  </a:lnTo>
                  <a:lnTo>
                    <a:pt x="930306" y="1364234"/>
                  </a:lnTo>
                  <a:lnTo>
                    <a:pt x="925867" y="1370818"/>
                  </a:lnTo>
                  <a:lnTo>
                    <a:pt x="924239" y="1378882"/>
                  </a:lnTo>
                  <a:close/>
                </a:path>
              </a:pathLst>
            </a:custGeom>
            <a:noFill/>
            <a:ln cap="flat" cmpd="sng" w="15875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872" name="Google Shape;872;p28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905010" y="4891951"/>
              <a:ext cx="98739" cy="987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3" name="Google Shape;873;p28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841332" y="4631582"/>
              <a:ext cx="140168" cy="1401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74" name="Google Shape;874;p28"/>
            <p:cNvSpPr/>
            <p:nvPr/>
          </p:nvSpPr>
          <p:spPr>
            <a:xfrm>
              <a:off x="93601" y="3798842"/>
              <a:ext cx="1404620" cy="635000"/>
            </a:xfrm>
            <a:custGeom>
              <a:rect b="b" l="l" r="r" t="t"/>
              <a:pathLst>
                <a:path extrusionOk="0" h="635000" w="1404620">
                  <a:moveTo>
                    <a:pt x="1314551" y="411493"/>
                  </a:moveTo>
                  <a:lnTo>
                    <a:pt x="1337974" y="411517"/>
                  </a:lnTo>
                  <a:lnTo>
                    <a:pt x="1361001" y="409192"/>
                  </a:lnTo>
                  <a:lnTo>
                    <a:pt x="1383239" y="404578"/>
                  </a:lnTo>
                  <a:lnTo>
                    <a:pt x="1404293" y="397734"/>
                  </a:lnTo>
                </a:path>
                <a:path extrusionOk="0" h="635000" w="1404620">
                  <a:moveTo>
                    <a:pt x="1235369" y="562062"/>
                  </a:moveTo>
                  <a:lnTo>
                    <a:pt x="1244924" y="564347"/>
                  </a:lnTo>
                  <a:lnTo>
                    <a:pt x="1254674" y="566209"/>
                  </a:lnTo>
                  <a:lnTo>
                    <a:pt x="1264588" y="567644"/>
                  </a:lnTo>
                  <a:lnTo>
                    <a:pt x="1274634" y="568647"/>
                  </a:lnTo>
                </a:path>
                <a:path extrusionOk="0" h="635000" w="1404620">
                  <a:moveTo>
                    <a:pt x="897033" y="634412"/>
                  </a:moveTo>
                  <a:lnTo>
                    <a:pt x="903846" y="627225"/>
                  </a:lnTo>
                  <a:lnTo>
                    <a:pt x="910069" y="619813"/>
                  </a:lnTo>
                  <a:lnTo>
                    <a:pt x="915688" y="612190"/>
                  </a:lnTo>
                  <a:lnTo>
                    <a:pt x="920691" y="604373"/>
                  </a:lnTo>
                </a:path>
                <a:path extrusionOk="0" h="635000" w="1404620">
                  <a:moveTo>
                    <a:pt x="459535" y="559507"/>
                  </a:moveTo>
                  <a:lnTo>
                    <a:pt x="460911" y="567863"/>
                  </a:lnTo>
                  <a:lnTo>
                    <a:pt x="462947" y="576153"/>
                  </a:lnTo>
                  <a:lnTo>
                    <a:pt x="465639" y="584360"/>
                  </a:lnTo>
                  <a:lnTo>
                    <a:pt x="468982" y="592467"/>
                  </a:lnTo>
                </a:path>
                <a:path extrusionOk="0" h="635000" w="1404620">
                  <a:moveTo>
                    <a:pt x="271696" y="355854"/>
                  </a:moveTo>
                  <a:lnTo>
                    <a:pt x="223650" y="377411"/>
                  </a:lnTo>
                  <a:lnTo>
                    <a:pt x="187234" y="406414"/>
                  </a:lnTo>
                  <a:lnTo>
                    <a:pt x="164250" y="440932"/>
                  </a:lnTo>
                  <a:lnTo>
                    <a:pt x="156505" y="479037"/>
                  </a:lnTo>
                </a:path>
                <a:path extrusionOk="0" h="635000" w="1404620">
                  <a:moveTo>
                    <a:pt x="0" y="224654"/>
                  </a:moveTo>
                  <a:lnTo>
                    <a:pt x="9739" y="237624"/>
                  </a:lnTo>
                  <a:lnTo>
                    <a:pt x="21620" y="249724"/>
                  </a:lnTo>
                  <a:lnTo>
                    <a:pt x="35514" y="260836"/>
                  </a:lnTo>
                  <a:lnTo>
                    <a:pt x="51292" y="270845"/>
                  </a:lnTo>
                </a:path>
                <a:path extrusionOk="0" h="635000" w="1404620">
                  <a:moveTo>
                    <a:pt x="123076" y="53266"/>
                  </a:moveTo>
                  <a:lnTo>
                    <a:pt x="121117" y="60463"/>
                  </a:lnTo>
                  <a:lnTo>
                    <a:pt x="120210" y="67768"/>
                  </a:lnTo>
                  <a:lnTo>
                    <a:pt x="120368" y="75080"/>
                  </a:lnTo>
                </a:path>
                <a:path extrusionOk="0" h="635000" w="1404620">
                  <a:moveTo>
                    <a:pt x="450642" y="27820"/>
                  </a:moveTo>
                  <a:lnTo>
                    <a:pt x="445228" y="20406"/>
                  </a:lnTo>
                  <a:lnTo>
                    <a:pt x="439026" y="13280"/>
                  </a:lnTo>
                  <a:lnTo>
                    <a:pt x="432064" y="6469"/>
                  </a:lnTo>
                  <a:lnTo>
                    <a:pt x="424366" y="0"/>
                  </a:lnTo>
                </a:path>
                <a:path extrusionOk="0" h="635000" w="1404620">
                  <a:moveTo>
                    <a:pt x="696405" y="41078"/>
                  </a:moveTo>
                  <a:lnTo>
                    <a:pt x="694071" y="34891"/>
                  </a:lnTo>
                  <a:lnTo>
                    <a:pt x="691166" y="28819"/>
                  </a:lnTo>
                  <a:lnTo>
                    <a:pt x="687699" y="22877"/>
                  </a:lnTo>
                  <a:lnTo>
                    <a:pt x="683679" y="17085"/>
                  </a:lnTo>
                </a:path>
                <a:path extrusionOk="0" h="635000" w="1404620">
                  <a:moveTo>
                    <a:pt x="984823" y="49226"/>
                  </a:moveTo>
                  <a:lnTo>
                    <a:pt x="972527" y="54342"/>
                  </a:lnTo>
                  <a:lnTo>
                    <a:pt x="960732" y="59937"/>
                  </a:lnTo>
                  <a:lnTo>
                    <a:pt x="949469" y="65997"/>
                  </a:lnTo>
                  <a:lnTo>
                    <a:pt x="938772" y="72503"/>
                  </a:lnTo>
                </a:path>
                <a:path extrusionOk="0" h="635000" w="1404620">
                  <a:moveTo>
                    <a:pt x="1334603" y="232163"/>
                  </a:moveTo>
                  <a:lnTo>
                    <a:pt x="1337159" y="226123"/>
                  </a:lnTo>
                  <a:lnTo>
                    <a:pt x="1339352" y="220024"/>
                  </a:lnTo>
                  <a:lnTo>
                    <a:pt x="1341179" y="213871"/>
                  </a:lnTo>
                  <a:lnTo>
                    <a:pt x="1342639" y="207673"/>
                  </a:lnTo>
                </a:path>
              </a:pathLst>
            </a:custGeom>
            <a:noFill/>
            <a:ln cap="flat" cmpd="sng" w="15875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28"/>
            <p:cNvSpPr/>
            <p:nvPr/>
          </p:nvSpPr>
          <p:spPr>
            <a:xfrm>
              <a:off x="506997" y="3923781"/>
              <a:ext cx="719455" cy="153670"/>
            </a:xfrm>
            <a:custGeom>
              <a:rect b="b" l="l" r="r" t="t"/>
              <a:pathLst>
                <a:path extrusionOk="0" h="153670" w="719455">
                  <a:moveTo>
                    <a:pt x="444648" y="0"/>
                  </a:moveTo>
                  <a:lnTo>
                    <a:pt x="406622" y="10170"/>
                  </a:lnTo>
                  <a:lnTo>
                    <a:pt x="378872" y="38298"/>
                  </a:lnTo>
                  <a:lnTo>
                    <a:pt x="368739" y="76596"/>
                  </a:lnTo>
                  <a:lnTo>
                    <a:pt x="368696" y="77290"/>
                  </a:lnTo>
                  <a:lnTo>
                    <a:pt x="370049" y="92012"/>
                  </a:lnTo>
                  <a:lnTo>
                    <a:pt x="370092" y="92484"/>
                  </a:lnTo>
                  <a:lnTo>
                    <a:pt x="391035" y="131067"/>
                  </a:lnTo>
                  <a:lnTo>
                    <a:pt x="430239" y="151903"/>
                  </a:lnTo>
                  <a:lnTo>
                    <a:pt x="445839" y="153292"/>
                  </a:lnTo>
                  <a:lnTo>
                    <a:pt x="461191" y="151903"/>
                  </a:lnTo>
                  <a:lnTo>
                    <a:pt x="475376" y="147736"/>
                  </a:lnTo>
                  <a:lnTo>
                    <a:pt x="488336" y="140791"/>
                  </a:lnTo>
                  <a:lnTo>
                    <a:pt x="490403" y="139104"/>
                  </a:lnTo>
                  <a:lnTo>
                    <a:pt x="445293" y="139104"/>
                  </a:lnTo>
                  <a:lnTo>
                    <a:pt x="433035" y="137984"/>
                  </a:lnTo>
                  <a:lnTo>
                    <a:pt x="393923" y="111713"/>
                  </a:lnTo>
                  <a:lnTo>
                    <a:pt x="383782" y="77290"/>
                  </a:lnTo>
                  <a:lnTo>
                    <a:pt x="384287" y="68658"/>
                  </a:lnTo>
                  <a:lnTo>
                    <a:pt x="385707" y="61062"/>
                  </a:lnTo>
                  <a:lnTo>
                    <a:pt x="385815" y="60485"/>
                  </a:lnTo>
                  <a:lnTo>
                    <a:pt x="407728" y="27214"/>
                  </a:lnTo>
                  <a:lnTo>
                    <a:pt x="445293" y="14188"/>
                  </a:lnTo>
                  <a:lnTo>
                    <a:pt x="490433" y="14188"/>
                  </a:lnTo>
                  <a:lnTo>
                    <a:pt x="488301" y="12445"/>
                  </a:lnTo>
                  <a:lnTo>
                    <a:pt x="475102" y="5531"/>
                  </a:lnTo>
                  <a:lnTo>
                    <a:pt x="460552" y="1382"/>
                  </a:lnTo>
                  <a:lnTo>
                    <a:pt x="444648" y="0"/>
                  </a:lnTo>
                  <a:close/>
                </a:path>
                <a:path extrusionOk="0" h="153670" w="719455">
                  <a:moveTo>
                    <a:pt x="490433" y="14188"/>
                  </a:moveTo>
                  <a:lnTo>
                    <a:pt x="445293" y="14188"/>
                  </a:lnTo>
                  <a:lnTo>
                    <a:pt x="453430" y="14715"/>
                  </a:lnTo>
                  <a:lnTo>
                    <a:pt x="461343" y="16298"/>
                  </a:lnTo>
                  <a:lnTo>
                    <a:pt x="494842" y="38444"/>
                  </a:lnTo>
                  <a:lnTo>
                    <a:pt x="507401" y="76596"/>
                  </a:lnTo>
                  <a:lnTo>
                    <a:pt x="506898" y="85086"/>
                  </a:lnTo>
                  <a:lnTo>
                    <a:pt x="489530" y="121180"/>
                  </a:lnTo>
                  <a:lnTo>
                    <a:pt x="453631" y="138589"/>
                  </a:lnTo>
                  <a:lnTo>
                    <a:pt x="445293" y="139104"/>
                  </a:lnTo>
                  <a:lnTo>
                    <a:pt x="490403" y="139104"/>
                  </a:lnTo>
                  <a:lnTo>
                    <a:pt x="516913" y="106213"/>
                  </a:lnTo>
                  <a:lnTo>
                    <a:pt x="522485" y="76596"/>
                  </a:lnTo>
                  <a:lnTo>
                    <a:pt x="521089" y="61062"/>
                  </a:lnTo>
                  <a:lnTo>
                    <a:pt x="516901" y="46806"/>
                  </a:lnTo>
                  <a:lnTo>
                    <a:pt x="509920" y="33827"/>
                  </a:lnTo>
                  <a:lnTo>
                    <a:pt x="500146" y="22125"/>
                  </a:lnTo>
                  <a:lnTo>
                    <a:pt x="490433" y="14188"/>
                  </a:lnTo>
                  <a:close/>
                </a:path>
                <a:path extrusionOk="0" h="153670" w="719455">
                  <a:moveTo>
                    <a:pt x="558105" y="3670"/>
                  </a:moveTo>
                  <a:lnTo>
                    <a:pt x="543123" y="3670"/>
                  </a:lnTo>
                  <a:lnTo>
                    <a:pt x="584502" y="149621"/>
                  </a:lnTo>
                  <a:lnTo>
                    <a:pt x="587226" y="149621"/>
                  </a:lnTo>
                  <a:lnTo>
                    <a:pt x="603530" y="108842"/>
                  </a:lnTo>
                  <a:lnTo>
                    <a:pt x="587920" y="108842"/>
                  </a:lnTo>
                  <a:lnTo>
                    <a:pt x="558105" y="3670"/>
                  </a:lnTo>
                  <a:close/>
                </a:path>
                <a:path extrusionOk="0" h="153670" w="719455">
                  <a:moveTo>
                    <a:pt x="646754" y="39190"/>
                  </a:moveTo>
                  <a:lnTo>
                    <a:pt x="631378" y="39190"/>
                  </a:lnTo>
                  <a:lnTo>
                    <a:pt x="674688" y="149621"/>
                  </a:lnTo>
                  <a:lnTo>
                    <a:pt x="677398" y="149621"/>
                  </a:lnTo>
                  <a:lnTo>
                    <a:pt x="689115" y="108842"/>
                  </a:lnTo>
                  <a:lnTo>
                    <a:pt x="674141" y="108842"/>
                  </a:lnTo>
                  <a:lnTo>
                    <a:pt x="646754" y="39190"/>
                  </a:lnTo>
                  <a:close/>
                </a:path>
                <a:path extrusionOk="0" h="153670" w="719455">
                  <a:moveTo>
                    <a:pt x="632787" y="3670"/>
                  </a:moveTo>
                  <a:lnTo>
                    <a:pt x="629759" y="3670"/>
                  </a:lnTo>
                  <a:lnTo>
                    <a:pt x="587920" y="108842"/>
                  </a:lnTo>
                  <a:lnTo>
                    <a:pt x="603530" y="108842"/>
                  </a:lnTo>
                  <a:lnTo>
                    <a:pt x="631378" y="39190"/>
                  </a:lnTo>
                  <a:lnTo>
                    <a:pt x="646754" y="39190"/>
                  </a:lnTo>
                  <a:lnTo>
                    <a:pt x="632787" y="3670"/>
                  </a:lnTo>
                  <a:close/>
                </a:path>
                <a:path extrusionOk="0" h="153670" w="719455">
                  <a:moveTo>
                    <a:pt x="719335" y="3670"/>
                  </a:moveTo>
                  <a:lnTo>
                    <a:pt x="704465" y="3670"/>
                  </a:lnTo>
                  <a:lnTo>
                    <a:pt x="674141" y="108842"/>
                  </a:lnTo>
                  <a:lnTo>
                    <a:pt x="689115" y="108842"/>
                  </a:lnTo>
                  <a:lnTo>
                    <a:pt x="719335" y="3670"/>
                  </a:lnTo>
                  <a:close/>
                </a:path>
                <a:path extrusionOk="0" h="153670" w="719455">
                  <a:moveTo>
                    <a:pt x="227607" y="3670"/>
                  </a:moveTo>
                  <a:lnTo>
                    <a:pt x="224432" y="3670"/>
                  </a:lnTo>
                  <a:lnTo>
                    <a:pt x="224432" y="149621"/>
                  </a:lnTo>
                  <a:lnTo>
                    <a:pt x="239513" y="149621"/>
                  </a:lnTo>
                  <a:lnTo>
                    <a:pt x="239513" y="39104"/>
                  </a:lnTo>
                  <a:lnTo>
                    <a:pt x="258372" y="39104"/>
                  </a:lnTo>
                  <a:lnTo>
                    <a:pt x="227607" y="3670"/>
                  </a:lnTo>
                  <a:close/>
                </a:path>
                <a:path extrusionOk="0" h="153670" w="719455">
                  <a:moveTo>
                    <a:pt x="258372" y="39104"/>
                  </a:moveTo>
                  <a:lnTo>
                    <a:pt x="239513" y="39104"/>
                  </a:lnTo>
                  <a:lnTo>
                    <a:pt x="335855" y="149621"/>
                  </a:lnTo>
                  <a:lnTo>
                    <a:pt x="339129" y="149621"/>
                  </a:lnTo>
                  <a:lnTo>
                    <a:pt x="339129" y="115549"/>
                  </a:lnTo>
                  <a:lnTo>
                    <a:pt x="324742" y="115549"/>
                  </a:lnTo>
                  <a:lnTo>
                    <a:pt x="258372" y="39104"/>
                  </a:lnTo>
                  <a:close/>
                </a:path>
                <a:path extrusionOk="0" h="153670" w="719455">
                  <a:moveTo>
                    <a:pt x="339129" y="3670"/>
                  </a:moveTo>
                  <a:lnTo>
                    <a:pt x="324742" y="3670"/>
                  </a:lnTo>
                  <a:lnTo>
                    <a:pt x="324742" y="115549"/>
                  </a:lnTo>
                  <a:lnTo>
                    <a:pt x="339129" y="115549"/>
                  </a:lnTo>
                  <a:lnTo>
                    <a:pt x="339129" y="3670"/>
                  </a:lnTo>
                  <a:close/>
                </a:path>
                <a:path extrusionOk="0" h="153670" w="719455">
                  <a:moveTo>
                    <a:pt x="118566" y="3670"/>
                  </a:moveTo>
                  <a:lnTo>
                    <a:pt x="103683" y="3670"/>
                  </a:lnTo>
                  <a:lnTo>
                    <a:pt x="103683" y="149621"/>
                  </a:lnTo>
                  <a:lnTo>
                    <a:pt x="118566" y="149621"/>
                  </a:lnTo>
                  <a:lnTo>
                    <a:pt x="118566" y="81639"/>
                  </a:lnTo>
                  <a:lnTo>
                    <a:pt x="138126" y="81639"/>
                  </a:lnTo>
                  <a:lnTo>
                    <a:pt x="126404" y="69155"/>
                  </a:lnTo>
                  <a:lnTo>
                    <a:pt x="137873" y="58441"/>
                  </a:lnTo>
                  <a:lnTo>
                    <a:pt x="118566" y="58441"/>
                  </a:lnTo>
                  <a:lnTo>
                    <a:pt x="118566" y="3670"/>
                  </a:lnTo>
                  <a:close/>
                </a:path>
                <a:path extrusionOk="0" h="153670" w="719455">
                  <a:moveTo>
                    <a:pt x="138126" y="81639"/>
                  </a:moveTo>
                  <a:lnTo>
                    <a:pt x="118566" y="81639"/>
                  </a:lnTo>
                  <a:lnTo>
                    <a:pt x="182533" y="149621"/>
                  </a:lnTo>
                  <a:lnTo>
                    <a:pt x="201959" y="149621"/>
                  </a:lnTo>
                  <a:lnTo>
                    <a:pt x="138126" y="81639"/>
                  </a:lnTo>
                  <a:close/>
                </a:path>
                <a:path extrusionOk="0" h="153670" w="719455">
                  <a:moveTo>
                    <a:pt x="196502" y="3670"/>
                  </a:moveTo>
                  <a:lnTo>
                    <a:pt x="176905" y="3670"/>
                  </a:lnTo>
                  <a:lnTo>
                    <a:pt x="118566" y="58441"/>
                  </a:lnTo>
                  <a:lnTo>
                    <a:pt x="137873" y="58441"/>
                  </a:lnTo>
                  <a:lnTo>
                    <a:pt x="196502" y="3670"/>
                  </a:lnTo>
                  <a:close/>
                </a:path>
                <a:path extrusionOk="0" h="153670" w="719455">
                  <a:moveTo>
                    <a:pt x="14585" y="3670"/>
                  </a:moveTo>
                  <a:lnTo>
                    <a:pt x="0" y="3670"/>
                  </a:lnTo>
                  <a:lnTo>
                    <a:pt x="0" y="149621"/>
                  </a:lnTo>
                  <a:lnTo>
                    <a:pt x="14585" y="149621"/>
                  </a:lnTo>
                  <a:lnTo>
                    <a:pt x="14585" y="3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28"/>
            <p:cNvSpPr/>
            <p:nvPr/>
          </p:nvSpPr>
          <p:spPr>
            <a:xfrm>
              <a:off x="506997" y="3923781"/>
              <a:ext cx="719455" cy="153670"/>
            </a:xfrm>
            <a:custGeom>
              <a:rect b="b" l="l" r="r" t="t"/>
              <a:pathLst>
                <a:path extrusionOk="0" h="153670" w="719455">
                  <a:moveTo>
                    <a:pt x="445293" y="14188"/>
                  </a:moveTo>
                  <a:lnTo>
                    <a:pt x="407728" y="27215"/>
                  </a:lnTo>
                  <a:lnTo>
                    <a:pt x="385815" y="60485"/>
                  </a:lnTo>
                  <a:lnTo>
                    <a:pt x="383778" y="77241"/>
                  </a:lnTo>
                  <a:lnTo>
                    <a:pt x="384905" y="89744"/>
                  </a:lnTo>
                  <a:lnTo>
                    <a:pt x="411296" y="129023"/>
                  </a:lnTo>
                  <a:lnTo>
                    <a:pt x="445293" y="139104"/>
                  </a:lnTo>
                  <a:lnTo>
                    <a:pt x="453631" y="138589"/>
                  </a:lnTo>
                  <a:lnTo>
                    <a:pt x="489615" y="121107"/>
                  </a:lnTo>
                  <a:lnTo>
                    <a:pt x="506898" y="85086"/>
                  </a:lnTo>
                  <a:lnTo>
                    <a:pt x="507404" y="76547"/>
                  </a:lnTo>
                  <a:lnTo>
                    <a:pt x="506898" y="68066"/>
                  </a:lnTo>
                  <a:lnTo>
                    <a:pt x="489553" y="32471"/>
                  </a:lnTo>
                  <a:lnTo>
                    <a:pt x="453430" y="14715"/>
                  </a:lnTo>
                  <a:lnTo>
                    <a:pt x="445293" y="14188"/>
                  </a:lnTo>
                  <a:close/>
                </a:path>
                <a:path extrusionOk="0" h="153670" w="719455">
                  <a:moveTo>
                    <a:pt x="543123" y="3671"/>
                  </a:moveTo>
                  <a:lnTo>
                    <a:pt x="558105" y="3671"/>
                  </a:lnTo>
                  <a:lnTo>
                    <a:pt x="587920" y="108842"/>
                  </a:lnTo>
                  <a:lnTo>
                    <a:pt x="629760" y="3671"/>
                  </a:lnTo>
                  <a:lnTo>
                    <a:pt x="632787" y="3671"/>
                  </a:lnTo>
                  <a:lnTo>
                    <a:pt x="674141" y="108842"/>
                  </a:lnTo>
                  <a:lnTo>
                    <a:pt x="704465" y="3671"/>
                  </a:lnTo>
                  <a:lnTo>
                    <a:pt x="719335" y="3671"/>
                  </a:lnTo>
                  <a:lnTo>
                    <a:pt x="677399" y="149621"/>
                  </a:lnTo>
                  <a:lnTo>
                    <a:pt x="674689" y="149621"/>
                  </a:lnTo>
                  <a:lnTo>
                    <a:pt x="631378" y="39191"/>
                  </a:lnTo>
                  <a:lnTo>
                    <a:pt x="587226" y="149621"/>
                  </a:lnTo>
                  <a:lnTo>
                    <a:pt x="584502" y="149621"/>
                  </a:lnTo>
                  <a:lnTo>
                    <a:pt x="543123" y="3671"/>
                  </a:lnTo>
                  <a:close/>
                </a:path>
                <a:path extrusionOk="0" h="153670" w="719455">
                  <a:moveTo>
                    <a:pt x="224432" y="3671"/>
                  </a:moveTo>
                  <a:lnTo>
                    <a:pt x="227607" y="3671"/>
                  </a:lnTo>
                  <a:lnTo>
                    <a:pt x="324743" y="115549"/>
                  </a:lnTo>
                  <a:lnTo>
                    <a:pt x="324743" y="3671"/>
                  </a:lnTo>
                  <a:lnTo>
                    <a:pt x="339129" y="3671"/>
                  </a:lnTo>
                  <a:lnTo>
                    <a:pt x="339129" y="149621"/>
                  </a:lnTo>
                  <a:lnTo>
                    <a:pt x="335855" y="149621"/>
                  </a:lnTo>
                  <a:lnTo>
                    <a:pt x="239514" y="39104"/>
                  </a:lnTo>
                  <a:lnTo>
                    <a:pt x="239514" y="149621"/>
                  </a:lnTo>
                  <a:lnTo>
                    <a:pt x="224432" y="149621"/>
                  </a:lnTo>
                  <a:lnTo>
                    <a:pt x="224432" y="3671"/>
                  </a:lnTo>
                  <a:close/>
                </a:path>
                <a:path extrusionOk="0" h="153670" w="719455">
                  <a:moveTo>
                    <a:pt x="103683" y="3671"/>
                  </a:moveTo>
                  <a:lnTo>
                    <a:pt x="118566" y="3671"/>
                  </a:lnTo>
                  <a:lnTo>
                    <a:pt x="118566" y="58441"/>
                  </a:lnTo>
                  <a:lnTo>
                    <a:pt x="176905" y="3671"/>
                  </a:lnTo>
                  <a:lnTo>
                    <a:pt x="196502" y="3671"/>
                  </a:lnTo>
                  <a:lnTo>
                    <a:pt x="126404" y="69155"/>
                  </a:lnTo>
                  <a:lnTo>
                    <a:pt x="201959" y="149621"/>
                  </a:lnTo>
                  <a:lnTo>
                    <a:pt x="182533" y="149621"/>
                  </a:lnTo>
                  <a:lnTo>
                    <a:pt x="118566" y="81639"/>
                  </a:lnTo>
                  <a:lnTo>
                    <a:pt x="118566" y="149621"/>
                  </a:lnTo>
                  <a:lnTo>
                    <a:pt x="103683" y="149621"/>
                  </a:lnTo>
                  <a:lnTo>
                    <a:pt x="103683" y="3671"/>
                  </a:lnTo>
                  <a:close/>
                </a:path>
                <a:path extrusionOk="0" h="153670" w="719455">
                  <a:moveTo>
                    <a:pt x="0" y="3671"/>
                  </a:moveTo>
                  <a:lnTo>
                    <a:pt x="14585" y="3671"/>
                  </a:lnTo>
                  <a:lnTo>
                    <a:pt x="14585" y="149621"/>
                  </a:lnTo>
                  <a:lnTo>
                    <a:pt x="0" y="149621"/>
                  </a:lnTo>
                  <a:lnTo>
                    <a:pt x="0" y="3671"/>
                  </a:lnTo>
                  <a:close/>
                </a:path>
                <a:path extrusionOk="0" h="153670" w="719455">
                  <a:moveTo>
                    <a:pt x="444648" y="0"/>
                  </a:moveTo>
                  <a:lnTo>
                    <a:pt x="488301" y="12445"/>
                  </a:lnTo>
                  <a:lnTo>
                    <a:pt x="516901" y="46806"/>
                  </a:lnTo>
                  <a:lnTo>
                    <a:pt x="522485" y="76596"/>
                  </a:lnTo>
                  <a:lnTo>
                    <a:pt x="521092" y="92012"/>
                  </a:lnTo>
                  <a:lnTo>
                    <a:pt x="500196" y="130968"/>
                  </a:lnTo>
                  <a:lnTo>
                    <a:pt x="461262" y="151897"/>
                  </a:lnTo>
                  <a:lnTo>
                    <a:pt x="445839" y="153292"/>
                  </a:lnTo>
                  <a:lnTo>
                    <a:pt x="430239" y="151903"/>
                  </a:lnTo>
                  <a:lnTo>
                    <a:pt x="391035" y="131067"/>
                  </a:lnTo>
                  <a:lnTo>
                    <a:pt x="370093" y="92484"/>
                  </a:lnTo>
                  <a:lnTo>
                    <a:pt x="368696" y="77291"/>
                  </a:lnTo>
                  <a:lnTo>
                    <a:pt x="369332" y="66966"/>
                  </a:lnTo>
                  <a:lnTo>
                    <a:pt x="384423" y="29805"/>
                  </a:lnTo>
                  <a:lnTo>
                    <a:pt x="415589" y="5720"/>
                  </a:lnTo>
                  <a:lnTo>
                    <a:pt x="444648" y="0"/>
                  </a:lnTo>
                  <a:close/>
                </a:path>
              </a:pathLst>
            </a:custGeom>
            <a:noFill/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28"/>
            <p:cNvSpPr/>
            <p:nvPr/>
          </p:nvSpPr>
          <p:spPr>
            <a:xfrm>
              <a:off x="635120" y="4168752"/>
              <a:ext cx="456565" cy="146050"/>
            </a:xfrm>
            <a:custGeom>
              <a:rect b="b" l="l" r="r" t="t"/>
              <a:pathLst>
                <a:path extrusionOk="0" h="146050" w="456565">
                  <a:moveTo>
                    <a:pt x="299541" y="0"/>
                  </a:moveTo>
                  <a:lnTo>
                    <a:pt x="295969" y="0"/>
                  </a:lnTo>
                  <a:lnTo>
                    <a:pt x="227012" y="145950"/>
                  </a:lnTo>
                  <a:lnTo>
                    <a:pt x="243284" y="145950"/>
                  </a:lnTo>
                  <a:lnTo>
                    <a:pt x="266020" y="97929"/>
                  </a:lnTo>
                  <a:lnTo>
                    <a:pt x="345210" y="97929"/>
                  </a:lnTo>
                  <a:lnTo>
                    <a:pt x="338640" y="83840"/>
                  </a:lnTo>
                  <a:lnTo>
                    <a:pt x="272690" y="83840"/>
                  </a:lnTo>
                  <a:lnTo>
                    <a:pt x="297699" y="31009"/>
                  </a:lnTo>
                  <a:lnTo>
                    <a:pt x="314002" y="31009"/>
                  </a:lnTo>
                  <a:lnTo>
                    <a:pt x="299541" y="0"/>
                  </a:lnTo>
                  <a:close/>
                </a:path>
                <a:path extrusionOk="0" h="146050" w="456565">
                  <a:moveTo>
                    <a:pt x="345210" y="97929"/>
                  </a:moveTo>
                  <a:lnTo>
                    <a:pt x="328896" y="97929"/>
                  </a:lnTo>
                  <a:lnTo>
                    <a:pt x="351851" y="145950"/>
                  </a:lnTo>
                  <a:lnTo>
                    <a:pt x="367605" y="145950"/>
                  </a:lnTo>
                  <a:lnTo>
                    <a:pt x="345210" y="97929"/>
                  </a:lnTo>
                  <a:close/>
                </a:path>
                <a:path extrusionOk="0" h="146050" w="456565">
                  <a:moveTo>
                    <a:pt x="314002" y="31009"/>
                  </a:moveTo>
                  <a:lnTo>
                    <a:pt x="297699" y="31009"/>
                  </a:lnTo>
                  <a:lnTo>
                    <a:pt x="322588" y="83840"/>
                  </a:lnTo>
                  <a:lnTo>
                    <a:pt x="338640" y="83840"/>
                  </a:lnTo>
                  <a:lnTo>
                    <a:pt x="314002" y="31009"/>
                  </a:lnTo>
                  <a:close/>
                </a:path>
                <a:path extrusionOk="0" h="146050" w="456565">
                  <a:moveTo>
                    <a:pt x="423663" y="14287"/>
                  </a:moveTo>
                  <a:lnTo>
                    <a:pt x="408781" y="14287"/>
                  </a:lnTo>
                  <a:lnTo>
                    <a:pt x="408781" y="145950"/>
                  </a:lnTo>
                  <a:lnTo>
                    <a:pt x="423663" y="145950"/>
                  </a:lnTo>
                  <a:lnTo>
                    <a:pt x="423663" y="14287"/>
                  </a:lnTo>
                  <a:close/>
                </a:path>
                <a:path extrusionOk="0" h="146050" w="456565">
                  <a:moveTo>
                    <a:pt x="456207" y="0"/>
                  </a:moveTo>
                  <a:lnTo>
                    <a:pt x="376237" y="0"/>
                  </a:lnTo>
                  <a:lnTo>
                    <a:pt x="376237" y="14287"/>
                  </a:lnTo>
                  <a:lnTo>
                    <a:pt x="456207" y="14287"/>
                  </a:lnTo>
                  <a:lnTo>
                    <a:pt x="456207" y="0"/>
                  </a:lnTo>
                  <a:close/>
                </a:path>
                <a:path extrusionOk="0" h="146050" w="456565">
                  <a:moveTo>
                    <a:pt x="116185" y="0"/>
                  </a:moveTo>
                  <a:lnTo>
                    <a:pt x="101599" y="0"/>
                  </a:lnTo>
                  <a:lnTo>
                    <a:pt x="101599" y="145950"/>
                  </a:lnTo>
                  <a:lnTo>
                    <a:pt x="116185" y="145950"/>
                  </a:lnTo>
                  <a:lnTo>
                    <a:pt x="116185" y="75505"/>
                  </a:lnTo>
                  <a:lnTo>
                    <a:pt x="205085" y="75505"/>
                  </a:lnTo>
                  <a:lnTo>
                    <a:pt x="205085" y="61217"/>
                  </a:lnTo>
                  <a:lnTo>
                    <a:pt x="116185" y="61217"/>
                  </a:lnTo>
                  <a:lnTo>
                    <a:pt x="116185" y="0"/>
                  </a:lnTo>
                  <a:close/>
                </a:path>
                <a:path extrusionOk="0" h="146050" w="456565">
                  <a:moveTo>
                    <a:pt x="205085" y="75505"/>
                  </a:moveTo>
                  <a:lnTo>
                    <a:pt x="190499" y="75505"/>
                  </a:lnTo>
                  <a:lnTo>
                    <a:pt x="190499" y="145950"/>
                  </a:lnTo>
                  <a:lnTo>
                    <a:pt x="205085" y="145950"/>
                  </a:lnTo>
                  <a:lnTo>
                    <a:pt x="205085" y="75505"/>
                  </a:lnTo>
                  <a:close/>
                </a:path>
                <a:path extrusionOk="0" h="146050" w="456565">
                  <a:moveTo>
                    <a:pt x="205085" y="0"/>
                  </a:moveTo>
                  <a:lnTo>
                    <a:pt x="190499" y="0"/>
                  </a:lnTo>
                  <a:lnTo>
                    <a:pt x="190499" y="61217"/>
                  </a:lnTo>
                  <a:lnTo>
                    <a:pt x="205085" y="61217"/>
                  </a:lnTo>
                  <a:lnTo>
                    <a:pt x="205085" y="0"/>
                  </a:lnTo>
                  <a:close/>
                </a:path>
                <a:path extrusionOk="0" h="146050" w="456565">
                  <a:moveTo>
                    <a:pt x="47426" y="14287"/>
                  </a:moveTo>
                  <a:lnTo>
                    <a:pt x="32543" y="14287"/>
                  </a:lnTo>
                  <a:lnTo>
                    <a:pt x="32543" y="145950"/>
                  </a:lnTo>
                  <a:lnTo>
                    <a:pt x="47426" y="145950"/>
                  </a:lnTo>
                  <a:lnTo>
                    <a:pt x="47426" y="14287"/>
                  </a:lnTo>
                  <a:close/>
                </a:path>
                <a:path extrusionOk="0" h="146050" w="456565">
                  <a:moveTo>
                    <a:pt x="79970" y="0"/>
                  </a:moveTo>
                  <a:lnTo>
                    <a:pt x="0" y="0"/>
                  </a:lnTo>
                  <a:lnTo>
                    <a:pt x="0" y="14287"/>
                  </a:lnTo>
                  <a:lnTo>
                    <a:pt x="79970" y="14287"/>
                  </a:lnTo>
                  <a:lnTo>
                    <a:pt x="799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878" name="Google Shape;878;p28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628770" y="4162402"/>
              <a:ext cx="468907" cy="1586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79" name="Google Shape;879;p28"/>
            <p:cNvSpPr/>
            <p:nvPr/>
          </p:nvSpPr>
          <p:spPr>
            <a:xfrm>
              <a:off x="7664551" y="5214759"/>
              <a:ext cx="976630" cy="945515"/>
            </a:xfrm>
            <a:custGeom>
              <a:rect b="b" l="l" r="r" t="t"/>
              <a:pathLst>
                <a:path extrusionOk="0" h="945514" w="976629">
                  <a:moveTo>
                    <a:pt x="239598" y="157632"/>
                  </a:moveTo>
                  <a:lnTo>
                    <a:pt x="223761" y="119849"/>
                  </a:lnTo>
                  <a:lnTo>
                    <a:pt x="9423" y="0"/>
                  </a:lnTo>
                  <a:lnTo>
                    <a:pt x="0" y="16357"/>
                  </a:lnTo>
                  <a:lnTo>
                    <a:pt x="208280" y="130568"/>
                  </a:lnTo>
                  <a:lnTo>
                    <a:pt x="212763" y="135153"/>
                  </a:lnTo>
                  <a:lnTo>
                    <a:pt x="218833" y="145694"/>
                  </a:lnTo>
                  <a:lnTo>
                    <a:pt x="220357" y="151650"/>
                  </a:lnTo>
                  <a:lnTo>
                    <a:pt x="220357" y="163791"/>
                  </a:lnTo>
                  <a:lnTo>
                    <a:pt x="218732" y="169926"/>
                  </a:lnTo>
                  <a:lnTo>
                    <a:pt x="212344" y="180670"/>
                  </a:lnTo>
                  <a:lnTo>
                    <a:pt x="207632" y="185318"/>
                  </a:lnTo>
                  <a:lnTo>
                    <a:pt x="31292" y="275424"/>
                  </a:lnTo>
                  <a:lnTo>
                    <a:pt x="40208" y="292061"/>
                  </a:lnTo>
                  <a:lnTo>
                    <a:pt x="210058" y="205270"/>
                  </a:lnTo>
                  <a:lnTo>
                    <a:pt x="237744" y="171551"/>
                  </a:lnTo>
                  <a:lnTo>
                    <a:pt x="239141" y="164642"/>
                  </a:lnTo>
                  <a:lnTo>
                    <a:pt x="239598" y="157632"/>
                  </a:lnTo>
                  <a:close/>
                </a:path>
                <a:path extrusionOk="0" h="945514" w="976629">
                  <a:moveTo>
                    <a:pt x="976388" y="53784"/>
                  </a:moveTo>
                  <a:lnTo>
                    <a:pt x="362127" y="363397"/>
                  </a:lnTo>
                  <a:lnTo>
                    <a:pt x="347916" y="387654"/>
                  </a:lnTo>
                  <a:lnTo>
                    <a:pt x="347916" y="400977"/>
                  </a:lnTo>
                  <a:lnTo>
                    <a:pt x="349554" y="407568"/>
                  </a:lnTo>
                  <a:lnTo>
                    <a:pt x="356222" y="419430"/>
                  </a:lnTo>
                  <a:lnTo>
                    <a:pt x="361289" y="424688"/>
                  </a:lnTo>
                  <a:lnTo>
                    <a:pt x="720242" y="630796"/>
                  </a:lnTo>
                  <a:lnTo>
                    <a:pt x="723709" y="634441"/>
                  </a:lnTo>
                  <a:lnTo>
                    <a:pt x="728395" y="642772"/>
                  </a:lnTo>
                  <a:lnTo>
                    <a:pt x="729589" y="647471"/>
                  </a:lnTo>
                  <a:lnTo>
                    <a:pt x="729589" y="656945"/>
                  </a:lnTo>
                  <a:lnTo>
                    <a:pt x="286308" y="918883"/>
                  </a:lnTo>
                  <a:lnTo>
                    <a:pt x="256514" y="926706"/>
                  </a:lnTo>
                  <a:lnTo>
                    <a:pt x="249085" y="926249"/>
                  </a:lnTo>
                  <a:lnTo>
                    <a:pt x="241757" y="924890"/>
                  </a:lnTo>
                  <a:lnTo>
                    <a:pt x="234607" y="922629"/>
                  </a:lnTo>
                  <a:lnTo>
                    <a:pt x="227723" y="919454"/>
                  </a:lnTo>
                  <a:lnTo>
                    <a:pt x="182422" y="894994"/>
                  </a:lnTo>
                  <a:lnTo>
                    <a:pt x="173101" y="911428"/>
                  </a:lnTo>
                  <a:lnTo>
                    <a:pt x="218414" y="935875"/>
                  </a:lnTo>
                  <a:lnTo>
                    <a:pt x="256514" y="945476"/>
                  </a:lnTo>
                  <a:lnTo>
                    <a:pt x="266712" y="944829"/>
                  </a:lnTo>
                  <a:lnTo>
                    <a:pt x="732777" y="688263"/>
                  </a:lnTo>
                  <a:lnTo>
                    <a:pt x="748842" y="660044"/>
                  </a:lnTo>
                  <a:lnTo>
                    <a:pt x="748842" y="644410"/>
                  </a:lnTo>
                  <a:lnTo>
                    <a:pt x="746874" y="636612"/>
                  </a:lnTo>
                  <a:lnTo>
                    <a:pt x="738987" y="622554"/>
                  </a:lnTo>
                  <a:lnTo>
                    <a:pt x="732993" y="616318"/>
                  </a:lnTo>
                  <a:lnTo>
                    <a:pt x="374027" y="410197"/>
                  </a:lnTo>
                  <a:lnTo>
                    <a:pt x="371500" y="407517"/>
                  </a:lnTo>
                  <a:lnTo>
                    <a:pt x="368033" y="401396"/>
                  </a:lnTo>
                  <a:lnTo>
                    <a:pt x="367157" y="397929"/>
                  </a:lnTo>
                  <a:lnTo>
                    <a:pt x="367157" y="390829"/>
                  </a:lnTo>
                  <a:lnTo>
                    <a:pt x="368096" y="387223"/>
                  </a:lnTo>
                  <a:lnTo>
                    <a:pt x="371779" y="380961"/>
                  </a:lnTo>
                  <a:lnTo>
                    <a:pt x="374459" y="378244"/>
                  </a:lnTo>
                  <a:lnTo>
                    <a:pt x="976388" y="53784"/>
                  </a:lnTo>
                  <a:close/>
                </a:path>
              </a:pathLst>
            </a:custGeom>
            <a:solidFill>
              <a:srgbClr val="F6921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880" name="Google Shape;880;p28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7130480" y="4071310"/>
              <a:ext cx="835710" cy="12096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81" name="Google Shape;881;p28"/>
            <p:cNvSpPr/>
            <p:nvPr/>
          </p:nvSpPr>
          <p:spPr>
            <a:xfrm>
              <a:off x="7955782" y="4619421"/>
              <a:ext cx="10795" cy="108585"/>
            </a:xfrm>
            <a:custGeom>
              <a:rect b="b" l="l" r="r" t="t"/>
              <a:pathLst>
                <a:path extrusionOk="0" h="108585" w="10795">
                  <a:moveTo>
                    <a:pt x="10407" y="0"/>
                  </a:moveTo>
                  <a:lnTo>
                    <a:pt x="0" y="5353"/>
                  </a:lnTo>
                  <a:lnTo>
                    <a:pt x="0" y="104446"/>
                  </a:lnTo>
                  <a:lnTo>
                    <a:pt x="10407" y="108188"/>
                  </a:lnTo>
                  <a:lnTo>
                    <a:pt x="10407" y="0"/>
                  </a:lnTo>
                  <a:close/>
                </a:path>
              </a:pathLst>
            </a:custGeom>
            <a:solidFill>
              <a:srgbClr val="1F568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28"/>
            <p:cNvSpPr/>
            <p:nvPr/>
          </p:nvSpPr>
          <p:spPr>
            <a:xfrm>
              <a:off x="7736534" y="4723867"/>
              <a:ext cx="229870" cy="123189"/>
            </a:xfrm>
            <a:custGeom>
              <a:rect b="b" l="l" r="r" t="t"/>
              <a:pathLst>
                <a:path extrusionOk="0" h="123189" w="229870">
                  <a:moveTo>
                    <a:pt x="219248" y="0"/>
                  </a:moveTo>
                  <a:lnTo>
                    <a:pt x="1684" y="112262"/>
                  </a:lnTo>
                  <a:lnTo>
                    <a:pt x="0" y="122843"/>
                  </a:lnTo>
                  <a:lnTo>
                    <a:pt x="229656" y="3742"/>
                  </a:lnTo>
                  <a:lnTo>
                    <a:pt x="219248" y="0"/>
                  </a:lnTo>
                  <a:close/>
                </a:path>
              </a:pathLst>
            </a:custGeom>
            <a:solidFill>
              <a:srgbClr val="5BBFD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883" name="Google Shape;883;p28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7905692" y="4648115"/>
              <a:ext cx="4693" cy="1103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84" name="Google Shape;884;p28"/>
            <p:cNvSpPr/>
            <p:nvPr/>
          </p:nvSpPr>
          <p:spPr>
            <a:xfrm>
              <a:off x="7901744" y="4650531"/>
              <a:ext cx="4445" cy="108585"/>
            </a:xfrm>
            <a:custGeom>
              <a:rect b="b" l="l" r="r" t="t"/>
              <a:pathLst>
                <a:path extrusionOk="0" h="108585" w="4445">
                  <a:moveTo>
                    <a:pt x="3948" y="0"/>
                  </a:moveTo>
                  <a:lnTo>
                    <a:pt x="0" y="2542"/>
                  </a:lnTo>
                  <a:lnTo>
                    <a:pt x="0" y="106024"/>
                  </a:lnTo>
                  <a:lnTo>
                    <a:pt x="3948" y="107966"/>
                  </a:lnTo>
                  <a:lnTo>
                    <a:pt x="3948" y="0"/>
                  </a:lnTo>
                  <a:close/>
                </a:path>
              </a:pathLst>
            </a:custGeom>
            <a:solidFill>
              <a:srgbClr val="1F568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885" name="Google Shape;885;p28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7848625" y="4677867"/>
              <a:ext cx="4693" cy="1103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86" name="Google Shape;886;p28"/>
            <p:cNvSpPr/>
            <p:nvPr/>
          </p:nvSpPr>
          <p:spPr>
            <a:xfrm>
              <a:off x="7844677" y="4680282"/>
              <a:ext cx="4445" cy="108585"/>
            </a:xfrm>
            <a:custGeom>
              <a:rect b="b" l="l" r="r" t="t"/>
              <a:pathLst>
                <a:path extrusionOk="0" h="108585" w="4445">
                  <a:moveTo>
                    <a:pt x="3948" y="0"/>
                  </a:moveTo>
                  <a:lnTo>
                    <a:pt x="0" y="2542"/>
                  </a:lnTo>
                  <a:lnTo>
                    <a:pt x="0" y="106024"/>
                  </a:lnTo>
                  <a:lnTo>
                    <a:pt x="3948" y="107967"/>
                  </a:lnTo>
                  <a:lnTo>
                    <a:pt x="3948" y="0"/>
                  </a:lnTo>
                  <a:close/>
                </a:path>
              </a:pathLst>
            </a:custGeom>
            <a:solidFill>
              <a:srgbClr val="1F568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887" name="Google Shape;887;p28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7791561" y="4707633"/>
              <a:ext cx="4692" cy="1103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88" name="Google Shape;888;p28"/>
            <p:cNvSpPr/>
            <p:nvPr/>
          </p:nvSpPr>
          <p:spPr>
            <a:xfrm>
              <a:off x="7787612" y="4710050"/>
              <a:ext cx="4445" cy="108585"/>
            </a:xfrm>
            <a:custGeom>
              <a:rect b="b" l="l" r="r" t="t"/>
              <a:pathLst>
                <a:path extrusionOk="0" h="108585" w="4445">
                  <a:moveTo>
                    <a:pt x="3949" y="0"/>
                  </a:moveTo>
                  <a:lnTo>
                    <a:pt x="0" y="2542"/>
                  </a:lnTo>
                  <a:lnTo>
                    <a:pt x="0" y="106024"/>
                  </a:lnTo>
                  <a:lnTo>
                    <a:pt x="3949" y="107967"/>
                  </a:lnTo>
                  <a:lnTo>
                    <a:pt x="3949" y="0"/>
                  </a:lnTo>
                  <a:close/>
                </a:path>
              </a:pathLst>
            </a:custGeom>
            <a:solidFill>
              <a:srgbClr val="1F568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889" name="Google Shape;889;p28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7359520" y="4519697"/>
              <a:ext cx="180002" cy="2946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90" name="Google Shape;890;p28"/>
            <p:cNvSpPr/>
            <p:nvPr/>
          </p:nvSpPr>
          <p:spPr>
            <a:xfrm>
              <a:off x="7530006" y="4519697"/>
              <a:ext cx="9525" cy="203200"/>
            </a:xfrm>
            <a:custGeom>
              <a:rect b="b" l="l" r="r" t="t"/>
              <a:pathLst>
                <a:path extrusionOk="0" h="203200" w="9525">
                  <a:moveTo>
                    <a:pt x="9516" y="0"/>
                  </a:moveTo>
                  <a:lnTo>
                    <a:pt x="0" y="4879"/>
                  </a:lnTo>
                  <a:lnTo>
                    <a:pt x="0" y="199259"/>
                  </a:lnTo>
                  <a:lnTo>
                    <a:pt x="9516" y="202685"/>
                  </a:lnTo>
                  <a:lnTo>
                    <a:pt x="9516" y="0"/>
                  </a:lnTo>
                  <a:close/>
                </a:path>
              </a:pathLst>
            </a:custGeom>
            <a:solidFill>
              <a:srgbClr val="1F568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28"/>
            <p:cNvSpPr/>
            <p:nvPr/>
          </p:nvSpPr>
          <p:spPr>
            <a:xfrm>
              <a:off x="7359520" y="4718956"/>
              <a:ext cx="180340" cy="95885"/>
            </a:xfrm>
            <a:custGeom>
              <a:rect b="b" l="l" r="r" t="t"/>
              <a:pathLst>
                <a:path extrusionOk="0" h="95885" w="180340">
                  <a:moveTo>
                    <a:pt x="170486" y="0"/>
                  </a:moveTo>
                  <a:lnTo>
                    <a:pt x="1521" y="85779"/>
                  </a:lnTo>
                  <a:lnTo>
                    <a:pt x="0" y="95429"/>
                  </a:lnTo>
                  <a:lnTo>
                    <a:pt x="180002" y="3426"/>
                  </a:lnTo>
                  <a:lnTo>
                    <a:pt x="170486" y="0"/>
                  </a:lnTo>
                  <a:close/>
                </a:path>
              </a:pathLst>
            </a:custGeom>
            <a:solidFill>
              <a:srgbClr val="5BBFD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892" name="Google Shape;892;p28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7484236" y="4545911"/>
              <a:ext cx="4288" cy="2046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93" name="Google Shape;893;p28"/>
            <p:cNvSpPr/>
            <p:nvPr/>
          </p:nvSpPr>
          <p:spPr>
            <a:xfrm>
              <a:off x="7480627" y="4548106"/>
              <a:ext cx="3810" cy="202565"/>
            </a:xfrm>
            <a:custGeom>
              <a:rect b="b" l="l" r="r" t="t"/>
              <a:pathLst>
                <a:path extrusionOk="0" h="202564" w="3809">
                  <a:moveTo>
                    <a:pt x="3609" y="0"/>
                  </a:moveTo>
                  <a:lnTo>
                    <a:pt x="0" y="2336"/>
                  </a:lnTo>
                  <a:lnTo>
                    <a:pt x="0" y="200712"/>
                  </a:lnTo>
                  <a:lnTo>
                    <a:pt x="3609" y="202496"/>
                  </a:lnTo>
                  <a:lnTo>
                    <a:pt x="3609" y="0"/>
                  </a:lnTo>
                  <a:close/>
                </a:path>
              </a:pathLst>
            </a:custGeom>
            <a:solidFill>
              <a:srgbClr val="1F568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894" name="Google Shape;894;p28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7405678" y="4583938"/>
              <a:ext cx="4288" cy="2047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95" name="Google Shape;895;p28"/>
            <p:cNvSpPr/>
            <p:nvPr/>
          </p:nvSpPr>
          <p:spPr>
            <a:xfrm>
              <a:off x="7402069" y="4586149"/>
              <a:ext cx="3810" cy="202565"/>
            </a:xfrm>
            <a:custGeom>
              <a:rect b="b" l="l" r="r" t="t"/>
              <a:pathLst>
                <a:path extrusionOk="0" h="202564" w="3809">
                  <a:moveTo>
                    <a:pt x="3609" y="0"/>
                  </a:moveTo>
                  <a:lnTo>
                    <a:pt x="0" y="2320"/>
                  </a:lnTo>
                  <a:lnTo>
                    <a:pt x="0" y="200712"/>
                  </a:lnTo>
                  <a:lnTo>
                    <a:pt x="3609" y="202496"/>
                  </a:lnTo>
                  <a:lnTo>
                    <a:pt x="3609" y="0"/>
                  </a:lnTo>
                  <a:close/>
                </a:path>
              </a:pathLst>
            </a:custGeom>
            <a:solidFill>
              <a:srgbClr val="1F568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896" name="Google Shape;896;p28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7145337" y="4519697"/>
              <a:ext cx="180002" cy="2946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97" name="Google Shape;897;p28"/>
            <p:cNvSpPr/>
            <p:nvPr/>
          </p:nvSpPr>
          <p:spPr>
            <a:xfrm>
              <a:off x="7145337" y="4519697"/>
              <a:ext cx="9525" cy="203200"/>
            </a:xfrm>
            <a:custGeom>
              <a:rect b="b" l="l" r="r" t="t"/>
              <a:pathLst>
                <a:path extrusionOk="0" h="203200" w="9525">
                  <a:moveTo>
                    <a:pt x="0" y="0"/>
                  </a:moveTo>
                  <a:lnTo>
                    <a:pt x="0" y="202685"/>
                  </a:lnTo>
                  <a:lnTo>
                    <a:pt x="9500" y="199259"/>
                  </a:lnTo>
                  <a:lnTo>
                    <a:pt x="9500" y="48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568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28"/>
            <p:cNvSpPr/>
            <p:nvPr/>
          </p:nvSpPr>
          <p:spPr>
            <a:xfrm>
              <a:off x="7145337" y="4718956"/>
              <a:ext cx="180340" cy="95885"/>
            </a:xfrm>
            <a:custGeom>
              <a:rect b="b" l="l" r="r" t="t"/>
              <a:pathLst>
                <a:path extrusionOk="0" h="95885" w="180340">
                  <a:moveTo>
                    <a:pt x="9500" y="0"/>
                  </a:moveTo>
                  <a:lnTo>
                    <a:pt x="0" y="3426"/>
                  </a:lnTo>
                  <a:lnTo>
                    <a:pt x="180002" y="95429"/>
                  </a:lnTo>
                  <a:lnTo>
                    <a:pt x="178464" y="85779"/>
                  </a:lnTo>
                  <a:lnTo>
                    <a:pt x="9500" y="0"/>
                  </a:lnTo>
                  <a:close/>
                </a:path>
              </a:pathLst>
            </a:custGeom>
            <a:solidFill>
              <a:srgbClr val="5BBFD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899" name="Google Shape;899;p28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7196333" y="4545911"/>
              <a:ext cx="4288" cy="2046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00" name="Google Shape;900;p28"/>
            <p:cNvSpPr/>
            <p:nvPr/>
          </p:nvSpPr>
          <p:spPr>
            <a:xfrm>
              <a:off x="7200623" y="4548106"/>
              <a:ext cx="3810" cy="202565"/>
            </a:xfrm>
            <a:custGeom>
              <a:rect b="b" l="l" r="r" t="t"/>
              <a:pathLst>
                <a:path extrusionOk="0" h="202564" w="3809">
                  <a:moveTo>
                    <a:pt x="0" y="0"/>
                  </a:moveTo>
                  <a:lnTo>
                    <a:pt x="0" y="202496"/>
                  </a:lnTo>
                  <a:lnTo>
                    <a:pt x="3592" y="200712"/>
                  </a:lnTo>
                  <a:lnTo>
                    <a:pt x="3592" y="2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568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901" name="Google Shape;901;p28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7274891" y="4583938"/>
              <a:ext cx="4288" cy="2047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02" name="Google Shape;902;p28"/>
            <p:cNvSpPr/>
            <p:nvPr/>
          </p:nvSpPr>
          <p:spPr>
            <a:xfrm>
              <a:off x="7279181" y="4586149"/>
              <a:ext cx="3810" cy="202565"/>
            </a:xfrm>
            <a:custGeom>
              <a:rect b="b" l="l" r="r" t="t"/>
              <a:pathLst>
                <a:path extrusionOk="0" h="202564" w="3809">
                  <a:moveTo>
                    <a:pt x="0" y="0"/>
                  </a:moveTo>
                  <a:lnTo>
                    <a:pt x="0" y="202496"/>
                  </a:lnTo>
                  <a:lnTo>
                    <a:pt x="3609" y="200712"/>
                  </a:lnTo>
                  <a:lnTo>
                    <a:pt x="3609" y="2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568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903" name="Google Shape;903;p28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7145337" y="4771922"/>
              <a:ext cx="180002" cy="2946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04" name="Google Shape;904;p28"/>
            <p:cNvSpPr/>
            <p:nvPr/>
          </p:nvSpPr>
          <p:spPr>
            <a:xfrm>
              <a:off x="7145337" y="4771922"/>
              <a:ext cx="9525" cy="203200"/>
            </a:xfrm>
            <a:custGeom>
              <a:rect b="b" l="l" r="r" t="t"/>
              <a:pathLst>
                <a:path extrusionOk="0" h="203200" w="9525">
                  <a:moveTo>
                    <a:pt x="0" y="0"/>
                  </a:moveTo>
                  <a:lnTo>
                    <a:pt x="0" y="202702"/>
                  </a:lnTo>
                  <a:lnTo>
                    <a:pt x="9500" y="199259"/>
                  </a:lnTo>
                  <a:lnTo>
                    <a:pt x="9500" y="48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568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28"/>
            <p:cNvSpPr/>
            <p:nvPr/>
          </p:nvSpPr>
          <p:spPr>
            <a:xfrm>
              <a:off x="7145337" y="4971181"/>
              <a:ext cx="180340" cy="95885"/>
            </a:xfrm>
            <a:custGeom>
              <a:rect b="b" l="l" r="r" t="t"/>
              <a:pathLst>
                <a:path extrusionOk="0" h="95885" w="180340">
                  <a:moveTo>
                    <a:pt x="9500" y="0"/>
                  </a:moveTo>
                  <a:lnTo>
                    <a:pt x="0" y="3442"/>
                  </a:lnTo>
                  <a:lnTo>
                    <a:pt x="180002" y="95429"/>
                  </a:lnTo>
                  <a:lnTo>
                    <a:pt x="178464" y="85779"/>
                  </a:lnTo>
                  <a:lnTo>
                    <a:pt x="9500" y="0"/>
                  </a:lnTo>
                  <a:close/>
                </a:path>
              </a:pathLst>
            </a:custGeom>
            <a:solidFill>
              <a:srgbClr val="5BBFD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906" name="Google Shape;906;p28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7196333" y="4798135"/>
              <a:ext cx="4288" cy="2046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07" name="Google Shape;907;p28"/>
            <p:cNvSpPr/>
            <p:nvPr/>
          </p:nvSpPr>
          <p:spPr>
            <a:xfrm>
              <a:off x="7200623" y="4800347"/>
              <a:ext cx="3810" cy="202565"/>
            </a:xfrm>
            <a:custGeom>
              <a:rect b="b" l="l" r="r" t="t"/>
              <a:pathLst>
                <a:path extrusionOk="0" h="202564" w="3809">
                  <a:moveTo>
                    <a:pt x="0" y="0"/>
                  </a:moveTo>
                  <a:lnTo>
                    <a:pt x="0" y="202479"/>
                  </a:lnTo>
                  <a:lnTo>
                    <a:pt x="3592" y="200712"/>
                  </a:lnTo>
                  <a:lnTo>
                    <a:pt x="3592" y="2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568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908" name="Google Shape;908;p28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7274892" y="4836177"/>
              <a:ext cx="4288" cy="2046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09" name="Google Shape;909;p28"/>
            <p:cNvSpPr/>
            <p:nvPr/>
          </p:nvSpPr>
          <p:spPr>
            <a:xfrm>
              <a:off x="7279181" y="4838373"/>
              <a:ext cx="3810" cy="202565"/>
            </a:xfrm>
            <a:custGeom>
              <a:rect b="b" l="l" r="r" t="t"/>
              <a:pathLst>
                <a:path extrusionOk="0" h="202564" w="3809">
                  <a:moveTo>
                    <a:pt x="0" y="0"/>
                  </a:moveTo>
                  <a:lnTo>
                    <a:pt x="0" y="202496"/>
                  </a:lnTo>
                  <a:lnTo>
                    <a:pt x="3609" y="200712"/>
                  </a:lnTo>
                  <a:lnTo>
                    <a:pt x="3609" y="2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568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910" name="Google Shape;910;p28"/>
            <p:cNvPicPr preferRelativeResize="0"/>
            <p:nvPr/>
          </p:nvPicPr>
          <p:blipFill rotWithShape="1">
            <a:blip r:embed="rId24">
              <a:alphaModFix/>
            </a:blip>
            <a:srcRect b="0" l="0" r="0" t="0"/>
            <a:stretch/>
          </p:blipFill>
          <p:spPr>
            <a:xfrm>
              <a:off x="7589160" y="4890580"/>
              <a:ext cx="128811" cy="1761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1" name="Google Shape;911;p28"/>
            <p:cNvSpPr/>
            <p:nvPr/>
          </p:nvSpPr>
          <p:spPr>
            <a:xfrm>
              <a:off x="7707563" y="4890580"/>
              <a:ext cx="10795" cy="108585"/>
            </a:xfrm>
            <a:custGeom>
              <a:rect b="b" l="l" r="r" t="t"/>
              <a:pathLst>
                <a:path extrusionOk="0" h="108585" w="10795">
                  <a:moveTo>
                    <a:pt x="10407" y="0"/>
                  </a:moveTo>
                  <a:lnTo>
                    <a:pt x="0" y="5353"/>
                  </a:lnTo>
                  <a:lnTo>
                    <a:pt x="0" y="104446"/>
                  </a:lnTo>
                  <a:lnTo>
                    <a:pt x="10407" y="108203"/>
                  </a:lnTo>
                  <a:lnTo>
                    <a:pt x="10407" y="0"/>
                  </a:lnTo>
                  <a:close/>
                </a:path>
              </a:pathLst>
            </a:custGeom>
            <a:solidFill>
              <a:srgbClr val="1F568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28"/>
            <p:cNvSpPr/>
            <p:nvPr/>
          </p:nvSpPr>
          <p:spPr>
            <a:xfrm>
              <a:off x="7589160" y="4995026"/>
              <a:ext cx="128905" cy="71755"/>
            </a:xfrm>
            <a:custGeom>
              <a:rect b="b" l="l" r="r" t="t"/>
              <a:pathLst>
                <a:path extrusionOk="0" h="71754" w="128904">
                  <a:moveTo>
                    <a:pt x="118403" y="0"/>
                  </a:moveTo>
                  <a:lnTo>
                    <a:pt x="1682" y="61177"/>
                  </a:lnTo>
                  <a:lnTo>
                    <a:pt x="0" y="71741"/>
                  </a:lnTo>
                  <a:lnTo>
                    <a:pt x="128811" y="3757"/>
                  </a:lnTo>
                  <a:lnTo>
                    <a:pt x="118403" y="0"/>
                  </a:lnTo>
                  <a:close/>
                </a:path>
              </a:pathLst>
            </a:custGeom>
            <a:solidFill>
              <a:srgbClr val="5BBFD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913" name="Google Shape;913;p28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>
              <a:off x="7657456" y="4919273"/>
              <a:ext cx="4693" cy="1103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4" name="Google Shape;914;p28"/>
            <p:cNvSpPr/>
            <p:nvPr/>
          </p:nvSpPr>
          <p:spPr>
            <a:xfrm>
              <a:off x="7653508" y="4921689"/>
              <a:ext cx="4445" cy="108585"/>
            </a:xfrm>
            <a:custGeom>
              <a:rect b="b" l="l" r="r" t="t"/>
              <a:pathLst>
                <a:path extrusionOk="0" h="108585" w="4445">
                  <a:moveTo>
                    <a:pt x="3948" y="0"/>
                  </a:moveTo>
                  <a:lnTo>
                    <a:pt x="0" y="2542"/>
                  </a:lnTo>
                  <a:lnTo>
                    <a:pt x="0" y="106025"/>
                  </a:lnTo>
                  <a:lnTo>
                    <a:pt x="3948" y="107967"/>
                  </a:lnTo>
                  <a:lnTo>
                    <a:pt x="3948" y="0"/>
                  </a:lnTo>
                  <a:close/>
                </a:path>
              </a:pathLst>
            </a:custGeom>
            <a:solidFill>
              <a:srgbClr val="1F568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915" name="Google Shape;915;p28"/>
            <p:cNvPicPr preferRelativeResize="0"/>
            <p:nvPr/>
          </p:nvPicPr>
          <p:blipFill rotWithShape="1">
            <a:blip r:embed="rId26">
              <a:alphaModFix/>
            </a:blip>
            <a:srcRect b="0" l="0" r="0" t="0"/>
            <a:stretch/>
          </p:blipFill>
          <p:spPr>
            <a:xfrm>
              <a:off x="7736533" y="4764026"/>
              <a:ext cx="229656" cy="2272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6" name="Google Shape;916;p28"/>
            <p:cNvSpPr/>
            <p:nvPr/>
          </p:nvSpPr>
          <p:spPr>
            <a:xfrm>
              <a:off x="7955782" y="4764026"/>
              <a:ext cx="10795" cy="108585"/>
            </a:xfrm>
            <a:custGeom>
              <a:rect b="b" l="l" r="r" t="t"/>
              <a:pathLst>
                <a:path extrusionOk="0" h="108585" w="10795">
                  <a:moveTo>
                    <a:pt x="10407" y="0"/>
                  </a:moveTo>
                  <a:lnTo>
                    <a:pt x="0" y="5353"/>
                  </a:lnTo>
                  <a:lnTo>
                    <a:pt x="0" y="104446"/>
                  </a:lnTo>
                  <a:lnTo>
                    <a:pt x="10407" y="108203"/>
                  </a:lnTo>
                  <a:lnTo>
                    <a:pt x="10407" y="0"/>
                  </a:lnTo>
                  <a:close/>
                </a:path>
              </a:pathLst>
            </a:custGeom>
            <a:solidFill>
              <a:srgbClr val="1F568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28"/>
            <p:cNvSpPr/>
            <p:nvPr/>
          </p:nvSpPr>
          <p:spPr>
            <a:xfrm>
              <a:off x="7736534" y="4868472"/>
              <a:ext cx="229870" cy="123189"/>
            </a:xfrm>
            <a:custGeom>
              <a:rect b="b" l="l" r="r" t="t"/>
              <a:pathLst>
                <a:path extrusionOk="0" h="123189" w="229870">
                  <a:moveTo>
                    <a:pt x="219248" y="0"/>
                  </a:moveTo>
                  <a:lnTo>
                    <a:pt x="1684" y="112262"/>
                  </a:lnTo>
                  <a:lnTo>
                    <a:pt x="0" y="122843"/>
                  </a:lnTo>
                  <a:lnTo>
                    <a:pt x="229656" y="3757"/>
                  </a:lnTo>
                  <a:lnTo>
                    <a:pt x="219248" y="0"/>
                  </a:lnTo>
                  <a:close/>
                </a:path>
              </a:pathLst>
            </a:custGeom>
            <a:solidFill>
              <a:srgbClr val="5BBFD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918" name="Google Shape;918;p28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7905692" y="4792719"/>
              <a:ext cx="4693" cy="1103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9" name="Google Shape;919;p28"/>
            <p:cNvSpPr/>
            <p:nvPr/>
          </p:nvSpPr>
          <p:spPr>
            <a:xfrm>
              <a:off x="7901744" y="4795135"/>
              <a:ext cx="4445" cy="108585"/>
            </a:xfrm>
            <a:custGeom>
              <a:rect b="b" l="l" r="r" t="t"/>
              <a:pathLst>
                <a:path extrusionOk="0" h="108585" w="4445">
                  <a:moveTo>
                    <a:pt x="3948" y="0"/>
                  </a:moveTo>
                  <a:lnTo>
                    <a:pt x="0" y="2542"/>
                  </a:lnTo>
                  <a:lnTo>
                    <a:pt x="0" y="106025"/>
                  </a:lnTo>
                  <a:lnTo>
                    <a:pt x="3948" y="107967"/>
                  </a:lnTo>
                  <a:lnTo>
                    <a:pt x="3948" y="0"/>
                  </a:lnTo>
                  <a:close/>
                </a:path>
              </a:pathLst>
            </a:custGeom>
            <a:solidFill>
              <a:srgbClr val="1F568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920" name="Google Shape;920;p28"/>
            <p:cNvPicPr preferRelativeResize="0"/>
            <p:nvPr/>
          </p:nvPicPr>
          <p:blipFill rotWithShape="1">
            <a:blip r:embed="rId27">
              <a:alphaModFix/>
            </a:blip>
            <a:srcRect b="0" l="0" r="0" t="0"/>
            <a:stretch/>
          </p:blipFill>
          <p:spPr>
            <a:xfrm>
              <a:off x="7848625" y="4822471"/>
              <a:ext cx="4693" cy="1103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21" name="Google Shape;921;p28"/>
            <p:cNvSpPr/>
            <p:nvPr/>
          </p:nvSpPr>
          <p:spPr>
            <a:xfrm>
              <a:off x="7844677" y="4824887"/>
              <a:ext cx="4445" cy="108585"/>
            </a:xfrm>
            <a:custGeom>
              <a:rect b="b" l="l" r="r" t="t"/>
              <a:pathLst>
                <a:path extrusionOk="0" h="108585" w="4445">
                  <a:moveTo>
                    <a:pt x="3948" y="0"/>
                  </a:moveTo>
                  <a:lnTo>
                    <a:pt x="0" y="2557"/>
                  </a:lnTo>
                  <a:lnTo>
                    <a:pt x="0" y="106024"/>
                  </a:lnTo>
                  <a:lnTo>
                    <a:pt x="3948" y="107983"/>
                  </a:lnTo>
                  <a:lnTo>
                    <a:pt x="3948" y="0"/>
                  </a:lnTo>
                  <a:close/>
                </a:path>
              </a:pathLst>
            </a:custGeom>
            <a:solidFill>
              <a:srgbClr val="1F568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922" name="Google Shape;922;p28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7791561" y="4852238"/>
              <a:ext cx="4692" cy="1103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23" name="Google Shape;923;p28"/>
            <p:cNvSpPr/>
            <p:nvPr/>
          </p:nvSpPr>
          <p:spPr>
            <a:xfrm>
              <a:off x="7787612" y="4854653"/>
              <a:ext cx="4445" cy="108585"/>
            </a:xfrm>
            <a:custGeom>
              <a:rect b="b" l="l" r="r" t="t"/>
              <a:pathLst>
                <a:path extrusionOk="0" h="108585" w="4445">
                  <a:moveTo>
                    <a:pt x="3949" y="0"/>
                  </a:moveTo>
                  <a:lnTo>
                    <a:pt x="0" y="2542"/>
                  </a:lnTo>
                  <a:lnTo>
                    <a:pt x="0" y="106025"/>
                  </a:lnTo>
                  <a:lnTo>
                    <a:pt x="3949" y="107967"/>
                  </a:lnTo>
                  <a:lnTo>
                    <a:pt x="3949" y="0"/>
                  </a:lnTo>
                  <a:close/>
                </a:path>
              </a:pathLst>
            </a:custGeom>
            <a:solidFill>
              <a:srgbClr val="1F568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924" name="Google Shape;924;p28"/>
            <p:cNvPicPr preferRelativeResize="0"/>
            <p:nvPr/>
          </p:nvPicPr>
          <p:blipFill rotWithShape="1">
            <a:blip r:embed="rId28">
              <a:alphaModFix/>
            </a:blip>
            <a:srcRect b="0" l="0" r="0" t="0"/>
            <a:stretch/>
          </p:blipFill>
          <p:spPr>
            <a:xfrm>
              <a:off x="7736533" y="4908646"/>
              <a:ext cx="229656" cy="2272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25" name="Google Shape;925;p28"/>
            <p:cNvSpPr/>
            <p:nvPr/>
          </p:nvSpPr>
          <p:spPr>
            <a:xfrm>
              <a:off x="7955782" y="4908646"/>
              <a:ext cx="10795" cy="108585"/>
            </a:xfrm>
            <a:custGeom>
              <a:rect b="b" l="l" r="r" t="t"/>
              <a:pathLst>
                <a:path extrusionOk="0" h="108585" w="10795">
                  <a:moveTo>
                    <a:pt x="10407" y="0"/>
                  </a:moveTo>
                  <a:lnTo>
                    <a:pt x="0" y="5336"/>
                  </a:lnTo>
                  <a:lnTo>
                    <a:pt x="0" y="104429"/>
                  </a:lnTo>
                  <a:lnTo>
                    <a:pt x="10407" y="108188"/>
                  </a:lnTo>
                  <a:lnTo>
                    <a:pt x="10407" y="0"/>
                  </a:lnTo>
                  <a:close/>
                </a:path>
              </a:pathLst>
            </a:custGeom>
            <a:solidFill>
              <a:srgbClr val="1F568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28"/>
            <p:cNvSpPr/>
            <p:nvPr/>
          </p:nvSpPr>
          <p:spPr>
            <a:xfrm>
              <a:off x="7736534" y="5013076"/>
              <a:ext cx="229870" cy="123189"/>
            </a:xfrm>
            <a:custGeom>
              <a:rect b="b" l="l" r="r" t="t"/>
              <a:pathLst>
                <a:path extrusionOk="0" h="123189" w="229870">
                  <a:moveTo>
                    <a:pt x="219248" y="0"/>
                  </a:moveTo>
                  <a:lnTo>
                    <a:pt x="1684" y="112279"/>
                  </a:lnTo>
                  <a:lnTo>
                    <a:pt x="0" y="122843"/>
                  </a:lnTo>
                  <a:lnTo>
                    <a:pt x="229656" y="3759"/>
                  </a:lnTo>
                  <a:lnTo>
                    <a:pt x="219248" y="0"/>
                  </a:lnTo>
                  <a:close/>
                </a:path>
              </a:pathLst>
            </a:custGeom>
            <a:solidFill>
              <a:srgbClr val="5BBFD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927" name="Google Shape;927;p28"/>
            <p:cNvPicPr preferRelativeResize="0"/>
            <p:nvPr/>
          </p:nvPicPr>
          <p:blipFill rotWithShape="1">
            <a:blip r:embed="rId29">
              <a:alphaModFix/>
            </a:blip>
            <a:srcRect b="0" l="0" r="0" t="0"/>
            <a:stretch/>
          </p:blipFill>
          <p:spPr>
            <a:xfrm>
              <a:off x="7905692" y="4937324"/>
              <a:ext cx="4693" cy="1103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28" name="Google Shape;928;p28"/>
            <p:cNvSpPr/>
            <p:nvPr/>
          </p:nvSpPr>
          <p:spPr>
            <a:xfrm>
              <a:off x="7901744" y="4939739"/>
              <a:ext cx="4445" cy="108585"/>
            </a:xfrm>
            <a:custGeom>
              <a:rect b="b" l="l" r="r" t="t"/>
              <a:pathLst>
                <a:path extrusionOk="0" h="108585" w="4445">
                  <a:moveTo>
                    <a:pt x="3948" y="0"/>
                  </a:moveTo>
                  <a:lnTo>
                    <a:pt x="0" y="2557"/>
                  </a:lnTo>
                  <a:lnTo>
                    <a:pt x="0" y="106024"/>
                  </a:lnTo>
                  <a:lnTo>
                    <a:pt x="3948" y="107983"/>
                  </a:lnTo>
                  <a:lnTo>
                    <a:pt x="3948" y="0"/>
                  </a:lnTo>
                  <a:close/>
                </a:path>
              </a:pathLst>
            </a:custGeom>
            <a:solidFill>
              <a:srgbClr val="1F568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929" name="Google Shape;929;p28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>
              <a:off x="7848625" y="4967091"/>
              <a:ext cx="4693" cy="1103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0" name="Google Shape;930;p28"/>
            <p:cNvSpPr/>
            <p:nvPr/>
          </p:nvSpPr>
          <p:spPr>
            <a:xfrm>
              <a:off x="7844677" y="4969507"/>
              <a:ext cx="4445" cy="108585"/>
            </a:xfrm>
            <a:custGeom>
              <a:rect b="b" l="l" r="r" t="t"/>
              <a:pathLst>
                <a:path extrusionOk="0" h="108585" w="4445">
                  <a:moveTo>
                    <a:pt x="3948" y="0"/>
                  </a:moveTo>
                  <a:lnTo>
                    <a:pt x="0" y="2542"/>
                  </a:lnTo>
                  <a:lnTo>
                    <a:pt x="0" y="106024"/>
                  </a:lnTo>
                  <a:lnTo>
                    <a:pt x="3948" y="107967"/>
                  </a:lnTo>
                  <a:lnTo>
                    <a:pt x="3948" y="0"/>
                  </a:lnTo>
                  <a:close/>
                </a:path>
              </a:pathLst>
            </a:custGeom>
            <a:solidFill>
              <a:srgbClr val="1F568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931" name="Google Shape;931;p28"/>
            <p:cNvPicPr preferRelativeResize="0"/>
            <p:nvPr/>
          </p:nvPicPr>
          <p:blipFill rotWithShape="1">
            <a:blip r:embed="rId30">
              <a:alphaModFix/>
            </a:blip>
            <a:srcRect b="0" l="0" r="0" t="0"/>
            <a:stretch/>
          </p:blipFill>
          <p:spPr>
            <a:xfrm>
              <a:off x="7791561" y="4996842"/>
              <a:ext cx="4692" cy="1103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2" name="Google Shape;932;p28"/>
            <p:cNvSpPr/>
            <p:nvPr/>
          </p:nvSpPr>
          <p:spPr>
            <a:xfrm>
              <a:off x="7787612" y="4999258"/>
              <a:ext cx="4445" cy="108585"/>
            </a:xfrm>
            <a:custGeom>
              <a:rect b="b" l="l" r="r" t="t"/>
              <a:pathLst>
                <a:path extrusionOk="0" h="108585" w="4445">
                  <a:moveTo>
                    <a:pt x="3949" y="0"/>
                  </a:moveTo>
                  <a:lnTo>
                    <a:pt x="0" y="2559"/>
                  </a:lnTo>
                  <a:lnTo>
                    <a:pt x="0" y="106025"/>
                  </a:lnTo>
                  <a:lnTo>
                    <a:pt x="3949" y="107984"/>
                  </a:lnTo>
                  <a:lnTo>
                    <a:pt x="3949" y="0"/>
                  </a:lnTo>
                  <a:close/>
                </a:path>
              </a:pathLst>
            </a:custGeom>
            <a:solidFill>
              <a:srgbClr val="1F568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933" name="Google Shape;933;p28"/>
            <p:cNvPicPr preferRelativeResize="0"/>
            <p:nvPr/>
          </p:nvPicPr>
          <p:blipFill rotWithShape="1">
            <a:blip r:embed="rId31">
              <a:alphaModFix/>
            </a:blip>
            <a:srcRect b="0" l="0" r="0" t="0"/>
            <a:stretch/>
          </p:blipFill>
          <p:spPr>
            <a:xfrm>
              <a:off x="7590488" y="4271261"/>
              <a:ext cx="124780" cy="1319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4" name="Google Shape;934;p28"/>
            <p:cNvSpPr/>
            <p:nvPr/>
          </p:nvSpPr>
          <p:spPr>
            <a:xfrm>
              <a:off x="7708697" y="4271261"/>
              <a:ext cx="6985" cy="68580"/>
            </a:xfrm>
            <a:custGeom>
              <a:rect b="b" l="l" r="r" t="t"/>
              <a:pathLst>
                <a:path extrusionOk="0" h="68579" w="6984">
                  <a:moveTo>
                    <a:pt x="6569" y="0"/>
                  </a:moveTo>
                  <a:lnTo>
                    <a:pt x="0" y="3379"/>
                  </a:lnTo>
                  <a:lnTo>
                    <a:pt x="0" y="65994"/>
                  </a:lnTo>
                  <a:lnTo>
                    <a:pt x="6569" y="68362"/>
                  </a:lnTo>
                  <a:lnTo>
                    <a:pt x="6569" y="0"/>
                  </a:lnTo>
                  <a:close/>
                </a:path>
              </a:pathLst>
            </a:custGeom>
            <a:solidFill>
              <a:srgbClr val="1F568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28"/>
            <p:cNvSpPr/>
            <p:nvPr/>
          </p:nvSpPr>
          <p:spPr>
            <a:xfrm>
              <a:off x="7590488" y="4337255"/>
              <a:ext cx="125095" cy="66040"/>
            </a:xfrm>
            <a:custGeom>
              <a:rect b="b" l="l" r="r" t="t"/>
              <a:pathLst>
                <a:path extrusionOk="0" h="66039" w="125095">
                  <a:moveTo>
                    <a:pt x="118210" y="0"/>
                  </a:moveTo>
                  <a:lnTo>
                    <a:pt x="1068" y="59314"/>
                  </a:lnTo>
                  <a:lnTo>
                    <a:pt x="0" y="65993"/>
                  </a:lnTo>
                  <a:lnTo>
                    <a:pt x="124780" y="2368"/>
                  </a:lnTo>
                  <a:lnTo>
                    <a:pt x="118210" y="0"/>
                  </a:lnTo>
                  <a:close/>
                </a:path>
              </a:pathLst>
            </a:custGeom>
            <a:solidFill>
              <a:srgbClr val="5BBFD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936" name="Google Shape;936;p28"/>
            <p:cNvPicPr preferRelativeResize="0"/>
            <p:nvPr/>
          </p:nvPicPr>
          <p:blipFill rotWithShape="1">
            <a:blip r:embed="rId32">
              <a:alphaModFix/>
            </a:blip>
            <a:srcRect b="0" l="0" r="0" t="0"/>
            <a:stretch/>
          </p:blipFill>
          <p:spPr>
            <a:xfrm>
              <a:off x="7674062" y="4289388"/>
              <a:ext cx="5939" cy="712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7" name="Google Shape;937;p28"/>
            <p:cNvPicPr preferRelativeResize="0"/>
            <p:nvPr/>
          </p:nvPicPr>
          <p:blipFill rotWithShape="1">
            <a:blip r:embed="rId33">
              <a:alphaModFix/>
            </a:blip>
            <a:srcRect b="0" l="0" r="0" t="0"/>
            <a:stretch/>
          </p:blipFill>
          <p:spPr>
            <a:xfrm>
              <a:off x="7590488" y="4314704"/>
              <a:ext cx="124780" cy="2032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8" name="Google Shape;938;p28"/>
            <p:cNvSpPr/>
            <p:nvPr/>
          </p:nvSpPr>
          <p:spPr>
            <a:xfrm>
              <a:off x="7708697" y="4385989"/>
              <a:ext cx="6985" cy="68580"/>
            </a:xfrm>
            <a:custGeom>
              <a:rect b="b" l="l" r="r" t="t"/>
              <a:pathLst>
                <a:path extrusionOk="0" h="68579" w="6984">
                  <a:moveTo>
                    <a:pt x="6569" y="0"/>
                  </a:moveTo>
                  <a:lnTo>
                    <a:pt x="0" y="3379"/>
                  </a:lnTo>
                  <a:lnTo>
                    <a:pt x="0" y="65993"/>
                  </a:lnTo>
                  <a:lnTo>
                    <a:pt x="6569" y="68361"/>
                  </a:lnTo>
                  <a:lnTo>
                    <a:pt x="6569" y="0"/>
                  </a:lnTo>
                  <a:close/>
                </a:path>
              </a:pathLst>
            </a:custGeom>
            <a:solidFill>
              <a:srgbClr val="1F568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28"/>
            <p:cNvSpPr/>
            <p:nvPr/>
          </p:nvSpPr>
          <p:spPr>
            <a:xfrm>
              <a:off x="7590488" y="4451982"/>
              <a:ext cx="125095" cy="66040"/>
            </a:xfrm>
            <a:custGeom>
              <a:rect b="b" l="l" r="r" t="t"/>
              <a:pathLst>
                <a:path extrusionOk="0" h="66039" w="125095">
                  <a:moveTo>
                    <a:pt x="118210" y="0"/>
                  </a:moveTo>
                  <a:lnTo>
                    <a:pt x="1068" y="59314"/>
                  </a:lnTo>
                  <a:lnTo>
                    <a:pt x="0" y="65993"/>
                  </a:lnTo>
                  <a:lnTo>
                    <a:pt x="124780" y="2368"/>
                  </a:lnTo>
                  <a:lnTo>
                    <a:pt x="118210" y="0"/>
                  </a:lnTo>
                  <a:close/>
                </a:path>
              </a:pathLst>
            </a:custGeom>
            <a:solidFill>
              <a:srgbClr val="5BBFD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940" name="Google Shape;940;p28"/>
            <p:cNvPicPr preferRelativeResize="0"/>
            <p:nvPr/>
          </p:nvPicPr>
          <p:blipFill rotWithShape="1">
            <a:blip r:embed="rId34">
              <a:alphaModFix/>
            </a:blip>
            <a:srcRect b="0" l="0" r="0" t="0"/>
            <a:stretch/>
          </p:blipFill>
          <p:spPr>
            <a:xfrm>
              <a:off x="7674063" y="4404117"/>
              <a:ext cx="5939" cy="712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1" name="Google Shape;941;p28"/>
            <p:cNvPicPr preferRelativeResize="0"/>
            <p:nvPr/>
          </p:nvPicPr>
          <p:blipFill rotWithShape="1">
            <a:blip r:embed="rId35">
              <a:alphaModFix/>
            </a:blip>
            <a:srcRect b="0" l="0" r="0" t="0"/>
            <a:stretch/>
          </p:blipFill>
          <p:spPr>
            <a:xfrm>
              <a:off x="7624409" y="4429432"/>
              <a:ext cx="5939" cy="712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42" name="Google Shape;942;p28"/>
            <p:cNvSpPr/>
            <p:nvPr/>
          </p:nvSpPr>
          <p:spPr>
            <a:xfrm>
              <a:off x="7608483" y="5030889"/>
              <a:ext cx="114300" cy="236854"/>
            </a:xfrm>
            <a:custGeom>
              <a:rect b="b" l="l" r="r" t="t"/>
              <a:pathLst>
                <a:path extrusionOk="0" h="236854" w="114300">
                  <a:moveTo>
                    <a:pt x="114035" y="0"/>
                  </a:moveTo>
                  <a:lnTo>
                    <a:pt x="0" y="58808"/>
                  </a:lnTo>
                  <a:lnTo>
                    <a:pt x="0" y="236338"/>
                  </a:lnTo>
                  <a:lnTo>
                    <a:pt x="114035" y="177530"/>
                  </a:lnTo>
                  <a:lnTo>
                    <a:pt x="114035" y="0"/>
                  </a:lnTo>
                  <a:close/>
                </a:path>
              </a:pathLst>
            </a:custGeom>
            <a:solidFill>
              <a:srgbClr val="1F568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943" name="Google Shape;943;p28"/>
            <p:cNvPicPr preferRelativeResize="0"/>
            <p:nvPr/>
          </p:nvPicPr>
          <p:blipFill rotWithShape="1">
            <a:blip r:embed="rId36">
              <a:alphaModFix/>
            </a:blip>
            <a:srcRect b="0" l="0" r="0" t="0"/>
            <a:stretch/>
          </p:blipFill>
          <p:spPr>
            <a:xfrm>
              <a:off x="7608483" y="5030889"/>
              <a:ext cx="228070" cy="1348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4" name="Google Shape;944;p28"/>
            <p:cNvPicPr preferRelativeResize="0"/>
            <p:nvPr/>
          </p:nvPicPr>
          <p:blipFill rotWithShape="1">
            <a:blip r:embed="rId37">
              <a:alphaModFix/>
            </a:blip>
            <a:srcRect b="0" l="0" r="0" t="0"/>
            <a:stretch/>
          </p:blipFill>
          <p:spPr>
            <a:xfrm>
              <a:off x="6921391" y="4744317"/>
              <a:ext cx="621562" cy="6499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45" name="Google Shape;945;p28"/>
            <p:cNvSpPr/>
            <p:nvPr/>
          </p:nvSpPr>
          <p:spPr>
            <a:xfrm>
              <a:off x="7526963" y="5175462"/>
              <a:ext cx="9525" cy="93345"/>
            </a:xfrm>
            <a:custGeom>
              <a:rect b="b" l="l" r="r" t="t"/>
              <a:pathLst>
                <a:path extrusionOk="0" h="93345" w="9525">
                  <a:moveTo>
                    <a:pt x="8949" y="0"/>
                  </a:moveTo>
                  <a:lnTo>
                    <a:pt x="0" y="4594"/>
                  </a:lnTo>
                  <a:lnTo>
                    <a:pt x="0" y="89870"/>
                  </a:lnTo>
                  <a:lnTo>
                    <a:pt x="8949" y="93107"/>
                  </a:lnTo>
                  <a:lnTo>
                    <a:pt x="8949" y="0"/>
                  </a:lnTo>
                  <a:close/>
                </a:path>
              </a:pathLst>
            </a:custGeom>
            <a:solidFill>
              <a:srgbClr val="1F568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28"/>
            <p:cNvSpPr/>
            <p:nvPr/>
          </p:nvSpPr>
          <p:spPr>
            <a:xfrm>
              <a:off x="7365994" y="5265332"/>
              <a:ext cx="170180" cy="90170"/>
            </a:xfrm>
            <a:custGeom>
              <a:rect b="b" l="l" r="r" t="t"/>
              <a:pathLst>
                <a:path extrusionOk="0" h="90170" w="170179">
                  <a:moveTo>
                    <a:pt x="160968" y="0"/>
                  </a:moveTo>
                  <a:lnTo>
                    <a:pt x="1456" y="80774"/>
                  </a:lnTo>
                  <a:lnTo>
                    <a:pt x="0" y="89870"/>
                  </a:lnTo>
                  <a:lnTo>
                    <a:pt x="169918" y="3237"/>
                  </a:lnTo>
                  <a:lnTo>
                    <a:pt x="160968" y="0"/>
                  </a:lnTo>
                  <a:close/>
                </a:path>
              </a:pathLst>
            </a:custGeom>
            <a:solidFill>
              <a:srgbClr val="5BBFD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947" name="Google Shape;947;p28"/>
            <p:cNvPicPr preferRelativeResize="0"/>
            <p:nvPr/>
          </p:nvPicPr>
          <p:blipFill rotWithShape="1">
            <a:blip r:embed="rId38">
              <a:alphaModFix/>
            </a:blip>
            <a:srcRect b="0" l="0" r="0" t="0"/>
            <a:stretch/>
          </p:blipFill>
          <p:spPr>
            <a:xfrm>
              <a:off x="7479802" y="5200144"/>
              <a:ext cx="8092" cy="970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8" name="Google Shape;948;p28"/>
            <p:cNvPicPr preferRelativeResize="0"/>
            <p:nvPr/>
          </p:nvPicPr>
          <p:blipFill rotWithShape="1">
            <a:blip r:embed="rId39">
              <a:alphaModFix/>
            </a:blip>
            <a:srcRect b="0" l="0" r="0" t="0"/>
            <a:stretch/>
          </p:blipFill>
          <p:spPr>
            <a:xfrm>
              <a:off x="7412201" y="5234617"/>
              <a:ext cx="8091" cy="970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9" name="Google Shape;949;p28"/>
            <p:cNvPicPr preferRelativeResize="0"/>
            <p:nvPr/>
          </p:nvPicPr>
          <p:blipFill rotWithShape="1">
            <a:blip r:embed="rId40">
              <a:alphaModFix/>
            </a:blip>
            <a:srcRect b="0" l="0" r="0" t="0"/>
            <a:stretch/>
          </p:blipFill>
          <p:spPr>
            <a:xfrm>
              <a:off x="6454153" y="3994319"/>
              <a:ext cx="75991" cy="11268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0" name="Google Shape;950;p28"/>
            <p:cNvPicPr preferRelativeResize="0"/>
            <p:nvPr/>
          </p:nvPicPr>
          <p:blipFill rotWithShape="1">
            <a:blip r:embed="rId41">
              <a:alphaModFix/>
            </a:blip>
            <a:srcRect b="0" l="0" r="0" t="0"/>
            <a:stretch/>
          </p:blipFill>
          <p:spPr>
            <a:xfrm>
              <a:off x="6356254" y="3883205"/>
              <a:ext cx="239491" cy="1252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1" name="Google Shape;951;p28"/>
            <p:cNvPicPr preferRelativeResize="0"/>
            <p:nvPr/>
          </p:nvPicPr>
          <p:blipFill rotWithShape="1">
            <a:blip r:embed="rId42">
              <a:alphaModFix/>
            </a:blip>
            <a:srcRect b="0" l="0" r="0" t="0"/>
            <a:stretch/>
          </p:blipFill>
          <p:spPr>
            <a:xfrm>
              <a:off x="6453439" y="3911404"/>
              <a:ext cx="142306" cy="1559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2" name="Google Shape;952;p28"/>
            <p:cNvPicPr preferRelativeResize="0"/>
            <p:nvPr/>
          </p:nvPicPr>
          <p:blipFill rotWithShape="1">
            <a:blip r:embed="rId43">
              <a:alphaModFix/>
            </a:blip>
            <a:srcRect b="0" l="0" r="0" t="0"/>
            <a:stretch/>
          </p:blipFill>
          <p:spPr>
            <a:xfrm>
              <a:off x="5521422" y="3191730"/>
              <a:ext cx="1518941" cy="12325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3" name="Google Shape;953;p28"/>
            <p:cNvPicPr preferRelativeResize="0"/>
            <p:nvPr/>
          </p:nvPicPr>
          <p:blipFill rotWithShape="1">
            <a:blip r:embed="rId44">
              <a:alphaModFix/>
            </a:blip>
            <a:srcRect b="0" l="0" r="0" t="0"/>
            <a:stretch/>
          </p:blipFill>
          <p:spPr>
            <a:xfrm>
              <a:off x="6236804" y="3949128"/>
              <a:ext cx="144467" cy="1247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54" name="Google Shape;954;p28"/>
            <p:cNvSpPr/>
            <p:nvPr/>
          </p:nvSpPr>
          <p:spPr>
            <a:xfrm>
              <a:off x="7509853" y="3768216"/>
              <a:ext cx="1705610" cy="601345"/>
            </a:xfrm>
            <a:custGeom>
              <a:rect b="b" l="l" r="r" t="t"/>
              <a:pathLst>
                <a:path extrusionOk="0" h="601345" w="1705609">
                  <a:moveTo>
                    <a:pt x="1705229" y="17881"/>
                  </a:moveTo>
                  <a:lnTo>
                    <a:pt x="1693672" y="0"/>
                  </a:lnTo>
                  <a:lnTo>
                    <a:pt x="1650263" y="25349"/>
                  </a:lnTo>
                  <a:lnTo>
                    <a:pt x="1606511" y="48298"/>
                  </a:lnTo>
                  <a:lnTo>
                    <a:pt x="1562557" y="68948"/>
                  </a:lnTo>
                  <a:lnTo>
                    <a:pt x="1518488" y="87426"/>
                  </a:lnTo>
                  <a:lnTo>
                    <a:pt x="1474444" y="103822"/>
                  </a:lnTo>
                  <a:lnTo>
                    <a:pt x="1430502" y="118237"/>
                  </a:lnTo>
                  <a:lnTo>
                    <a:pt x="1386814" y="130771"/>
                  </a:lnTo>
                  <a:lnTo>
                    <a:pt x="1343469" y="141554"/>
                  </a:lnTo>
                  <a:lnTo>
                    <a:pt x="1286433" y="153352"/>
                  </a:lnTo>
                  <a:lnTo>
                    <a:pt x="1230503" y="162458"/>
                  </a:lnTo>
                  <a:lnTo>
                    <a:pt x="1175956" y="169100"/>
                  </a:lnTo>
                  <a:lnTo>
                    <a:pt x="1123073" y="173532"/>
                  </a:lnTo>
                  <a:lnTo>
                    <a:pt x="1072134" y="176009"/>
                  </a:lnTo>
                  <a:lnTo>
                    <a:pt x="1023391" y="176784"/>
                  </a:lnTo>
                  <a:lnTo>
                    <a:pt x="957097" y="175374"/>
                  </a:lnTo>
                  <a:lnTo>
                    <a:pt x="896912" y="171653"/>
                  </a:lnTo>
                  <a:lnTo>
                    <a:pt x="843686" y="166395"/>
                  </a:lnTo>
                  <a:lnTo>
                    <a:pt x="798283" y="160375"/>
                  </a:lnTo>
                  <a:lnTo>
                    <a:pt x="746683" y="151599"/>
                  </a:lnTo>
                  <a:lnTo>
                    <a:pt x="711784" y="144068"/>
                  </a:lnTo>
                  <a:lnTo>
                    <a:pt x="709015" y="154305"/>
                  </a:lnTo>
                  <a:lnTo>
                    <a:pt x="698754" y="150914"/>
                  </a:lnTo>
                  <a:lnTo>
                    <a:pt x="679475" y="198589"/>
                  </a:lnTo>
                  <a:lnTo>
                    <a:pt x="656259" y="242608"/>
                  </a:lnTo>
                  <a:lnTo>
                    <a:pt x="629513" y="283108"/>
                  </a:lnTo>
                  <a:lnTo>
                    <a:pt x="599655" y="320268"/>
                  </a:lnTo>
                  <a:lnTo>
                    <a:pt x="567093" y="354228"/>
                  </a:lnTo>
                  <a:lnTo>
                    <a:pt x="532218" y="385140"/>
                  </a:lnTo>
                  <a:lnTo>
                    <a:pt x="490766" y="416445"/>
                  </a:lnTo>
                  <a:lnTo>
                    <a:pt x="447535" y="444271"/>
                  </a:lnTo>
                  <a:lnTo>
                    <a:pt x="403123" y="468807"/>
                  </a:lnTo>
                  <a:lnTo>
                    <a:pt x="358152" y="490258"/>
                  </a:lnTo>
                  <a:lnTo>
                    <a:pt x="304330" y="512191"/>
                  </a:lnTo>
                  <a:lnTo>
                    <a:pt x="251650" y="530301"/>
                  </a:lnTo>
                  <a:lnTo>
                    <a:pt x="201193" y="544944"/>
                  </a:lnTo>
                  <a:lnTo>
                    <a:pt x="154012" y="556463"/>
                  </a:lnTo>
                  <a:lnTo>
                    <a:pt x="111188" y="565226"/>
                  </a:lnTo>
                  <a:lnTo>
                    <a:pt x="65430" y="572820"/>
                  </a:lnTo>
                  <a:lnTo>
                    <a:pt x="20497" y="578472"/>
                  </a:lnTo>
                  <a:lnTo>
                    <a:pt x="0" y="580161"/>
                  </a:lnTo>
                  <a:lnTo>
                    <a:pt x="50" y="582752"/>
                  </a:lnTo>
                  <a:lnTo>
                    <a:pt x="1003" y="599084"/>
                  </a:lnTo>
                  <a:lnTo>
                    <a:pt x="1104" y="600798"/>
                  </a:lnTo>
                  <a:lnTo>
                    <a:pt x="1130" y="601281"/>
                  </a:lnTo>
                  <a:lnTo>
                    <a:pt x="55372" y="595591"/>
                  </a:lnTo>
                  <a:lnTo>
                    <a:pt x="93345" y="589864"/>
                  </a:lnTo>
                  <a:lnTo>
                    <a:pt x="131953" y="582752"/>
                  </a:lnTo>
                  <a:lnTo>
                    <a:pt x="175158" y="573316"/>
                  </a:lnTo>
                  <a:lnTo>
                    <a:pt x="222084" y="561187"/>
                  </a:lnTo>
                  <a:lnTo>
                    <a:pt x="271792" y="546074"/>
                  </a:lnTo>
                  <a:lnTo>
                    <a:pt x="323367" y="527646"/>
                  </a:lnTo>
                  <a:lnTo>
                    <a:pt x="375907" y="505561"/>
                  </a:lnTo>
                  <a:lnTo>
                    <a:pt x="428498" y="479501"/>
                  </a:lnTo>
                  <a:lnTo>
                    <a:pt x="473811" y="453161"/>
                  </a:lnTo>
                  <a:lnTo>
                    <a:pt x="517842" y="423303"/>
                  </a:lnTo>
                  <a:lnTo>
                    <a:pt x="559943" y="389686"/>
                  </a:lnTo>
                  <a:lnTo>
                    <a:pt x="599503" y="352094"/>
                  </a:lnTo>
                  <a:lnTo>
                    <a:pt x="628878" y="318998"/>
                  </a:lnTo>
                  <a:lnTo>
                    <a:pt x="655866" y="283108"/>
                  </a:lnTo>
                  <a:lnTo>
                    <a:pt x="680161" y="244322"/>
                  </a:lnTo>
                  <a:lnTo>
                    <a:pt x="701421" y="202552"/>
                  </a:lnTo>
                  <a:lnTo>
                    <a:pt x="715683" y="166738"/>
                  </a:lnTo>
                  <a:lnTo>
                    <a:pt x="717003" y="167043"/>
                  </a:lnTo>
                  <a:lnTo>
                    <a:pt x="795007" y="181279"/>
                  </a:lnTo>
                  <a:lnTo>
                    <a:pt x="858291" y="189293"/>
                  </a:lnTo>
                  <a:lnTo>
                    <a:pt x="935088" y="195465"/>
                  </a:lnTo>
                  <a:lnTo>
                    <a:pt x="1023391" y="197929"/>
                  </a:lnTo>
                  <a:lnTo>
                    <a:pt x="1072832" y="197142"/>
                  </a:lnTo>
                  <a:lnTo>
                    <a:pt x="1124534" y="194627"/>
                  </a:lnTo>
                  <a:lnTo>
                    <a:pt x="1178217" y="190131"/>
                  </a:lnTo>
                  <a:lnTo>
                    <a:pt x="1233614" y="183388"/>
                  </a:lnTo>
                  <a:lnTo>
                    <a:pt x="1290447" y="174142"/>
                  </a:lnTo>
                  <a:lnTo>
                    <a:pt x="1348447" y="162128"/>
                  </a:lnTo>
                  <a:lnTo>
                    <a:pt x="1392529" y="151168"/>
                  </a:lnTo>
                  <a:lnTo>
                    <a:pt x="1437005" y="138404"/>
                  </a:lnTo>
                  <a:lnTo>
                    <a:pt x="1481747" y="123723"/>
                  </a:lnTo>
                  <a:lnTo>
                    <a:pt x="1526628" y="107022"/>
                  </a:lnTo>
                  <a:lnTo>
                    <a:pt x="1571536" y="88201"/>
                  </a:lnTo>
                  <a:lnTo>
                    <a:pt x="1616354" y="67144"/>
                  </a:lnTo>
                  <a:lnTo>
                    <a:pt x="1660956" y="43738"/>
                  </a:lnTo>
                  <a:lnTo>
                    <a:pt x="1705229" y="17881"/>
                  </a:lnTo>
                  <a:close/>
                </a:path>
              </a:pathLst>
            </a:custGeom>
            <a:solidFill>
              <a:srgbClr val="DBD9D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955" name="Google Shape;955;p28"/>
            <p:cNvPicPr preferRelativeResize="0"/>
            <p:nvPr/>
          </p:nvPicPr>
          <p:blipFill rotWithShape="1">
            <a:blip r:embed="rId45">
              <a:alphaModFix/>
            </a:blip>
            <a:srcRect b="0" l="0" r="0" t="0"/>
            <a:stretch/>
          </p:blipFill>
          <p:spPr>
            <a:xfrm>
              <a:off x="8194615" y="3623871"/>
              <a:ext cx="75176" cy="3170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56" name="Google Shape;956;p28"/>
            <p:cNvSpPr/>
            <p:nvPr/>
          </p:nvSpPr>
          <p:spPr>
            <a:xfrm>
              <a:off x="8447341" y="4422025"/>
              <a:ext cx="1706880" cy="601345"/>
            </a:xfrm>
            <a:custGeom>
              <a:rect b="b" l="l" r="r" t="t"/>
              <a:pathLst>
                <a:path extrusionOk="0" h="601345" w="1706879">
                  <a:moveTo>
                    <a:pt x="1706803" y="17881"/>
                  </a:moveTo>
                  <a:lnTo>
                    <a:pt x="1695246" y="0"/>
                  </a:lnTo>
                  <a:lnTo>
                    <a:pt x="1641030" y="31140"/>
                  </a:lnTo>
                  <a:lnTo>
                    <a:pt x="1587855" y="57480"/>
                  </a:lnTo>
                  <a:lnTo>
                    <a:pt x="1535836" y="79311"/>
                  </a:lnTo>
                  <a:lnTo>
                    <a:pt x="1485049" y="96951"/>
                  </a:lnTo>
                  <a:lnTo>
                    <a:pt x="1435595" y="110705"/>
                  </a:lnTo>
                  <a:lnTo>
                    <a:pt x="1387589" y="120865"/>
                  </a:lnTo>
                  <a:lnTo>
                    <a:pt x="1341120" y="127749"/>
                  </a:lnTo>
                  <a:lnTo>
                    <a:pt x="1296276" y="131660"/>
                  </a:lnTo>
                  <a:lnTo>
                    <a:pt x="1253172" y="132905"/>
                  </a:lnTo>
                  <a:lnTo>
                    <a:pt x="1188542" y="130111"/>
                  </a:lnTo>
                  <a:lnTo>
                    <a:pt x="1128953" y="122529"/>
                  </a:lnTo>
                  <a:lnTo>
                    <a:pt x="1074801" y="111353"/>
                  </a:lnTo>
                  <a:lnTo>
                    <a:pt x="1026515" y="97790"/>
                  </a:lnTo>
                  <a:lnTo>
                    <a:pt x="984529" y="83019"/>
                  </a:lnTo>
                  <a:lnTo>
                    <a:pt x="941552" y="64731"/>
                  </a:lnTo>
                  <a:lnTo>
                    <a:pt x="901369" y="44157"/>
                  </a:lnTo>
                  <a:lnTo>
                    <a:pt x="884085" y="33566"/>
                  </a:lnTo>
                  <a:lnTo>
                    <a:pt x="877887" y="42227"/>
                  </a:lnTo>
                  <a:lnTo>
                    <a:pt x="867625" y="38836"/>
                  </a:lnTo>
                  <a:lnTo>
                    <a:pt x="853135" y="75133"/>
                  </a:lnTo>
                  <a:lnTo>
                    <a:pt x="835456" y="110007"/>
                  </a:lnTo>
                  <a:lnTo>
                    <a:pt x="814806" y="143471"/>
                  </a:lnTo>
                  <a:lnTo>
                    <a:pt x="791413" y="175564"/>
                  </a:lnTo>
                  <a:lnTo>
                    <a:pt x="760971" y="211289"/>
                  </a:lnTo>
                  <a:lnTo>
                    <a:pt x="727468" y="245173"/>
                  </a:lnTo>
                  <a:lnTo>
                    <a:pt x="691299" y="277266"/>
                  </a:lnTo>
                  <a:lnTo>
                    <a:pt x="652843" y="307568"/>
                  </a:lnTo>
                  <a:lnTo>
                    <a:pt x="612470" y="336092"/>
                  </a:lnTo>
                  <a:lnTo>
                    <a:pt x="570585" y="362877"/>
                  </a:lnTo>
                  <a:lnTo>
                    <a:pt x="522122" y="390969"/>
                  </a:lnTo>
                  <a:lnTo>
                    <a:pt x="472782" y="416915"/>
                  </a:lnTo>
                  <a:lnTo>
                    <a:pt x="423125" y="440766"/>
                  </a:lnTo>
                  <a:lnTo>
                    <a:pt x="373697" y="462559"/>
                  </a:lnTo>
                  <a:lnTo>
                    <a:pt x="325043" y="482346"/>
                  </a:lnTo>
                  <a:lnTo>
                    <a:pt x="277736" y="500164"/>
                  </a:lnTo>
                  <a:lnTo>
                    <a:pt x="232321" y="516064"/>
                  </a:lnTo>
                  <a:lnTo>
                    <a:pt x="189344" y="530085"/>
                  </a:lnTo>
                  <a:lnTo>
                    <a:pt x="149377" y="542277"/>
                  </a:lnTo>
                  <a:lnTo>
                    <a:pt x="80632" y="561352"/>
                  </a:lnTo>
                  <a:lnTo>
                    <a:pt x="30518" y="573684"/>
                  </a:lnTo>
                  <a:lnTo>
                    <a:pt x="0" y="580351"/>
                  </a:lnTo>
                  <a:lnTo>
                    <a:pt x="927" y="585025"/>
                  </a:lnTo>
                  <a:lnTo>
                    <a:pt x="4229" y="601078"/>
                  </a:lnTo>
                  <a:lnTo>
                    <a:pt x="12700" y="599338"/>
                  </a:lnTo>
                  <a:lnTo>
                    <a:pt x="36474" y="594042"/>
                  </a:lnTo>
                  <a:lnTo>
                    <a:pt x="73621" y="585025"/>
                  </a:lnTo>
                  <a:lnTo>
                    <a:pt x="122199" y="572109"/>
                  </a:lnTo>
                  <a:lnTo>
                    <a:pt x="180238" y="555117"/>
                  </a:lnTo>
                  <a:lnTo>
                    <a:pt x="245808" y="533869"/>
                  </a:lnTo>
                  <a:lnTo>
                    <a:pt x="316979" y="508203"/>
                  </a:lnTo>
                  <a:lnTo>
                    <a:pt x="391795" y="477926"/>
                  </a:lnTo>
                  <a:lnTo>
                    <a:pt x="435432" y="458482"/>
                  </a:lnTo>
                  <a:lnTo>
                    <a:pt x="479272" y="437438"/>
                  </a:lnTo>
                  <a:lnTo>
                    <a:pt x="522947" y="414756"/>
                  </a:lnTo>
                  <a:lnTo>
                    <a:pt x="566102" y="390398"/>
                  </a:lnTo>
                  <a:lnTo>
                    <a:pt x="608355" y="364324"/>
                  </a:lnTo>
                  <a:lnTo>
                    <a:pt x="649363" y="336486"/>
                  </a:lnTo>
                  <a:lnTo>
                    <a:pt x="688759" y="306870"/>
                  </a:lnTo>
                  <a:lnTo>
                    <a:pt x="721614" y="279450"/>
                  </a:lnTo>
                  <a:lnTo>
                    <a:pt x="752716" y="250583"/>
                  </a:lnTo>
                  <a:lnTo>
                    <a:pt x="781799" y="220256"/>
                  </a:lnTo>
                  <a:lnTo>
                    <a:pt x="808621" y="188429"/>
                  </a:lnTo>
                  <a:lnTo>
                    <a:pt x="832916" y="155079"/>
                  </a:lnTo>
                  <a:lnTo>
                    <a:pt x="854456" y="120167"/>
                  </a:lnTo>
                  <a:lnTo>
                    <a:pt x="872947" y="83680"/>
                  </a:lnTo>
                  <a:lnTo>
                    <a:pt x="883208" y="57975"/>
                  </a:lnTo>
                  <a:lnTo>
                    <a:pt x="899388" y="67284"/>
                  </a:lnTo>
                  <a:lnTo>
                    <a:pt x="976553" y="102679"/>
                  </a:lnTo>
                  <a:lnTo>
                    <a:pt x="1052258" y="127419"/>
                  </a:lnTo>
                  <a:lnTo>
                    <a:pt x="1096670" y="137998"/>
                  </a:lnTo>
                  <a:lnTo>
                    <a:pt x="1145120" y="146443"/>
                  </a:lnTo>
                  <a:lnTo>
                    <a:pt x="1197368" y="152031"/>
                  </a:lnTo>
                  <a:lnTo>
                    <a:pt x="1253172" y="154051"/>
                  </a:lnTo>
                  <a:lnTo>
                    <a:pt x="1293037" y="153035"/>
                  </a:lnTo>
                  <a:lnTo>
                    <a:pt x="1334338" y="149796"/>
                  </a:lnTo>
                  <a:lnTo>
                    <a:pt x="1377010" y="144132"/>
                  </a:lnTo>
                  <a:lnTo>
                    <a:pt x="1420952" y="135813"/>
                  </a:lnTo>
                  <a:lnTo>
                    <a:pt x="1466088" y="124625"/>
                  </a:lnTo>
                  <a:lnTo>
                    <a:pt x="1512341" y="110350"/>
                  </a:lnTo>
                  <a:lnTo>
                    <a:pt x="1559610" y="92748"/>
                  </a:lnTo>
                  <a:lnTo>
                    <a:pt x="1607845" y="71615"/>
                  </a:lnTo>
                  <a:lnTo>
                    <a:pt x="1656930" y="46736"/>
                  </a:lnTo>
                  <a:lnTo>
                    <a:pt x="1706803" y="17881"/>
                  </a:lnTo>
                  <a:close/>
                </a:path>
              </a:pathLst>
            </a:custGeom>
            <a:solidFill>
              <a:srgbClr val="DBD9D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28"/>
            <p:cNvSpPr/>
            <p:nvPr/>
          </p:nvSpPr>
          <p:spPr>
            <a:xfrm>
              <a:off x="8125892" y="3175253"/>
              <a:ext cx="1285875" cy="1077595"/>
            </a:xfrm>
            <a:custGeom>
              <a:rect b="b" l="l" r="r" t="t"/>
              <a:pathLst>
                <a:path extrusionOk="0" h="1077595" w="1285875">
                  <a:moveTo>
                    <a:pt x="694321" y="645502"/>
                  </a:moveTo>
                  <a:lnTo>
                    <a:pt x="649020" y="0"/>
                  </a:lnTo>
                  <a:lnTo>
                    <a:pt x="494461" y="550570"/>
                  </a:lnTo>
                  <a:lnTo>
                    <a:pt x="488530" y="547179"/>
                  </a:lnTo>
                  <a:lnTo>
                    <a:pt x="488530" y="571703"/>
                  </a:lnTo>
                  <a:lnTo>
                    <a:pt x="451129" y="704951"/>
                  </a:lnTo>
                  <a:lnTo>
                    <a:pt x="427012" y="674001"/>
                  </a:lnTo>
                  <a:lnTo>
                    <a:pt x="427012" y="708939"/>
                  </a:lnTo>
                  <a:lnTo>
                    <a:pt x="60769" y="494893"/>
                  </a:lnTo>
                  <a:lnTo>
                    <a:pt x="46482" y="486537"/>
                  </a:lnTo>
                  <a:lnTo>
                    <a:pt x="69634" y="476211"/>
                  </a:lnTo>
                  <a:lnTo>
                    <a:pt x="200266" y="417931"/>
                  </a:lnTo>
                  <a:lnTo>
                    <a:pt x="427012" y="708939"/>
                  </a:lnTo>
                  <a:lnTo>
                    <a:pt x="427012" y="674001"/>
                  </a:lnTo>
                  <a:lnTo>
                    <a:pt x="233260" y="425348"/>
                  </a:lnTo>
                  <a:lnTo>
                    <a:pt x="488530" y="571703"/>
                  </a:lnTo>
                  <a:lnTo>
                    <a:pt x="488530" y="547179"/>
                  </a:lnTo>
                  <a:lnTo>
                    <a:pt x="254330" y="412889"/>
                  </a:lnTo>
                  <a:lnTo>
                    <a:pt x="212801" y="389077"/>
                  </a:lnTo>
                  <a:lnTo>
                    <a:pt x="0" y="484022"/>
                  </a:lnTo>
                  <a:lnTo>
                    <a:pt x="17678" y="494347"/>
                  </a:lnTo>
                  <a:lnTo>
                    <a:pt x="450024" y="747026"/>
                  </a:lnTo>
                  <a:lnTo>
                    <a:pt x="455002" y="744867"/>
                  </a:lnTo>
                  <a:lnTo>
                    <a:pt x="614349" y="949350"/>
                  </a:lnTo>
                  <a:lnTo>
                    <a:pt x="631609" y="936548"/>
                  </a:lnTo>
                  <a:lnTo>
                    <a:pt x="475348" y="736028"/>
                  </a:lnTo>
                  <a:lnTo>
                    <a:pt x="504761" y="723239"/>
                  </a:lnTo>
                  <a:lnTo>
                    <a:pt x="670242" y="651332"/>
                  </a:lnTo>
                  <a:lnTo>
                    <a:pt x="622935" y="624217"/>
                  </a:lnTo>
                  <a:lnTo>
                    <a:pt x="622935" y="648741"/>
                  </a:lnTo>
                  <a:lnTo>
                    <a:pt x="470801" y="714857"/>
                  </a:lnTo>
                  <a:lnTo>
                    <a:pt x="507873" y="582790"/>
                  </a:lnTo>
                  <a:lnTo>
                    <a:pt x="622935" y="648741"/>
                  </a:lnTo>
                  <a:lnTo>
                    <a:pt x="622935" y="624217"/>
                  </a:lnTo>
                  <a:lnTo>
                    <a:pt x="513816" y="561657"/>
                  </a:lnTo>
                  <a:lnTo>
                    <a:pt x="636143" y="125945"/>
                  </a:lnTo>
                  <a:lnTo>
                    <a:pt x="672706" y="646950"/>
                  </a:lnTo>
                  <a:lnTo>
                    <a:pt x="694321" y="645502"/>
                  </a:lnTo>
                  <a:close/>
                </a:path>
                <a:path extrusionOk="0" h="1077595" w="1285875">
                  <a:moveTo>
                    <a:pt x="1285392" y="1033500"/>
                  </a:moveTo>
                  <a:lnTo>
                    <a:pt x="1283119" y="1012469"/>
                  </a:lnTo>
                  <a:lnTo>
                    <a:pt x="855599" y="1056322"/>
                  </a:lnTo>
                  <a:lnTo>
                    <a:pt x="857859" y="1077353"/>
                  </a:lnTo>
                  <a:lnTo>
                    <a:pt x="1285392" y="1033500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958" name="Google Shape;958;p28"/>
            <p:cNvPicPr preferRelativeResize="0"/>
            <p:nvPr/>
          </p:nvPicPr>
          <p:blipFill rotWithShape="1">
            <a:blip r:embed="rId46">
              <a:alphaModFix/>
            </a:blip>
            <a:srcRect b="0" l="0" r="0" t="0"/>
            <a:stretch/>
          </p:blipFill>
          <p:spPr>
            <a:xfrm>
              <a:off x="8791945" y="4286509"/>
              <a:ext cx="293568" cy="3853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59" name="Google Shape;959;p28"/>
            <p:cNvSpPr/>
            <p:nvPr/>
          </p:nvSpPr>
          <p:spPr>
            <a:xfrm>
              <a:off x="8796629" y="3825443"/>
              <a:ext cx="176530" cy="566420"/>
            </a:xfrm>
            <a:custGeom>
              <a:rect b="b" l="l" r="r" t="t"/>
              <a:pathLst>
                <a:path extrusionOk="0" h="566420" w="176529">
                  <a:moveTo>
                    <a:pt x="176174" y="250037"/>
                  </a:moveTo>
                  <a:lnTo>
                    <a:pt x="150939" y="209105"/>
                  </a:lnTo>
                  <a:lnTo>
                    <a:pt x="150939" y="250151"/>
                  </a:lnTo>
                  <a:lnTo>
                    <a:pt x="92430" y="267322"/>
                  </a:lnTo>
                  <a:lnTo>
                    <a:pt x="24028" y="156349"/>
                  </a:lnTo>
                  <a:lnTo>
                    <a:pt x="82537" y="139179"/>
                  </a:lnTo>
                  <a:lnTo>
                    <a:pt x="150939" y="250151"/>
                  </a:lnTo>
                  <a:lnTo>
                    <a:pt x="150939" y="209105"/>
                  </a:lnTo>
                  <a:lnTo>
                    <a:pt x="103962" y="132892"/>
                  </a:lnTo>
                  <a:lnTo>
                    <a:pt x="170002" y="113499"/>
                  </a:lnTo>
                  <a:lnTo>
                    <a:pt x="163753" y="93243"/>
                  </a:lnTo>
                  <a:lnTo>
                    <a:pt x="92430" y="114185"/>
                  </a:lnTo>
                  <a:lnTo>
                    <a:pt x="22059" y="0"/>
                  </a:lnTo>
                  <a:lnTo>
                    <a:pt x="3479" y="10896"/>
                  </a:lnTo>
                  <a:lnTo>
                    <a:pt x="71005" y="120472"/>
                  </a:lnTo>
                  <a:lnTo>
                    <a:pt x="25" y="141312"/>
                  </a:lnTo>
                  <a:lnTo>
                    <a:pt x="6248" y="161569"/>
                  </a:lnTo>
                  <a:lnTo>
                    <a:pt x="9105" y="160731"/>
                  </a:lnTo>
                  <a:lnTo>
                    <a:pt x="3479" y="164033"/>
                  </a:lnTo>
                  <a:lnTo>
                    <a:pt x="71005" y="273608"/>
                  </a:lnTo>
                  <a:lnTo>
                    <a:pt x="25" y="294449"/>
                  </a:lnTo>
                  <a:lnTo>
                    <a:pt x="6197" y="314566"/>
                  </a:lnTo>
                  <a:lnTo>
                    <a:pt x="3479" y="316153"/>
                  </a:lnTo>
                  <a:lnTo>
                    <a:pt x="71005" y="425729"/>
                  </a:lnTo>
                  <a:lnTo>
                    <a:pt x="0" y="446570"/>
                  </a:lnTo>
                  <a:lnTo>
                    <a:pt x="6248" y="466826"/>
                  </a:lnTo>
                  <a:lnTo>
                    <a:pt x="82537" y="444436"/>
                  </a:lnTo>
                  <a:lnTo>
                    <a:pt x="157594" y="566191"/>
                  </a:lnTo>
                  <a:lnTo>
                    <a:pt x="176174" y="555294"/>
                  </a:lnTo>
                  <a:lnTo>
                    <a:pt x="103949" y="438137"/>
                  </a:lnTo>
                  <a:lnTo>
                    <a:pt x="170002" y="418744"/>
                  </a:lnTo>
                  <a:lnTo>
                    <a:pt x="166878" y="408635"/>
                  </a:lnTo>
                  <a:lnTo>
                    <a:pt x="176174" y="403174"/>
                  </a:lnTo>
                  <a:lnTo>
                    <a:pt x="150406" y="361378"/>
                  </a:lnTo>
                  <a:lnTo>
                    <a:pt x="150406" y="402424"/>
                  </a:lnTo>
                  <a:lnTo>
                    <a:pt x="92417" y="419442"/>
                  </a:lnTo>
                  <a:lnTo>
                    <a:pt x="24561" y="309333"/>
                  </a:lnTo>
                  <a:lnTo>
                    <a:pt x="82537" y="292315"/>
                  </a:lnTo>
                  <a:lnTo>
                    <a:pt x="150406" y="402424"/>
                  </a:lnTo>
                  <a:lnTo>
                    <a:pt x="150406" y="361378"/>
                  </a:lnTo>
                  <a:lnTo>
                    <a:pt x="103949" y="286016"/>
                  </a:lnTo>
                  <a:lnTo>
                    <a:pt x="170002" y="266623"/>
                  </a:lnTo>
                  <a:lnTo>
                    <a:pt x="166611" y="255651"/>
                  </a:lnTo>
                  <a:lnTo>
                    <a:pt x="176174" y="250037"/>
                  </a:lnTo>
                  <a:close/>
                </a:path>
              </a:pathLst>
            </a:custGeom>
            <a:solidFill>
              <a:srgbClr val="7F7E7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28"/>
            <p:cNvSpPr/>
            <p:nvPr/>
          </p:nvSpPr>
          <p:spPr>
            <a:xfrm>
              <a:off x="8476132" y="3804411"/>
              <a:ext cx="534670" cy="1415415"/>
            </a:xfrm>
            <a:custGeom>
              <a:rect b="b" l="l" r="r" t="t"/>
              <a:pathLst>
                <a:path extrusionOk="0" h="1415414" w="534670">
                  <a:moveTo>
                    <a:pt x="534136" y="902804"/>
                  </a:moveTo>
                  <a:lnTo>
                    <a:pt x="512457" y="862825"/>
                  </a:lnTo>
                  <a:lnTo>
                    <a:pt x="512457" y="908050"/>
                  </a:lnTo>
                  <a:lnTo>
                    <a:pt x="512457" y="1008405"/>
                  </a:lnTo>
                  <a:lnTo>
                    <a:pt x="21678" y="1226858"/>
                  </a:lnTo>
                  <a:lnTo>
                    <a:pt x="21678" y="1177734"/>
                  </a:lnTo>
                  <a:lnTo>
                    <a:pt x="39446" y="1076312"/>
                  </a:lnTo>
                  <a:lnTo>
                    <a:pt x="43688" y="1085316"/>
                  </a:lnTo>
                  <a:lnTo>
                    <a:pt x="498132" y="881659"/>
                  </a:lnTo>
                  <a:lnTo>
                    <a:pt x="512457" y="908050"/>
                  </a:lnTo>
                  <a:lnTo>
                    <a:pt x="512457" y="862825"/>
                  </a:lnTo>
                  <a:lnTo>
                    <a:pt x="487984" y="817676"/>
                  </a:lnTo>
                  <a:lnTo>
                    <a:pt x="487984" y="862926"/>
                  </a:lnTo>
                  <a:lnTo>
                    <a:pt x="41795" y="1062901"/>
                  </a:lnTo>
                  <a:lnTo>
                    <a:pt x="67132" y="918349"/>
                  </a:lnTo>
                  <a:lnTo>
                    <a:pt x="429895" y="755764"/>
                  </a:lnTo>
                  <a:lnTo>
                    <a:pt x="487984" y="862926"/>
                  </a:lnTo>
                  <a:lnTo>
                    <a:pt x="487984" y="817676"/>
                  </a:lnTo>
                  <a:lnTo>
                    <a:pt x="419735" y="691769"/>
                  </a:lnTo>
                  <a:lnTo>
                    <a:pt x="419735" y="737031"/>
                  </a:lnTo>
                  <a:lnTo>
                    <a:pt x="71564" y="893089"/>
                  </a:lnTo>
                  <a:lnTo>
                    <a:pt x="96901" y="748550"/>
                  </a:lnTo>
                  <a:lnTo>
                    <a:pt x="361657" y="629881"/>
                  </a:lnTo>
                  <a:lnTo>
                    <a:pt x="419735" y="737031"/>
                  </a:lnTo>
                  <a:lnTo>
                    <a:pt x="419735" y="691769"/>
                  </a:lnTo>
                  <a:lnTo>
                    <a:pt x="351510" y="565912"/>
                  </a:lnTo>
                  <a:lnTo>
                    <a:pt x="351510" y="611162"/>
                  </a:lnTo>
                  <a:lnTo>
                    <a:pt x="101333" y="723277"/>
                  </a:lnTo>
                  <a:lnTo>
                    <a:pt x="118249" y="626808"/>
                  </a:lnTo>
                  <a:lnTo>
                    <a:pt x="118249" y="582523"/>
                  </a:lnTo>
                  <a:lnTo>
                    <a:pt x="306717" y="498030"/>
                  </a:lnTo>
                  <a:lnTo>
                    <a:pt x="306717" y="528523"/>
                  </a:lnTo>
                  <a:lnTo>
                    <a:pt x="351510" y="611162"/>
                  </a:lnTo>
                  <a:lnTo>
                    <a:pt x="351510" y="565912"/>
                  </a:lnTo>
                  <a:lnTo>
                    <a:pt x="328396" y="523265"/>
                  </a:lnTo>
                  <a:lnTo>
                    <a:pt x="328396" y="0"/>
                  </a:lnTo>
                  <a:lnTo>
                    <a:pt x="306717" y="9728"/>
                  </a:lnTo>
                  <a:lnTo>
                    <a:pt x="306717" y="32994"/>
                  </a:lnTo>
                  <a:lnTo>
                    <a:pt x="306717" y="161848"/>
                  </a:lnTo>
                  <a:lnTo>
                    <a:pt x="306717" y="185102"/>
                  </a:lnTo>
                  <a:lnTo>
                    <a:pt x="306717" y="318312"/>
                  </a:lnTo>
                  <a:lnTo>
                    <a:pt x="306717" y="341566"/>
                  </a:lnTo>
                  <a:lnTo>
                    <a:pt x="306717" y="474776"/>
                  </a:lnTo>
                  <a:lnTo>
                    <a:pt x="118249" y="559244"/>
                  </a:lnTo>
                  <a:lnTo>
                    <a:pt x="118249" y="426059"/>
                  </a:lnTo>
                  <a:lnTo>
                    <a:pt x="306717" y="341566"/>
                  </a:lnTo>
                  <a:lnTo>
                    <a:pt x="306717" y="318312"/>
                  </a:lnTo>
                  <a:lnTo>
                    <a:pt x="118249" y="402780"/>
                  </a:lnTo>
                  <a:lnTo>
                    <a:pt x="118249" y="269582"/>
                  </a:lnTo>
                  <a:lnTo>
                    <a:pt x="306717" y="185102"/>
                  </a:lnTo>
                  <a:lnTo>
                    <a:pt x="306717" y="161848"/>
                  </a:lnTo>
                  <a:lnTo>
                    <a:pt x="118249" y="246303"/>
                  </a:lnTo>
                  <a:lnTo>
                    <a:pt x="118249" y="117462"/>
                  </a:lnTo>
                  <a:lnTo>
                    <a:pt x="306717" y="32994"/>
                  </a:lnTo>
                  <a:lnTo>
                    <a:pt x="306717" y="9728"/>
                  </a:lnTo>
                  <a:lnTo>
                    <a:pt x="96570" y="103898"/>
                  </a:lnTo>
                  <a:lnTo>
                    <a:pt x="96570" y="625030"/>
                  </a:lnTo>
                  <a:lnTo>
                    <a:pt x="0" y="1175943"/>
                  </a:lnTo>
                  <a:lnTo>
                    <a:pt x="0" y="1414894"/>
                  </a:lnTo>
                  <a:lnTo>
                    <a:pt x="21678" y="1414894"/>
                  </a:lnTo>
                  <a:lnTo>
                    <a:pt x="21678" y="1250086"/>
                  </a:lnTo>
                  <a:lnTo>
                    <a:pt x="512457" y="1031671"/>
                  </a:lnTo>
                  <a:lnTo>
                    <a:pt x="512457" y="1152055"/>
                  </a:lnTo>
                  <a:lnTo>
                    <a:pt x="534136" y="1152055"/>
                  </a:lnTo>
                  <a:lnTo>
                    <a:pt x="534136" y="902804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961" name="Google Shape;961;p28"/>
            <p:cNvPicPr preferRelativeResize="0"/>
            <p:nvPr/>
          </p:nvPicPr>
          <p:blipFill rotWithShape="1">
            <a:blip r:embed="rId47">
              <a:alphaModFix/>
            </a:blip>
            <a:srcRect b="0" l="0" r="0" t="0"/>
            <a:stretch/>
          </p:blipFill>
          <p:spPr>
            <a:xfrm>
              <a:off x="8574283" y="3852895"/>
              <a:ext cx="225593" cy="4934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62" name="Google Shape;962;p28"/>
            <p:cNvSpPr/>
            <p:nvPr/>
          </p:nvSpPr>
          <p:spPr>
            <a:xfrm>
              <a:off x="8479891" y="4318800"/>
              <a:ext cx="521334" cy="692785"/>
            </a:xfrm>
            <a:custGeom>
              <a:rect b="b" l="l" r="r" t="t"/>
              <a:pathLst>
                <a:path extrusionOk="0" h="692785" w="521334">
                  <a:moveTo>
                    <a:pt x="362496" y="82575"/>
                  </a:moveTo>
                  <a:lnTo>
                    <a:pt x="204393" y="0"/>
                  </a:lnTo>
                  <a:lnTo>
                    <a:pt x="80886" y="218655"/>
                  </a:lnTo>
                  <a:lnTo>
                    <a:pt x="99872" y="228854"/>
                  </a:lnTo>
                  <a:lnTo>
                    <a:pt x="213055" y="28498"/>
                  </a:lnTo>
                  <a:lnTo>
                    <a:pt x="352272" y="101231"/>
                  </a:lnTo>
                  <a:lnTo>
                    <a:pt x="362496" y="82575"/>
                  </a:lnTo>
                  <a:close/>
                </a:path>
                <a:path extrusionOk="0" h="692785" w="521334">
                  <a:moveTo>
                    <a:pt x="434568" y="217627"/>
                  </a:moveTo>
                  <a:lnTo>
                    <a:pt x="227965" y="145897"/>
                  </a:lnTo>
                  <a:lnTo>
                    <a:pt x="49517" y="384327"/>
                  </a:lnTo>
                  <a:lnTo>
                    <a:pt x="67030" y="396786"/>
                  </a:lnTo>
                  <a:lnTo>
                    <a:pt x="235927" y="171119"/>
                  </a:lnTo>
                  <a:lnTo>
                    <a:pt x="427291" y="237553"/>
                  </a:lnTo>
                  <a:lnTo>
                    <a:pt x="434568" y="217627"/>
                  </a:lnTo>
                  <a:close/>
                </a:path>
                <a:path extrusionOk="0" h="692785" w="521334">
                  <a:moveTo>
                    <a:pt x="494461" y="346138"/>
                  </a:moveTo>
                  <a:lnTo>
                    <a:pt x="253542" y="299999"/>
                  </a:lnTo>
                  <a:lnTo>
                    <a:pt x="27216" y="554393"/>
                  </a:lnTo>
                  <a:lnTo>
                    <a:pt x="43599" y="568248"/>
                  </a:lnTo>
                  <a:lnTo>
                    <a:pt x="261683" y="323113"/>
                  </a:lnTo>
                  <a:lnTo>
                    <a:pt x="490283" y="366890"/>
                  </a:lnTo>
                  <a:lnTo>
                    <a:pt x="494461" y="346138"/>
                  </a:lnTo>
                  <a:close/>
                </a:path>
                <a:path extrusionOk="0" h="692785" w="521334">
                  <a:moveTo>
                    <a:pt x="520839" y="463372"/>
                  </a:moveTo>
                  <a:lnTo>
                    <a:pt x="286385" y="435775"/>
                  </a:lnTo>
                  <a:lnTo>
                    <a:pt x="0" y="676529"/>
                  </a:lnTo>
                  <a:lnTo>
                    <a:pt x="14147" y="692556"/>
                  </a:lnTo>
                  <a:lnTo>
                    <a:pt x="293281" y="457885"/>
                  </a:lnTo>
                  <a:lnTo>
                    <a:pt x="518248" y="484378"/>
                  </a:lnTo>
                  <a:lnTo>
                    <a:pt x="520839" y="463372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28"/>
            <p:cNvSpPr/>
            <p:nvPr/>
          </p:nvSpPr>
          <p:spPr>
            <a:xfrm>
              <a:off x="8787786" y="3812043"/>
              <a:ext cx="201295" cy="137795"/>
            </a:xfrm>
            <a:custGeom>
              <a:rect b="b" l="l" r="r" t="t"/>
              <a:pathLst>
                <a:path extrusionOk="0" h="137795" w="201295">
                  <a:moveTo>
                    <a:pt x="11814" y="0"/>
                  </a:moveTo>
                  <a:lnTo>
                    <a:pt x="0" y="17720"/>
                  </a:lnTo>
                  <a:lnTo>
                    <a:pt x="188935" y="137767"/>
                  </a:lnTo>
                  <a:lnTo>
                    <a:pt x="200766" y="120046"/>
                  </a:lnTo>
                  <a:lnTo>
                    <a:pt x="11814" y="0"/>
                  </a:lnTo>
                  <a:close/>
                </a:path>
              </a:pathLst>
            </a:custGeom>
            <a:solidFill>
              <a:srgbClr val="7F7E7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28"/>
            <p:cNvSpPr/>
            <p:nvPr/>
          </p:nvSpPr>
          <p:spPr>
            <a:xfrm>
              <a:off x="8783802" y="3534003"/>
              <a:ext cx="159385" cy="273685"/>
            </a:xfrm>
            <a:custGeom>
              <a:rect b="b" l="l" r="r" t="t"/>
              <a:pathLst>
                <a:path extrusionOk="0" h="273685" w="159384">
                  <a:moveTo>
                    <a:pt x="95453" y="51663"/>
                  </a:moveTo>
                  <a:lnTo>
                    <a:pt x="11569" y="0"/>
                  </a:lnTo>
                  <a:lnTo>
                    <a:pt x="0" y="17881"/>
                  </a:lnTo>
                  <a:lnTo>
                    <a:pt x="83883" y="69545"/>
                  </a:lnTo>
                  <a:lnTo>
                    <a:pt x="95453" y="51663"/>
                  </a:lnTo>
                  <a:close/>
                </a:path>
                <a:path extrusionOk="0" h="273685" w="159384">
                  <a:moveTo>
                    <a:pt x="159181" y="255193"/>
                  </a:moveTo>
                  <a:lnTo>
                    <a:pt x="30873" y="185483"/>
                  </a:lnTo>
                  <a:lnTo>
                    <a:pt x="20320" y="203962"/>
                  </a:lnTo>
                  <a:lnTo>
                    <a:pt x="148628" y="273672"/>
                  </a:lnTo>
                  <a:lnTo>
                    <a:pt x="159181" y="255193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28"/>
            <p:cNvSpPr/>
            <p:nvPr/>
          </p:nvSpPr>
          <p:spPr>
            <a:xfrm>
              <a:off x="8787777" y="3964165"/>
              <a:ext cx="258445" cy="596265"/>
            </a:xfrm>
            <a:custGeom>
              <a:rect b="b" l="l" r="r" t="t"/>
              <a:pathLst>
                <a:path extrusionOk="0" h="596264" w="258445">
                  <a:moveTo>
                    <a:pt x="200774" y="424281"/>
                  </a:moveTo>
                  <a:lnTo>
                    <a:pt x="11823" y="304241"/>
                  </a:lnTo>
                  <a:lnTo>
                    <a:pt x="0" y="321957"/>
                  </a:lnTo>
                  <a:lnTo>
                    <a:pt x="188937" y="442010"/>
                  </a:lnTo>
                  <a:lnTo>
                    <a:pt x="200774" y="424281"/>
                  </a:lnTo>
                  <a:close/>
                </a:path>
                <a:path extrusionOk="0" h="596264" w="258445">
                  <a:moveTo>
                    <a:pt x="200774" y="272161"/>
                  </a:moveTo>
                  <a:lnTo>
                    <a:pt x="11823" y="152120"/>
                  </a:lnTo>
                  <a:lnTo>
                    <a:pt x="0" y="169837"/>
                  </a:lnTo>
                  <a:lnTo>
                    <a:pt x="188937" y="289890"/>
                  </a:lnTo>
                  <a:lnTo>
                    <a:pt x="200774" y="272161"/>
                  </a:lnTo>
                  <a:close/>
                </a:path>
                <a:path extrusionOk="0" h="596264" w="258445">
                  <a:moveTo>
                    <a:pt x="200774" y="120053"/>
                  </a:moveTo>
                  <a:lnTo>
                    <a:pt x="11823" y="0"/>
                  </a:lnTo>
                  <a:lnTo>
                    <a:pt x="0" y="17716"/>
                  </a:lnTo>
                  <a:lnTo>
                    <a:pt x="188937" y="137769"/>
                  </a:lnTo>
                  <a:lnTo>
                    <a:pt x="200774" y="120053"/>
                  </a:lnTo>
                  <a:close/>
                </a:path>
                <a:path extrusionOk="0" h="596264" w="258445">
                  <a:moveTo>
                    <a:pt x="258432" y="578485"/>
                  </a:moveTo>
                  <a:lnTo>
                    <a:pt x="69494" y="458431"/>
                  </a:lnTo>
                  <a:lnTo>
                    <a:pt x="57670" y="476148"/>
                  </a:lnTo>
                  <a:lnTo>
                    <a:pt x="246608" y="596201"/>
                  </a:lnTo>
                  <a:lnTo>
                    <a:pt x="258432" y="578485"/>
                  </a:lnTo>
                  <a:close/>
                </a:path>
              </a:pathLst>
            </a:custGeom>
            <a:solidFill>
              <a:srgbClr val="7F7E7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966" name="Google Shape;966;p28"/>
            <p:cNvPicPr preferRelativeResize="0"/>
            <p:nvPr/>
          </p:nvPicPr>
          <p:blipFill rotWithShape="1">
            <a:blip r:embed="rId48">
              <a:alphaModFix/>
            </a:blip>
            <a:srcRect b="0" l="0" r="0" t="0"/>
            <a:stretch/>
          </p:blipFill>
          <p:spPr>
            <a:xfrm>
              <a:off x="8976722" y="4660084"/>
              <a:ext cx="217566" cy="2520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67" name="Google Shape;967;p28"/>
            <p:cNvSpPr/>
            <p:nvPr/>
          </p:nvSpPr>
          <p:spPr>
            <a:xfrm>
              <a:off x="8665070" y="3924465"/>
              <a:ext cx="534670" cy="1415415"/>
            </a:xfrm>
            <a:custGeom>
              <a:rect b="b" l="l" r="r" t="t"/>
              <a:pathLst>
                <a:path extrusionOk="0" h="1415414" w="534670">
                  <a:moveTo>
                    <a:pt x="534136" y="902792"/>
                  </a:moveTo>
                  <a:lnTo>
                    <a:pt x="512457" y="862812"/>
                  </a:lnTo>
                  <a:lnTo>
                    <a:pt x="512457" y="908037"/>
                  </a:lnTo>
                  <a:lnTo>
                    <a:pt x="512457" y="1008405"/>
                  </a:lnTo>
                  <a:lnTo>
                    <a:pt x="21666" y="1226845"/>
                  </a:lnTo>
                  <a:lnTo>
                    <a:pt x="21666" y="1177734"/>
                  </a:lnTo>
                  <a:lnTo>
                    <a:pt x="39446" y="1076299"/>
                  </a:lnTo>
                  <a:lnTo>
                    <a:pt x="43700" y="1085316"/>
                  </a:lnTo>
                  <a:lnTo>
                    <a:pt x="498144" y="881646"/>
                  </a:lnTo>
                  <a:lnTo>
                    <a:pt x="512457" y="908037"/>
                  </a:lnTo>
                  <a:lnTo>
                    <a:pt x="512457" y="862812"/>
                  </a:lnTo>
                  <a:lnTo>
                    <a:pt x="487984" y="817664"/>
                  </a:lnTo>
                  <a:lnTo>
                    <a:pt x="487984" y="862926"/>
                  </a:lnTo>
                  <a:lnTo>
                    <a:pt x="41783" y="1062901"/>
                  </a:lnTo>
                  <a:lnTo>
                    <a:pt x="67132" y="918349"/>
                  </a:lnTo>
                  <a:lnTo>
                    <a:pt x="429895" y="755764"/>
                  </a:lnTo>
                  <a:lnTo>
                    <a:pt x="487984" y="862926"/>
                  </a:lnTo>
                  <a:lnTo>
                    <a:pt x="487984" y="817664"/>
                  </a:lnTo>
                  <a:lnTo>
                    <a:pt x="419747" y="691781"/>
                  </a:lnTo>
                  <a:lnTo>
                    <a:pt x="419747" y="737031"/>
                  </a:lnTo>
                  <a:lnTo>
                    <a:pt x="71551" y="893102"/>
                  </a:lnTo>
                  <a:lnTo>
                    <a:pt x="96901" y="748538"/>
                  </a:lnTo>
                  <a:lnTo>
                    <a:pt x="361670" y="629881"/>
                  </a:lnTo>
                  <a:lnTo>
                    <a:pt x="419747" y="737031"/>
                  </a:lnTo>
                  <a:lnTo>
                    <a:pt x="419747" y="691781"/>
                  </a:lnTo>
                  <a:lnTo>
                    <a:pt x="351510" y="565912"/>
                  </a:lnTo>
                  <a:lnTo>
                    <a:pt x="351510" y="611149"/>
                  </a:lnTo>
                  <a:lnTo>
                    <a:pt x="101333" y="723290"/>
                  </a:lnTo>
                  <a:lnTo>
                    <a:pt x="118249" y="626808"/>
                  </a:lnTo>
                  <a:lnTo>
                    <a:pt x="118249" y="582510"/>
                  </a:lnTo>
                  <a:lnTo>
                    <a:pt x="306730" y="498043"/>
                  </a:lnTo>
                  <a:lnTo>
                    <a:pt x="306730" y="528523"/>
                  </a:lnTo>
                  <a:lnTo>
                    <a:pt x="351510" y="611149"/>
                  </a:lnTo>
                  <a:lnTo>
                    <a:pt x="351510" y="565912"/>
                  </a:lnTo>
                  <a:lnTo>
                    <a:pt x="328396" y="523265"/>
                  </a:lnTo>
                  <a:lnTo>
                    <a:pt x="328396" y="0"/>
                  </a:lnTo>
                  <a:lnTo>
                    <a:pt x="306730" y="9715"/>
                  </a:lnTo>
                  <a:lnTo>
                    <a:pt x="306730" y="32981"/>
                  </a:lnTo>
                  <a:lnTo>
                    <a:pt x="306730" y="161836"/>
                  </a:lnTo>
                  <a:lnTo>
                    <a:pt x="306730" y="185102"/>
                  </a:lnTo>
                  <a:lnTo>
                    <a:pt x="306730" y="318300"/>
                  </a:lnTo>
                  <a:lnTo>
                    <a:pt x="306730" y="341566"/>
                  </a:lnTo>
                  <a:lnTo>
                    <a:pt x="306730" y="474764"/>
                  </a:lnTo>
                  <a:lnTo>
                    <a:pt x="118249" y="559231"/>
                  </a:lnTo>
                  <a:lnTo>
                    <a:pt x="118249" y="426046"/>
                  </a:lnTo>
                  <a:lnTo>
                    <a:pt x="306730" y="341566"/>
                  </a:lnTo>
                  <a:lnTo>
                    <a:pt x="306730" y="318300"/>
                  </a:lnTo>
                  <a:lnTo>
                    <a:pt x="118249" y="402767"/>
                  </a:lnTo>
                  <a:lnTo>
                    <a:pt x="118249" y="269582"/>
                  </a:lnTo>
                  <a:lnTo>
                    <a:pt x="306730" y="185102"/>
                  </a:lnTo>
                  <a:lnTo>
                    <a:pt x="306730" y="161836"/>
                  </a:lnTo>
                  <a:lnTo>
                    <a:pt x="118249" y="246303"/>
                  </a:lnTo>
                  <a:lnTo>
                    <a:pt x="118249" y="117449"/>
                  </a:lnTo>
                  <a:lnTo>
                    <a:pt x="306730" y="32981"/>
                  </a:lnTo>
                  <a:lnTo>
                    <a:pt x="306730" y="9715"/>
                  </a:lnTo>
                  <a:lnTo>
                    <a:pt x="96570" y="103898"/>
                  </a:lnTo>
                  <a:lnTo>
                    <a:pt x="96570" y="625017"/>
                  </a:lnTo>
                  <a:lnTo>
                    <a:pt x="0" y="1175943"/>
                  </a:lnTo>
                  <a:lnTo>
                    <a:pt x="0" y="1414894"/>
                  </a:lnTo>
                  <a:lnTo>
                    <a:pt x="21666" y="1414894"/>
                  </a:lnTo>
                  <a:lnTo>
                    <a:pt x="21666" y="1250086"/>
                  </a:lnTo>
                  <a:lnTo>
                    <a:pt x="512457" y="1031633"/>
                  </a:lnTo>
                  <a:lnTo>
                    <a:pt x="512457" y="1152055"/>
                  </a:lnTo>
                  <a:lnTo>
                    <a:pt x="534136" y="1152055"/>
                  </a:lnTo>
                  <a:lnTo>
                    <a:pt x="534136" y="902792"/>
                  </a:lnTo>
                  <a:close/>
                </a:path>
              </a:pathLst>
            </a:custGeom>
            <a:solidFill>
              <a:srgbClr val="C6C4C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968" name="Google Shape;968;p28"/>
            <p:cNvPicPr preferRelativeResize="0"/>
            <p:nvPr/>
          </p:nvPicPr>
          <p:blipFill rotWithShape="1">
            <a:blip r:embed="rId49">
              <a:alphaModFix/>
            </a:blip>
            <a:srcRect b="0" l="0" r="0" t="0"/>
            <a:stretch/>
          </p:blipFill>
          <p:spPr>
            <a:xfrm>
              <a:off x="8763218" y="3972942"/>
              <a:ext cx="225610" cy="4934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69" name="Google Shape;969;p28"/>
            <p:cNvSpPr/>
            <p:nvPr/>
          </p:nvSpPr>
          <p:spPr>
            <a:xfrm>
              <a:off x="8668829" y="4438853"/>
              <a:ext cx="521334" cy="692785"/>
            </a:xfrm>
            <a:custGeom>
              <a:rect b="b" l="l" r="r" t="t"/>
              <a:pathLst>
                <a:path extrusionOk="0" h="692785" w="521334">
                  <a:moveTo>
                    <a:pt x="362496" y="82575"/>
                  </a:moveTo>
                  <a:lnTo>
                    <a:pt x="204406" y="0"/>
                  </a:lnTo>
                  <a:lnTo>
                    <a:pt x="80886" y="218643"/>
                  </a:lnTo>
                  <a:lnTo>
                    <a:pt x="99872" y="228854"/>
                  </a:lnTo>
                  <a:lnTo>
                    <a:pt x="213042" y="28498"/>
                  </a:lnTo>
                  <a:lnTo>
                    <a:pt x="352259" y="101206"/>
                  </a:lnTo>
                  <a:lnTo>
                    <a:pt x="362496" y="82575"/>
                  </a:lnTo>
                  <a:close/>
                </a:path>
                <a:path extrusionOk="0" h="692785" w="521334">
                  <a:moveTo>
                    <a:pt x="434581" y="217627"/>
                  </a:moveTo>
                  <a:lnTo>
                    <a:pt x="227965" y="145897"/>
                  </a:lnTo>
                  <a:lnTo>
                    <a:pt x="49542" y="384314"/>
                  </a:lnTo>
                  <a:lnTo>
                    <a:pt x="67030" y="396773"/>
                  </a:lnTo>
                  <a:lnTo>
                    <a:pt x="235953" y="171119"/>
                  </a:lnTo>
                  <a:lnTo>
                    <a:pt x="427316" y="237553"/>
                  </a:lnTo>
                  <a:lnTo>
                    <a:pt x="434581" y="217627"/>
                  </a:lnTo>
                  <a:close/>
                </a:path>
                <a:path extrusionOk="0" h="692785" w="521334">
                  <a:moveTo>
                    <a:pt x="494461" y="346138"/>
                  </a:moveTo>
                  <a:lnTo>
                    <a:pt x="253555" y="299986"/>
                  </a:lnTo>
                  <a:lnTo>
                    <a:pt x="27216" y="554380"/>
                  </a:lnTo>
                  <a:lnTo>
                    <a:pt x="43599" y="568248"/>
                  </a:lnTo>
                  <a:lnTo>
                    <a:pt x="261696" y="323113"/>
                  </a:lnTo>
                  <a:lnTo>
                    <a:pt x="490283" y="366890"/>
                  </a:lnTo>
                  <a:lnTo>
                    <a:pt x="494461" y="346138"/>
                  </a:lnTo>
                  <a:close/>
                </a:path>
                <a:path extrusionOk="0" h="692785" w="521334">
                  <a:moveTo>
                    <a:pt x="520839" y="463372"/>
                  </a:moveTo>
                  <a:lnTo>
                    <a:pt x="286372" y="435762"/>
                  </a:lnTo>
                  <a:lnTo>
                    <a:pt x="0" y="676529"/>
                  </a:lnTo>
                  <a:lnTo>
                    <a:pt x="14160" y="692556"/>
                  </a:lnTo>
                  <a:lnTo>
                    <a:pt x="293268" y="457873"/>
                  </a:lnTo>
                  <a:lnTo>
                    <a:pt x="518248" y="484378"/>
                  </a:lnTo>
                  <a:lnTo>
                    <a:pt x="520839" y="463372"/>
                  </a:lnTo>
                  <a:close/>
                </a:path>
              </a:pathLst>
            </a:custGeom>
            <a:solidFill>
              <a:srgbClr val="C6C4C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28"/>
            <p:cNvSpPr/>
            <p:nvPr/>
          </p:nvSpPr>
          <p:spPr>
            <a:xfrm>
              <a:off x="8527631" y="3907066"/>
              <a:ext cx="248920" cy="922019"/>
            </a:xfrm>
            <a:custGeom>
              <a:rect b="b" l="l" r="r" t="t"/>
              <a:pathLst>
                <a:path extrusionOk="0" h="922020" w="248920">
                  <a:moveTo>
                    <a:pt x="200774" y="903998"/>
                  </a:moveTo>
                  <a:lnTo>
                    <a:pt x="11836" y="783945"/>
                  </a:lnTo>
                  <a:lnTo>
                    <a:pt x="0" y="801674"/>
                  </a:lnTo>
                  <a:lnTo>
                    <a:pt x="188950" y="921715"/>
                  </a:lnTo>
                  <a:lnTo>
                    <a:pt x="200774" y="903998"/>
                  </a:lnTo>
                  <a:close/>
                </a:path>
                <a:path extrusionOk="0" h="922020" w="248920">
                  <a:moveTo>
                    <a:pt x="230530" y="738403"/>
                  </a:moveTo>
                  <a:lnTo>
                    <a:pt x="41592" y="618350"/>
                  </a:lnTo>
                  <a:lnTo>
                    <a:pt x="29781" y="636066"/>
                  </a:lnTo>
                  <a:lnTo>
                    <a:pt x="218719" y="756119"/>
                  </a:lnTo>
                  <a:lnTo>
                    <a:pt x="230530" y="738403"/>
                  </a:lnTo>
                  <a:close/>
                </a:path>
                <a:path extrusionOk="0" h="922020" w="248920">
                  <a:moveTo>
                    <a:pt x="248653" y="576389"/>
                  </a:moveTo>
                  <a:lnTo>
                    <a:pt x="59728" y="456361"/>
                  </a:lnTo>
                  <a:lnTo>
                    <a:pt x="47891" y="474078"/>
                  </a:lnTo>
                  <a:lnTo>
                    <a:pt x="236829" y="594131"/>
                  </a:lnTo>
                  <a:lnTo>
                    <a:pt x="248653" y="576389"/>
                  </a:lnTo>
                  <a:close/>
                </a:path>
                <a:path extrusionOk="0" h="922020" w="248920">
                  <a:moveTo>
                    <a:pt x="248653" y="424294"/>
                  </a:moveTo>
                  <a:lnTo>
                    <a:pt x="59728" y="304241"/>
                  </a:lnTo>
                  <a:lnTo>
                    <a:pt x="47891" y="321957"/>
                  </a:lnTo>
                  <a:lnTo>
                    <a:pt x="236829" y="442010"/>
                  </a:lnTo>
                  <a:lnTo>
                    <a:pt x="248653" y="424294"/>
                  </a:lnTo>
                  <a:close/>
                </a:path>
                <a:path extrusionOk="0" h="922020" w="248920">
                  <a:moveTo>
                    <a:pt x="248653" y="272161"/>
                  </a:moveTo>
                  <a:lnTo>
                    <a:pt x="59728" y="152120"/>
                  </a:lnTo>
                  <a:lnTo>
                    <a:pt x="47891" y="169837"/>
                  </a:lnTo>
                  <a:lnTo>
                    <a:pt x="236829" y="289890"/>
                  </a:lnTo>
                  <a:lnTo>
                    <a:pt x="248653" y="272161"/>
                  </a:lnTo>
                  <a:close/>
                </a:path>
                <a:path extrusionOk="0" h="922020" w="248920">
                  <a:moveTo>
                    <a:pt x="248653" y="120053"/>
                  </a:moveTo>
                  <a:lnTo>
                    <a:pt x="59728" y="0"/>
                  </a:lnTo>
                  <a:lnTo>
                    <a:pt x="47891" y="17716"/>
                  </a:lnTo>
                  <a:lnTo>
                    <a:pt x="236829" y="137769"/>
                  </a:lnTo>
                  <a:lnTo>
                    <a:pt x="248653" y="120053"/>
                  </a:lnTo>
                  <a:close/>
                </a:path>
              </a:pathLst>
            </a:custGeom>
            <a:solidFill>
              <a:srgbClr val="DBD9D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971" name="Google Shape;971;p28"/>
            <p:cNvPicPr preferRelativeResize="0"/>
            <p:nvPr/>
          </p:nvPicPr>
          <p:blipFill rotWithShape="1">
            <a:blip r:embed="rId50">
              <a:alphaModFix/>
            </a:blip>
            <a:srcRect b="0" l="0" r="0" t="0"/>
            <a:stretch/>
          </p:blipFill>
          <p:spPr>
            <a:xfrm>
              <a:off x="8481061" y="4870873"/>
              <a:ext cx="218650" cy="2899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72" name="Google Shape;972;p28"/>
            <p:cNvSpPr/>
            <p:nvPr/>
          </p:nvSpPr>
          <p:spPr>
            <a:xfrm>
              <a:off x="8492452" y="3203079"/>
              <a:ext cx="501015" cy="1945005"/>
            </a:xfrm>
            <a:custGeom>
              <a:rect b="b" l="l" r="r" t="t"/>
              <a:pathLst>
                <a:path extrusionOk="0" h="1945004" w="501015">
                  <a:moveTo>
                    <a:pt x="190093" y="1806575"/>
                  </a:moveTo>
                  <a:lnTo>
                    <a:pt x="185699" y="1785874"/>
                  </a:lnTo>
                  <a:lnTo>
                    <a:pt x="99669" y="1803273"/>
                  </a:lnTo>
                  <a:lnTo>
                    <a:pt x="21526" y="1684210"/>
                  </a:lnTo>
                  <a:lnTo>
                    <a:pt x="3263" y="1695602"/>
                  </a:lnTo>
                  <a:lnTo>
                    <a:pt x="76949" y="1807857"/>
                  </a:lnTo>
                  <a:lnTo>
                    <a:pt x="0" y="1823415"/>
                  </a:lnTo>
                  <a:lnTo>
                    <a:pt x="4394" y="1844116"/>
                  </a:lnTo>
                  <a:lnTo>
                    <a:pt x="89458" y="1826920"/>
                  </a:lnTo>
                  <a:lnTo>
                    <a:pt x="166611" y="1944420"/>
                  </a:lnTo>
                  <a:lnTo>
                    <a:pt x="184861" y="1933016"/>
                  </a:lnTo>
                  <a:lnTo>
                    <a:pt x="112191" y="1822335"/>
                  </a:lnTo>
                  <a:lnTo>
                    <a:pt x="190093" y="1806575"/>
                  </a:lnTo>
                  <a:close/>
                </a:path>
                <a:path extrusionOk="0" h="1945004" w="501015">
                  <a:moveTo>
                    <a:pt x="500532" y="734771"/>
                  </a:moveTo>
                  <a:lnTo>
                    <a:pt x="269176" y="685"/>
                  </a:lnTo>
                  <a:lnTo>
                    <a:pt x="269176" y="813701"/>
                  </a:lnTo>
                  <a:lnTo>
                    <a:pt x="205994" y="672147"/>
                  </a:lnTo>
                  <a:lnTo>
                    <a:pt x="255270" y="650062"/>
                  </a:lnTo>
                  <a:lnTo>
                    <a:pt x="250088" y="639076"/>
                  </a:lnTo>
                  <a:lnTo>
                    <a:pt x="269125" y="650582"/>
                  </a:lnTo>
                  <a:lnTo>
                    <a:pt x="269176" y="813701"/>
                  </a:lnTo>
                  <a:lnTo>
                    <a:pt x="269176" y="685"/>
                  </a:lnTo>
                  <a:lnTo>
                    <a:pt x="269113" y="495"/>
                  </a:lnTo>
                  <a:lnTo>
                    <a:pt x="269113" y="625690"/>
                  </a:lnTo>
                  <a:lnTo>
                    <a:pt x="268135" y="625106"/>
                  </a:lnTo>
                  <a:lnTo>
                    <a:pt x="269100" y="624814"/>
                  </a:lnTo>
                  <a:lnTo>
                    <a:pt x="269113" y="625690"/>
                  </a:lnTo>
                  <a:lnTo>
                    <a:pt x="269113" y="495"/>
                  </a:lnTo>
                  <a:lnTo>
                    <a:pt x="269100" y="602145"/>
                  </a:lnTo>
                  <a:lnTo>
                    <a:pt x="250266" y="542886"/>
                  </a:lnTo>
                  <a:lnTo>
                    <a:pt x="250266" y="614299"/>
                  </a:lnTo>
                  <a:lnTo>
                    <a:pt x="240639" y="608482"/>
                  </a:lnTo>
                  <a:lnTo>
                    <a:pt x="240639" y="633349"/>
                  </a:lnTo>
                  <a:lnTo>
                    <a:pt x="197345" y="652754"/>
                  </a:lnTo>
                  <a:lnTo>
                    <a:pt x="169468" y="590270"/>
                  </a:lnTo>
                  <a:lnTo>
                    <a:pt x="240639" y="633349"/>
                  </a:lnTo>
                  <a:lnTo>
                    <a:pt x="240639" y="608482"/>
                  </a:lnTo>
                  <a:lnTo>
                    <a:pt x="154851" y="556539"/>
                  </a:lnTo>
                  <a:lnTo>
                    <a:pt x="213296" y="497954"/>
                  </a:lnTo>
                  <a:lnTo>
                    <a:pt x="250266" y="614299"/>
                  </a:lnTo>
                  <a:lnTo>
                    <a:pt x="250266" y="542886"/>
                  </a:lnTo>
                  <a:lnTo>
                    <a:pt x="230505" y="480707"/>
                  </a:lnTo>
                  <a:lnTo>
                    <a:pt x="269074" y="442048"/>
                  </a:lnTo>
                  <a:lnTo>
                    <a:pt x="269100" y="602145"/>
                  </a:lnTo>
                  <a:lnTo>
                    <a:pt x="269100" y="444"/>
                  </a:lnTo>
                  <a:lnTo>
                    <a:pt x="269036" y="254"/>
                  </a:lnTo>
                  <a:lnTo>
                    <a:pt x="269036" y="323329"/>
                  </a:lnTo>
                  <a:lnTo>
                    <a:pt x="262242" y="291071"/>
                  </a:lnTo>
                  <a:lnTo>
                    <a:pt x="262242" y="396138"/>
                  </a:lnTo>
                  <a:lnTo>
                    <a:pt x="260756" y="395249"/>
                  </a:lnTo>
                  <a:lnTo>
                    <a:pt x="260756" y="420090"/>
                  </a:lnTo>
                  <a:lnTo>
                    <a:pt x="223202" y="457720"/>
                  </a:lnTo>
                  <a:lnTo>
                    <a:pt x="199466" y="383006"/>
                  </a:lnTo>
                  <a:lnTo>
                    <a:pt x="260756" y="420090"/>
                  </a:lnTo>
                  <a:lnTo>
                    <a:pt x="260756" y="395249"/>
                  </a:lnTo>
                  <a:lnTo>
                    <a:pt x="198513" y="357555"/>
                  </a:lnTo>
                  <a:lnTo>
                    <a:pt x="240665" y="293624"/>
                  </a:lnTo>
                  <a:lnTo>
                    <a:pt x="262242" y="396138"/>
                  </a:lnTo>
                  <a:lnTo>
                    <a:pt x="262242" y="291071"/>
                  </a:lnTo>
                  <a:lnTo>
                    <a:pt x="257429" y="268198"/>
                  </a:lnTo>
                  <a:lnTo>
                    <a:pt x="269011" y="250621"/>
                  </a:lnTo>
                  <a:lnTo>
                    <a:pt x="269036" y="323329"/>
                  </a:lnTo>
                  <a:lnTo>
                    <a:pt x="269036" y="254"/>
                  </a:lnTo>
                  <a:lnTo>
                    <a:pt x="268960" y="0"/>
                  </a:lnTo>
                  <a:lnTo>
                    <a:pt x="268998" y="211963"/>
                  </a:lnTo>
                  <a:lnTo>
                    <a:pt x="268808" y="211836"/>
                  </a:lnTo>
                  <a:lnTo>
                    <a:pt x="251193" y="238556"/>
                  </a:lnTo>
                  <a:lnTo>
                    <a:pt x="241655" y="193217"/>
                  </a:lnTo>
                  <a:lnTo>
                    <a:pt x="220446" y="197472"/>
                  </a:lnTo>
                  <a:lnTo>
                    <a:pt x="234429" y="263982"/>
                  </a:lnTo>
                  <a:lnTo>
                    <a:pt x="174332" y="355155"/>
                  </a:lnTo>
                  <a:lnTo>
                    <a:pt x="175971" y="356196"/>
                  </a:lnTo>
                  <a:lnTo>
                    <a:pt x="170192" y="365290"/>
                  </a:lnTo>
                  <a:lnTo>
                    <a:pt x="177927" y="369976"/>
                  </a:lnTo>
                  <a:lnTo>
                    <a:pt x="173101" y="371436"/>
                  </a:lnTo>
                  <a:lnTo>
                    <a:pt x="205994" y="474967"/>
                  </a:lnTo>
                  <a:lnTo>
                    <a:pt x="128879" y="552246"/>
                  </a:lnTo>
                  <a:lnTo>
                    <a:pt x="129959" y="554697"/>
                  </a:lnTo>
                  <a:lnTo>
                    <a:pt x="124612" y="563118"/>
                  </a:lnTo>
                  <a:lnTo>
                    <a:pt x="137096" y="570687"/>
                  </a:lnTo>
                  <a:lnTo>
                    <a:pt x="177647" y="661581"/>
                  </a:lnTo>
                  <a:lnTo>
                    <a:pt x="97053" y="697699"/>
                  </a:lnTo>
                  <a:lnTo>
                    <a:pt x="106095" y="716915"/>
                  </a:lnTo>
                  <a:lnTo>
                    <a:pt x="186309" y="680974"/>
                  </a:lnTo>
                  <a:lnTo>
                    <a:pt x="250520" y="824839"/>
                  </a:lnTo>
                  <a:lnTo>
                    <a:pt x="190881" y="842352"/>
                  </a:lnTo>
                  <a:lnTo>
                    <a:pt x="120510" y="728167"/>
                  </a:lnTo>
                  <a:lnTo>
                    <a:pt x="101942" y="739063"/>
                  </a:lnTo>
                  <a:lnTo>
                    <a:pt x="169468" y="848639"/>
                  </a:lnTo>
                  <a:lnTo>
                    <a:pt x="98463" y="869480"/>
                  </a:lnTo>
                  <a:lnTo>
                    <a:pt x="102196" y="881608"/>
                  </a:lnTo>
                  <a:lnTo>
                    <a:pt x="101942" y="881761"/>
                  </a:lnTo>
                  <a:lnTo>
                    <a:pt x="102552" y="882764"/>
                  </a:lnTo>
                  <a:lnTo>
                    <a:pt x="104711" y="889736"/>
                  </a:lnTo>
                  <a:lnTo>
                    <a:pt x="106527" y="889203"/>
                  </a:lnTo>
                  <a:lnTo>
                    <a:pt x="169468" y="991336"/>
                  </a:lnTo>
                  <a:lnTo>
                    <a:pt x="98463" y="1012177"/>
                  </a:lnTo>
                  <a:lnTo>
                    <a:pt x="102196" y="1024305"/>
                  </a:lnTo>
                  <a:lnTo>
                    <a:pt x="101942" y="1024458"/>
                  </a:lnTo>
                  <a:lnTo>
                    <a:pt x="102552" y="1025461"/>
                  </a:lnTo>
                  <a:lnTo>
                    <a:pt x="104711" y="1032433"/>
                  </a:lnTo>
                  <a:lnTo>
                    <a:pt x="106527" y="1031900"/>
                  </a:lnTo>
                  <a:lnTo>
                    <a:pt x="169468" y="1134046"/>
                  </a:lnTo>
                  <a:lnTo>
                    <a:pt x="98463" y="1154887"/>
                  </a:lnTo>
                  <a:lnTo>
                    <a:pt x="104495" y="1174470"/>
                  </a:lnTo>
                  <a:lnTo>
                    <a:pt x="89014" y="1182789"/>
                  </a:lnTo>
                  <a:lnTo>
                    <a:pt x="157073" y="1303223"/>
                  </a:lnTo>
                  <a:lnTo>
                    <a:pt x="76161" y="1317472"/>
                  </a:lnTo>
                  <a:lnTo>
                    <a:pt x="80010" y="1338287"/>
                  </a:lnTo>
                  <a:lnTo>
                    <a:pt x="168109" y="1322768"/>
                  </a:lnTo>
                  <a:lnTo>
                    <a:pt x="238798" y="1447838"/>
                  </a:lnTo>
                  <a:lnTo>
                    <a:pt x="147193" y="1463979"/>
                  </a:lnTo>
                  <a:lnTo>
                    <a:pt x="75615" y="1337310"/>
                  </a:lnTo>
                  <a:lnTo>
                    <a:pt x="56642" y="1347533"/>
                  </a:lnTo>
                  <a:lnTo>
                    <a:pt x="124701" y="1467954"/>
                  </a:lnTo>
                  <a:lnTo>
                    <a:pt x="43789" y="1482217"/>
                  </a:lnTo>
                  <a:lnTo>
                    <a:pt x="47650" y="1503006"/>
                  </a:lnTo>
                  <a:lnTo>
                    <a:pt x="49911" y="1502613"/>
                  </a:lnTo>
                  <a:lnTo>
                    <a:pt x="33769" y="1511287"/>
                  </a:lnTo>
                  <a:lnTo>
                    <a:pt x="101828" y="1631721"/>
                  </a:lnTo>
                  <a:lnTo>
                    <a:pt x="20929" y="1645970"/>
                  </a:lnTo>
                  <a:lnTo>
                    <a:pt x="24777" y="1666786"/>
                  </a:lnTo>
                  <a:lnTo>
                    <a:pt x="112864" y="1651266"/>
                  </a:lnTo>
                  <a:lnTo>
                    <a:pt x="188239" y="1784604"/>
                  </a:lnTo>
                  <a:lnTo>
                    <a:pt x="207225" y="1774393"/>
                  </a:lnTo>
                  <a:lnTo>
                    <a:pt x="135369" y="1647304"/>
                  </a:lnTo>
                  <a:lnTo>
                    <a:pt x="220992" y="1632204"/>
                  </a:lnTo>
                  <a:lnTo>
                    <a:pt x="218186" y="1617040"/>
                  </a:lnTo>
                  <a:lnTo>
                    <a:pt x="230085" y="1610626"/>
                  </a:lnTo>
                  <a:lnTo>
                    <a:pt x="206806" y="1569453"/>
                  </a:lnTo>
                  <a:lnTo>
                    <a:pt x="206806" y="1613217"/>
                  </a:lnTo>
                  <a:lnTo>
                    <a:pt x="124320" y="1627759"/>
                  </a:lnTo>
                  <a:lnTo>
                    <a:pt x="53263" y="1502029"/>
                  </a:lnTo>
                  <a:lnTo>
                    <a:pt x="135737" y="1487487"/>
                  </a:lnTo>
                  <a:lnTo>
                    <a:pt x="206806" y="1613217"/>
                  </a:lnTo>
                  <a:lnTo>
                    <a:pt x="206806" y="1569453"/>
                  </a:lnTo>
                  <a:lnTo>
                    <a:pt x="158242" y="1483525"/>
                  </a:lnTo>
                  <a:lnTo>
                    <a:pt x="243878" y="1468424"/>
                  </a:lnTo>
                  <a:lnTo>
                    <a:pt x="240677" y="1451165"/>
                  </a:lnTo>
                  <a:lnTo>
                    <a:pt x="243484" y="1456105"/>
                  </a:lnTo>
                  <a:lnTo>
                    <a:pt x="262458" y="1445895"/>
                  </a:lnTo>
                  <a:lnTo>
                    <a:pt x="190601" y="1318806"/>
                  </a:lnTo>
                  <a:lnTo>
                    <a:pt x="276250" y="1303705"/>
                  </a:lnTo>
                  <a:lnTo>
                    <a:pt x="272389" y="1282890"/>
                  </a:lnTo>
                  <a:lnTo>
                    <a:pt x="179552" y="1299260"/>
                  </a:lnTo>
                  <a:lnTo>
                    <a:pt x="108737" y="1173949"/>
                  </a:lnTo>
                  <a:lnTo>
                    <a:pt x="181000" y="1152740"/>
                  </a:lnTo>
                  <a:lnTo>
                    <a:pt x="256044" y="1274495"/>
                  </a:lnTo>
                  <a:lnTo>
                    <a:pt x="274612" y="1263599"/>
                  </a:lnTo>
                  <a:lnTo>
                    <a:pt x="202399" y="1146454"/>
                  </a:lnTo>
                  <a:lnTo>
                    <a:pt x="255473" y="1130884"/>
                  </a:lnTo>
                  <a:lnTo>
                    <a:pt x="256044" y="1131798"/>
                  </a:lnTo>
                  <a:lnTo>
                    <a:pt x="259765" y="1129614"/>
                  </a:lnTo>
                  <a:lnTo>
                    <a:pt x="268452" y="1127061"/>
                  </a:lnTo>
                  <a:lnTo>
                    <a:pt x="267779" y="1124915"/>
                  </a:lnTo>
                  <a:lnTo>
                    <a:pt x="274612" y="1120902"/>
                  </a:lnTo>
                  <a:lnTo>
                    <a:pt x="243941" y="1071168"/>
                  </a:lnTo>
                  <a:lnTo>
                    <a:pt x="243941" y="1112177"/>
                  </a:lnTo>
                  <a:lnTo>
                    <a:pt x="190868" y="1127760"/>
                  </a:lnTo>
                  <a:lnTo>
                    <a:pt x="127927" y="1025626"/>
                  </a:lnTo>
                  <a:lnTo>
                    <a:pt x="180987" y="1010043"/>
                  </a:lnTo>
                  <a:lnTo>
                    <a:pt x="243941" y="1112177"/>
                  </a:lnTo>
                  <a:lnTo>
                    <a:pt x="243941" y="1071168"/>
                  </a:lnTo>
                  <a:lnTo>
                    <a:pt x="202387" y="1003757"/>
                  </a:lnTo>
                  <a:lnTo>
                    <a:pt x="255460" y="988174"/>
                  </a:lnTo>
                  <a:lnTo>
                    <a:pt x="256044" y="989101"/>
                  </a:lnTo>
                  <a:lnTo>
                    <a:pt x="259816" y="986891"/>
                  </a:lnTo>
                  <a:lnTo>
                    <a:pt x="268452" y="984351"/>
                  </a:lnTo>
                  <a:lnTo>
                    <a:pt x="267779" y="982218"/>
                  </a:lnTo>
                  <a:lnTo>
                    <a:pt x="274612" y="978204"/>
                  </a:lnTo>
                  <a:lnTo>
                    <a:pt x="243941" y="928458"/>
                  </a:lnTo>
                  <a:lnTo>
                    <a:pt x="243941" y="969479"/>
                  </a:lnTo>
                  <a:lnTo>
                    <a:pt x="190868" y="985050"/>
                  </a:lnTo>
                  <a:lnTo>
                    <a:pt x="127927" y="882929"/>
                  </a:lnTo>
                  <a:lnTo>
                    <a:pt x="180987" y="867346"/>
                  </a:lnTo>
                  <a:lnTo>
                    <a:pt x="243941" y="969479"/>
                  </a:lnTo>
                  <a:lnTo>
                    <a:pt x="243941" y="928458"/>
                  </a:lnTo>
                  <a:lnTo>
                    <a:pt x="202399" y="861060"/>
                  </a:lnTo>
                  <a:lnTo>
                    <a:pt x="280136" y="838225"/>
                  </a:lnTo>
                  <a:lnTo>
                    <a:pt x="272034" y="820077"/>
                  </a:lnTo>
                  <a:lnTo>
                    <a:pt x="290868" y="820064"/>
                  </a:lnTo>
                  <a:lnTo>
                    <a:pt x="290741" y="420344"/>
                  </a:lnTo>
                  <a:lnTo>
                    <a:pt x="295084" y="415988"/>
                  </a:lnTo>
                  <a:lnTo>
                    <a:pt x="290741" y="413372"/>
                  </a:lnTo>
                  <a:lnTo>
                    <a:pt x="290664" y="140830"/>
                  </a:lnTo>
                  <a:lnTo>
                    <a:pt x="479818" y="740981"/>
                  </a:lnTo>
                  <a:lnTo>
                    <a:pt x="500532" y="734771"/>
                  </a:lnTo>
                  <a:close/>
                </a:path>
              </a:pathLst>
            </a:custGeom>
            <a:solidFill>
              <a:srgbClr val="DBD9D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28"/>
            <p:cNvSpPr/>
            <p:nvPr/>
          </p:nvSpPr>
          <p:spPr>
            <a:xfrm>
              <a:off x="8768944" y="3584612"/>
              <a:ext cx="169545" cy="263525"/>
            </a:xfrm>
            <a:custGeom>
              <a:rect b="b" l="l" r="r" t="t"/>
              <a:pathLst>
                <a:path extrusionOk="0" h="263525" w="169545">
                  <a:moveTo>
                    <a:pt x="108064" y="19989"/>
                  </a:moveTo>
                  <a:lnTo>
                    <a:pt x="100990" y="0"/>
                  </a:lnTo>
                  <a:lnTo>
                    <a:pt x="0" y="34036"/>
                  </a:lnTo>
                  <a:lnTo>
                    <a:pt x="7073" y="54025"/>
                  </a:lnTo>
                  <a:lnTo>
                    <a:pt x="108064" y="19989"/>
                  </a:lnTo>
                  <a:close/>
                </a:path>
                <a:path extrusionOk="0" h="263525" w="169545">
                  <a:moveTo>
                    <a:pt x="169202" y="215379"/>
                  </a:moveTo>
                  <a:lnTo>
                    <a:pt x="162928" y="195135"/>
                  </a:lnTo>
                  <a:lnTo>
                    <a:pt x="406" y="243027"/>
                  </a:lnTo>
                  <a:lnTo>
                    <a:pt x="6667" y="263271"/>
                  </a:lnTo>
                  <a:lnTo>
                    <a:pt x="169202" y="215379"/>
                  </a:lnTo>
                  <a:close/>
                </a:path>
              </a:pathLst>
            </a:custGeom>
            <a:solidFill>
              <a:srgbClr val="C6C4C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28"/>
            <p:cNvSpPr/>
            <p:nvPr/>
          </p:nvSpPr>
          <p:spPr>
            <a:xfrm>
              <a:off x="8788127" y="3943176"/>
              <a:ext cx="652780" cy="355600"/>
            </a:xfrm>
            <a:custGeom>
              <a:rect b="b" l="l" r="r" t="t"/>
              <a:pathLst>
                <a:path extrusionOk="0" h="355600" w="652779">
                  <a:moveTo>
                    <a:pt x="199989" y="0"/>
                  </a:moveTo>
                  <a:lnTo>
                    <a:pt x="189016" y="18232"/>
                  </a:lnTo>
                  <a:lnTo>
                    <a:pt x="605260" y="256870"/>
                  </a:lnTo>
                  <a:lnTo>
                    <a:pt x="433820" y="331377"/>
                  </a:lnTo>
                  <a:lnTo>
                    <a:pt x="11134" y="84341"/>
                  </a:lnTo>
                  <a:lnTo>
                    <a:pt x="0" y="102481"/>
                  </a:lnTo>
                  <a:lnTo>
                    <a:pt x="432347" y="355168"/>
                  </a:lnTo>
                  <a:lnTo>
                    <a:pt x="652551" y="259462"/>
                  </a:lnTo>
                  <a:lnTo>
                    <a:pt x="199989" y="0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28"/>
            <p:cNvSpPr/>
            <p:nvPr/>
          </p:nvSpPr>
          <p:spPr>
            <a:xfrm>
              <a:off x="8140510" y="3654132"/>
              <a:ext cx="1082040" cy="687070"/>
            </a:xfrm>
            <a:custGeom>
              <a:rect b="b" l="l" r="r" t="t"/>
              <a:pathLst>
                <a:path extrusionOk="0" h="687070" w="1082040">
                  <a:moveTo>
                    <a:pt x="438658" y="540816"/>
                  </a:moveTo>
                  <a:lnTo>
                    <a:pt x="17246" y="0"/>
                  </a:lnTo>
                  <a:lnTo>
                    <a:pt x="0" y="12801"/>
                  </a:lnTo>
                  <a:lnTo>
                    <a:pt x="421398" y="553618"/>
                  </a:lnTo>
                  <a:lnTo>
                    <a:pt x="438658" y="540816"/>
                  </a:lnTo>
                  <a:close/>
                </a:path>
                <a:path extrusionOk="0" h="687070" w="1082040">
                  <a:moveTo>
                    <a:pt x="1081836" y="642835"/>
                  </a:moveTo>
                  <a:lnTo>
                    <a:pt x="1079576" y="621804"/>
                  </a:lnTo>
                  <a:lnTo>
                    <a:pt x="652043" y="665657"/>
                  </a:lnTo>
                  <a:lnTo>
                    <a:pt x="654316" y="686676"/>
                  </a:lnTo>
                  <a:lnTo>
                    <a:pt x="1081836" y="642835"/>
                  </a:lnTo>
                  <a:close/>
                </a:path>
              </a:pathLst>
            </a:custGeom>
            <a:solidFill>
              <a:srgbClr val="DBD9D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28"/>
            <p:cNvSpPr/>
            <p:nvPr/>
          </p:nvSpPr>
          <p:spPr>
            <a:xfrm>
              <a:off x="9080464" y="4020868"/>
              <a:ext cx="66675" cy="206375"/>
            </a:xfrm>
            <a:custGeom>
              <a:rect b="b" l="l" r="r" t="t"/>
              <a:pathLst>
                <a:path extrusionOk="0" h="206375" w="66675">
                  <a:moveTo>
                    <a:pt x="21151" y="0"/>
                  </a:moveTo>
                  <a:lnTo>
                    <a:pt x="0" y="4546"/>
                  </a:lnTo>
                  <a:lnTo>
                    <a:pt x="45412" y="205861"/>
                  </a:lnTo>
                  <a:lnTo>
                    <a:pt x="66582" y="201315"/>
                  </a:lnTo>
                  <a:lnTo>
                    <a:pt x="21151" y="0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28"/>
            <p:cNvSpPr/>
            <p:nvPr/>
          </p:nvSpPr>
          <p:spPr>
            <a:xfrm>
              <a:off x="8358543" y="3825151"/>
              <a:ext cx="647065" cy="503555"/>
            </a:xfrm>
            <a:custGeom>
              <a:rect b="b" l="l" r="r" t="t"/>
              <a:pathLst>
                <a:path extrusionOk="0" h="503554" w="647065">
                  <a:moveTo>
                    <a:pt x="91198" y="11493"/>
                  </a:moveTo>
                  <a:lnTo>
                    <a:pt x="72986" y="0"/>
                  </a:lnTo>
                  <a:lnTo>
                    <a:pt x="0" y="110058"/>
                  </a:lnTo>
                  <a:lnTo>
                    <a:pt x="18186" y="121551"/>
                  </a:lnTo>
                  <a:lnTo>
                    <a:pt x="91198" y="11493"/>
                  </a:lnTo>
                  <a:close/>
                </a:path>
                <a:path extrusionOk="0" h="503554" w="647065">
                  <a:moveTo>
                    <a:pt x="647014" y="498627"/>
                  </a:moveTo>
                  <a:lnTo>
                    <a:pt x="601586" y="297307"/>
                  </a:lnTo>
                  <a:lnTo>
                    <a:pt x="580428" y="301853"/>
                  </a:lnTo>
                  <a:lnTo>
                    <a:pt x="625843" y="503174"/>
                  </a:lnTo>
                  <a:lnTo>
                    <a:pt x="647014" y="498627"/>
                  </a:lnTo>
                  <a:close/>
                </a:path>
              </a:pathLst>
            </a:custGeom>
            <a:solidFill>
              <a:srgbClr val="DBD9D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28"/>
            <p:cNvSpPr/>
            <p:nvPr/>
          </p:nvSpPr>
          <p:spPr>
            <a:xfrm>
              <a:off x="8452496" y="3681514"/>
              <a:ext cx="89535" cy="98425"/>
            </a:xfrm>
            <a:custGeom>
              <a:rect b="b" l="l" r="r" t="t"/>
              <a:pathLst>
                <a:path extrusionOk="0" h="98425" w="89534">
                  <a:moveTo>
                    <a:pt x="72748" y="0"/>
                  </a:moveTo>
                  <a:lnTo>
                    <a:pt x="0" y="84781"/>
                  </a:lnTo>
                  <a:lnTo>
                    <a:pt x="16620" y="98355"/>
                  </a:lnTo>
                  <a:lnTo>
                    <a:pt x="89369" y="13575"/>
                  </a:lnTo>
                  <a:lnTo>
                    <a:pt x="72748" y="0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979" name="Google Shape;979;p28"/>
            <p:cNvPicPr preferRelativeResize="0"/>
            <p:nvPr/>
          </p:nvPicPr>
          <p:blipFill rotWithShape="1">
            <a:blip r:embed="rId51">
              <a:alphaModFix/>
            </a:blip>
            <a:srcRect b="0" l="0" r="0" t="0"/>
            <a:stretch/>
          </p:blipFill>
          <p:spPr>
            <a:xfrm>
              <a:off x="9280097" y="4247962"/>
              <a:ext cx="56628" cy="2388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0" name="Google Shape;980;p28"/>
            <p:cNvPicPr preferRelativeResize="0"/>
            <p:nvPr/>
          </p:nvPicPr>
          <p:blipFill rotWithShape="1">
            <a:blip r:embed="rId52">
              <a:alphaModFix/>
            </a:blip>
            <a:srcRect b="0" l="0" r="0" t="0"/>
            <a:stretch/>
          </p:blipFill>
          <p:spPr>
            <a:xfrm>
              <a:off x="8993003" y="5648849"/>
              <a:ext cx="474103" cy="1554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1" name="Google Shape;981;p28"/>
            <p:cNvPicPr preferRelativeResize="0"/>
            <p:nvPr/>
          </p:nvPicPr>
          <p:blipFill rotWithShape="1">
            <a:blip r:embed="rId53">
              <a:alphaModFix/>
            </a:blip>
            <a:srcRect b="0" l="0" r="0" t="0"/>
            <a:stretch/>
          </p:blipFill>
          <p:spPr>
            <a:xfrm>
              <a:off x="8928556" y="5665935"/>
              <a:ext cx="19552" cy="43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2" name="Google Shape;982;p28"/>
            <p:cNvPicPr preferRelativeResize="0"/>
            <p:nvPr/>
          </p:nvPicPr>
          <p:blipFill rotWithShape="1">
            <a:blip r:embed="rId54">
              <a:alphaModFix/>
            </a:blip>
            <a:srcRect b="0" l="0" r="0" t="0"/>
            <a:stretch/>
          </p:blipFill>
          <p:spPr>
            <a:xfrm>
              <a:off x="8767960" y="5127155"/>
              <a:ext cx="405870" cy="5450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3" name="Google Shape;983;p28"/>
            <p:cNvPicPr preferRelativeResize="0"/>
            <p:nvPr/>
          </p:nvPicPr>
          <p:blipFill rotWithShape="1">
            <a:blip r:embed="rId55">
              <a:alphaModFix/>
            </a:blip>
            <a:srcRect b="0" l="0" r="0" t="0"/>
            <a:stretch/>
          </p:blipFill>
          <p:spPr>
            <a:xfrm>
              <a:off x="8914929" y="5261527"/>
              <a:ext cx="25345" cy="441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4" name="Google Shape;984;p28"/>
            <p:cNvPicPr preferRelativeResize="0"/>
            <p:nvPr/>
          </p:nvPicPr>
          <p:blipFill rotWithShape="1">
            <a:blip r:embed="rId56">
              <a:alphaModFix/>
            </a:blip>
            <a:srcRect b="0" l="0" r="0" t="0"/>
            <a:stretch/>
          </p:blipFill>
          <p:spPr>
            <a:xfrm>
              <a:off x="9039316" y="5376853"/>
              <a:ext cx="128072" cy="80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5" name="Google Shape;985;p28"/>
            <p:cNvPicPr preferRelativeResize="0"/>
            <p:nvPr/>
          </p:nvPicPr>
          <p:blipFill rotWithShape="1">
            <a:blip r:embed="rId57">
              <a:alphaModFix/>
            </a:blip>
            <a:srcRect b="0" l="0" r="0" t="0"/>
            <a:stretch/>
          </p:blipFill>
          <p:spPr>
            <a:xfrm>
              <a:off x="9090060" y="5517762"/>
              <a:ext cx="77151" cy="341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6" name="Google Shape;986;p28"/>
            <p:cNvPicPr preferRelativeResize="0"/>
            <p:nvPr/>
          </p:nvPicPr>
          <p:blipFill rotWithShape="1">
            <a:blip r:embed="rId58">
              <a:alphaModFix/>
            </a:blip>
            <a:srcRect b="0" l="0" r="0" t="0"/>
            <a:stretch/>
          </p:blipFill>
          <p:spPr>
            <a:xfrm>
              <a:off x="8978762" y="5243239"/>
              <a:ext cx="48892" cy="402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7" name="Google Shape;987;p28"/>
            <p:cNvPicPr preferRelativeResize="0"/>
            <p:nvPr/>
          </p:nvPicPr>
          <p:blipFill rotWithShape="1">
            <a:blip r:embed="rId59">
              <a:alphaModFix/>
            </a:blip>
            <a:srcRect b="0" l="0" r="0" t="0"/>
            <a:stretch/>
          </p:blipFill>
          <p:spPr>
            <a:xfrm>
              <a:off x="8896399" y="5376565"/>
              <a:ext cx="157619" cy="192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8" name="Google Shape;988;p28"/>
            <p:cNvPicPr preferRelativeResize="0"/>
            <p:nvPr/>
          </p:nvPicPr>
          <p:blipFill rotWithShape="1">
            <a:blip r:embed="rId60">
              <a:alphaModFix/>
            </a:blip>
            <a:srcRect b="0" l="0" r="0" t="0"/>
            <a:stretch/>
          </p:blipFill>
          <p:spPr>
            <a:xfrm>
              <a:off x="8914622" y="5540059"/>
              <a:ext cx="84902" cy="186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9" name="Google Shape;989;p28"/>
            <p:cNvPicPr preferRelativeResize="0"/>
            <p:nvPr/>
          </p:nvPicPr>
          <p:blipFill rotWithShape="1">
            <a:blip r:embed="rId61">
              <a:alphaModFix/>
            </a:blip>
            <a:srcRect b="0" l="0" r="0" t="0"/>
            <a:stretch/>
          </p:blipFill>
          <p:spPr>
            <a:xfrm>
              <a:off x="8495125" y="5669946"/>
              <a:ext cx="805510" cy="211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0" name="Google Shape;990;p28"/>
            <p:cNvPicPr preferRelativeResize="0"/>
            <p:nvPr/>
          </p:nvPicPr>
          <p:blipFill rotWithShape="1">
            <a:blip r:embed="rId62">
              <a:alphaModFix/>
            </a:blip>
            <a:srcRect b="0" l="0" r="0" t="0"/>
            <a:stretch/>
          </p:blipFill>
          <p:spPr>
            <a:xfrm>
              <a:off x="8823294" y="5670168"/>
              <a:ext cx="492586" cy="144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1" name="Google Shape;991;p28"/>
            <p:cNvPicPr preferRelativeResize="0"/>
            <p:nvPr/>
          </p:nvPicPr>
          <p:blipFill rotWithShape="1">
            <a:blip r:embed="rId63">
              <a:alphaModFix/>
            </a:blip>
            <a:srcRect b="0" l="0" r="0" t="0"/>
            <a:stretch/>
          </p:blipFill>
          <p:spPr>
            <a:xfrm>
              <a:off x="8424561" y="5005054"/>
              <a:ext cx="517429" cy="8014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2" name="Google Shape;992;p28"/>
            <p:cNvPicPr preferRelativeResize="0"/>
            <p:nvPr/>
          </p:nvPicPr>
          <p:blipFill rotWithShape="1">
            <a:blip r:embed="rId64">
              <a:alphaModFix/>
            </a:blip>
            <a:srcRect b="0" l="0" r="0" t="0"/>
            <a:stretch/>
          </p:blipFill>
          <p:spPr>
            <a:xfrm>
              <a:off x="6145387" y="5332384"/>
              <a:ext cx="436621" cy="1263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3" name="Google Shape;993;p28"/>
            <p:cNvPicPr preferRelativeResize="0"/>
            <p:nvPr/>
          </p:nvPicPr>
          <p:blipFill rotWithShape="1">
            <a:blip r:embed="rId65">
              <a:alphaModFix/>
            </a:blip>
            <a:srcRect b="0" l="0" r="0" t="0"/>
            <a:stretch/>
          </p:blipFill>
          <p:spPr>
            <a:xfrm>
              <a:off x="6383434" y="4909182"/>
              <a:ext cx="329431" cy="4423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4" name="Google Shape;994;p28"/>
            <p:cNvPicPr preferRelativeResize="0"/>
            <p:nvPr/>
          </p:nvPicPr>
          <p:blipFill rotWithShape="1">
            <a:blip r:embed="rId66">
              <a:alphaModFix/>
            </a:blip>
            <a:srcRect b="0" l="0" r="0" t="0"/>
            <a:stretch/>
          </p:blipFill>
          <p:spPr>
            <a:xfrm>
              <a:off x="6388656" y="5111853"/>
              <a:ext cx="103950" cy="670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5" name="Google Shape;995;p28"/>
            <p:cNvPicPr preferRelativeResize="0"/>
            <p:nvPr/>
          </p:nvPicPr>
          <p:blipFill rotWithShape="1">
            <a:blip r:embed="rId67">
              <a:alphaModFix/>
            </a:blip>
            <a:srcRect b="0" l="0" r="0" t="0"/>
            <a:stretch/>
          </p:blipFill>
          <p:spPr>
            <a:xfrm>
              <a:off x="6388802" y="5226216"/>
              <a:ext cx="62616" cy="277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6" name="Google Shape;996;p28"/>
            <p:cNvPicPr preferRelativeResize="0"/>
            <p:nvPr/>
          </p:nvPicPr>
          <p:blipFill rotWithShape="1">
            <a:blip r:embed="rId68">
              <a:alphaModFix/>
            </a:blip>
            <a:srcRect b="0" l="0" r="0" t="0"/>
            <a:stretch/>
          </p:blipFill>
          <p:spPr>
            <a:xfrm>
              <a:off x="6502079" y="4980971"/>
              <a:ext cx="91493" cy="731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7" name="Google Shape;997;p28"/>
            <p:cNvPicPr preferRelativeResize="0"/>
            <p:nvPr/>
          </p:nvPicPr>
          <p:blipFill rotWithShape="1">
            <a:blip r:embed="rId69">
              <a:alphaModFix/>
            </a:blip>
            <a:srcRect b="0" l="0" r="0" t="0"/>
            <a:stretch/>
          </p:blipFill>
          <p:spPr>
            <a:xfrm>
              <a:off x="6480671" y="5111237"/>
              <a:ext cx="127937" cy="160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8" name="Google Shape;998;p28"/>
            <p:cNvPicPr preferRelativeResize="0"/>
            <p:nvPr/>
          </p:nvPicPr>
          <p:blipFill rotWithShape="1">
            <a:blip r:embed="rId70">
              <a:alphaModFix/>
            </a:blip>
            <a:srcRect b="0" l="0" r="0" t="0"/>
            <a:stretch/>
          </p:blipFill>
          <p:spPr>
            <a:xfrm>
              <a:off x="6524905" y="5244314"/>
              <a:ext cx="68899" cy="150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9" name="Google Shape;999;p28"/>
            <p:cNvPicPr preferRelativeResize="0"/>
            <p:nvPr/>
          </p:nvPicPr>
          <p:blipFill rotWithShape="1">
            <a:blip r:embed="rId71">
              <a:alphaModFix/>
            </a:blip>
            <a:srcRect b="0" l="0" r="0" t="0"/>
            <a:stretch/>
          </p:blipFill>
          <p:spPr>
            <a:xfrm>
              <a:off x="6280502" y="5349754"/>
              <a:ext cx="653809" cy="1716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0" name="Google Shape;1000;p28"/>
            <p:cNvPicPr preferRelativeResize="0"/>
            <p:nvPr/>
          </p:nvPicPr>
          <p:blipFill rotWithShape="1">
            <a:blip r:embed="rId72">
              <a:alphaModFix/>
            </a:blip>
            <a:srcRect b="0" l="0" r="0" t="0"/>
            <a:stretch/>
          </p:blipFill>
          <p:spPr>
            <a:xfrm>
              <a:off x="6268125" y="5349928"/>
              <a:ext cx="399816" cy="1172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1" name="Google Shape;1001;p28"/>
            <p:cNvPicPr preferRelativeResize="0"/>
            <p:nvPr/>
          </p:nvPicPr>
          <p:blipFill rotWithShape="1">
            <a:blip r:embed="rId73">
              <a:alphaModFix/>
            </a:blip>
            <a:srcRect b="0" l="0" r="0" t="0"/>
            <a:stretch/>
          </p:blipFill>
          <p:spPr>
            <a:xfrm>
              <a:off x="6571602" y="4810074"/>
              <a:ext cx="419982" cy="650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2" name="Google Shape;1002;p28"/>
            <p:cNvPicPr preferRelativeResize="0"/>
            <p:nvPr/>
          </p:nvPicPr>
          <p:blipFill rotWithShape="1">
            <a:blip r:embed="rId74">
              <a:alphaModFix/>
            </a:blip>
            <a:srcRect b="0" l="0" r="0" t="0"/>
            <a:stretch/>
          </p:blipFill>
          <p:spPr>
            <a:xfrm>
              <a:off x="6813275" y="4949105"/>
              <a:ext cx="26225" cy="45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3" name="Google Shape;1003;p28"/>
            <p:cNvPicPr preferRelativeResize="0"/>
            <p:nvPr/>
          </p:nvPicPr>
          <p:blipFill rotWithShape="1">
            <a:blip r:embed="rId75">
              <a:alphaModFix/>
            </a:blip>
            <a:srcRect b="0" l="0" r="0" t="0"/>
            <a:stretch/>
          </p:blipFill>
          <p:spPr>
            <a:xfrm>
              <a:off x="6578261" y="5068441"/>
              <a:ext cx="132522" cy="836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4" name="Google Shape;1004;p28"/>
            <p:cNvPicPr preferRelativeResize="0"/>
            <p:nvPr/>
          </p:nvPicPr>
          <p:blipFill rotWithShape="1">
            <a:blip r:embed="rId76">
              <a:alphaModFix/>
            </a:blip>
            <a:srcRect b="0" l="0" r="0" t="0"/>
            <a:stretch/>
          </p:blipFill>
          <p:spPr>
            <a:xfrm>
              <a:off x="6578446" y="5214246"/>
              <a:ext cx="79829" cy="332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5" name="Google Shape;1005;p28"/>
            <p:cNvPicPr preferRelativeResize="0"/>
            <p:nvPr/>
          </p:nvPicPr>
          <p:blipFill rotWithShape="1">
            <a:blip r:embed="rId77">
              <a:alphaModFix/>
            </a:blip>
            <a:srcRect b="0" l="0" r="0" t="0"/>
            <a:stretch/>
          </p:blipFill>
          <p:spPr>
            <a:xfrm>
              <a:off x="6722860" y="4930185"/>
              <a:ext cx="50591" cy="41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6" name="Google Shape;1006;p28"/>
            <p:cNvPicPr preferRelativeResize="0"/>
            <p:nvPr/>
          </p:nvPicPr>
          <p:blipFill rotWithShape="1">
            <a:blip r:embed="rId78">
              <a:alphaModFix/>
            </a:blip>
            <a:srcRect b="0" l="0" r="0" t="0"/>
            <a:stretch/>
          </p:blipFill>
          <p:spPr>
            <a:xfrm>
              <a:off x="6695569" y="5068157"/>
              <a:ext cx="163102" cy="199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7" name="Google Shape;1007;p28"/>
            <p:cNvPicPr preferRelativeResize="0"/>
            <p:nvPr/>
          </p:nvPicPr>
          <p:blipFill rotWithShape="1">
            <a:blip r:embed="rId60">
              <a:alphaModFix/>
            </a:blip>
            <a:srcRect b="0" l="0" r="0" t="0"/>
            <a:stretch/>
          </p:blipFill>
          <p:spPr>
            <a:xfrm>
              <a:off x="6751959" y="5237318"/>
              <a:ext cx="87851" cy="192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8" name="Google Shape;1008;p28"/>
            <p:cNvPicPr preferRelativeResize="0"/>
            <p:nvPr/>
          </p:nvPicPr>
          <p:blipFill rotWithShape="1">
            <a:blip r:embed="rId79">
              <a:alphaModFix/>
            </a:blip>
            <a:srcRect b="0" l="0" r="0" t="0"/>
            <a:stretch/>
          </p:blipFill>
          <p:spPr>
            <a:xfrm>
              <a:off x="7836367" y="5158833"/>
              <a:ext cx="153472" cy="42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9" name="Google Shape;1009;p28"/>
            <p:cNvPicPr preferRelativeResize="0"/>
            <p:nvPr/>
          </p:nvPicPr>
          <p:blipFill rotWithShape="1">
            <a:blip r:embed="rId80">
              <a:alphaModFix/>
            </a:blip>
            <a:srcRect b="0" l="0" r="0" t="0"/>
            <a:stretch/>
          </p:blipFill>
          <p:spPr>
            <a:xfrm>
              <a:off x="7669385" y="5158833"/>
              <a:ext cx="380931" cy="1263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0" name="Google Shape;1010;p28"/>
            <p:cNvPicPr preferRelativeResize="0"/>
            <p:nvPr/>
          </p:nvPicPr>
          <p:blipFill rotWithShape="1">
            <a:blip r:embed="rId81">
              <a:alphaModFix/>
            </a:blip>
            <a:srcRect b="0" l="0" r="0" t="0"/>
            <a:stretch/>
          </p:blipFill>
          <p:spPr>
            <a:xfrm>
              <a:off x="7665501" y="5167409"/>
              <a:ext cx="133536" cy="704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1" name="Google Shape;1011;p28"/>
            <p:cNvPicPr preferRelativeResize="0"/>
            <p:nvPr/>
          </p:nvPicPr>
          <p:blipFill rotWithShape="1">
            <a:blip r:embed="rId82">
              <a:alphaModFix/>
            </a:blip>
            <a:srcRect b="0" l="0" r="0" t="0"/>
            <a:stretch/>
          </p:blipFill>
          <p:spPr>
            <a:xfrm>
              <a:off x="8086746" y="5172919"/>
              <a:ext cx="15846" cy="35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2" name="Google Shape;1012;p28"/>
            <p:cNvPicPr preferRelativeResize="0"/>
            <p:nvPr/>
          </p:nvPicPr>
          <p:blipFill rotWithShape="1">
            <a:blip r:embed="rId83">
              <a:alphaModFix/>
            </a:blip>
            <a:srcRect b="0" l="0" r="0" t="0"/>
            <a:stretch/>
          </p:blipFill>
          <p:spPr>
            <a:xfrm>
              <a:off x="7903539" y="4735616"/>
              <a:ext cx="329431" cy="442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3" name="Google Shape;1013;p28"/>
            <p:cNvPicPr preferRelativeResize="0"/>
            <p:nvPr/>
          </p:nvPicPr>
          <p:blipFill rotWithShape="1">
            <a:blip r:embed="rId84">
              <a:alphaModFix/>
            </a:blip>
            <a:srcRect b="0" l="0" r="0" t="0"/>
            <a:stretch/>
          </p:blipFill>
          <p:spPr>
            <a:xfrm>
              <a:off x="7908767" y="4938287"/>
              <a:ext cx="103949" cy="67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4" name="Google Shape;1014;p28"/>
            <p:cNvPicPr preferRelativeResize="0"/>
            <p:nvPr/>
          </p:nvPicPr>
          <p:blipFill rotWithShape="1">
            <a:blip r:embed="rId85">
              <a:alphaModFix/>
            </a:blip>
            <a:srcRect b="0" l="0" r="0" t="0"/>
            <a:stretch/>
          </p:blipFill>
          <p:spPr>
            <a:xfrm>
              <a:off x="7908914" y="5052650"/>
              <a:ext cx="62617" cy="277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5" name="Google Shape;1015;p28"/>
            <p:cNvPicPr preferRelativeResize="0"/>
            <p:nvPr/>
          </p:nvPicPr>
          <p:blipFill rotWithShape="1">
            <a:blip r:embed="rId86">
              <a:alphaModFix/>
            </a:blip>
            <a:srcRect b="0" l="0" r="0" t="0"/>
            <a:stretch/>
          </p:blipFill>
          <p:spPr>
            <a:xfrm>
              <a:off x="8022187" y="4807406"/>
              <a:ext cx="91491" cy="731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6" name="Google Shape;1016;p28"/>
            <p:cNvPicPr preferRelativeResize="0"/>
            <p:nvPr/>
          </p:nvPicPr>
          <p:blipFill rotWithShape="1">
            <a:blip r:embed="rId87">
              <a:alphaModFix/>
            </a:blip>
            <a:srcRect b="0" l="0" r="0" t="0"/>
            <a:stretch/>
          </p:blipFill>
          <p:spPr>
            <a:xfrm>
              <a:off x="8000775" y="4937671"/>
              <a:ext cx="127937" cy="160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7" name="Google Shape;1017;p28"/>
            <p:cNvPicPr preferRelativeResize="0"/>
            <p:nvPr/>
          </p:nvPicPr>
          <p:blipFill rotWithShape="1">
            <a:blip r:embed="rId70">
              <a:alphaModFix/>
            </a:blip>
            <a:srcRect b="0" l="0" r="0" t="0"/>
            <a:stretch/>
          </p:blipFill>
          <p:spPr>
            <a:xfrm>
              <a:off x="8045008" y="5070748"/>
              <a:ext cx="68961" cy="151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8" name="Google Shape;1018;p28"/>
            <p:cNvPicPr preferRelativeResize="0"/>
            <p:nvPr/>
          </p:nvPicPr>
          <p:blipFill rotWithShape="1">
            <a:blip r:embed="rId88">
              <a:alphaModFix/>
            </a:blip>
            <a:srcRect b="0" l="0" r="0" t="0"/>
            <a:stretch/>
          </p:blipFill>
          <p:spPr>
            <a:xfrm>
              <a:off x="7800607" y="5176188"/>
              <a:ext cx="653813" cy="1716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9" name="Google Shape;1019;p28"/>
            <p:cNvPicPr preferRelativeResize="0"/>
            <p:nvPr/>
          </p:nvPicPr>
          <p:blipFill rotWithShape="1">
            <a:blip r:embed="rId89">
              <a:alphaModFix/>
            </a:blip>
            <a:srcRect b="0" l="0" r="0" t="0"/>
            <a:stretch/>
          </p:blipFill>
          <p:spPr>
            <a:xfrm>
              <a:off x="7788243" y="5176362"/>
              <a:ext cx="399817" cy="1172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0" name="Google Shape;1020;p28"/>
            <p:cNvPicPr preferRelativeResize="0"/>
            <p:nvPr/>
          </p:nvPicPr>
          <p:blipFill rotWithShape="1">
            <a:blip r:embed="rId90">
              <a:alphaModFix/>
            </a:blip>
            <a:srcRect b="0" l="0" r="0" t="0"/>
            <a:stretch/>
          </p:blipFill>
          <p:spPr>
            <a:xfrm>
              <a:off x="8091716" y="4636508"/>
              <a:ext cx="419982" cy="650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1" name="Google Shape;1021;p28"/>
            <p:cNvPicPr preferRelativeResize="0"/>
            <p:nvPr/>
          </p:nvPicPr>
          <p:blipFill rotWithShape="1">
            <a:blip r:embed="rId91">
              <a:alphaModFix/>
            </a:blip>
            <a:srcRect b="0" l="0" r="0" t="0"/>
            <a:stretch/>
          </p:blipFill>
          <p:spPr>
            <a:xfrm>
              <a:off x="8333379" y="4775554"/>
              <a:ext cx="26235" cy="456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2" name="Google Shape;1022;p28"/>
            <p:cNvPicPr preferRelativeResize="0"/>
            <p:nvPr/>
          </p:nvPicPr>
          <p:blipFill rotWithShape="1">
            <a:blip r:embed="rId92">
              <a:alphaModFix/>
            </a:blip>
            <a:srcRect b="0" l="0" r="0" t="0"/>
            <a:stretch/>
          </p:blipFill>
          <p:spPr>
            <a:xfrm>
              <a:off x="8098367" y="4894876"/>
              <a:ext cx="132531" cy="836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3" name="Google Shape;1023;p28"/>
            <p:cNvPicPr preferRelativeResize="0"/>
            <p:nvPr/>
          </p:nvPicPr>
          <p:blipFill rotWithShape="1">
            <a:blip r:embed="rId93">
              <a:alphaModFix/>
            </a:blip>
            <a:srcRect b="0" l="0" r="0" t="0"/>
            <a:stretch/>
          </p:blipFill>
          <p:spPr>
            <a:xfrm>
              <a:off x="8098561" y="5040696"/>
              <a:ext cx="79820" cy="332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4" name="Google Shape;1024;p28"/>
            <p:cNvPicPr preferRelativeResize="0"/>
            <p:nvPr/>
          </p:nvPicPr>
          <p:blipFill rotWithShape="1">
            <a:blip r:embed="rId94">
              <a:alphaModFix/>
            </a:blip>
            <a:srcRect b="0" l="0" r="0" t="0"/>
            <a:stretch/>
          </p:blipFill>
          <p:spPr>
            <a:xfrm>
              <a:off x="8242973" y="4756619"/>
              <a:ext cx="50591" cy="416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5" name="Google Shape;1025;p28"/>
            <p:cNvPicPr preferRelativeResize="0"/>
            <p:nvPr/>
          </p:nvPicPr>
          <p:blipFill rotWithShape="1">
            <a:blip r:embed="rId78">
              <a:alphaModFix/>
            </a:blip>
            <a:srcRect b="0" l="0" r="0" t="0"/>
            <a:stretch/>
          </p:blipFill>
          <p:spPr>
            <a:xfrm>
              <a:off x="8215686" y="4894592"/>
              <a:ext cx="163090" cy="199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6" name="Google Shape;1026;p28"/>
            <p:cNvPicPr preferRelativeResize="0"/>
            <p:nvPr/>
          </p:nvPicPr>
          <p:blipFill rotWithShape="1">
            <a:blip r:embed="rId60">
              <a:alphaModFix/>
            </a:blip>
            <a:srcRect b="0" l="0" r="0" t="0"/>
            <a:stretch/>
          </p:blipFill>
          <p:spPr>
            <a:xfrm>
              <a:off x="8272073" y="5063768"/>
              <a:ext cx="87795" cy="192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7" name="Google Shape;1027;p28"/>
            <p:cNvPicPr preferRelativeResize="0"/>
            <p:nvPr/>
          </p:nvPicPr>
          <p:blipFill rotWithShape="1">
            <a:blip r:embed="rId95">
              <a:alphaModFix/>
            </a:blip>
            <a:srcRect b="0" l="0" r="0" t="0"/>
            <a:stretch/>
          </p:blipFill>
          <p:spPr>
            <a:xfrm>
              <a:off x="6979578" y="5638616"/>
              <a:ext cx="127839" cy="903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28" name="Google Shape;1028;p28"/>
            <p:cNvSpPr/>
            <p:nvPr/>
          </p:nvSpPr>
          <p:spPr>
            <a:xfrm>
              <a:off x="6979578" y="5674510"/>
              <a:ext cx="128270" cy="36830"/>
            </a:xfrm>
            <a:custGeom>
              <a:rect b="b" l="l" r="r" t="t"/>
              <a:pathLst>
                <a:path extrusionOk="0" h="36829" w="128270">
                  <a:moveTo>
                    <a:pt x="127419" y="0"/>
                  </a:moveTo>
                  <a:lnTo>
                    <a:pt x="64126" y="35894"/>
                  </a:lnTo>
                  <a:lnTo>
                    <a:pt x="407" y="0"/>
                  </a:lnTo>
                  <a:lnTo>
                    <a:pt x="0" y="221"/>
                  </a:lnTo>
                  <a:lnTo>
                    <a:pt x="64126" y="36352"/>
                  </a:lnTo>
                  <a:lnTo>
                    <a:pt x="127839" y="221"/>
                  </a:lnTo>
                  <a:lnTo>
                    <a:pt x="1274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029" name="Google Shape;1029;p28"/>
            <p:cNvPicPr preferRelativeResize="0"/>
            <p:nvPr/>
          </p:nvPicPr>
          <p:blipFill rotWithShape="1">
            <a:blip r:embed="rId96">
              <a:alphaModFix/>
            </a:blip>
            <a:srcRect b="0" l="0" r="0" t="0"/>
            <a:stretch/>
          </p:blipFill>
          <p:spPr>
            <a:xfrm>
              <a:off x="7079604" y="5662382"/>
              <a:ext cx="16564" cy="160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0" name="Google Shape;1030;p28"/>
            <p:cNvPicPr preferRelativeResize="0"/>
            <p:nvPr/>
          </p:nvPicPr>
          <p:blipFill rotWithShape="1">
            <a:blip r:embed="rId97">
              <a:alphaModFix/>
            </a:blip>
            <a:srcRect b="0" l="0" r="0" t="0"/>
            <a:stretch/>
          </p:blipFill>
          <p:spPr>
            <a:xfrm>
              <a:off x="7035442" y="5688123"/>
              <a:ext cx="16569" cy="160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1" name="Google Shape;1031;p28"/>
            <p:cNvPicPr preferRelativeResize="0"/>
            <p:nvPr/>
          </p:nvPicPr>
          <p:blipFill rotWithShape="1">
            <a:blip r:embed="rId96">
              <a:alphaModFix/>
            </a:blip>
            <a:srcRect b="0" l="0" r="0" t="0"/>
            <a:stretch/>
          </p:blipFill>
          <p:spPr>
            <a:xfrm>
              <a:off x="6990329" y="5668209"/>
              <a:ext cx="16569" cy="125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2" name="Google Shape;1032;p28"/>
            <p:cNvPicPr preferRelativeResize="0"/>
            <p:nvPr/>
          </p:nvPicPr>
          <p:blipFill rotWithShape="1">
            <a:blip r:embed="rId98">
              <a:alphaModFix/>
            </a:blip>
            <a:srcRect b="0" l="0" r="0" t="0"/>
            <a:stretch/>
          </p:blipFill>
          <p:spPr>
            <a:xfrm>
              <a:off x="6993331" y="5423359"/>
              <a:ext cx="73181" cy="2630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33" name="Google Shape;1033;p28"/>
            <p:cNvSpPr/>
            <p:nvPr/>
          </p:nvSpPr>
          <p:spPr>
            <a:xfrm>
              <a:off x="7021125" y="5410536"/>
              <a:ext cx="45720" cy="26034"/>
            </a:xfrm>
            <a:custGeom>
              <a:rect b="b" l="l" r="r" t="t"/>
              <a:pathLst>
                <a:path extrusionOk="0" h="26035" w="45720">
                  <a:moveTo>
                    <a:pt x="22618" y="0"/>
                  </a:moveTo>
                  <a:lnTo>
                    <a:pt x="0" y="12823"/>
                  </a:lnTo>
                  <a:lnTo>
                    <a:pt x="22767" y="25646"/>
                  </a:lnTo>
                  <a:lnTo>
                    <a:pt x="45387" y="12823"/>
                  </a:lnTo>
                  <a:lnTo>
                    <a:pt x="22618" y="0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034" name="Google Shape;1034;p28"/>
            <p:cNvPicPr preferRelativeResize="0"/>
            <p:nvPr/>
          </p:nvPicPr>
          <p:blipFill rotWithShape="1">
            <a:blip r:embed="rId99">
              <a:alphaModFix/>
            </a:blip>
            <a:srcRect b="0" l="0" r="0" t="0"/>
            <a:stretch/>
          </p:blipFill>
          <p:spPr>
            <a:xfrm>
              <a:off x="7281998" y="5792648"/>
              <a:ext cx="127823" cy="903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35" name="Google Shape;1035;p28"/>
            <p:cNvSpPr/>
            <p:nvPr/>
          </p:nvSpPr>
          <p:spPr>
            <a:xfrm>
              <a:off x="7281998" y="5828542"/>
              <a:ext cx="128270" cy="36830"/>
            </a:xfrm>
            <a:custGeom>
              <a:rect b="b" l="l" r="r" t="t"/>
              <a:pathLst>
                <a:path extrusionOk="0" h="36829" w="128270">
                  <a:moveTo>
                    <a:pt x="127419" y="0"/>
                  </a:moveTo>
                  <a:lnTo>
                    <a:pt x="64122" y="35894"/>
                  </a:lnTo>
                  <a:lnTo>
                    <a:pt x="403" y="0"/>
                  </a:lnTo>
                  <a:lnTo>
                    <a:pt x="0" y="221"/>
                  </a:lnTo>
                  <a:lnTo>
                    <a:pt x="64122" y="36352"/>
                  </a:lnTo>
                  <a:lnTo>
                    <a:pt x="127822" y="236"/>
                  </a:lnTo>
                  <a:lnTo>
                    <a:pt x="1274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036" name="Google Shape;1036;p28"/>
            <p:cNvPicPr preferRelativeResize="0"/>
            <p:nvPr/>
          </p:nvPicPr>
          <p:blipFill rotWithShape="1">
            <a:blip r:embed="rId97">
              <a:alphaModFix/>
            </a:blip>
            <a:srcRect b="0" l="0" r="0" t="0"/>
            <a:stretch/>
          </p:blipFill>
          <p:spPr>
            <a:xfrm>
              <a:off x="7382017" y="5816414"/>
              <a:ext cx="16572" cy="160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7" name="Google Shape;1037;p28"/>
            <p:cNvPicPr preferRelativeResize="0"/>
            <p:nvPr/>
          </p:nvPicPr>
          <p:blipFill rotWithShape="1">
            <a:blip r:embed="rId96">
              <a:alphaModFix/>
            </a:blip>
            <a:srcRect b="0" l="0" r="0" t="0"/>
            <a:stretch/>
          </p:blipFill>
          <p:spPr>
            <a:xfrm>
              <a:off x="7337849" y="5842155"/>
              <a:ext cx="16572" cy="160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8" name="Google Shape;1038;p28"/>
            <p:cNvPicPr preferRelativeResize="0"/>
            <p:nvPr/>
          </p:nvPicPr>
          <p:blipFill rotWithShape="1">
            <a:blip r:embed="rId100">
              <a:alphaModFix/>
            </a:blip>
            <a:srcRect b="0" l="0" r="0" t="0"/>
            <a:stretch/>
          </p:blipFill>
          <p:spPr>
            <a:xfrm>
              <a:off x="7292743" y="5822241"/>
              <a:ext cx="16573" cy="125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9" name="Google Shape;1039;p28"/>
            <p:cNvPicPr preferRelativeResize="0"/>
            <p:nvPr/>
          </p:nvPicPr>
          <p:blipFill rotWithShape="1">
            <a:blip r:embed="rId101">
              <a:alphaModFix/>
            </a:blip>
            <a:srcRect b="0" l="0" r="0" t="0"/>
            <a:stretch/>
          </p:blipFill>
          <p:spPr>
            <a:xfrm>
              <a:off x="7295739" y="5577391"/>
              <a:ext cx="73184" cy="2630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0" name="Google Shape;1040;p28"/>
            <p:cNvSpPr/>
            <p:nvPr/>
          </p:nvSpPr>
          <p:spPr>
            <a:xfrm>
              <a:off x="7323542" y="5564568"/>
              <a:ext cx="45720" cy="26034"/>
            </a:xfrm>
            <a:custGeom>
              <a:rect b="b" l="l" r="r" t="t"/>
              <a:pathLst>
                <a:path extrusionOk="0" h="26035" w="45720">
                  <a:moveTo>
                    <a:pt x="22609" y="0"/>
                  </a:moveTo>
                  <a:lnTo>
                    <a:pt x="0" y="12823"/>
                  </a:lnTo>
                  <a:lnTo>
                    <a:pt x="22755" y="25646"/>
                  </a:lnTo>
                  <a:lnTo>
                    <a:pt x="45380" y="12823"/>
                  </a:lnTo>
                  <a:lnTo>
                    <a:pt x="22609" y="0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041" name="Google Shape;1041;p28"/>
            <p:cNvPicPr preferRelativeResize="0"/>
            <p:nvPr/>
          </p:nvPicPr>
          <p:blipFill rotWithShape="1">
            <a:blip r:embed="rId102">
              <a:alphaModFix/>
            </a:blip>
            <a:srcRect b="0" l="0" r="0" t="0"/>
            <a:stretch/>
          </p:blipFill>
          <p:spPr>
            <a:xfrm>
              <a:off x="6876359" y="5167106"/>
              <a:ext cx="649090" cy="5555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2" name="Google Shape;1042;p28"/>
            <p:cNvPicPr preferRelativeResize="0"/>
            <p:nvPr/>
          </p:nvPicPr>
          <p:blipFill rotWithShape="1">
            <a:blip r:embed="rId103">
              <a:alphaModFix/>
            </a:blip>
            <a:srcRect b="0" l="0" r="0" t="0"/>
            <a:stretch/>
          </p:blipFill>
          <p:spPr>
            <a:xfrm>
              <a:off x="6930572" y="5205072"/>
              <a:ext cx="547498" cy="4686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3" name="Google Shape;1043;p28"/>
            <p:cNvSpPr/>
            <p:nvPr/>
          </p:nvSpPr>
          <p:spPr>
            <a:xfrm>
              <a:off x="6880452" y="5401693"/>
              <a:ext cx="644525" cy="312420"/>
            </a:xfrm>
            <a:custGeom>
              <a:rect b="b" l="l" r="r" t="t"/>
              <a:pathLst>
                <a:path extrusionOk="0" h="312420" w="644525">
                  <a:moveTo>
                    <a:pt x="638905" y="0"/>
                  </a:moveTo>
                  <a:lnTo>
                    <a:pt x="642244" y="6926"/>
                  </a:lnTo>
                  <a:lnTo>
                    <a:pt x="643410" y="14457"/>
                  </a:lnTo>
                  <a:lnTo>
                    <a:pt x="642266" y="22082"/>
                  </a:lnTo>
                  <a:lnTo>
                    <a:pt x="446101" y="300310"/>
                  </a:lnTo>
                  <a:lnTo>
                    <a:pt x="420228" y="311280"/>
                  </a:lnTo>
                  <a:lnTo>
                    <a:pt x="410721" y="308064"/>
                  </a:lnTo>
                  <a:lnTo>
                    <a:pt x="4902" y="82053"/>
                  </a:lnTo>
                  <a:lnTo>
                    <a:pt x="2136" y="79559"/>
                  </a:lnTo>
                  <a:lnTo>
                    <a:pt x="0" y="76685"/>
                  </a:lnTo>
                  <a:lnTo>
                    <a:pt x="2211" y="79952"/>
                  </a:lnTo>
                  <a:lnTo>
                    <a:pt x="5137" y="82811"/>
                  </a:lnTo>
                  <a:lnTo>
                    <a:pt x="411321" y="309027"/>
                  </a:lnTo>
                  <a:lnTo>
                    <a:pt x="420827" y="312253"/>
                  </a:lnTo>
                  <a:lnTo>
                    <a:pt x="430564" y="311891"/>
                  </a:lnTo>
                  <a:lnTo>
                    <a:pt x="639277" y="30272"/>
                  </a:lnTo>
                  <a:lnTo>
                    <a:pt x="644043" y="14852"/>
                  </a:lnTo>
                  <a:lnTo>
                    <a:pt x="642645" y="7066"/>
                  </a:lnTo>
                  <a:lnTo>
                    <a:pt x="638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044" name="Google Shape;1044;p28"/>
            <p:cNvPicPr preferRelativeResize="0"/>
            <p:nvPr/>
          </p:nvPicPr>
          <p:blipFill rotWithShape="1">
            <a:blip r:embed="rId104">
              <a:alphaModFix/>
            </a:blip>
            <a:srcRect b="0" l="0" r="0" t="0"/>
            <a:stretch/>
          </p:blipFill>
          <p:spPr>
            <a:xfrm>
              <a:off x="7436395" y="5891677"/>
              <a:ext cx="127840" cy="903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5" name="Google Shape;1045;p28"/>
            <p:cNvSpPr/>
            <p:nvPr/>
          </p:nvSpPr>
          <p:spPr>
            <a:xfrm>
              <a:off x="7436395" y="5927572"/>
              <a:ext cx="128270" cy="36830"/>
            </a:xfrm>
            <a:custGeom>
              <a:rect b="b" l="l" r="r" t="t"/>
              <a:pathLst>
                <a:path extrusionOk="0" h="36829" w="128270">
                  <a:moveTo>
                    <a:pt x="127419" y="0"/>
                  </a:moveTo>
                  <a:lnTo>
                    <a:pt x="64122" y="35894"/>
                  </a:lnTo>
                  <a:lnTo>
                    <a:pt x="405" y="0"/>
                  </a:lnTo>
                  <a:lnTo>
                    <a:pt x="0" y="236"/>
                  </a:lnTo>
                  <a:lnTo>
                    <a:pt x="64122" y="36352"/>
                  </a:lnTo>
                  <a:lnTo>
                    <a:pt x="127840" y="236"/>
                  </a:lnTo>
                  <a:lnTo>
                    <a:pt x="1274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046" name="Google Shape;1046;p28"/>
            <p:cNvPicPr preferRelativeResize="0"/>
            <p:nvPr/>
          </p:nvPicPr>
          <p:blipFill rotWithShape="1">
            <a:blip r:embed="rId105">
              <a:alphaModFix/>
            </a:blip>
            <a:srcRect b="0" l="0" r="0" t="0"/>
            <a:stretch/>
          </p:blipFill>
          <p:spPr>
            <a:xfrm>
              <a:off x="7536415" y="5915444"/>
              <a:ext cx="16573" cy="160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7" name="Google Shape;1047;p28"/>
            <p:cNvPicPr preferRelativeResize="0"/>
            <p:nvPr/>
          </p:nvPicPr>
          <p:blipFill rotWithShape="1">
            <a:blip r:embed="rId97">
              <a:alphaModFix/>
            </a:blip>
            <a:srcRect b="0" l="0" r="0" t="0"/>
            <a:stretch/>
          </p:blipFill>
          <p:spPr>
            <a:xfrm>
              <a:off x="7492264" y="5941184"/>
              <a:ext cx="16572" cy="160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8" name="Google Shape;1048;p28"/>
            <p:cNvPicPr preferRelativeResize="0"/>
            <p:nvPr/>
          </p:nvPicPr>
          <p:blipFill rotWithShape="1">
            <a:blip r:embed="rId96">
              <a:alphaModFix/>
            </a:blip>
            <a:srcRect b="0" l="0" r="0" t="0"/>
            <a:stretch/>
          </p:blipFill>
          <p:spPr>
            <a:xfrm>
              <a:off x="7447142" y="5921271"/>
              <a:ext cx="16572" cy="125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9" name="Google Shape;1049;p28"/>
            <p:cNvPicPr preferRelativeResize="0"/>
            <p:nvPr/>
          </p:nvPicPr>
          <p:blipFill rotWithShape="1">
            <a:blip r:embed="rId106">
              <a:alphaModFix/>
            </a:blip>
            <a:srcRect b="0" l="0" r="0" t="0"/>
            <a:stretch/>
          </p:blipFill>
          <p:spPr>
            <a:xfrm>
              <a:off x="7450153" y="5676421"/>
              <a:ext cx="73169" cy="2630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50" name="Google Shape;1050;p28"/>
            <p:cNvSpPr/>
            <p:nvPr/>
          </p:nvSpPr>
          <p:spPr>
            <a:xfrm>
              <a:off x="7477941" y="5663598"/>
              <a:ext cx="45720" cy="26034"/>
            </a:xfrm>
            <a:custGeom>
              <a:rect b="b" l="l" r="r" t="t"/>
              <a:pathLst>
                <a:path extrusionOk="0" h="26035" w="45720">
                  <a:moveTo>
                    <a:pt x="22625" y="0"/>
                  </a:moveTo>
                  <a:lnTo>
                    <a:pt x="0" y="12822"/>
                  </a:lnTo>
                  <a:lnTo>
                    <a:pt x="22771" y="25661"/>
                  </a:lnTo>
                  <a:lnTo>
                    <a:pt x="45380" y="12822"/>
                  </a:lnTo>
                  <a:lnTo>
                    <a:pt x="22625" y="0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051" name="Google Shape;1051;p28"/>
            <p:cNvPicPr preferRelativeResize="0"/>
            <p:nvPr/>
          </p:nvPicPr>
          <p:blipFill rotWithShape="1">
            <a:blip r:embed="rId107">
              <a:alphaModFix/>
            </a:blip>
            <a:srcRect b="0" l="0" r="0" t="0"/>
            <a:stretch/>
          </p:blipFill>
          <p:spPr>
            <a:xfrm>
              <a:off x="7738816" y="6045709"/>
              <a:ext cx="127824" cy="903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52" name="Google Shape;1052;p28"/>
            <p:cNvSpPr/>
            <p:nvPr/>
          </p:nvSpPr>
          <p:spPr>
            <a:xfrm>
              <a:off x="7738816" y="6081604"/>
              <a:ext cx="128270" cy="36830"/>
            </a:xfrm>
            <a:custGeom>
              <a:rect b="b" l="l" r="r" t="t"/>
              <a:pathLst>
                <a:path extrusionOk="0" h="36829" w="128270">
                  <a:moveTo>
                    <a:pt x="127419" y="15"/>
                  </a:moveTo>
                  <a:lnTo>
                    <a:pt x="64122" y="35894"/>
                  </a:lnTo>
                  <a:lnTo>
                    <a:pt x="405" y="0"/>
                  </a:lnTo>
                  <a:lnTo>
                    <a:pt x="0" y="236"/>
                  </a:lnTo>
                  <a:lnTo>
                    <a:pt x="64122" y="36368"/>
                  </a:lnTo>
                  <a:lnTo>
                    <a:pt x="127824" y="236"/>
                  </a:lnTo>
                  <a:lnTo>
                    <a:pt x="127419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053" name="Google Shape;1053;p28"/>
            <p:cNvPicPr preferRelativeResize="0"/>
            <p:nvPr/>
          </p:nvPicPr>
          <p:blipFill rotWithShape="1">
            <a:blip r:embed="rId108">
              <a:alphaModFix/>
            </a:blip>
            <a:srcRect b="0" l="0" r="0" t="0"/>
            <a:stretch/>
          </p:blipFill>
          <p:spPr>
            <a:xfrm>
              <a:off x="7838834" y="6069492"/>
              <a:ext cx="16573" cy="160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4" name="Google Shape;1054;p28"/>
            <p:cNvPicPr preferRelativeResize="0"/>
            <p:nvPr/>
          </p:nvPicPr>
          <p:blipFill rotWithShape="1">
            <a:blip r:embed="rId96">
              <a:alphaModFix/>
            </a:blip>
            <a:srcRect b="0" l="0" r="0" t="0"/>
            <a:stretch/>
          </p:blipFill>
          <p:spPr>
            <a:xfrm>
              <a:off x="7794668" y="6095216"/>
              <a:ext cx="16573" cy="160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5" name="Google Shape;1055;p28"/>
            <p:cNvPicPr preferRelativeResize="0"/>
            <p:nvPr/>
          </p:nvPicPr>
          <p:blipFill rotWithShape="1">
            <a:blip r:embed="rId100">
              <a:alphaModFix/>
            </a:blip>
            <a:srcRect b="0" l="0" r="0" t="0"/>
            <a:stretch/>
          </p:blipFill>
          <p:spPr>
            <a:xfrm>
              <a:off x="7749562" y="6075319"/>
              <a:ext cx="16572" cy="125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6" name="Google Shape;1056;p28"/>
            <p:cNvPicPr preferRelativeResize="0"/>
            <p:nvPr/>
          </p:nvPicPr>
          <p:blipFill rotWithShape="1">
            <a:blip r:embed="rId101">
              <a:alphaModFix/>
            </a:blip>
            <a:srcRect b="0" l="0" r="0" t="0"/>
            <a:stretch/>
          </p:blipFill>
          <p:spPr>
            <a:xfrm>
              <a:off x="7752557" y="5830469"/>
              <a:ext cx="73184" cy="2630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57" name="Google Shape;1057;p28"/>
            <p:cNvSpPr/>
            <p:nvPr/>
          </p:nvSpPr>
          <p:spPr>
            <a:xfrm>
              <a:off x="7780361" y="5817630"/>
              <a:ext cx="45720" cy="26034"/>
            </a:xfrm>
            <a:custGeom>
              <a:rect b="b" l="l" r="r" t="t"/>
              <a:pathLst>
                <a:path extrusionOk="0" h="26035" w="45720">
                  <a:moveTo>
                    <a:pt x="22609" y="0"/>
                  </a:moveTo>
                  <a:lnTo>
                    <a:pt x="0" y="12838"/>
                  </a:lnTo>
                  <a:lnTo>
                    <a:pt x="22754" y="25661"/>
                  </a:lnTo>
                  <a:lnTo>
                    <a:pt x="45380" y="12838"/>
                  </a:lnTo>
                  <a:lnTo>
                    <a:pt x="22609" y="0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058" name="Google Shape;1058;p28"/>
            <p:cNvPicPr preferRelativeResize="0"/>
            <p:nvPr/>
          </p:nvPicPr>
          <p:blipFill rotWithShape="1">
            <a:blip r:embed="rId109">
              <a:alphaModFix/>
            </a:blip>
            <a:srcRect b="0" l="0" r="0" t="0"/>
            <a:stretch/>
          </p:blipFill>
          <p:spPr>
            <a:xfrm>
              <a:off x="7333179" y="5420174"/>
              <a:ext cx="649089" cy="555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9" name="Google Shape;1059;p28"/>
            <p:cNvPicPr preferRelativeResize="0"/>
            <p:nvPr/>
          </p:nvPicPr>
          <p:blipFill rotWithShape="1">
            <a:blip r:embed="rId110">
              <a:alphaModFix/>
            </a:blip>
            <a:srcRect b="0" l="0" r="0" t="0"/>
            <a:stretch/>
          </p:blipFill>
          <p:spPr>
            <a:xfrm>
              <a:off x="7387391" y="5458133"/>
              <a:ext cx="547498" cy="4686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60" name="Google Shape;1060;p28"/>
            <p:cNvSpPr/>
            <p:nvPr/>
          </p:nvSpPr>
          <p:spPr>
            <a:xfrm>
              <a:off x="7337267" y="5654771"/>
              <a:ext cx="644525" cy="312420"/>
            </a:xfrm>
            <a:custGeom>
              <a:rect b="b" l="l" r="r" t="t"/>
              <a:pathLst>
                <a:path extrusionOk="0" h="312420" w="644525">
                  <a:moveTo>
                    <a:pt x="638907" y="0"/>
                  </a:moveTo>
                  <a:lnTo>
                    <a:pt x="642247" y="6926"/>
                  </a:lnTo>
                  <a:lnTo>
                    <a:pt x="643413" y="14457"/>
                  </a:lnTo>
                  <a:lnTo>
                    <a:pt x="642269" y="22082"/>
                  </a:lnTo>
                  <a:lnTo>
                    <a:pt x="446104" y="300310"/>
                  </a:lnTo>
                  <a:lnTo>
                    <a:pt x="420232" y="311273"/>
                  </a:lnTo>
                  <a:lnTo>
                    <a:pt x="410725" y="308048"/>
                  </a:lnTo>
                  <a:lnTo>
                    <a:pt x="4903" y="82037"/>
                  </a:lnTo>
                  <a:lnTo>
                    <a:pt x="2136" y="79542"/>
                  </a:lnTo>
                  <a:lnTo>
                    <a:pt x="0" y="76684"/>
                  </a:lnTo>
                  <a:lnTo>
                    <a:pt x="2217" y="79937"/>
                  </a:lnTo>
                  <a:lnTo>
                    <a:pt x="5146" y="82811"/>
                  </a:lnTo>
                  <a:lnTo>
                    <a:pt x="411323" y="309027"/>
                  </a:lnTo>
                  <a:lnTo>
                    <a:pt x="420830" y="312250"/>
                  </a:lnTo>
                  <a:lnTo>
                    <a:pt x="430567" y="311883"/>
                  </a:lnTo>
                  <a:lnTo>
                    <a:pt x="639279" y="30272"/>
                  </a:lnTo>
                  <a:lnTo>
                    <a:pt x="644046" y="14846"/>
                  </a:lnTo>
                  <a:lnTo>
                    <a:pt x="642648" y="7064"/>
                  </a:lnTo>
                  <a:lnTo>
                    <a:pt x="6389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61" name="Google Shape;1061;p28"/>
          <p:cNvSpPr txBox="1"/>
          <p:nvPr/>
        </p:nvSpPr>
        <p:spPr>
          <a:xfrm>
            <a:off x="122670" y="6323583"/>
            <a:ext cx="5772150" cy="464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0950">
            <a:spAutoFit/>
          </a:bodyPr>
          <a:lstStyle/>
          <a:p>
            <a:pPr indent="0" lvl="0" marL="26669" marR="4378960" rtl="0" algn="l">
              <a:lnSpc>
                <a:spcPct val="11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latin typeface="Verdana"/>
                <a:ea typeface="Verdana"/>
                <a:cs typeface="Verdana"/>
                <a:sym typeface="Verdana"/>
              </a:rPr>
              <a:t>Fonte della figura: Vecteezy URL</a:t>
            </a:r>
            <a:r>
              <a:rPr lang="en-US" sz="7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  <a:hlinkClick r:id="rId1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:https://www.vecteezy.com</a:t>
            </a:r>
            <a:endParaRPr sz="7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CSP004_C_E - ARGOMENTO 1: Cristina Alcaraz, 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62" name="Google Shape;1062;p28"/>
          <p:cNvSpPr txBox="1"/>
          <p:nvPr/>
        </p:nvSpPr>
        <p:spPr>
          <a:xfrm>
            <a:off x="3677357" y="5447284"/>
            <a:ext cx="724535" cy="5105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850">
            <a:spAutoFit/>
          </a:bodyPr>
          <a:lstStyle/>
          <a:p>
            <a:pPr indent="-128270" lvl="0" marL="140335" marR="508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MICRO GRIGLIA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63" name="Google Shape;1063;p28"/>
          <p:cNvSpPr txBox="1"/>
          <p:nvPr/>
        </p:nvSpPr>
        <p:spPr>
          <a:xfrm>
            <a:off x="2328854" y="5288788"/>
            <a:ext cx="724500" cy="7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28270" lvl="0" marL="140335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MICRO GRIGLIA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7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8" name="Google Shape;1068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81406" y="0"/>
            <a:ext cx="501059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9" name="Google Shape;1069;p29"/>
          <p:cNvSpPr txBox="1"/>
          <p:nvPr/>
        </p:nvSpPr>
        <p:spPr>
          <a:xfrm>
            <a:off x="11126685" y="6324600"/>
            <a:ext cx="18097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29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70" name="Google Shape;1070;p29"/>
          <p:cNvSpPr txBox="1"/>
          <p:nvPr>
            <p:ph type="title"/>
          </p:nvPr>
        </p:nvSpPr>
        <p:spPr>
          <a:xfrm>
            <a:off x="855396" y="308355"/>
            <a:ext cx="6540500" cy="1214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1925">
            <a:spAutoFit/>
          </a:bodyPr>
          <a:lstStyle/>
          <a:p>
            <a:pPr indent="0" lvl="0" marL="12700" rtl="0" algn="l">
              <a:lnSpc>
                <a:spcPct val="113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Principali sfide in</a:t>
            </a:r>
            <a:endParaRPr/>
          </a:p>
          <a:p>
            <a:pPr indent="0" lvl="0" marL="12700" rtl="0" algn="l">
              <a:lnSpc>
                <a:spcPct val="113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reti di controllo dell'energia</a:t>
            </a:r>
            <a:endParaRPr/>
          </a:p>
        </p:txBody>
      </p:sp>
      <p:grpSp>
        <p:nvGrpSpPr>
          <p:cNvPr id="1071" name="Google Shape;1071;p29"/>
          <p:cNvGrpSpPr/>
          <p:nvPr/>
        </p:nvGrpSpPr>
        <p:grpSpPr>
          <a:xfrm>
            <a:off x="1437457" y="0"/>
            <a:ext cx="9405920" cy="6858000"/>
            <a:chOff x="1437457" y="0"/>
            <a:chExt cx="9405920" cy="6858000"/>
          </a:xfrm>
        </p:grpSpPr>
        <p:pic>
          <p:nvPicPr>
            <p:cNvPr id="1072" name="Google Shape;1072;p2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3" name="Google Shape;1073;p2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437457" y="0"/>
              <a:ext cx="8494936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74" name="Google Shape;1074;p29"/>
          <p:cNvSpPr txBox="1"/>
          <p:nvPr/>
        </p:nvSpPr>
        <p:spPr>
          <a:xfrm rot="5400000">
            <a:off x="8833357" y="2836480"/>
            <a:ext cx="5821045" cy="11468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7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D9D9D9"/>
                </a:solidFill>
                <a:latin typeface="Verdana"/>
                <a:ea typeface="Verdana"/>
                <a:cs typeface="Verdana"/>
                <a:sym typeface="Verdana"/>
              </a:rPr>
              <a:t>SFIDE</a:t>
            </a:r>
            <a:endParaRPr sz="7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75" name="Google Shape;1075;p29"/>
          <p:cNvSpPr txBox="1"/>
          <p:nvPr/>
        </p:nvSpPr>
        <p:spPr>
          <a:xfrm>
            <a:off x="5501036" y="2271267"/>
            <a:ext cx="1278255" cy="269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MICRO GRIGLIA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076" name="Google Shape;1076;p29"/>
          <p:cNvGrpSpPr/>
          <p:nvPr/>
        </p:nvGrpSpPr>
        <p:grpSpPr>
          <a:xfrm>
            <a:off x="2873683" y="2703576"/>
            <a:ext cx="3990413" cy="1346724"/>
            <a:chOff x="2873683" y="2703576"/>
            <a:chExt cx="3990413" cy="1346724"/>
          </a:xfrm>
        </p:grpSpPr>
        <p:pic>
          <p:nvPicPr>
            <p:cNvPr id="1077" name="Google Shape;1077;p2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337048" y="2703576"/>
              <a:ext cx="460248" cy="4602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8" name="Google Shape;1078;p2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849112" y="3212592"/>
              <a:ext cx="460248" cy="4602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9" name="Google Shape;1079;p29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6403848" y="2737104"/>
              <a:ext cx="460248" cy="4602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80" name="Google Shape;1080;p29"/>
            <p:cNvSpPr/>
            <p:nvPr/>
          </p:nvSpPr>
          <p:spPr>
            <a:xfrm>
              <a:off x="2873683" y="2986628"/>
              <a:ext cx="874394" cy="914400"/>
            </a:xfrm>
            <a:custGeom>
              <a:rect b="b" l="l" r="r" t="t"/>
              <a:pathLst>
                <a:path extrusionOk="0" h="914400" w="874395">
                  <a:moveTo>
                    <a:pt x="437130" y="0"/>
                  </a:moveTo>
                  <a:lnTo>
                    <a:pt x="389500" y="2681"/>
                  </a:lnTo>
                  <a:lnTo>
                    <a:pt x="343355" y="10540"/>
                  </a:lnTo>
                  <a:lnTo>
                    <a:pt x="298963" y="23298"/>
                  </a:lnTo>
                  <a:lnTo>
                    <a:pt x="256590" y="40676"/>
                  </a:lnTo>
                  <a:lnTo>
                    <a:pt x="216502" y="62395"/>
                  </a:lnTo>
                  <a:lnTo>
                    <a:pt x="178967" y="88176"/>
                  </a:lnTo>
                  <a:lnTo>
                    <a:pt x="144250" y="117740"/>
                  </a:lnTo>
                  <a:lnTo>
                    <a:pt x="112619" y="150809"/>
                  </a:lnTo>
                  <a:lnTo>
                    <a:pt x="84341" y="187105"/>
                  </a:lnTo>
                  <a:lnTo>
                    <a:pt x="59681" y="226347"/>
                  </a:lnTo>
                  <a:lnTo>
                    <a:pt x="38907" y="268258"/>
                  </a:lnTo>
                  <a:lnTo>
                    <a:pt x="22285" y="312558"/>
                  </a:lnTo>
                  <a:lnTo>
                    <a:pt x="10082" y="358969"/>
                  </a:lnTo>
                  <a:lnTo>
                    <a:pt x="2565" y="407212"/>
                  </a:lnTo>
                  <a:lnTo>
                    <a:pt x="0" y="457008"/>
                  </a:lnTo>
                  <a:lnTo>
                    <a:pt x="2565" y="506804"/>
                  </a:lnTo>
                  <a:lnTo>
                    <a:pt x="10082" y="555047"/>
                  </a:lnTo>
                  <a:lnTo>
                    <a:pt x="22285" y="601457"/>
                  </a:lnTo>
                  <a:lnTo>
                    <a:pt x="38907" y="645758"/>
                  </a:lnTo>
                  <a:lnTo>
                    <a:pt x="59681" y="687668"/>
                  </a:lnTo>
                  <a:lnTo>
                    <a:pt x="84341" y="726910"/>
                  </a:lnTo>
                  <a:lnTo>
                    <a:pt x="112619" y="763205"/>
                  </a:lnTo>
                  <a:lnTo>
                    <a:pt x="144250" y="796275"/>
                  </a:lnTo>
                  <a:lnTo>
                    <a:pt x="178967" y="825839"/>
                  </a:lnTo>
                  <a:lnTo>
                    <a:pt x="216502" y="851620"/>
                  </a:lnTo>
                  <a:lnTo>
                    <a:pt x="256590" y="873339"/>
                  </a:lnTo>
                  <a:lnTo>
                    <a:pt x="298963" y="890716"/>
                  </a:lnTo>
                  <a:lnTo>
                    <a:pt x="343355" y="903474"/>
                  </a:lnTo>
                  <a:lnTo>
                    <a:pt x="389500" y="911333"/>
                  </a:lnTo>
                  <a:lnTo>
                    <a:pt x="437130" y="914015"/>
                  </a:lnTo>
                  <a:lnTo>
                    <a:pt x="484760" y="911333"/>
                  </a:lnTo>
                  <a:lnTo>
                    <a:pt x="530905" y="903474"/>
                  </a:lnTo>
                  <a:lnTo>
                    <a:pt x="575297" y="890716"/>
                  </a:lnTo>
                  <a:lnTo>
                    <a:pt x="617670" y="873339"/>
                  </a:lnTo>
                  <a:lnTo>
                    <a:pt x="657758" y="851620"/>
                  </a:lnTo>
                  <a:lnTo>
                    <a:pt x="695294" y="825839"/>
                  </a:lnTo>
                  <a:lnTo>
                    <a:pt x="730010" y="796275"/>
                  </a:lnTo>
                  <a:lnTo>
                    <a:pt x="761641" y="763205"/>
                  </a:lnTo>
                  <a:lnTo>
                    <a:pt x="789920" y="726910"/>
                  </a:lnTo>
                  <a:lnTo>
                    <a:pt x="814580" y="687668"/>
                  </a:lnTo>
                  <a:lnTo>
                    <a:pt x="835354" y="645758"/>
                  </a:lnTo>
                  <a:lnTo>
                    <a:pt x="851976" y="601457"/>
                  </a:lnTo>
                  <a:lnTo>
                    <a:pt x="864179" y="555047"/>
                  </a:lnTo>
                  <a:lnTo>
                    <a:pt x="871696" y="506804"/>
                  </a:lnTo>
                  <a:lnTo>
                    <a:pt x="874261" y="457008"/>
                  </a:lnTo>
                  <a:lnTo>
                    <a:pt x="871696" y="407212"/>
                  </a:lnTo>
                  <a:lnTo>
                    <a:pt x="864179" y="358969"/>
                  </a:lnTo>
                  <a:lnTo>
                    <a:pt x="851976" y="312558"/>
                  </a:lnTo>
                  <a:lnTo>
                    <a:pt x="835354" y="268258"/>
                  </a:lnTo>
                  <a:lnTo>
                    <a:pt x="814580" y="226347"/>
                  </a:lnTo>
                  <a:lnTo>
                    <a:pt x="789920" y="187105"/>
                  </a:lnTo>
                  <a:lnTo>
                    <a:pt x="761641" y="150809"/>
                  </a:lnTo>
                  <a:lnTo>
                    <a:pt x="730010" y="117740"/>
                  </a:lnTo>
                  <a:lnTo>
                    <a:pt x="695294" y="88176"/>
                  </a:lnTo>
                  <a:lnTo>
                    <a:pt x="657758" y="62395"/>
                  </a:lnTo>
                  <a:lnTo>
                    <a:pt x="617670" y="40676"/>
                  </a:lnTo>
                  <a:lnTo>
                    <a:pt x="575297" y="23298"/>
                  </a:lnTo>
                  <a:lnTo>
                    <a:pt x="530905" y="10540"/>
                  </a:lnTo>
                  <a:lnTo>
                    <a:pt x="484760" y="2681"/>
                  </a:lnTo>
                  <a:lnTo>
                    <a:pt x="437130" y="0"/>
                  </a:lnTo>
                  <a:close/>
                </a:path>
              </a:pathLst>
            </a:custGeom>
            <a:solidFill>
              <a:srgbClr val="D87A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29"/>
            <p:cNvSpPr/>
            <p:nvPr/>
          </p:nvSpPr>
          <p:spPr>
            <a:xfrm>
              <a:off x="2873683" y="2986628"/>
              <a:ext cx="874394" cy="914400"/>
            </a:xfrm>
            <a:custGeom>
              <a:rect b="b" l="l" r="r" t="t"/>
              <a:pathLst>
                <a:path extrusionOk="0" h="914400" w="874395">
                  <a:moveTo>
                    <a:pt x="0" y="457007"/>
                  </a:moveTo>
                  <a:lnTo>
                    <a:pt x="2565" y="407211"/>
                  </a:lnTo>
                  <a:lnTo>
                    <a:pt x="10082" y="358968"/>
                  </a:lnTo>
                  <a:lnTo>
                    <a:pt x="22285" y="312557"/>
                  </a:lnTo>
                  <a:lnTo>
                    <a:pt x="38907" y="268257"/>
                  </a:lnTo>
                  <a:lnTo>
                    <a:pt x="59681" y="226347"/>
                  </a:lnTo>
                  <a:lnTo>
                    <a:pt x="84340" y="187104"/>
                  </a:lnTo>
                  <a:lnTo>
                    <a:pt x="112619" y="150809"/>
                  </a:lnTo>
                  <a:lnTo>
                    <a:pt x="144250" y="117740"/>
                  </a:lnTo>
                  <a:lnTo>
                    <a:pt x="178966" y="88175"/>
                  </a:lnTo>
                  <a:lnTo>
                    <a:pt x="216502" y="62394"/>
                  </a:lnTo>
                  <a:lnTo>
                    <a:pt x="256590" y="40676"/>
                  </a:lnTo>
                  <a:lnTo>
                    <a:pt x="298963" y="23298"/>
                  </a:lnTo>
                  <a:lnTo>
                    <a:pt x="343355" y="10540"/>
                  </a:lnTo>
                  <a:lnTo>
                    <a:pt x="389500" y="2681"/>
                  </a:lnTo>
                  <a:lnTo>
                    <a:pt x="437130" y="0"/>
                  </a:lnTo>
                  <a:lnTo>
                    <a:pt x="484760" y="2681"/>
                  </a:lnTo>
                  <a:lnTo>
                    <a:pt x="530905" y="10540"/>
                  </a:lnTo>
                  <a:lnTo>
                    <a:pt x="575297" y="23298"/>
                  </a:lnTo>
                  <a:lnTo>
                    <a:pt x="617670" y="40676"/>
                  </a:lnTo>
                  <a:lnTo>
                    <a:pt x="657758" y="62394"/>
                  </a:lnTo>
                  <a:lnTo>
                    <a:pt x="695294" y="88175"/>
                  </a:lnTo>
                  <a:lnTo>
                    <a:pt x="730010" y="117740"/>
                  </a:lnTo>
                  <a:lnTo>
                    <a:pt x="761641" y="150809"/>
                  </a:lnTo>
                  <a:lnTo>
                    <a:pt x="789920" y="187104"/>
                  </a:lnTo>
                  <a:lnTo>
                    <a:pt x="814579" y="226347"/>
                  </a:lnTo>
                  <a:lnTo>
                    <a:pt x="835353" y="268257"/>
                  </a:lnTo>
                  <a:lnTo>
                    <a:pt x="851975" y="312557"/>
                  </a:lnTo>
                  <a:lnTo>
                    <a:pt x="864178" y="358968"/>
                  </a:lnTo>
                  <a:lnTo>
                    <a:pt x="871695" y="407211"/>
                  </a:lnTo>
                  <a:lnTo>
                    <a:pt x="874261" y="457007"/>
                  </a:lnTo>
                  <a:lnTo>
                    <a:pt x="871695" y="506803"/>
                  </a:lnTo>
                  <a:lnTo>
                    <a:pt x="864178" y="555046"/>
                  </a:lnTo>
                  <a:lnTo>
                    <a:pt x="851975" y="601457"/>
                  </a:lnTo>
                  <a:lnTo>
                    <a:pt x="835353" y="645757"/>
                  </a:lnTo>
                  <a:lnTo>
                    <a:pt x="814579" y="687667"/>
                  </a:lnTo>
                  <a:lnTo>
                    <a:pt x="789920" y="726910"/>
                  </a:lnTo>
                  <a:lnTo>
                    <a:pt x="761641" y="763205"/>
                  </a:lnTo>
                  <a:lnTo>
                    <a:pt x="730010" y="796274"/>
                  </a:lnTo>
                  <a:lnTo>
                    <a:pt x="695294" y="825839"/>
                  </a:lnTo>
                  <a:lnTo>
                    <a:pt x="657758" y="851620"/>
                  </a:lnTo>
                  <a:lnTo>
                    <a:pt x="617670" y="873338"/>
                  </a:lnTo>
                  <a:lnTo>
                    <a:pt x="575297" y="890716"/>
                  </a:lnTo>
                  <a:lnTo>
                    <a:pt x="530905" y="903474"/>
                  </a:lnTo>
                  <a:lnTo>
                    <a:pt x="484760" y="911333"/>
                  </a:lnTo>
                  <a:lnTo>
                    <a:pt x="437130" y="914015"/>
                  </a:lnTo>
                  <a:lnTo>
                    <a:pt x="389500" y="911333"/>
                  </a:lnTo>
                  <a:lnTo>
                    <a:pt x="343355" y="903474"/>
                  </a:lnTo>
                  <a:lnTo>
                    <a:pt x="298963" y="890716"/>
                  </a:lnTo>
                  <a:lnTo>
                    <a:pt x="256590" y="873338"/>
                  </a:lnTo>
                  <a:lnTo>
                    <a:pt x="216502" y="851620"/>
                  </a:lnTo>
                  <a:lnTo>
                    <a:pt x="178966" y="825839"/>
                  </a:lnTo>
                  <a:lnTo>
                    <a:pt x="144250" y="796274"/>
                  </a:lnTo>
                  <a:lnTo>
                    <a:pt x="112619" y="763205"/>
                  </a:lnTo>
                  <a:lnTo>
                    <a:pt x="84340" y="726910"/>
                  </a:lnTo>
                  <a:lnTo>
                    <a:pt x="59681" y="687667"/>
                  </a:lnTo>
                  <a:lnTo>
                    <a:pt x="38907" y="645757"/>
                  </a:lnTo>
                  <a:lnTo>
                    <a:pt x="22285" y="601457"/>
                  </a:lnTo>
                  <a:lnTo>
                    <a:pt x="10082" y="555046"/>
                  </a:lnTo>
                  <a:lnTo>
                    <a:pt x="2565" y="506803"/>
                  </a:lnTo>
                  <a:lnTo>
                    <a:pt x="0" y="457007"/>
                  </a:lnTo>
                  <a:close/>
                </a:path>
              </a:pathLst>
            </a:custGeom>
            <a:noFill/>
            <a:ln cap="flat" cmpd="sng" w="2540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29"/>
            <p:cNvSpPr/>
            <p:nvPr/>
          </p:nvSpPr>
          <p:spPr>
            <a:xfrm>
              <a:off x="4210918" y="3135900"/>
              <a:ext cx="874394" cy="914400"/>
            </a:xfrm>
            <a:custGeom>
              <a:rect b="b" l="l" r="r" t="t"/>
              <a:pathLst>
                <a:path extrusionOk="0" h="914400" w="874395">
                  <a:moveTo>
                    <a:pt x="437131" y="0"/>
                  </a:moveTo>
                  <a:lnTo>
                    <a:pt x="389501" y="2681"/>
                  </a:lnTo>
                  <a:lnTo>
                    <a:pt x="343356" y="10540"/>
                  </a:lnTo>
                  <a:lnTo>
                    <a:pt x="298964" y="23298"/>
                  </a:lnTo>
                  <a:lnTo>
                    <a:pt x="256590" y="40676"/>
                  </a:lnTo>
                  <a:lnTo>
                    <a:pt x="216503" y="62395"/>
                  </a:lnTo>
                  <a:lnTo>
                    <a:pt x="178967" y="88176"/>
                  </a:lnTo>
                  <a:lnTo>
                    <a:pt x="144250" y="117740"/>
                  </a:lnTo>
                  <a:lnTo>
                    <a:pt x="112619" y="150809"/>
                  </a:lnTo>
                  <a:lnTo>
                    <a:pt x="84341" y="187105"/>
                  </a:lnTo>
                  <a:lnTo>
                    <a:pt x="59681" y="226347"/>
                  </a:lnTo>
                  <a:lnTo>
                    <a:pt x="38907" y="268258"/>
                  </a:lnTo>
                  <a:lnTo>
                    <a:pt x="22285" y="312558"/>
                  </a:lnTo>
                  <a:lnTo>
                    <a:pt x="10082" y="358969"/>
                  </a:lnTo>
                  <a:lnTo>
                    <a:pt x="2565" y="407212"/>
                  </a:lnTo>
                  <a:lnTo>
                    <a:pt x="0" y="457008"/>
                  </a:lnTo>
                  <a:lnTo>
                    <a:pt x="2565" y="506804"/>
                  </a:lnTo>
                  <a:lnTo>
                    <a:pt x="10082" y="555046"/>
                  </a:lnTo>
                  <a:lnTo>
                    <a:pt x="22285" y="601457"/>
                  </a:lnTo>
                  <a:lnTo>
                    <a:pt x="38907" y="645757"/>
                  </a:lnTo>
                  <a:lnTo>
                    <a:pt x="59681" y="687668"/>
                  </a:lnTo>
                  <a:lnTo>
                    <a:pt x="84341" y="726910"/>
                  </a:lnTo>
                  <a:lnTo>
                    <a:pt x="112619" y="763205"/>
                  </a:lnTo>
                  <a:lnTo>
                    <a:pt x="144250" y="796274"/>
                  </a:lnTo>
                  <a:lnTo>
                    <a:pt x="178967" y="825839"/>
                  </a:lnTo>
                  <a:lnTo>
                    <a:pt x="216503" y="851620"/>
                  </a:lnTo>
                  <a:lnTo>
                    <a:pt x="256590" y="873338"/>
                  </a:lnTo>
                  <a:lnTo>
                    <a:pt x="298964" y="890716"/>
                  </a:lnTo>
                  <a:lnTo>
                    <a:pt x="343356" y="903474"/>
                  </a:lnTo>
                  <a:lnTo>
                    <a:pt x="389501" y="911333"/>
                  </a:lnTo>
                  <a:lnTo>
                    <a:pt x="437131" y="914015"/>
                  </a:lnTo>
                  <a:lnTo>
                    <a:pt x="484761" y="911333"/>
                  </a:lnTo>
                  <a:lnTo>
                    <a:pt x="530905" y="903474"/>
                  </a:lnTo>
                  <a:lnTo>
                    <a:pt x="575298" y="890716"/>
                  </a:lnTo>
                  <a:lnTo>
                    <a:pt x="617671" y="873338"/>
                  </a:lnTo>
                  <a:lnTo>
                    <a:pt x="657759" y="851620"/>
                  </a:lnTo>
                  <a:lnTo>
                    <a:pt x="695294" y="825839"/>
                  </a:lnTo>
                  <a:lnTo>
                    <a:pt x="730010" y="796274"/>
                  </a:lnTo>
                  <a:lnTo>
                    <a:pt x="761641" y="763205"/>
                  </a:lnTo>
                  <a:lnTo>
                    <a:pt x="789920" y="726910"/>
                  </a:lnTo>
                  <a:lnTo>
                    <a:pt x="814580" y="687668"/>
                  </a:lnTo>
                  <a:lnTo>
                    <a:pt x="835354" y="645757"/>
                  </a:lnTo>
                  <a:lnTo>
                    <a:pt x="851976" y="601457"/>
                  </a:lnTo>
                  <a:lnTo>
                    <a:pt x="864179" y="555046"/>
                  </a:lnTo>
                  <a:lnTo>
                    <a:pt x="871696" y="506804"/>
                  </a:lnTo>
                  <a:lnTo>
                    <a:pt x="874261" y="457008"/>
                  </a:lnTo>
                  <a:lnTo>
                    <a:pt x="871696" y="407212"/>
                  </a:lnTo>
                  <a:lnTo>
                    <a:pt x="864179" y="358969"/>
                  </a:lnTo>
                  <a:lnTo>
                    <a:pt x="851976" y="312558"/>
                  </a:lnTo>
                  <a:lnTo>
                    <a:pt x="835354" y="268258"/>
                  </a:lnTo>
                  <a:lnTo>
                    <a:pt x="814580" y="226347"/>
                  </a:lnTo>
                  <a:lnTo>
                    <a:pt x="789920" y="187105"/>
                  </a:lnTo>
                  <a:lnTo>
                    <a:pt x="761641" y="150809"/>
                  </a:lnTo>
                  <a:lnTo>
                    <a:pt x="730010" y="117740"/>
                  </a:lnTo>
                  <a:lnTo>
                    <a:pt x="695294" y="88176"/>
                  </a:lnTo>
                  <a:lnTo>
                    <a:pt x="657759" y="62395"/>
                  </a:lnTo>
                  <a:lnTo>
                    <a:pt x="617671" y="40676"/>
                  </a:lnTo>
                  <a:lnTo>
                    <a:pt x="575298" y="23298"/>
                  </a:lnTo>
                  <a:lnTo>
                    <a:pt x="530905" y="10540"/>
                  </a:lnTo>
                  <a:lnTo>
                    <a:pt x="484761" y="2681"/>
                  </a:lnTo>
                  <a:lnTo>
                    <a:pt x="437131" y="0"/>
                  </a:lnTo>
                  <a:close/>
                </a:path>
              </a:pathLst>
            </a:custGeom>
            <a:solidFill>
              <a:srgbClr val="D87A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29"/>
            <p:cNvSpPr/>
            <p:nvPr/>
          </p:nvSpPr>
          <p:spPr>
            <a:xfrm>
              <a:off x="4210918" y="3135900"/>
              <a:ext cx="874394" cy="914400"/>
            </a:xfrm>
            <a:custGeom>
              <a:rect b="b" l="l" r="r" t="t"/>
              <a:pathLst>
                <a:path extrusionOk="0" h="914400" w="874395">
                  <a:moveTo>
                    <a:pt x="0" y="457007"/>
                  </a:moveTo>
                  <a:lnTo>
                    <a:pt x="2565" y="407211"/>
                  </a:lnTo>
                  <a:lnTo>
                    <a:pt x="10082" y="358968"/>
                  </a:lnTo>
                  <a:lnTo>
                    <a:pt x="22285" y="312557"/>
                  </a:lnTo>
                  <a:lnTo>
                    <a:pt x="38907" y="268257"/>
                  </a:lnTo>
                  <a:lnTo>
                    <a:pt x="59681" y="226347"/>
                  </a:lnTo>
                  <a:lnTo>
                    <a:pt x="84340" y="187104"/>
                  </a:lnTo>
                  <a:lnTo>
                    <a:pt x="112619" y="150809"/>
                  </a:lnTo>
                  <a:lnTo>
                    <a:pt x="144250" y="117740"/>
                  </a:lnTo>
                  <a:lnTo>
                    <a:pt x="178966" y="88175"/>
                  </a:lnTo>
                  <a:lnTo>
                    <a:pt x="216502" y="62394"/>
                  </a:lnTo>
                  <a:lnTo>
                    <a:pt x="256590" y="40676"/>
                  </a:lnTo>
                  <a:lnTo>
                    <a:pt x="298963" y="23298"/>
                  </a:lnTo>
                  <a:lnTo>
                    <a:pt x="343355" y="10540"/>
                  </a:lnTo>
                  <a:lnTo>
                    <a:pt x="389500" y="2681"/>
                  </a:lnTo>
                  <a:lnTo>
                    <a:pt x="437130" y="0"/>
                  </a:lnTo>
                  <a:lnTo>
                    <a:pt x="484760" y="2681"/>
                  </a:lnTo>
                  <a:lnTo>
                    <a:pt x="530905" y="10540"/>
                  </a:lnTo>
                  <a:lnTo>
                    <a:pt x="575297" y="23298"/>
                  </a:lnTo>
                  <a:lnTo>
                    <a:pt x="617670" y="40676"/>
                  </a:lnTo>
                  <a:lnTo>
                    <a:pt x="657758" y="62394"/>
                  </a:lnTo>
                  <a:lnTo>
                    <a:pt x="695294" y="88175"/>
                  </a:lnTo>
                  <a:lnTo>
                    <a:pt x="730010" y="117740"/>
                  </a:lnTo>
                  <a:lnTo>
                    <a:pt x="761641" y="150809"/>
                  </a:lnTo>
                  <a:lnTo>
                    <a:pt x="789920" y="187104"/>
                  </a:lnTo>
                  <a:lnTo>
                    <a:pt x="814579" y="226347"/>
                  </a:lnTo>
                  <a:lnTo>
                    <a:pt x="835353" y="268257"/>
                  </a:lnTo>
                  <a:lnTo>
                    <a:pt x="851975" y="312557"/>
                  </a:lnTo>
                  <a:lnTo>
                    <a:pt x="864178" y="358968"/>
                  </a:lnTo>
                  <a:lnTo>
                    <a:pt x="871695" y="407211"/>
                  </a:lnTo>
                  <a:lnTo>
                    <a:pt x="874261" y="457007"/>
                  </a:lnTo>
                  <a:lnTo>
                    <a:pt x="871695" y="506803"/>
                  </a:lnTo>
                  <a:lnTo>
                    <a:pt x="864178" y="555046"/>
                  </a:lnTo>
                  <a:lnTo>
                    <a:pt x="851975" y="601457"/>
                  </a:lnTo>
                  <a:lnTo>
                    <a:pt x="835353" y="645757"/>
                  </a:lnTo>
                  <a:lnTo>
                    <a:pt x="814579" y="687667"/>
                  </a:lnTo>
                  <a:lnTo>
                    <a:pt x="789920" y="726910"/>
                  </a:lnTo>
                  <a:lnTo>
                    <a:pt x="761641" y="763205"/>
                  </a:lnTo>
                  <a:lnTo>
                    <a:pt x="730010" y="796274"/>
                  </a:lnTo>
                  <a:lnTo>
                    <a:pt x="695294" y="825839"/>
                  </a:lnTo>
                  <a:lnTo>
                    <a:pt x="657758" y="851620"/>
                  </a:lnTo>
                  <a:lnTo>
                    <a:pt x="617670" y="873338"/>
                  </a:lnTo>
                  <a:lnTo>
                    <a:pt x="575297" y="890716"/>
                  </a:lnTo>
                  <a:lnTo>
                    <a:pt x="530905" y="903474"/>
                  </a:lnTo>
                  <a:lnTo>
                    <a:pt x="484760" y="911333"/>
                  </a:lnTo>
                  <a:lnTo>
                    <a:pt x="437130" y="914015"/>
                  </a:lnTo>
                  <a:lnTo>
                    <a:pt x="389500" y="911333"/>
                  </a:lnTo>
                  <a:lnTo>
                    <a:pt x="343355" y="903474"/>
                  </a:lnTo>
                  <a:lnTo>
                    <a:pt x="298963" y="890716"/>
                  </a:lnTo>
                  <a:lnTo>
                    <a:pt x="256590" y="873338"/>
                  </a:lnTo>
                  <a:lnTo>
                    <a:pt x="216502" y="851620"/>
                  </a:lnTo>
                  <a:lnTo>
                    <a:pt x="178966" y="825839"/>
                  </a:lnTo>
                  <a:lnTo>
                    <a:pt x="144250" y="796274"/>
                  </a:lnTo>
                  <a:lnTo>
                    <a:pt x="112619" y="763205"/>
                  </a:lnTo>
                  <a:lnTo>
                    <a:pt x="84340" y="726910"/>
                  </a:lnTo>
                  <a:lnTo>
                    <a:pt x="59681" y="687667"/>
                  </a:lnTo>
                  <a:lnTo>
                    <a:pt x="38907" y="645757"/>
                  </a:lnTo>
                  <a:lnTo>
                    <a:pt x="22285" y="601457"/>
                  </a:lnTo>
                  <a:lnTo>
                    <a:pt x="10082" y="555046"/>
                  </a:lnTo>
                  <a:lnTo>
                    <a:pt x="2565" y="506803"/>
                  </a:lnTo>
                  <a:lnTo>
                    <a:pt x="0" y="457007"/>
                  </a:lnTo>
                  <a:close/>
                </a:path>
              </a:pathLst>
            </a:custGeom>
            <a:noFill/>
            <a:ln cap="flat" cmpd="sng" w="2540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84" name="Google Shape;1084;p29"/>
          <p:cNvSpPr txBox="1"/>
          <p:nvPr/>
        </p:nvSpPr>
        <p:spPr>
          <a:xfrm>
            <a:off x="2822795" y="2045715"/>
            <a:ext cx="2131060" cy="452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GRIGLIA SMART</a:t>
            </a:r>
            <a:endParaRPr sz="28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085" name="Google Shape;1085;p29"/>
          <p:cNvGrpSpPr/>
          <p:nvPr/>
        </p:nvGrpSpPr>
        <p:grpSpPr>
          <a:xfrm>
            <a:off x="644042" y="1090193"/>
            <a:ext cx="10109162" cy="3371195"/>
            <a:chOff x="644042" y="1090193"/>
            <a:chExt cx="10109162" cy="3371195"/>
          </a:xfrm>
        </p:grpSpPr>
        <p:sp>
          <p:nvSpPr>
            <p:cNvPr id="1086" name="Google Shape;1086;p29"/>
            <p:cNvSpPr/>
            <p:nvPr/>
          </p:nvSpPr>
          <p:spPr>
            <a:xfrm>
              <a:off x="2711285" y="2586024"/>
              <a:ext cx="2265680" cy="400685"/>
            </a:xfrm>
            <a:custGeom>
              <a:rect b="b" l="l" r="r" t="t"/>
              <a:pathLst>
                <a:path extrusionOk="0" h="400685" w="2265679">
                  <a:moveTo>
                    <a:pt x="2265197" y="0"/>
                  </a:moveTo>
                  <a:lnTo>
                    <a:pt x="0" y="0"/>
                  </a:lnTo>
                  <a:lnTo>
                    <a:pt x="0" y="104114"/>
                  </a:lnTo>
                  <a:lnTo>
                    <a:pt x="589305" y="104114"/>
                  </a:lnTo>
                  <a:lnTo>
                    <a:pt x="589305" y="326250"/>
                  </a:lnTo>
                  <a:lnTo>
                    <a:pt x="727862" y="326250"/>
                  </a:lnTo>
                  <a:lnTo>
                    <a:pt x="727862" y="104114"/>
                  </a:lnTo>
                  <a:lnTo>
                    <a:pt x="1890991" y="104114"/>
                  </a:lnTo>
                  <a:lnTo>
                    <a:pt x="1890991" y="400608"/>
                  </a:lnTo>
                  <a:lnTo>
                    <a:pt x="2029561" y="400608"/>
                  </a:lnTo>
                  <a:lnTo>
                    <a:pt x="2029561" y="104114"/>
                  </a:lnTo>
                  <a:lnTo>
                    <a:pt x="2265197" y="104114"/>
                  </a:lnTo>
                  <a:lnTo>
                    <a:pt x="2265197" y="0"/>
                  </a:lnTo>
                  <a:close/>
                </a:path>
              </a:pathLst>
            </a:custGeom>
            <a:solidFill>
              <a:srgbClr val="00905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087" name="Google Shape;1087;p29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725167" y="1828800"/>
              <a:ext cx="1249680" cy="1200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8" name="Google Shape;1088;p29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1249679" y="2807207"/>
              <a:ext cx="1045463" cy="1042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89" name="Google Shape;1089;p29"/>
            <p:cNvSpPr/>
            <p:nvPr/>
          </p:nvSpPr>
          <p:spPr>
            <a:xfrm>
              <a:off x="644042" y="1676247"/>
              <a:ext cx="1529715" cy="1400175"/>
            </a:xfrm>
            <a:custGeom>
              <a:rect b="b" l="l" r="r" t="t"/>
              <a:pathLst>
                <a:path extrusionOk="0" h="1400175" w="1529714">
                  <a:moveTo>
                    <a:pt x="965669" y="1378889"/>
                  </a:moveTo>
                  <a:lnTo>
                    <a:pt x="964044" y="1370825"/>
                  </a:lnTo>
                  <a:lnTo>
                    <a:pt x="959612" y="1364234"/>
                  </a:lnTo>
                  <a:lnTo>
                    <a:pt x="953020" y="1359801"/>
                  </a:lnTo>
                  <a:lnTo>
                    <a:pt x="944956" y="1358176"/>
                  </a:lnTo>
                  <a:lnTo>
                    <a:pt x="936891" y="1359801"/>
                  </a:lnTo>
                  <a:lnTo>
                    <a:pt x="930313" y="1364234"/>
                  </a:lnTo>
                  <a:lnTo>
                    <a:pt x="925868" y="1370825"/>
                  </a:lnTo>
                  <a:lnTo>
                    <a:pt x="924242" y="1378889"/>
                  </a:lnTo>
                  <a:lnTo>
                    <a:pt x="925868" y="1386954"/>
                  </a:lnTo>
                  <a:lnTo>
                    <a:pt x="930313" y="1393532"/>
                  </a:lnTo>
                  <a:lnTo>
                    <a:pt x="936891" y="1397977"/>
                  </a:lnTo>
                  <a:lnTo>
                    <a:pt x="944956" y="1399603"/>
                  </a:lnTo>
                  <a:lnTo>
                    <a:pt x="953020" y="1397977"/>
                  </a:lnTo>
                  <a:lnTo>
                    <a:pt x="959612" y="1393532"/>
                  </a:lnTo>
                  <a:lnTo>
                    <a:pt x="964044" y="1386954"/>
                  </a:lnTo>
                  <a:lnTo>
                    <a:pt x="965669" y="1378889"/>
                  </a:lnTo>
                  <a:close/>
                </a:path>
                <a:path extrusionOk="0" h="1400175" w="1529714">
                  <a:moveTo>
                    <a:pt x="1529346" y="336296"/>
                  </a:moveTo>
                  <a:lnTo>
                    <a:pt x="1509509" y="297751"/>
                  </a:lnTo>
                  <a:lnTo>
                    <a:pt x="1459992" y="263309"/>
                  </a:lnTo>
                  <a:lnTo>
                    <a:pt x="1392466" y="247523"/>
                  </a:lnTo>
                  <a:lnTo>
                    <a:pt x="1391170" y="245198"/>
                  </a:lnTo>
                  <a:lnTo>
                    <a:pt x="1381264" y="173901"/>
                  </a:lnTo>
                  <a:lnTo>
                    <a:pt x="1359268" y="142189"/>
                  </a:lnTo>
                  <a:lnTo>
                    <a:pt x="1327543" y="114528"/>
                  </a:lnTo>
                  <a:lnTo>
                    <a:pt x="1287335" y="91998"/>
                  </a:lnTo>
                  <a:lnTo>
                    <a:pt x="1239862" y="75666"/>
                  </a:lnTo>
                  <a:lnTo>
                    <a:pt x="1186357" y="66611"/>
                  </a:lnTo>
                  <a:lnTo>
                    <a:pt x="1146543" y="65252"/>
                  </a:lnTo>
                  <a:lnTo>
                    <a:pt x="1107198" y="68249"/>
                  </a:lnTo>
                  <a:lnTo>
                    <a:pt x="1069136" y="75514"/>
                  </a:lnTo>
                  <a:lnTo>
                    <a:pt x="1033170" y="86931"/>
                  </a:lnTo>
                  <a:lnTo>
                    <a:pt x="1003642" y="59588"/>
                  </a:lnTo>
                  <a:lnTo>
                    <a:pt x="965657" y="39052"/>
                  </a:lnTo>
                  <a:lnTo>
                    <a:pt x="921626" y="25831"/>
                  </a:lnTo>
                  <a:lnTo>
                    <a:pt x="874001" y="20421"/>
                  </a:lnTo>
                  <a:lnTo>
                    <a:pt x="825207" y="23304"/>
                  </a:lnTo>
                  <a:lnTo>
                    <a:pt x="777684" y="34988"/>
                  </a:lnTo>
                  <a:lnTo>
                    <a:pt x="733780" y="56375"/>
                  </a:lnTo>
                  <a:lnTo>
                    <a:pt x="704900" y="29692"/>
                  </a:lnTo>
                  <a:lnTo>
                    <a:pt x="666305" y="10985"/>
                  </a:lnTo>
                  <a:lnTo>
                    <a:pt x="621411" y="1016"/>
                  </a:lnTo>
                  <a:lnTo>
                    <a:pt x="573620" y="558"/>
                  </a:lnTo>
                  <a:lnTo>
                    <a:pt x="526364" y="10350"/>
                  </a:lnTo>
                  <a:lnTo>
                    <a:pt x="511022" y="16179"/>
                  </a:lnTo>
                  <a:lnTo>
                    <a:pt x="496836" y="23101"/>
                  </a:lnTo>
                  <a:lnTo>
                    <a:pt x="483920" y="31051"/>
                  </a:lnTo>
                  <a:lnTo>
                    <a:pt x="472427" y="39954"/>
                  </a:lnTo>
                  <a:lnTo>
                    <a:pt x="430568" y="16256"/>
                  </a:lnTo>
                  <a:lnTo>
                    <a:pt x="381393" y="2870"/>
                  </a:lnTo>
                  <a:lnTo>
                    <a:pt x="328891" y="0"/>
                  </a:lnTo>
                  <a:lnTo>
                    <a:pt x="277063" y="7886"/>
                  </a:lnTo>
                  <a:lnTo>
                    <a:pt x="229895" y="26720"/>
                  </a:lnTo>
                  <a:lnTo>
                    <a:pt x="192087" y="56705"/>
                  </a:lnTo>
                  <a:lnTo>
                    <a:pt x="171818" y="93383"/>
                  </a:lnTo>
                  <a:lnTo>
                    <a:pt x="116725" y="109994"/>
                  </a:lnTo>
                  <a:lnTo>
                    <a:pt x="73723" y="136245"/>
                  </a:lnTo>
                  <a:lnTo>
                    <a:pt x="45008" y="169608"/>
                  </a:lnTo>
                  <a:lnTo>
                    <a:pt x="32753" y="207543"/>
                  </a:lnTo>
                  <a:lnTo>
                    <a:pt x="39154" y="247523"/>
                  </a:lnTo>
                  <a:lnTo>
                    <a:pt x="41452" y="253149"/>
                  </a:lnTo>
                  <a:lnTo>
                    <a:pt x="44348" y="258660"/>
                  </a:lnTo>
                  <a:lnTo>
                    <a:pt x="47802" y="264007"/>
                  </a:lnTo>
                  <a:lnTo>
                    <a:pt x="15735" y="301028"/>
                  </a:lnTo>
                  <a:lnTo>
                    <a:pt x="0" y="340956"/>
                  </a:lnTo>
                  <a:lnTo>
                    <a:pt x="177" y="381673"/>
                  </a:lnTo>
                  <a:lnTo>
                    <a:pt x="15836" y="421030"/>
                  </a:lnTo>
                  <a:lnTo>
                    <a:pt x="46570" y="456907"/>
                  </a:lnTo>
                  <a:lnTo>
                    <a:pt x="91960" y="487197"/>
                  </a:lnTo>
                  <a:lnTo>
                    <a:pt x="145021" y="507657"/>
                  </a:lnTo>
                  <a:lnTo>
                    <a:pt x="204190" y="518528"/>
                  </a:lnTo>
                  <a:lnTo>
                    <a:pt x="211937" y="554596"/>
                  </a:lnTo>
                  <a:lnTo>
                    <a:pt x="232994" y="586930"/>
                  </a:lnTo>
                  <a:lnTo>
                    <a:pt x="265379" y="614235"/>
                  </a:lnTo>
                  <a:lnTo>
                    <a:pt x="307111" y="635254"/>
                  </a:lnTo>
                  <a:lnTo>
                    <a:pt x="356235" y="648677"/>
                  </a:lnTo>
                  <a:lnTo>
                    <a:pt x="410768" y="653249"/>
                  </a:lnTo>
                  <a:lnTo>
                    <a:pt x="438912" y="651802"/>
                  </a:lnTo>
                  <a:lnTo>
                    <a:pt x="466369" y="647839"/>
                  </a:lnTo>
                  <a:lnTo>
                    <a:pt x="492747" y="641426"/>
                  </a:lnTo>
                  <a:lnTo>
                    <a:pt x="517664" y="632637"/>
                  </a:lnTo>
                  <a:lnTo>
                    <a:pt x="539610" y="666330"/>
                  </a:lnTo>
                  <a:lnTo>
                    <a:pt x="571423" y="694918"/>
                  </a:lnTo>
                  <a:lnTo>
                    <a:pt x="611314" y="717740"/>
                  </a:lnTo>
                  <a:lnTo>
                    <a:pt x="657504" y="734187"/>
                  </a:lnTo>
                  <a:lnTo>
                    <a:pt x="708202" y="743597"/>
                  </a:lnTo>
                  <a:lnTo>
                    <a:pt x="761606" y="745350"/>
                  </a:lnTo>
                  <a:lnTo>
                    <a:pt x="815924" y="738797"/>
                  </a:lnTo>
                  <a:lnTo>
                    <a:pt x="854202" y="728624"/>
                  </a:lnTo>
                  <a:lnTo>
                    <a:pt x="889038" y="714349"/>
                  </a:lnTo>
                  <a:lnTo>
                    <a:pt x="919708" y="696341"/>
                  </a:lnTo>
                  <a:lnTo>
                    <a:pt x="945476" y="674954"/>
                  </a:lnTo>
                  <a:lnTo>
                    <a:pt x="995578" y="690676"/>
                  </a:lnTo>
                  <a:lnTo>
                    <a:pt x="1047788" y="699198"/>
                  </a:lnTo>
                  <a:lnTo>
                    <a:pt x="1100594" y="700735"/>
                  </a:lnTo>
                  <a:lnTo>
                    <a:pt x="1152499" y="695566"/>
                  </a:lnTo>
                  <a:lnTo>
                    <a:pt x="1201978" y="683933"/>
                  </a:lnTo>
                  <a:lnTo>
                    <a:pt x="1247521" y="666076"/>
                  </a:lnTo>
                  <a:lnTo>
                    <a:pt x="1287640" y="642264"/>
                  </a:lnTo>
                  <a:lnTo>
                    <a:pt x="1320800" y="612736"/>
                  </a:lnTo>
                  <a:lnTo>
                    <a:pt x="1323682" y="609447"/>
                  </a:lnTo>
                  <a:lnTo>
                    <a:pt x="1384820" y="606120"/>
                  </a:lnTo>
                  <a:lnTo>
                    <a:pt x="1437436" y="588162"/>
                  </a:lnTo>
                  <a:lnTo>
                    <a:pt x="1476044" y="558457"/>
                  </a:lnTo>
                  <a:lnTo>
                    <a:pt x="1495107" y="519899"/>
                  </a:lnTo>
                  <a:lnTo>
                    <a:pt x="1495361" y="497611"/>
                  </a:lnTo>
                  <a:lnTo>
                    <a:pt x="1488427" y="476072"/>
                  </a:lnTo>
                  <a:lnTo>
                    <a:pt x="1474673" y="456006"/>
                  </a:lnTo>
                  <a:lnTo>
                    <a:pt x="1454467" y="438175"/>
                  </a:lnTo>
                  <a:lnTo>
                    <a:pt x="1500060" y="411022"/>
                  </a:lnTo>
                  <a:lnTo>
                    <a:pt x="1525600" y="375564"/>
                  </a:lnTo>
                  <a:lnTo>
                    <a:pt x="1529346" y="336296"/>
                  </a:lnTo>
                  <a:close/>
                </a:path>
              </a:pathLst>
            </a:custGeom>
            <a:solidFill>
              <a:srgbClr val="F8D3C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090" name="Google Shape;1090;p29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1511923" y="2814822"/>
              <a:ext cx="82864" cy="82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1" name="Google Shape;1091;p29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1448245" y="2554452"/>
              <a:ext cx="124293" cy="12429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92" name="Google Shape;1092;p29"/>
            <p:cNvSpPr/>
            <p:nvPr/>
          </p:nvSpPr>
          <p:spPr>
            <a:xfrm>
              <a:off x="644052" y="1676246"/>
              <a:ext cx="1529715" cy="1400175"/>
            </a:xfrm>
            <a:custGeom>
              <a:rect b="b" l="l" r="r" t="t"/>
              <a:pathLst>
                <a:path extrusionOk="0" h="1400175" w="1529714">
                  <a:moveTo>
                    <a:pt x="1391170" y="245196"/>
                  </a:moveTo>
                  <a:lnTo>
                    <a:pt x="1381256" y="173890"/>
                  </a:lnTo>
                  <a:lnTo>
                    <a:pt x="1359259" y="142177"/>
                  </a:lnTo>
                  <a:lnTo>
                    <a:pt x="1327541" y="114522"/>
                  </a:lnTo>
                  <a:lnTo>
                    <a:pt x="1287331" y="91994"/>
                  </a:lnTo>
                  <a:lnTo>
                    <a:pt x="1239860" y="75667"/>
                  </a:lnTo>
                  <a:lnTo>
                    <a:pt x="1186355" y="66612"/>
                  </a:lnTo>
                  <a:lnTo>
                    <a:pt x="1146534" y="65244"/>
                  </a:lnTo>
                  <a:lnTo>
                    <a:pt x="1107190" y="68245"/>
                  </a:lnTo>
                  <a:lnTo>
                    <a:pt x="1069131" y="75509"/>
                  </a:lnTo>
                  <a:lnTo>
                    <a:pt x="1033167" y="86928"/>
                  </a:lnTo>
                  <a:lnTo>
                    <a:pt x="1003645" y="59578"/>
                  </a:lnTo>
                  <a:lnTo>
                    <a:pt x="965652" y="39045"/>
                  </a:lnTo>
                  <a:lnTo>
                    <a:pt x="921623" y="25824"/>
                  </a:lnTo>
                  <a:lnTo>
                    <a:pt x="873994" y="20411"/>
                  </a:lnTo>
                  <a:lnTo>
                    <a:pt x="825201" y="23301"/>
                  </a:lnTo>
                  <a:lnTo>
                    <a:pt x="777677" y="34988"/>
                  </a:lnTo>
                  <a:lnTo>
                    <a:pt x="733770" y="56373"/>
                  </a:lnTo>
                  <a:lnTo>
                    <a:pt x="704897" y="29681"/>
                  </a:lnTo>
                  <a:lnTo>
                    <a:pt x="666303" y="10974"/>
                  </a:lnTo>
                  <a:lnTo>
                    <a:pt x="621405" y="1011"/>
                  </a:lnTo>
                  <a:lnTo>
                    <a:pt x="573618" y="550"/>
                  </a:lnTo>
                  <a:lnTo>
                    <a:pt x="526360" y="10348"/>
                  </a:lnTo>
                  <a:lnTo>
                    <a:pt x="511024" y="16173"/>
                  </a:lnTo>
                  <a:lnTo>
                    <a:pt x="496834" y="23098"/>
                  </a:lnTo>
                  <a:lnTo>
                    <a:pt x="483922" y="31049"/>
                  </a:lnTo>
                  <a:lnTo>
                    <a:pt x="472421" y="39952"/>
                  </a:lnTo>
                  <a:lnTo>
                    <a:pt x="430562" y="16255"/>
                  </a:lnTo>
                  <a:lnTo>
                    <a:pt x="381385" y="2864"/>
                  </a:lnTo>
                  <a:lnTo>
                    <a:pt x="328886" y="0"/>
                  </a:lnTo>
                  <a:lnTo>
                    <a:pt x="277058" y="7878"/>
                  </a:lnTo>
                  <a:lnTo>
                    <a:pt x="229897" y="26719"/>
                  </a:lnTo>
                  <a:lnTo>
                    <a:pt x="192083" y="56706"/>
                  </a:lnTo>
                  <a:lnTo>
                    <a:pt x="171811" y="93384"/>
                  </a:lnTo>
                  <a:lnTo>
                    <a:pt x="116721" y="109986"/>
                  </a:lnTo>
                  <a:lnTo>
                    <a:pt x="73724" y="136239"/>
                  </a:lnTo>
                  <a:lnTo>
                    <a:pt x="45007" y="169604"/>
                  </a:lnTo>
                  <a:lnTo>
                    <a:pt x="32753" y="207542"/>
                  </a:lnTo>
                  <a:lnTo>
                    <a:pt x="39149" y="247514"/>
                  </a:lnTo>
                  <a:lnTo>
                    <a:pt x="41454" y="253139"/>
                  </a:lnTo>
                  <a:lnTo>
                    <a:pt x="44346" y="258650"/>
                  </a:lnTo>
                  <a:lnTo>
                    <a:pt x="47803" y="264008"/>
                  </a:lnTo>
                  <a:lnTo>
                    <a:pt x="15735" y="301028"/>
                  </a:lnTo>
                  <a:lnTo>
                    <a:pt x="0" y="340956"/>
                  </a:lnTo>
                  <a:lnTo>
                    <a:pt x="174" y="381663"/>
                  </a:lnTo>
                  <a:lnTo>
                    <a:pt x="15839" y="421023"/>
                  </a:lnTo>
                  <a:lnTo>
                    <a:pt x="46572" y="456908"/>
                  </a:lnTo>
                  <a:lnTo>
                    <a:pt x="91954" y="487191"/>
                  </a:lnTo>
                  <a:lnTo>
                    <a:pt x="145022" y="507655"/>
                  </a:lnTo>
                  <a:lnTo>
                    <a:pt x="204183" y="518524"/>
                  </a:lnTo>
                  <a:lnTo>
                    <a:pt x="211941" y="554587"/>
                  </a:lnTo>
                  <a:lnTo>
                    <a:pt x="232993" y="586918"/>
                  </a:lnTo>
                  <a:lnTo>
                    <a:pt x="265372" y="614233"/>
                  </a:lnTo>
                  <a:lnTo>
                    <a:pt x="307107" y="635248"/>
                  </a:lnTo>
                  <a:lnTo>
                    <a:pt x="356229" y="648678"/>
                  </a:lnTo>
                  <a:lnTo>
                    <a:pt x="410770" y="653239"/>
                  </a:lnTo>
                  <a:lnTo>
                    <a:pt x="438914" y="651801"/>
                  </a:lnTo>
                  <a:lnTo>
                    <a:pt x="466366" y="647839"/>
                  </a:lnTo>
                  <a:lnTo>
                    <a:pt x="492743" y="641426"/>
                  </a:lnTo>
                  <a:lnTo>
                    <a:pt x="517660" y="632637"/>
                  </a:lnTo>
                  <a:lnTo>
                    <a:pt x="539601" y="666330"/>
                  </a:lnTo>
                  <a:lnTo>
                    <a:pt x="571415" y="694909"/>
                  </a:lnTo>
                  <a:lnTo>
                    <a:pt x="611313" y="717737"/>
                  </a:lnTo>
                  <a:lnTo>
                    <a:pt x="657502" y="734176"/>
                  </a:lnTo>
                  <a:lnTo>
                    <a:pt x="708195" y="743590"/>
                  </a:lnTo>
                  <a:lnTo>
                    <a:pt x="761599" y="745341"/>
                  </a:lnTo>
                  <a:lnTo>
                    <a:pt x="815925" y="738792"/>
                  </a:lnTo>
                  <a:lnTo>
                    <a:pt x="854195" y="728620"/>
                  </a:lnTo>
                  <a:lnTo>
                    <a:pt x="889031" y="714347"/>
                  </a:lnTo>
                  <a:lnTo>
                    <a:pt x="919700" y="696336"/>
                  </a:lnTo>
                  <a:lnTo>
                    <a:pt x="945471" y="674947"/>
                  </a:lnTo>
                  <a:lnTo>
                    <a:pt x="995576" y="690676"/>
                  </a:lnTo>
                  <a:lnTo>
                    <a:pt x="1047788" y="699188"/>
                  </a:lnTo>
                  <a:lnTo>
                    <a:pt x="1100598" y="700734"/>
                  </a:lnTo>
                  <a:lnTo>
                    <a:pt x="1152496" y="695564"/>
                  </a:lnTo>
                  <a:lnTo>
                    <a:pt x="1201974" y="683927"/>
                  </a:lnTo>
                  <a:lnTo>
                    <a:pt x="1247522" y="666076"/>
                  </a:lnTo>
                  <a:lnTo>
                    <a:pt x="1287631" y="642258"/>
                  </a:lnTo>
                  <a:lnTo>
                    <a:pt x="1320791" y="612726"/>
                  </a:lnTo>
                  <a:lnTo>
                    <a:pt x="1323682" y="609448"/>
                  </a:lnTo>
                  <a:lnTo>
                    <a:pt x="1384812" y="606110"/>
                  </a:lnTo>
                  <a:lnTo>
                    <a:pt x="1437435" y="588150"/>
                  </a:lnTo>
                  <a:lnTo>
                    <a:pt x="1476036" y="558450"/>
                  </a:lnTo>
                  <a:lnTo>
                    <a:pt x="1495101" y="519891"/>
                  </a:lnTo>
                  <a:lnTo>
                    <a:pt x="1495357" y="497608"/>
                  </a:lnTo>
                  <a:lnTo>
                    <a:pt x="1488421" y="476062"/>
                  </a:lnTo>
                  <a:lnTo>
                    <a:pt x="1474665" y="455999"/>
                  </a:lnTo>
                  <a:lnTo>
                    <a:pt x="1454461" y="438167"/>
                  </a:lnTo>
                  <a:lnTo>
                    <a:pt x="1500052" y="411020"/>
                  </a:lnTo>
                  <a:lnTo>
                    <a:pt x="1525603" y="375556"/>
                  </a:lnTo>
                  <a:lnTo>
                    <a:pt x="1529344" y="336291"/>
                  </a:lnTo>
                  <a:lnTo>
                    <a:pt x="1509503" y="297744"/>
                  </a:lnTo>
                  <a:lnTo>
                    <a:pt x="1487620" y="278463"/>
                  </a:lnTo>
                  <a:lnTo>
                    <a:pt x="1459982" y="263307"/>
                  </a:lnTo>
                  <a:lnTo>
                    <a:pt x="1427845" y="252813"/>
                  </a:lnTo>
                  <a:lnTo>
                    <a:pt x="1392459" y="247519"/>
                  </a:lnTo>
                  <a:lnTo>
                    <a:pt x="1391170" y="245196"/>
                  </a:lnTo>
                  <a:close/>
                </a:path>
                <a:path extrusionOk="0" h="1400175" w="1529714">
                  <a:moveTo>
                    <a:pt x="924239" y="1378882"/>
                  </a:moveTo>
                  <a:lnTo>
                    <a:pt x="925867" y="1386945"/>
                  </a:lnTo>
                  <a:lnTo>
                    <a:pt x="930306" y="1393530"/>
                  </a:lnTo>
                  <a:lnTo>
                    <a:pt x="936891" y="1397970"/>
                  </a:lnTo>
                  <a:lnTo>
                    <a:pt x="944955" y="1399598"/>
                  </a:lnTo>
                  <a:lnTo>
                    <a:pt x="953019" y="1397970"/>
                  </a:lnTo>
                  <a:lnTo>
                    <a:pt x="959603" y="1393530"/>
                  </a:lnTo>
                  <a:lnTo>
                    <a:pt x="964043" y="1386945"/>
                  </a:lnTo>
                  <a:lnTo>
                    <a:pt x="965671" y="1378882"/>
                  </a:lnTo>
                  <a:lnTo>
                    <a:pt x="964043" y="1370818"/>
                  </a:lnTo>
                  <a:lnTo>
                    <a:pt x="959603" y="1364234"/>
                  </a:lnTo>
                  <a:lnTo>
                    <a:pt x="953019" y="1359794"/>
                  </a:lnTo>
                  <a:lnTo>
                    <a:pt x="944955" y="1358166"/>
                  </a:lnTo>
                  <a:lnTo>
                    <a:pt x="936891" y="1359794"/>
                  </a:lnTo>
                  <a:lnTo>
                    <a:pt x="930306" y="1364234"/>
                  </a:lnTo>
                  <a:lnTo>
                    <a:pt x="925867" y="1370818"/>
                  </a:lnTo>
                  <a:lnTo>
                    <a:pt x="924239" y="1378882"/>
                  </a:lnTo>
                  <a:close/>
                </a:path>
              </a:pathLst>
            </a:custGeom>
            <a:noFill/>
            <a:ln cap="flat" cmpd="sng" w="15875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093" name="Google Shape;1093;p29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1503986" y="2806884"/>
              <a:ext cx="98739" cy="987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4" name="Google Shape;1094;p29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1440308" y="2546515"/>
              <a:ext cx="140168" cy="1401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95" name="Google Shape;1095;p29"/>
            <p:cNvSpPr/>
            <p:nvPr/>
          </p:nvSpPr>
          <p:spPr>
            <a:xfrm>
              <a:off x="692577" y="1713775"/>
              <a:ext cx="1404620" cy="635000"/>
            </a:xfrm>
            <a:custGeom>
              <a:rect b="b" l="l" r="r" t="t"/>
              <a:pathLst>
                <a:path extrusionOk="0" h="635000" w="1404620">
                  <a:moveTo>
                    <a:pt x="1314551" y="411493"/>
                  </a:moveTo>
                  <a:lnTo>
                    <a:pt x="1337974" y="411517"/>
                  </a:lnTo>
                  <a:lnTo>
                    <a:pt x="1361001" y="409192"/>
                  </a:lnTo>
                  <a:lnTo>
                    <a:pt x="1383239" y="404578"/>
                  </a:lnTo>
                  <a:lnTo>
                    <a:pt x="1404293" y="397734"/>
                  </a:lnTo>
                </a:path>
                <a:path extrusionOk="0" h="635000" w="1404620">
                  <a:moveTo>
                    <a:pt x="1235369" y="562062"/>
                  </a:moveTo>
                  <a:lnTo>
                    <a:pt x="1244924" y="564347"/>
                  </a:lnTo>
                  <a:lnTo>
                    <a:pt x="1254674" y="566209"/>
                  </a:lnTo>
                  <a:lnTo>
                    <a:pt x="1264588" y="567644"/>
                  </a:lnTo>
                  <a:lnTo>
                    <a:pt x="1274634" y="568647"/>
                  </a:lnTo>
                </a:path>
                <a:path extrusionOk="0" h="635000" w="1404620">
                  <a:moveTo>
                    <a:pt x="897033" y="634412"/>
                  </a:moveTo>
                  <a:lnTo>
                    <a:pt x="903846" y="627225"/>
                  </a:lnTo>
                  <a:lnTo>
                    <a:pt x="910069" y="619813"/>
                  </a:lnTo>
                  <a:lnTo>
                    <a:pt x="915688" y="612190"/>
                  </a:lnTo>
                  <a:lnTo>
                    <a:pt x="920691" y="604373"/>
                  </a:lnTo>
                </a:path>
                <a:path extrusionOk="0" h="635000" w="1404620">
                  <a:moveTo>
                    <a:pt x="459535" y="559507"/>
                  </a:moveTo>
                  <a:lnTo>
                    <a:pt x="460911" y="567863"/>
                  </a:lnTo>
                  <a:lnTo>
                    <a:pt x="462947" y="576153"/>
                  </a:lnTo>
                  <a:lnTo>
                    <a:pt x="465639" y="584360"/>
                  </a:lnTo>
                  <a:lnTo>
                    <a:pt x="468982" y="592467"/>
                  </a:lnTo>
                </a:path>
                <a:path extrusionOk="0" h="635000" w="1404620">
                  <a:moveTo>
                    <a:pt x="271696" y="355854"/>
                  </a:moveTo>
                  <a:lnTo>
                    <a:pt x="223650" y="377411"/>
                  </a:lnTo>
                  <a:lnTo>
                    <a:pt x="187234" y="406414"/>
                  </a:lnTo>
                  <a:lnTo>
                    <a:pt x="164250" y="440932"/>
                  </a:lnTo>
                  <a:lnTo>
                    <a:pt x="156505" y="479037"/>
                  </a:lnTo>
                </a:path>
                <a:path extrusionOk="0" h="635000" w="1404620">
                  <a:moveTo>
                    <a:pt x="0" y="224654"/>
                  </a:moveTo>
                  <a:lnTo>
                    <a:pt x="9739" y="237624"/>
                  </a:lnTo>
                  <a:lnTo>
                    <a:pt x="21620" y="249724"/>
                  </a:lnTo>
                  <a:lnTo>
                    <a:pt x="35514" y="260836"/>
                  </a:lnTo>
                  <a:lnTo>
                    <a:pt x="51292" y="270845"/>
                  </a:lnTo>
                </a:path>
                <a:path extrusionOk="0" h="635000" w="1404620">
                  <a:moveTo>
                    <a:pt x="123076" y="53266"/>
                  </a:moveTo>
                  <a:lnTo>
                    <a:pt x="121117" y="60463"/>
                  </a:lnTo>
                  <a:lnTo>
                    <a:pt x="120210" y="67768"/>
                  </a:lnTo>
                  <a:lnTo>
                    <a:pt x="120368" y="75080"/>
                  </a:lnTo>
                </a:path>
                <a:path extrusionOk="0" h="635000" w="1404620">
                  <a:moveTo>
                    <a:pt x="450642" y="27820"/>
                  </a:moveTo>
                  <a:lnTo>
                    <a:pt x="445228" y="20406"/>
                  </a:lnTo>
                  <a:lnTo>
                    <a:pt x="439026" y="13280"/>
                  </a:lnTo>
                  <a:lnTo>
                    <a:pt x="432064" y="6469"/>
                  </a:lnTo>
                  <a:lnTo>
                    <a:pt x="424366" y="0"/>
                  </a:lnTo>
                </a:path>
                <a:path extrusionOk="0" h="635000" w="1404620">
                  <a:moveTo>
                    <a:pt x="696405" y="41078"/>
                  </a:moveTo>
                  <a:lnTo>
                    <a:pt x="694071" y="34891"/>
                  </a:lnTo>
                  <a:lnTo>
                    <a:pt x="691166" y="28819"/>
                  </a:lnTo>
                  <a:lnTo>
                    <a:pt x="687699" y="22877"/>
                  </a:lnTo>
                  <a:lnTo>
                    <a:pt x="683679" y="17085"/>
                  </a:lnTo>
                </a:path>
                <a:path extrusionOk="0" h="635000" w="1404620">
                  <a:moveTo>
                    <a:pt x="984823" y="49226"/>
                  </a:moveTo>
                  <a:lnTo>
                    <a:pt x="972527" y="54342"/>
                  </a:lnTo>
                  <a:lnTo>
                    <a:pt x="960732" y="59937"/>
                  </a:lnTo>
                  <a:lnTo>
                    <a:pt x="949469" y="65997"/>
                  </a:lnTo>
                  <a:lnTo>
                    <a:pt x="938772" y="72503"/>
                  </a:lnTo>
                </a:path>
                <a:path extrusionOk="0" h="635000" w="1404620">
                  <a:moveTo>
                    <a:pt x="1334603" y="232163"/>
                  </a:moveTo>
                  <a:lnTo>
                    <a:pt x="1337159" y="226123"/>
                  </a:lnTo>
                  <a:lnTo>
                    <a:pt x="1339352" y="220024"/>
                  </a:lnTo>
                  <a:lnTo>
                    <a:pt x="1341179" y="213871"/>
                  </a:lnTo>
                  <a:lnTo>
                    <a:pt x="1342639" y="207673"/>
                  </a:lnTo>
                </a:path>
              </a:pathLst>
            </a:custGeom>
            <a:noFill/>
            <a:ln cap="flat" cmpd="sng" w="15875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29"/>
            <p:cNvSpPr/>
            <p:nvPr/>
          </p:nvSpPr>
          <p:spPr>
            <a:xfrm>
              <a:off x="1105973" y="1838713"/>
              <a:ext cx="719455" cy="153670"/>
            </a:xfrm>
            <a:custGeom>
              <a:rect b="b" l="l" r="r" t="t"/>
              <a:pathLst>
                <a:path extrusionOk="0" h="153669" w="719455">
                  <a:moveTo>
                    <a:pt x="444648" y="0"/>
                  </a:moveTo>
                  <a:lnTo>
                    <a:pt x="406621" y="10170"/>
                  </a:lnTo>
                  <a:lnTo>
                    <a:pt x="378872" y="38298"/>
                  </a:lnTo>
                  <a:lnTo>
                    <a:pt x="368739" y="76597"/>
                  </a:lnTo>
                  <a:lnTo>
                    <a:pt x="368697" y="77290"/>
                  </a:lnTo>
                  <a:lnTo>
                    <a:pt x="370049" y="92012"/>
                  </a:lnTo>
                  <a:lnTo>
                    <a:pt x="370093" y="92484"/>
                  </a:lnTo>
                  <a:lnTo>
                    <a:pt x="374192" y="106213"/>
                  </a:lnTo>
                  <a:lnTo>
                    <a:pt x="374281" y="106511"/>
                  </a:lnTo>
                  <a:lnTo>
                    <a:pt x="381168" y="119198"/>
                  </a:lnTo>
                  <a:lnTo>
                    <a:pt x="381262" y="119372"/>
                  </a:lnTo>
                  <a:lnTo>
                    <a:pt x="415906" y="147736"/>
                  </a:lnTo>
                  <a:lnTo>
                    <a:pt x="445839" y="153292"/>
                  </a:lnTo>
                  <a:lnTo>
                    <a:pt x="461193" y="151903"/>
                  </a:lnTo>
                  <a:lnTo>
                    <a:pt x="475378" y="147736"/>
                  </a:lnTo>
                  <a:lnTo>
                    <a:pt x="488336" y="140791"/>
                  </a:lnTo>
                  <a:lnTo>
                    <a:pt x="490404" y="139104"/>
                  </a:lnTo>
                  <a:lnTo>
                    <a:pt x="445293" y="139104"/>
                  </a:lnTo>
                  <a:lnTo>
                    <a:pt x="433035" y="137984"/>
                  </a:lnTo>
                  <a:lnTo>
                    <a:pt x="393923" y="111714"/>
                  </a:lnTo>
                  <a:lnTo>
                    <a:pt x="383782" y="77290"/>
                  </a:lnTo>
                  <a:lnTo>
                    <a:pt x="384287" y="68658"/>
                  </a:lnTo>
                  <a:lnTo>
                    <a:pt x="401666" y="32534"/>
                  </a:lnTo>
                  <a:lnTo>
                    <a:pt x="437299" y="14715"/>
                  </a:lnTo>
                  <a:lnTo>
                    <a:pt x="445293" y="14188"/>
                  </a:lnTo>
                  <a:lnTo>
                    <a:pt x="490433" y="14188"/>
                  </a:lnTo>
                  <a:lnTo>
                    <a:pt x="488301" y="12445"/>
                  </a:lnTo>
                  <a:lnTo>
                    <a:pt x="475102" y="5531"/>
                  </a:lnTo>
                  <a:lnTo>
                    <a:pt x="460551" y="1382"/>
                  </a:lnTo>
                  <a:lnTo>
                    <a:pt x="444648" y="0"/>
                  </a:lnTo>
                  <a:close/>
                </a:path>
                <a:path extrusionOk="0" h="153669" w="719455">
                  <a:moveTo>
                    <a:pt x="490433" y="14188"/>
                  </a:moveTo>
                  <a:lnTo>
                    <a:pt x="445293" y="14188"/>
                  </a:lnTo>
                  <a:lnTo>
                    <a:pt x="453430" y="14715"/>
                  </a:lnTo>
                  <a:lnTo>
                    <a:pt x="461343" y="16298"/>
                  </a:lnTo>
                  <a:lnTo>
                    <a:pt x="494842" y="38445"/>
                  </a:lnTo>
                  <a:lnTo>
                    <a:pt x="507402" y="76597"/>
                  </a:lnTo>
                  <a:lnTo>
                    <a:pt x="506899" y="85086"/>
                  </a:lnTo>
                  <a:lnTo>
                    <a:pt x="489530" y="121182"/>
                  </a:lnTo>
                  <a:lnTo>
                    <a:pt x="453631" y="138589"/>
                  </a:lnTo>
                  <a:lnTo>
                    <a:pt x="445293" y="139104"/>
                  </a:lnTo>
                  <a:lnTo>
                    <a:pt x="490404" y="139104"/>
                  </a:lnTo>
                  <a:lnTo>
                    <a:pt x="516913" y="106213"/>
                  </a:lnTo>
                  <a:lnTo>
                    <a:pt x="522423" y="77290"/>
                  </a:lnTo>
                  <a:lnTo>
                    <a:pt x="522486" y="76597"/>
                  </a:lnTo>
                  <a:lnTo>
                    <a:pt x="521090" y="61062"/>
                  </a:lnTo>
                  <a:lnTo>
                    <a:pt x="516901" y="46806"/>
                  </a:lnTo>
                  <a:lnTo>
                    <a:pt x="509920" y="33827"/>
                  </a:lnTo>
                  <a:lnTo>
                    <a:pt x="500147" y="22125"/>
                  </a:lnTo>
                  <a:lnTo>
                    <a:pt x="490433" y="14188"/>
                  </a:lnTo>
                  <a:close/>
                </a:path>
                <a:path extrusionOk="0" h="153669" w="719455">
                  <a:moveTo>
                    <a:pt x="558104" y="3671"/>
                  </a:moveTo>
                  <a:lnTo>
                    <a:pt x="543124" y="3671"/>
                  </a:lnTo>
                  <a:lnTo>
                    <a:pt x="584501" y="149622"/>
                  </a:lnTo>
                  <a:lnTo>
                    <a:pt x="587226" y="149622"/>
                  </a:lnTo>
                  <a:lnTo>
                    <a:pt x="603530" y="108842"/>
                  </a:lnTo>
                  <a:lnTo>
                    <a:pt x="587920" y="108842"/>
                  </a:lnTo>
                  <a:lnTo>
                    <a:pt x="558104" y="3671"/>
                  </a:lnTo>
                  <a:close/>
                </a:path>
                <a:path extrusionOk="0" h="153669" w="719455">
                  <a:moveTo>
                    <a:pt x="646754" y="39190"/>
                  </a:moveTo>
                  <a:lnTo>
                    <a:pt x="631378" y="39190"/>
                  </a:lnTo>
                  <a:lnTo>
                    <a:pt x="674688" y="149622"/>
                  </a:lnTo>
                  <a:lnTo>
                    <a:pt x="677398" y="149622"/>
                  </a:lnTo>
                  <a:lnTo>
                    <a:pt x="689116" y="108842"/>
                  </a:lnTo>
                  <a:lnTo>
                    <a:pt x="674142" y="108842"/>
                  </a:lnTo>
                  <a:lnTo>
                    <a:pt x="646754" y="39190"/>
                  </a:lnTo>
                  <a:close/>
                </a:path>
                <a:path extrusionOk="0" h="153669" w="719455">
                  <a:moveTo>
                    <a:pt x="632787" y="3671"/>
                  </a:moveTo>
                  <a:lnTo>
                    <a:pt x="629759" y="3671"/>
                  </a:lnTo>
                  <a:lnTo>
                    <a:pt x="587920" y="108842"/>
                  </a:lnTo>
                  <a:lnTo>
                    <a:pt x="603530" y="108842"/>
                  </a:lnTo>
                  <a:lnTo>
                    <a:pt x="631378" y="39190"/>
                  </a:lnTo>
                  <a:lnTo>
                    <a:pt x="646754" y="39190"/>
                  </a:lnTo>
                  <a:lnTo>
                    <a:pt x="632787" y="3671"/>
                  </a:lnTo>
                  <a:close/>
                </a:path>
                <a:path extrusionOk="0" h="153669" w="719455">
                  <a:moveTo>
                    <a:pt x="719336" y="3671"/>
                  </a:moveTo>
                  <a:lnTo>
                    <a:pt x="704466" y="3671"/>
                  </a:lnTo>
                  <a:lnTo>
                    <a:pt x="674142" y="108842"/>
                  </a:lnTo>
                  <a:lnTo>
                    <a:pt x="689116" y="108842"/>
                  </a:lnTo>
                  <a:lnTo>
                    <a:pt x="719336" y="3671"/>
                  </a:lnTo>
                  <a:close/>
                </a:path>
                <a:path extrusionOk="0" h="153669" w="719455">
                  <a:moveTo>
                    <a:pt x="227607" y="3671"/>
                  </a:moveTo>
                  <a:lnTo>
                    <a:pt x="224432" y="3671"/>
                  </a:lnTo>
                  <a:lnTo>
                    <a:pt x="224432" y="149622"/>
                  </a:lnTo>
                  <a:lnTo>
                    <a:pt x="239513" y="149622"/>
                  </a:lnTo>
                  <a:lnTo>
                    <a:pt x="239513" y="39104"/>
                  </a:lnTo>
                  <a:lnTo>
                    <a:pt x="258371" y="39104"/>
                  </a:lnTo>
                  <a:lnTo>
                    <a:pt x="227607" y="3671"/>
                  </a:lnTo>
                  <a:close/>
                </a:path>
                <a:path extrusionOk="0" h="153669" w="719455">
                  <a:moveTo>
                    <a:pt x="258371" y="39104"/>
                  </a:moveTo>
                  <a:lnTo>
                    <a:pt x="239513" y="39104"/>
                  </a:lnTo>
                  <a:lnTo>
                    <a:pt x="335854" y="149622"/>
                  </a:lnTo>
                  <a:lnTo>
                    <a:pt x="339130" y="149622"/>
                  </a:lnTo>
                  <a:lnTo>
                    <a:pt x="339130" y="115549"/>
                  </a:lnTo>
                  <a:lnTo>
                    <a:pt x="324742" y="115549"/>
                  </a:lnTo>
                  <a:lnTo>
                    <a:pt x="258371" y="39104"/>
                  </a:lnTo>
                  <a:close/>
                </a:path>
                <a:path extrusionOk="0" h="153669" w="719455">
                  <a:moveTo>
                    <a:pt x="339130" y="3671"/>
                  </a:moveTo>
                  <a:lnTo>
                    <a:pt x="324742" y="3671"/>
                  </a:lnTo>
                  <a:lnTo>
                    <a:pt x="324742" y="115549"/>
                  </a:lnTo>
                  <a:lnTo>
                    <a:pt x="339130" y="115549"/>
                  </a:lnTo>
                  <a:lnTo>
                    <a:pt x="339130" y="3671"/>
                  </a:lnTo>
                  <a:close/>
                </a:path>
                <a:path extrusionOk="0" h="153669" w="719455">
                  <a:moveTo>
                    <a:pt x="118566" y="3671"/>
                  </a:moveTo>
                  <a:lnTo>
                    <a:pt x="103683" y="3671"/>
                  </a:lnTo>
                  <a:lnTo>
                    <a:pt x="103683" y="149622"/>
                  </a:lnTo>
                  <a:lnTo>
                    <a:pt x="118566" y="149622"/>
                  </a:lnTo>
                  <a:lnTo>
                    <a:pt x="118566" y="81639"/>
                  </a:lnTo>
                  <a:lnTo>
                    <a:pt x="138126" y="81639"/>
                  </a:lnTo>
                  <a:lnTo>
                    <a:pt x="126404" y="69155"/>
                  </a:lnTo>
                  <a:lnTo>
                    <a:pt x="137873" y="58441"/>
                  </a:lnTo>
                  <a:lnTo>
                    <a:pt x="118566" y="58441"/>
                  </a:lnTo>
                  <a:lnTo>
                    <a:pt x="118566" y="3671"/>
                  </a:lnTo>
                  <a:close/>
                </a:path>
                <a:path extrusionOk="0" h="153669" w="719455">
                  <a:moveTo>
                    <a:pt x="138126" y="81639"/>
                  </a:moveTo>
                  <a:lnTo>
                    <a:pt x="118566" y="81639"/>
                  </a:lnTo>
                  <a:lnTo>
                    <a:pt x="182532" y="149622"/>
                  </a:lnTo>
                  <a:lnTo>
                    <a:pt x="201960" y="149622"/>
                  </a:lnTo>
                  <a:lnTo>
                    <a:pt x="138126" y="81639"/>
                  </a:lnTo>
                  <a:close/>
                </a:path>
                <a:path extrusionOk="0" h="153669" w="719455">
                  <a:moveTo>
                    <a:pt x="196502" y="3671"/>
                  </a:moveTo>
                  <a:lnTo>
                    <a:pt x="176905" y="3671"/>
                  </a:lnTo>
                  <a:lnTo>
                    <a:pt x="118566" y="58441"/>
                  </a:lnTo>
                  <a:lnTo>
                    <a:pt x="137873" y="58441"/>
                  </a:lnTo>
                  <a:lnTo>
                    <a:pt x="196502" y="3671"/>
                  </a:lnTo>
                  <a:close/>
                </a:path>
                <a:path extrusionOk="0" h="153669" w="719455">
                  <a:moveTo>
                    <a:pt x="14585" y="3671"/>
                  </a:moveTo>
                  <a:lnTo>
                    <a:pt x="0" y="3671"/>
                  </a:lnTo>
                  <a:lnTo>
                    <a:pt x="0" y="149622"/>
                  </a:lnTo>
                  <a:lnTo>
                    <a:pt x="14585" y="149622"/>
                  </a:lnTo>
                  <a:lnTo>
                    <a:pt x="14585" y="36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29"/>
            <p:cNvSpPr/>
            <p:nvPr/>
          </p:nvSpPr>
          <p:spPr>
            <a:xfrm>
              <a:off x="1105973" y="1838714"/>
              <a:ext cx="719455" cy="153670"/>
            </a:xfrm>
            <a:custGeom>
              <a:rect b="b" l="l" r="r" t="t"/>
              <a:pathLst>
                <a:path extrusionOk="0" h="153669" w="719455">
                  <a:moveTo>
                    <a:pt x="445293" y="14188"/>
                  </a:moveTo>
                  <a:lnTo>
                    <a:pt x="407728" y="27215"/>
                  </a:lnTo>
                  <a:lnTo>
                    <a:pt x="385815" y="60485"/>
                  </a:lnTo>
                  <a:lnTo>
                    <a:pt x="383778" y="77241"/>
                  </a:lnTo>
                  <a:lnTo>
                    <a:pt x="384905" y="89744"/>
                  </a:lnTo>
                  <a:lnTo>
                    <a:pt x="411296" y="129023"/>
                  </a:lnTo>
                  <a:lnTo>
                    <a:pt x="445293" y="139104"/>
                  </a:lnTo>
                  <a:lnTo>
                    <a:pt x="453631" y="138589"/>
                  </a:lnTo>
                  <a:lnTo>
                    <a:pt x="489615" y="121107"/>
                  </a:lnTo>
                  <a:lnTo>
                    <a:pt x="506898" y="85086"/>
                  </a:lnTo>
                  <a:lnTo>
                    <a:pt x="507404" y="76547"/>
                  </a:lnTo>
                  <a:lnTo>
                    <a:pt x="506898" y="68066"/>
                  </a:lnTo>
                  <a:lnTo>
                    <a:pt x="489553" y="32471"/>
                  </a:lnTo>
                  <a:lnTo>
                    <a:pt x="453430" y="14715"/>
                  </a:lnTo>
                  <a:lnTo>
                    <a:pt x="445293" y="14188"/>
                  </a:lnTo>
                  <a:close/>
                </a:path>
                <a:path extrusionOk="0" h="153669" w="719455">
                  <a:moveTo>
                    <a:pt x="543123" y="3671"/>
                  </a:moveTo>
                  <a:lnTo>
                    <a:pt x="558105" y="3671"/>
                  </a:lnTo>
                  <a:lnTo>
                    <a:pt x="587920" y="108842"/>
                  </a:lnTo>
                  <a:lnTo>
                    <a:pt x="629760" y="3671"/>
                  </a:lnTo>
                  <a:lnTo>
                    <a:pt x="632787" y="3671"/>
                  </a:lnTo>
                  <a:lnTo>
                    <a:pt x="674141" y="108842"/>
                  </a:lnTo>
                  <a:lnTo>
                    <a:pt x="704465" y="3671"/>
                  </a:lnTo>
                  <a:lnTo>
                    <a:pt x="719335" y="3671"/>
                  </a:lnTo>
                  <a:lnTo>
                    <a:pt x="677399" y="149621"/>
                  </a:lnTo>
                  <a:lnTo>
                    <a:pt x="674689" y="149621"/>
                  </a:lnTo>
                  <a:lnTo>
                    <a:pt x="631378" y="39191"/>
                  </a:lnTo>
                  <a:lnTo>
                    <a:pt x="587226" y="149621"/>
                  </a:lnTo>
                  <a:lnTo>
                    <a:pt x="584502" y="149621"/>
                  </a:lnTo>
                  <a:lnTo>
                    <a:pt x="543123" y="3671"/>
                  </a:lnTo>
                  <a:close/>
                </a:path>
                <a:path extrusionOk="0" h="153669" w="719455">
                  <a:moveTo>
                    <a:pt x="224432" y="3671"/>
                  </a:moveTo>
                  <a:lnTo>
                    <a:pt x="227607" y="3671"/>
                  </a:lnTo>
                  <a:lnTo>
                    <a:pt x="324743" y="115549"/>
                  </a:lnTo>
                  <a:lnTo>
                    <a:pt x="324743" y="3671"/>
                  </a:lnTo>
                  <a:lnTo>
                    <a:pt x="339129" y="3671"/>
                  </a:lnTo>
                  <a:lnTo>
                    <a:pt x="339129" y="149621"/>
                  </a:lnTo>
                  <a:lnTo>
                    <a:pt x="335855" y="149621"/>
                  </a:lnTo>
                  <a:lnTo>
                    <a:pt x="239514" y="39104"/>
                  </a:lnTo>
                  <a:lnTo>
                    <a:pt x="239514" y="149621"/>
                  </a:lnTo>
                  <a:lnTo>
                    <a:pt x="224432" y="149621"/>
                  </a:lnTo>
                  <a:lnTo>
                    <a:pt x="224432" y="3671"/>
                  </a:lnTo>
                  <a:close/>
                </a:path>
                <a:path extrusionOk="0" h="153669" w="719455">
                  <a:moveTo>
                    <a:pt x="103683" y="3671"/>
                  </a:moveTo>
                  <a:lnTo>
                    <a:pt x="118566" y="3671"/>
                  </a:lnTo>
                  <a:lnTo>
                    <a:pt x="118566" y="58441"/>
                  </a:lnTo>
                  <a:lnTo>
                    <a:pt x="176905" y="3671"/>
                  </a:lnTo>
                  <a:lnTo>
                    <a:pt x="196502" y="3671"/>
                  </a:lnTo>
                  <a:lnTo>
                    <a:pt x="126404" y="69155"/>
                  </a:lnTo>
                  <a:lnTo>
                    <a:pt x="201959" y="149621"/>
                  </a:lnTo>
                  <a:lnTo>
                    <a:pt x="182533" y="149621"/>
                  </a:lnTo>
                  <a:lnTo>
                    <a:pt x="118566" y="81639"/>
                  </a:lnTo>
                  <a:lnTo>
                    <a:pt x="118566" y="149621"/>
                  </a:lnTo>
                  <a:lnTo>
                    <a:pt x="103683" y="149621"/>
                  </a:lnTo>
                  <a:lnTo>
                    <a:pt x="103683" y="3671"/>
                  </a:lnTo>
                  <a:close/>
                </a:path>
                <a:path extrusionOk="0" h="153669" w="719455">
                  <a:moveTo>
                    <a:pt x="0" y="3671"/>
                  </a:moveTo>
                  <a:lnTo>
                    <a:pt x="14585" y="3671"/>
                  </a:lnTo>
                  <a:lnTo>
                    <a:pt x="14585" y="149621"/>
                  </a:lnTo>
                  <a:lnTo>
                    <a:pt x="0" y="149621"/>
                  </a:lnTo>
                  <a:lnTo>
                    <a:pt x="0" y="3671"/>
                  </a:lnTo>
                  <a:close/>
                </a:path>
                <a:path extrusionOk="0" h="153669" w="719455">
                  <a:moveTo>
                    <a:pt x="444648" y="0"/>
                  </a:moveTo>
                  <a:lnTo>
                    <a:pt x="488301" y="12445"/>
                  </a:lnTo>
                  <a:lnTo>
                    <a:pt x="516901" y="46806"/>
                  </a:lnTo>
                  <a:lnTo>
                    <a:pt x="522485" y="76596"/>
                  </a:lnTo>
                  <a:lnTo>
                    <a:pt x="521092" y="92012"/>
                  </a:lnTo>
                  <a:lnTo>
                    <a:pt x="500196" y="130968"/>
                  </a:lnTo>
                  <a:lnTo>
                    <a:pt x="461262" y="151897"/>
                  </a:lnTo>
                  <a:lnTo>
                    <a:pt x="445839" y="153292"/>
                  </a:lnTo>
                  <a:lnTo>
                    <a:pt x="430239" y="151903"/>
                  </a:lnTo>
                  <a:lnTo>
                    <a:pt x="391035" y="131067"/>
                  </a:lnTo>
                  <a:lnTo>
                    <a:pt x="370093" y="92484"/>
                  </a:lnTo>
                  <a:lnTo>
                    <a:pt x="368696" y="77291"/>
                  </a:lnTo>
                  <a:lnTo>
                    <a:pt x="369332" y="66966"/>
                  </a:lnTo>
                  <a:lnTo>
                    <a:pt x="384423" y="29805"/>
                  </a:lnTo>
                  <a:lnTo>
                    <a:pt x="415589" y="5720"/>
                  </a:lnTo>
                  <a:lnTo>
                    <a:pt x="444648" y="0"/>
                  </a:lnTo>
                  <a:close/>
                </a:path>
              </a:pathLst>
            </a:custGeom>
            <a:noFill/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29"/>
            <p:cNvSpPr/>
            <p:nvPr/>
          </p:nvSpPr>
          <p:spPr>
            <a:xfrm>
              <a:off x="1234096" y="2083685"/>
              <a:ext cx="456565" cy="146050"/>
            </a:xfrm>
            <a:custGeom>
              <a:rect b="b" l="l" r="r" t="t"/>
              <a:pathLst>
                <a:path extrusionOk="0" h="146050" w="456564">
                  <a:moveTo>
                    <a:pt x="299541" y="0"/>
                  </a:moveTo>
                  <a:lnTo>
                    <a:pt x="295970" y="0"/>
                  </a:lnTo>
                  <a:lnTo>
                    <a:pt x="227013" y="145949"/>
                  </a:lnTo>
                  <a:lnTo>
                    <a:pt x="243284" y="145949"/>
                  </a:lnTo>
                  <a:lnTo>
                    <a:pt x="266021" y="97928"/>
                  </a:lnTo>
                  <a:lnTo>
                    <a:pt x="345210" y="97928"/>
                  </a:lnTo>
                  <a:lnTo>
                    <a:pt x="338640" y="83839"/>
                  </a:lnTo>
                  <a:lnTo>
                    <a:pt x="272689" y="83839"/>
                  </a:lnTo>
                  <a:lnTo>
                    <a:pt x="297699" y="31008"/>
                  </a:lnTo>
                  <a:lnTo>
                    <a:pt x="314002" y="31008"/>
                  </a:lnTo>
                  <a:lnTo>
                    <a:pt x="299541" y="0"/>
                  </a:lnTo>
                  <a:close/>
                </a:path>
                <a:path extrusionOk="0" h="146050" w="456564">
                  <a:moveTo>
                    <a:pt x="345210" y="97928"/>
                  </a:moveTo>
                  <a:lnTo>
                    <a:pt x="328896" y="97928"/>
                  </a:lnTo>
                  <a:lnTo>
                    <a:pt x="351851" y="145949"/>
                  </a:lnTo>
                  <a:lnTo>
                    <a:pt x="367605" y="145949"/>
                  </a:lnTo>
                  <a:lnTo>
                    <a:pt x="345210" y="97928"/>
                  </a:lnTo>
                  <a:close/>
                </a:path>
                <a:path extrusionOk="0" h="146050" w="456564">
                  <a:moveTo>
                    <a:pt x="314002" y="31008"/>
                  </a:moveTo>
                  <a:lnTo>
                    <a:pt x="297699" y="31008"/>
                  </a:lnTo>
                  <a:lnTo>
                    <a:pt x="322588" y="83839"/>
                  </a:lnTo>
                  <a:lnTo>
                    <a:pt x="338640" y="83839"/>
                  </a:lnTo>
                  <a:lnTo>
                    <a:pt x="314002" y="31008"/>
                  </a:lnTo>
                  <a:close/>
                </a:path>
                <a:path extrusionOk="0" h="146050" w="456564">
                  <a:moveTo>
                    <a:pt x="423663" y="14287"/>
                  </a:moveTo>
                  <a:lnTo>
                    <a:pt x="408781" y="14287"/>
                  </a:lnTo>
                  <a:lnTo>
                    <a:pt x="408781" y="145949"/>
                  </a:lnTo>
                  <a:lnTo>
                    <a:pt x="423663" y="145949"/>
                  </a:lnTo>
                  <a:lnTo>
                    <a:pt x="423663" y="14287"/>
                  </a:lnTo>
                  <a:close/>
                </a:path>
                <a:path extrusionOk="0" h="146050" w="456564">
                  <a:moveTo>
                    <a:pt x="456207" y="0"/>
                  </a:moveTo>
                  <a:lnTo>
                    <a:pt x="376238" y="0"/>
                  </a:lnTo>
                  <a:lnTo>
                    <a:pt x="376238" y="14287"/>
                  </a:lnTo>
                  <a:lnTo>
                    <a:pt x="456207" y="14287"/>
                  </a:lnTo>
                  <a:lnTo>
                    <a:pt x="456207" y="0"/>
                  </a:lnTo>
                  <a:close/>
                </a:path>
                <a:path extrusionOk="0" h="146050" w="456564">
                  <a:moveTo>
                    <a:pt x="116185" y="0"/>
                  </a:moveTo>
                  <a:lnTo>
                    <a:pt x="101600" y="0"/>
                  </a:lnTo>
                  <a:lnTo>
                    <a:pt x="101600" y="145949"/>
                  </a:lnTo>
                  <a:lnTo>
                    <a:pt x="116185" y="145949"/>
                  </a:lnTo>
                  <a:lnTo>
                    <a:pt x="116185" y="75505"/>
                  </a:lnTo>
                  <a:lnTo>
                    <a:pt x="205085" y="75505"/>
                  </a:lnTo>
                  <a:lnTo>
                    <a:pt x="205085" y="61217"/>
                  </a:lnTo>
                  <a:lnTo>
                    <a:pt x="116185" y="61217"/>
                  </a:lnTo>
                  <a:lnTo>
                    <a:pt x="116185" y="0"/>
                  </a:lnTo>
                  <a:close/>
                </a:path>
                <a:path extrusionOk="0" h="146050" w="456564">
                  <a:moveTo>
                    <a:pt x="205085" y="75505"/>
                  </a:moveTo>
                  <a:lnTo>
                    <a:pt x="190500" y="75505"/>
                  </a:lnTo>
                  <a:lnTo>
                    <a:pt x="190500" y="145949"/>
                  </a:lnTo>
                  <a:lnTo>
                    <a:pt x="205085" y="145949"/>
                  </a:lnTo>
                  <a:lnTo>
                    <a:pt x="205085" y="75505"/>
                  </a:lnTo>
                  <a:close/>
                </a:path>
                <a:path extrusionOk="0" h="146050" w="456564">
                  <a:moveTo>
                    <a:pt x="205085" y="0"/>
                  </a:moveTo>
                  <a:lnTo>
                    <a:pt x="190500" y="0"/>
                  </a:lnTo>
                  <a:lnTo>
                    <a:pt x="190500" y="61217"/>
                  </a:lnTo>
                  <a:lnTo>
                    <a:pt x="205085" y="61217"/>
                  </a:lnTo>
                  <a:lnTo>
                    <a:pt x="205085" y="0"/>
                  </a:lnTo>
                  <a:close/>
                </a:path>
                <a:path extrusionOk="0" h="146050" w="456564">
                  <a:moveTo>
                    <a:pt x="47426" y="14287"/>
                  </a:moveTo>
                  <a:lnTo>
                    <a:pt x="32543" y="14287"/>
                  </a:lnTo>
                  <a:lnTo>
                    <a:pt x="32543" y="145949"/>
                  </a:lnTo>
                  <a:lnTo>
                    <a:pt x="47426" y="145949"/>
                  </a:lnTo>
                  <a:lnTo>
                    <a:pt x="47426" y="14287"/>
                  </a:lnTo>
                  <a:close/>
                </a:path>
                <a:path extrusionOk="0" h="146050" w="456564">
                  <a:moveTo>
                    <a:pt x="79969" y="0"/>
                  </a:moveTo>
                  <a:lnTo>
                    <a:pt x="0" y="0"/>
                  </a:lnTo>
                  <a:lnTo>
                    <a:pt x="0" y="14287"/>
                  </a:lnTo>
                  <a:lnTo>
                    <a:pt x="79969" y="14287"/>
                  </a:lnTo>
                  <a:lnTo>
                    <a:pt x="799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099" name="Google Shape;1099;p29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1227746" y="2077334"/>
              <a:ext cx="468907" cy="1586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00" name="Google Shape;1100;p29"/>
            <p:cNvSpPr/>
            <p:nvPr/>
          </p:nvSpPr>
          <p:spPr>
            <a:xfrm>
              <a:off x="8263535" y="3129686"/>
              <a:ext cx="976630" cy="945515"/>
            </a:xfrm>
            <a:custGeom>
              <a:rect b="b" l="l" r="r" t="t"/>
              <a:pathLst>
                <a:path extrusionOk="0" h="945514" w="976629">
                  <a:moveTo>
                    <a:pt x="239585" y="157632"/>
                  </a:moveTo>
                  <a:lnTo>
                    <a:pt x="223761" y="119849"/>
                  </a:lnTo>
                  <a:lnTo>
                    <a:pt x="9423" y="0"/>
                  </a:lnTo>
                  <a:lnTo>
                    <a:pt x="0" y="16357"/>
                  </a:lnTo>
                  <a:lnTo>
                    <a:pt x="208280" y="130568"/>
                  </a:lnTo>
                  <a:lnTo>
                    <a:pt x="212763" y="135166"/>
                  </a:lnTo>
                  <a:lnTo>
                    <a:pt x="218821" y="145694"/>
                  </a:lnTo>
                  <a:lnTo>
                    <a:pt x="220345" y="151650"/>
                  </a:lnTo>
                  <a:lnTo>
                    <a:pt x="220345" y="163791"/>
                  </a:lnTo>
                  <a:lnTo>
                    <a:pt x="218732" y="169938"/>
                  </a:lnTo>
                  <a:lnTo>
                    <a:pt x="212331" y="180670"/>
                  </a:lnTo>
                  <a:lnTo>
                    <a:pt x="207632" y="185318"/>
                  </a:lnTo>
                  <a:lnTo>
                    <a:pt x="31280" y="275424"/>
                  </a:lnTo>
                  <a:lnTo>
                    <a:pt x="40195" y="292074"/>
                  </a:lnTo>
                  <a:lnTo>
                    <a:pt x="210058" y="205282"/>
                  </a:lnTo>
                  <a:lnTo>
                    <a:pt x="237744" y="171564"/>
                  </a:lnTo>
                  <a:lnTo>
                    <a:pt x="239128" y="164642"/>
                  </a:lnTo>
                  <a:lnTo>
                    <a:pt x="239585" y="157632"/>
                  </a:lnTo>
                  <a:close/>
                </a:path>
                <a:path extrusionOk="0" h="945514" w="976629">
                  <a:moveTo>
                    <a:pt x="976376" y="53784"/>
                  </a:moveTo>
                  <a:lnTo>
                    <a:pt x="362127" y="363397"/>
                  </a:lnTo>
                  <a:lnTo>
                    <a:pt x="347916" y="387654"/>
                  </a:lnTo>
                  <a:lnTo>
                    <a:pt x="347916" y="400989"/>
                  </a:lnTo>
                  <a:lnTo>
                    <a:pt x="349542" y="407568"/>
                  </a:lnTo>
                  <a:lnTo>
                    <a:pt x="356209" y="419430"/>
                  </a:lnTo>
                  <a:lnTo>
                    <a:pt x="361276" y="424688"/>
                  </a:lnTo>
                  <a:lnTo>
                    <a:pt x="720229" y="630796"/>
                  </a:lnTo>
                  <a:lnTo>
                    <a:pt x="723696" y="634453"/>
                  </a:lnTo>
                  <a:lnTo>
                    <a:pt x="728395" y="642772"/>
                  </a:lnTo>
                  <a:lnTo>
                    <a:pt x="729589" y="647471"/>
                  </a:lnTo>
                  <a:lnTo>
                    <a:pt x="729589" y="656958"/>
                  </a:lnTo>
                  <a:lnTo>
                    <a:pt x="286296" y="918883"/>
                  </a:lnTo>
                  <a:lnTo>
                    <a:pt x="256501" y="926706"/>
                  </a:lnTo>
                  <a:lnTo>
                    <a:pt x="249085" y="926249"/>
                  </a:lnTo>
                  <a:lnTo>
                    <a:pt x="241744" y="924890"/>
                  </a:lnTo>
                  <a:lnTo>
                    <a:pt x="234594" y="922629"/>
                  </a:lnTo>
                  <a:lnTo>
                    <a:pt x="227711" y="919454"/>
                  </a:lnTo>
                  <a:lnTo>
                    <a:pt x="182410" y="894994"/>
                  </a:lnTo>
                  <a:lnTo>
                    <a:pt x="173088" y="911440"/>
                  </a:lnTo>
                  <a:lnTo>
                    <a:pt x="218401" y="935875"/>
                  </a:lnTo>
                  <a:lnTo>
                    <a:pt x="256501" y="945476"/>
                  </a:lnTo>
                  <a:lnTo>
                    <a:pt x="266700" y="944829"/>
                  </a:lnTo>
                  <a:lnTo>
                    <a:pt x="732777" y="688263"/>
                  </a:lnTo>
                  <a:lnTo>
                    <a:pt x="748830" y="660044"/>
                  </a:lnTo>
                  <a:lnTo>
                    <a:pt x="748830" y="644410"/>
                  </a:lnTo>
                  <a:lnTo>
                    <a:pt x="746874" y="636612"/>
                  </a:lnTo>
                  <a:lnTo>
                    <a:pt x="738974" y="622554"/>
                  </a:lnTo>
                  <a:lnTo>
                    <a:pt x="732980" y="616318"/>
                  </a:lnTo>
                  <a:lnTo>
                    <a:pt x="374015" y="410210"/>
                  </a:lnTo>
                  <a:lnTo>
                    <a:pt x="371487" y="407517"/>
                  </a:lnTo>
                  <a:lnTo>
                    <a:pt x="368033" y="401396"/>
                  </a:lnTo>
                  <a:lnTo>
                    <a:pt x="367157" y="397941"/>
                  </a:lnTo>
                  <a:lnTo>
                    <a:pt x="367157" y="390829"/>
                  </a:lnTo>
                  <a:lnTo>
                    <a:pt x="368096" y="387235"/>
                  </a:lnTo>
                  <a:lnTo>
                    <a:pt x="371767" y="380961"/>
                  </a:lnTo>
                  <a:lnTo>
                    <a:pt x="374459" y="378244"/>
                  </a:lnTo>
                  <a:lnTo>
                    <a:pt x="976376" y="53784"/>
                  </a:lnTo>
                  <a:close/>
                </a:path>
              </a:pathLst>
            </a:custGeom>
            <a:solidFill>
              <a:srgbClr val="F6921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101" name="Google Shape;1101;p29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7729455" y="1986241"/>
              <a:ext cx="835710" cy="1209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02" name="Google Shape;1102;p29"/>
            <p:cNvSpPr/>
            <p:nvPr/>
          </p:nvSpPr>
          <p:spPr>
            <a:xfrm>
              <a:off x="8554759" y="2534353"/>
              <a:ext cx="10795" cy="108585"/>
            </a:xfrm>
            <a:custGeom>
              <a:rect b="b" l="l" r="r" t="t"/>
              <a:pathLst>
                <a:path extrusionOk="0" h="108585" w="10795">
                  <a:moveTo>
                    <a:pt x="10406" y="0"/>
                  </a:moveTo>
                  <a:lnTo>
                    <a:pt x="0" y="5353"/>
                  </a:lnTo>
                  <a:lnTo>
                    <a:pt x="0" y="104446"/>
                  </a:lnTo>
                  <a:lnTo>
                    <a:pt x="10406" y="108188"/>
                  </a:lnTo>
                  <a:lnTo>
                    <a:pt x="10406" y="0"/>
                  </a:lnTo>
                  <a:close/>
                </a:path>
              </a:pathLst>
            </a:custGeom>
            <a:solidFill>
              <a:srgbClr val="1F568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29"/>
            <p:cNvSpPr/>
            <p:nvPr/>
          </p:nvSpPr>
          <p:spPr>
            <a:xfrm>
              <a:off x="8335510" y="2638799"/>
              <a:ext cx="229870" cy="123189"/>
            </a:xfrm>
            <a:custGeom>
              <a:rect b="b" l="l" r="r" t="t"/>
              <a:pathLst>
                <a:path extrusionOk="0" h="123189" w="229870">
                  <a:moveTo>
                    <a:pt x="219248" y="0"/>
                  </a:moveTo>
                  <a:lnTo>
                    <a:pt x="1682" y="112262"/>
                  </a:lnTo>
                  <a:lnTo>
                    <a:pt x="0" y="122843"/>
                  </a:lnTo>
                  <a:lnTo>
                    <a:pt x="229655" y="3742"/>
                  </a:lnTo>
                  <a:lnTo>
                    <a:pt x="219248" y="0"/>
                  </a:lnTo>
                  <a:close/>
                </a:path>
              </a:pathLst>
            </a:custGeom>
            <a:solidFill>
              <a:srgbClr val="5BBFD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104" name="Google Shape;1104;p29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8504668" y="2563046"/>
              <a:ext cx="4692" cy="1103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05" name="Google Shape;1105;p29"/>
            <p:cNvSpPr/>
            <p:nvPr/>
          </p:nvSpPr>
          <p:spPr>
            <a:xfrm>
              <a:off x="8500719" y="2565463"/>
              <a:ext cx="4445" cy="108585"/>
            </a:xfrm>
            <a:custGeom>
              <a:rect b="b" l="l" r="r" t="t"/>
              <a:pathLst>
                <a:path extrusionOk="0" h="108585" w="4445">
                  <a:moveTo>
                    <a:pt x="3949" y="0"/>
                  </a:moveTo>
                  <a:lnTo>
                    <a:pt x="0" y="2542"/>
                  </a:lnTo>
                  <a:lnTo>
                    <a:pt x="0" y="106024"/>
                  </a:lnTo>
                  <a:lnTo>
                    <a:pt x="3949" y="107967"/>
                  </a:lnTo>
                  <a:lnTo>
                    <a:pt x="3949" y="0"/>
                  </a:lnTo>
                  <a:close/>
                </a:path>
              </a:pathLst>
            </a:custGeom>
            <a:solidFill>
              <a:srgbClr val="1F568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106" name="Google Shape;1106;p29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8447602" y="2592798"/>
              <a:ext cx="4693" cy="1103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07" name="Google Shape;1107;p29"/>
            <p:cNvSpPr/>
            <p:nvPr/>
          </p:nvSpPr>
          <p:spPr>
            <a:xfrm>
              <a:off x="8443653" y="2595214"/>
              <a:ext cx="4445" cy="108585"/>
            </a:xfrm>
            <a:custGeom>
              <a:rect b="b" l="l" r="r" t="t"/>
              <a:pathLst>
                <a:path extrusionOk="0" h="108585" w="4445">
                  <a:moveTo>
                    <a:pt x="3949" y="0"/>
                  </a:moveTo>
                  <a:lnTo>
                    <a:pt x="0" y="2542"/>
                  </a:lnTo>
                  <a:lnTo>
                    <a:pt x="0" y="106025"/>
                  </a:lnTo>
                  <a:lnTo>
                    <a:pt x="3949" y="107967"/>
                  </a:lnTo>
                  <a:lnTo>
                    <a:pt x="3949" y="0"/>
                  </a:lnTo>
                  <a:close/>
                </a:path>
              </a:pathLst>
            </a:custGeom>
            <a:solidFill>
              <a:srgbClr val="1F568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108" name="Google Shape;1108;p29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8390537" y="2622566"/>
              <a:ext cx="4693" cy="1103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09" name="Google Shape;1109;p29"/>
            <p:cNvSpPr/>
            <p:nvPr/>
          </p:nvSpPr>
          <p:spPr>
            <a:xfrm>
              <a:off x="8386588" y="2624982"/>
              <a:ext cx="4445" cy="108585"/>
            </a:xfrm>
            <a:custGeom>
              <a:rect b="b" l="l" r="r" t="t"/>
              <a:pathLst>
                <a:path extrusionOk="0" h="108585" w="4445">
                  <a:moveTo>
                    <a:pt x="3948" y="0"/>
                  </a:moveTo>
                  <a:lnTo>
                    <a:pt x="0" y="2542"/>
                  </a:lnTo>
                  <a:lnTo>
                    <a:pt x="0" y="106024"/>
                  </a:lnTo>
                  <a:lnTo>
                    <a:pt x="3948" y="107967"/>
                  </a:lnTo>
                  <a:lnTo>
                    <a:pt x="3948" y="0"/>
                  </a:lnTo>
                  <a:close/>
                </a:path>
              </a:pathLst>
            </a:custGeom>
            <a:solidFill>
              <a:srgbClr val="1F568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110" name="Google Shape;1110;p29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7958497" y="2434629"/>
              <a:ext cx="180002" cy="2946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11" name="Google Shape;1111;p29"/>
            <p:cNvSpPr/>
            <p:nvPr/>
          </p:nvSpPr>
          <p:spPr>
            <a:xfrm>
              <a:off x="8128982" y="2434629"/>
              <a:ext cx="9525" cy="203200"/>
            </a:xfrm>
            <a:custGeom>
              <a:rect b="b" l="l" r="r" t="t"/>
              <a:pathLst>
                <a:path extrusionOk="0" h="203200" w="9525">
                  <a:moveTo>
                    <a:pt x="9516" y="0"/>
                  </a:moveTo>
                  <a:lnTo>
                    <a:pt x="0" y="4879"/>
                  </a:lnTo>
                  <a:lnTo>
                    <a:pt x="0" y="199259"/>
                  </a:lnTo>
                  <a:lnTo>
                    <a:pt x="9516" y="202685"/>
                  </a:lnTo>
                  <a:lnTo>
                    <a:pt x="9516" y="0"/>
                  </a:lnTo>
                  <a:close/>
                </a:path>
              </a:pathLst>
            </a:custGeom>
            <a:solidFill>
              <a:srgbClr val="1F568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29"/>
            <p:cNvSpPr/>
            <p:nvPr/>
          </p:nvSpPr>
          <p:spPr>
            <a:xfrm>
              <a:off x="7958497" y="2633888"/>
              <a:ext cx="180340" cy="95885"/>
            </a:xfrm>
            <a:custGeom>
              <a:rect b="b" l="l" r="r" t="t"/>
              <a:pathLst>
                <a:path extrusionOk="0" h="95885" w="180340">
                  <a:moveTo>
                    <a:pt x="170486" y="0"/>
                  </a:moveTo>
                  <a:lnTo>
                    <a:pt x="1521" y="85780"/>
                  </a:lnTo>
                  <a:lnTo>
                    <a:pt x="0" y="95429"/>
                  </a:lnTo>
                  <a:lnTo>
                    <a:pt x="180002" y="3426"/>
                  </a:lnTo>
                  <a:lnTo>
                    <a:pt x="170486" y="0"/>
                  </a:lnTo>
                  <a:close/>
                </a:path>
              </a:pathLst>
            </a:custGeom>
            <a:solidFill>
              <a:srgbClr val="5BBFD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113" name="Google Shape;1113;p29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8083212" y="2460843"/>
              <a:ext cx="4288" cy="2046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14" name="Google Shape;1114;p29"/>
            <p:cNvSpPr/>
            <p:nvPr/>
          </p:nvSpPr>
          <p:spPr>
            <a:xfrm>
              <a:off x="8079603" y="2463038"/>
              <a:ext cx="3810" cy="202565"/>
            </a:xfrm>
            <a:custGeom>
              <a:rect b="b" l="l" r="r" t="t"/>
              <a:pathLst>
                <a:path extrusionOk="0" h="202564" w="3809">
                  <a:moveTo>
                    <a:pt x="3609" y="0"/>
                  </a:moveTo>
                  <a:lnTo>
                    <a:pt x="0" y="2338"/>
                  </a:lnTo>
                  <a:lnTo>
                    <a:pt x="0" y="200712"/>
                  </a:lnTo>
                  <a:lnTo>
                    <a:pt x="3609" y="202496"/>
                  </a:lnTo>
                  <a:lnTo>
                    <a:pt x="3609" y="0"/>
                  </a:lnTo>
                  <a:close/>
                </a:path>
              </a:pathLst>
            </a:custGeom>
            <a:solidFill>
              <a:srgbClr val="1F568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115" name="Google Shape;1115;p29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8004654" y="2498870"/>
              <a:ext cx="4288" cy="2047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16" name="Google Shape;1116;p29"/>
            <p:cNvSpPr/>
            <p:nvPr/>
          </p:nvSpPr>
          <p:spPr>
            <a:xfrm>
              <a:off x="8001045" y="2501080"/>
              <a:ext cx="3810" cy="202565"/>
            </a:xfrm>
            <a:custGeom>
              <a:rect b="b" l="l" r="r" t="t"/>
              <a:pathLst>
                <a:path extrusionOk="0" h="202564" w="3809">
                  <a:moveTo>
                    <a:pt x="3609" y="0"/>
                  </a:moveTo>
                  <a:lnTo>
                    <a:pt x="0" y="2321"/>
                  </a:lnTo>
                  <a:lnTo>
                    <a:pt x="0" y="200712"/>
                  </a:lnTo>
                  <a:lnTo>
                    <a:pt x="3609" y="202496"/>
                  </a:lnTo>
                  <a:lnTo>
                    <a:pt x="3609" y="0"/>
                  </a:lnTo>
                  <a:close/>
                </a:path>
              </a:pathLst>
            </a:custGeom>
            <a:solidFill>
              <a:srgbClr val="1F568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117" name="Google Shape;1117;p29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7744314" y="2434629"/>
              <a:ext cx="180002" cy="2946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18" name="Google Shape;1118;p29"/>
            <p:cNvSpPr/>
            <p:nvPr/>
          </p:nvSpPr>
          <p:spPr>
            <a:xfrm>
              <a:off x="7744314" y="2434629"/>
              <a:ext cx="9525" cy="203200"/>
            </a:xfrm>
            <a:custGeom>
              <a:rect b="b" l="l" r="r" t="t"/>
              <a:pathLst>
                <a:path extrusionOk="0" h="203200" w="9525">
                  <a:moveTo>
                    <a:pt x="0" y="0"/>
                  </a:moveTo>
                  <a:lnTo>
                    <a:pt x="0" y="202685"/>
                  </a:lnTo>
                  <a:lnTo>
                    <a:pt x="9499" y="199259"/>
                  </a:lnTo>
                  <a:lnTo>
                    <a:pt x="9499" y="48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568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29"/>
            <p:cNvSpPr/>
            <p:nvPr/>
          </p:nvSpPr>
          <p:spPr>
            <a:xfrm>
              <a:off x="7744314" y="2633888"/>
              <a:ext cx="180340" cy="95885"/>
            </a:xfrm>
            <a:custGeom>
              <a:rect b="b" l="l" r="r" t="t"/>
              <a:pathLst>
                <a:path extrusionOk="0" h="95885" w="180340">
                  <a:moveTo>
                    <a:pt x="9499" y="0"/>
                  </a:moveTo>
                  <a:lnTo>
                    <a:pt x="0" y="3426"/>
                  </a:lnTo>
                  <a:lnTo>
                    <a:pt x="180002" y="95429"/>
                  </a:lnTo>
                  <a:lnTo>
                    <a:pt x="178464" y="85780"/>
                  </a:lnTo>
                  <a:lnTo>
                    <a:pt x="9499" y="0"/>
                  </a:lnTo>
                  <a:close/>
                </a:path>
              </a:pathLst>
            </a:custGeom>
            <a:solidFill>
              <a:srgbClr val="5BBFD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120" name="Google Shape;1120;p29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7795311" y="2460842"/>
              <a:ext cx="4288" cy="2046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21" name="Google Shape;1121;p29"/>
            <p:cNvSpPr/>
            <p:nvPr/>
          </p:nvSpPr>
          <p:spPr>
            <a:xfrm>
              <a:off x="7799599" y="2463038"/>
              <a:ext cx="3810" cy="202565"/>
            </a:xfrm>
            <a:custGeom>
              <a:rect b="b" l="l" r="r" t="t"/>
              <a:pathLst>
                <a:path extrusionOk="0" h="202564" w="3809">
                  <a:moveTo>
                    <a:pt x="0" y="0"/>
                  </a:moveTo>
                  <a:lnTo>
                    <a:pt x="0" y="202496"/>
                  </a:lnTo>
                  <a:lnTo>
                    <a:pt x="3592" y="200712"/>
                  </a:lnTo>
                  <a:lnTo>
                    <a:pt x="3592" y="2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568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122" name="Google Shape;1122;p29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7873869" y="2498869"/>
              <a:ext cx="4288" cy="2047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23" name="Google Shape;1123;p29"/>
            <p:cNvSpPr/>
            <p:nvPr/>
          </p:nvSpPr>
          <p:spPr>
            <a:xfrm>
              <a:off x="7878157" y="2501080"/>
              <a:ext cx="3810" cy="202565"/>
            </a:xfrm>
            <a:custGeom>
              <a:rect b="b" l="l" r="r" t="t"/>
              <a:pathLst>
                <a:path extrusionOk="0" h="202564" w="3809">
                  <a:moveTo>
                    <a:pt x="0" y="0"/>
                  </a:moveTo>
                  <a:lnTo>
                    <a:pt x="0" y="202496"/>
                  </a:lnTo>
                  <a:lnTo>
                    <a:pt x="3609" y="200712"/>
                  </a:lnTo>
                  <a:lnTo>
                    <a:pt x="3609" y="23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568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124" name="Google Shape;1124;p29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7744314" y="2686853"/>
              <a:ext cx="180002" cy="2946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25" name="Google Shape;1125;p29"/>
            <p:cNvSpPr/>
            <p:nvPr/>
          </p:nvSpPr>
          <p:spPr>
            <a:xfrm>
              <a:off x="7744314" y="2686853"/>
              <a:ext cx="9525" cy="203200"/>
            </a:xfrm>
            <a:custGeom>
              <a:rect b="b" l="l" r="r" t="t"/>
              <a:pathLst>
                <a:path extrusionOk="0" h="203200" w="9525">
                  <a:moveTo>
                    <a:pt x="0" y="0"/>
                  </a:moveTo>
                  <a:lnTo>
                    <a:pt x="0" y="202702"/>
                  </a:lnTo>
                  <a:lnTo>
                    <a:pt x="9499" y="199259"/>
                  </a:lnTo>
                  <a:lnTo>
                    <a:pt x="9499" y="48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568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29"/>
            <p:cNvSpPr/>
            <p:nvPr/>
          </p:nvSpPr>
          <p:spPr>
            <a:xfrm>
              <a:off x="7744314" y="2886113"/>
              <a:ext cx="180340" cy="95885"/>
            </a:xfrm>
            <a:custGeom>
              <a:rect b="b" l="l" r="r" t="t"/>
              <a:pathLst>
                <a:path extrusionOk="0" h="95885" w="180340">
                  <a:moveTo>
                    <a:pt x="9499" y="0"/>
                  </a:moveTo>
                  <a:lnTo>
                    <a:pt x="0" y="3442"/>
                  </a:lnTo>
                  <a:lnTo>
                    <a:pt x="180002" y="95429"/>
                  </a:lnTo>
                  <a:lnTo>
                    <a:pt x="178464" y="85780"/>
                  </a:lnTo>
                  <a:lnTo>
                    <a:pt x="9499" y="0"/>
                  </a:lnTo>
                  <a:close/>
                </a:path>
              </a:pathLst>
            </a:custGeom>
            <a:solidFill>
              <a:srgbClr val="5BBFD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127" name="Google Shape;1127;p29"/>
            <p:cNvPicPr preferRelativeResize="0"/>
            <p:nvPr/>
          </p:nvPicPr>
          <p:blipFill rotWithShape="1">
            <a:blip r:embed="rId24">
              <a:alphaModFix/>
            </a:blip>
            <a:srcRect b="0" l="0" r="0" t="0"/>
            <a:stretch/>
          </p:blipFill>
          <p:spPr>
            <a:xfrm>
              <a:off x="7795310" y="2713068"/>
              <a:ext cx="4288" cy="2046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28" name="Google Shape;1128;p29"/>
            <p:cNvSpPr/>
            <p:nvPr/>
          </p:nvSpPr>
          <p:spPr>
            <a:xfrm>
              <a:off x="7799599" y="2715279"/>
              <a:ext cx="3810" cy="202565"/>
            </a:xfrm>
            <a:custGeom>
              <a:rect b="b" l="l" r="r" t="t"/>
              <a:pathLst>
                <a:path extrusionOk="0" h="202564" w="3809">
                  <a:moveTo>
                    <a:pt x="0" y="0"/>
                  </a:moveTo>
                  <a:lnTo>
                    <a:pt x="0" y="202481"/>
                  </a:lnTo>
                  <a:lnTo>
                    <a:pt x="3592" y="200712"/>
                  </a:lnTo>
                  <a:lnTo>
                    <a:pt x="3592" y="23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568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129" name="Google Shape;1129;p29"/>
            <p:cNvPicPr preferRelativeResize="0"/>
            <p:nvPr/>
          </p:nvPicPr>
          <p:blipFill rotWithShape="1">
            <a:blip r:embed="rId24">
              <a:alphaModFix/>
            </a:blip>
            <a:srcRect b="0" l="0" r="0" t="0"/>
            <a:stretch/>
          </p:blipFill>
          <p:spPr>
            <a:xfrm>
              <a:off x="7873869" y="2751109"/>
              <a:ext cx="4288" cy="2046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30" name="Google Shape;1130;p29"/>
            <p:cNvSpPr/>
            <p:nvPr/>
          </p:nvSpPr>
          <p:spPr>
            <a:xfrm>
              <a:off x="7878157" y="2753305"/>
              <a:ext cx="3810" cy="202565"/>
            </a:xfrm>
            <a:custGeom>
              <a:rect b="b" l="l" r="r" t="t"/>
              <a:pathLst>
                <a:path extrusionOk="0" h="202564" w="3809">
                  <a:moveTo>
                    <a:pt x="0" y="0"/>
                  </a:moveTo>
                  <a:lnTo>
                    <a:pt x="0" y="202496"/>
                  </a:lnTo>
                  <a:lnTo>
                    <a:pt x="3609" y="200712"/>
                  </a:lnTo>
                  <a:lnTo>
                    <a:pt x="3609" y="2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568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131" name="Google Shape;1131;p29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>
              <a:off x="8188135" y="2805512"/>
              <a:ext cx="128811" cy="1761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32" name="Google Shape;1132;p29"/>
            <p:cNvSpPr/>
            <p:nvPr/>
          </p:nvSpPr>
          <p:spPr>
            <a:xfrm>
              <a:off x="8306540" y="2805512"/>
              <a:ext cx="10795" cy="108585"/>
            </a:xfrm>
            <a:custGeom>
              <a:rect b="b" l="l" r="r" t="t"/>
              <a:pathLst>
                <a:path extrusionOk="0" h="108585" w="10795">
                  <a:moveTo>
                    <a:pt x="10406" y="0"/>
                  </a:moveTo>
                  <a:lnTo>
                    <a:pt x="0" y="5353"/>
                  </a:lnTo>
                  <a:lnTo>
                    <a:pt x="0" y="104446"/>
                  </a:lnTo>
                  <a:lnTo>
                    <a:pt x="10406" y="108203"/>
                  </a:lnTo>
                  <a:lnTo>
                    <a:pt x="10406" y="0"/>
                  </a:lnTo>
                  <a:close/>
                </a:path>
              </a:pathLst>
            </a:custGeom>
            <a:solidFill>
              <a:srgbClr val="1F568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29"/>
            <p:cNvSpPr/>
            <p:nvPr/>
          </p:nvSpPr>
          <p:spPr>
            <a:xfrm>
              <a:off x="8188135" y="2909958"/>
              <a:ext cx="128905" cy="71755"/>
            </a:xfrm>
            <a:custGeom>
              <a:rect b="b" l="l" r="r" t="t"/>
              <a:pathLst>
                <a:path extrusionOk="0" h="71755" w="128904">
                  <a:moveTo>
                    <a:pt x="118404" y="0"/>
                  </a:moveTo>
                  <a:lnTo>
                    <a:pt x="1684" y="61177"/>
                  </a:lnTo>
                  <a:lnTo>
                    <a:pt x="0" y="71741"/>
                  </a:lnTo>
                  <a:lnTo>
                    <a:pt x="128811" y="3757"/>
                  </a:lnTo>
                  <a:lnTo>
                    <a:pt x="118404" y="0"/>
                  </a:lnTo>
                  <a:close/>
                </a:path>
              </a:pathLst>
            </a:custGeom>
            <a:solidFill>
              <a:srgbClr val="5BBFD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134" name="Google Shape;1134;p29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8256434" y="2834205"/>
              <a:ext cx="4693" cy="1103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35" name="Google Shape;1135;p29"/>
            <p:cNvSpPr/>
            <p:nvPr/>
          </p:nvSpPr>
          <p:spPr>
            <a:xfrm>
              <a:off x="8252485" y="2836622"/>
              <a:ext cx="4445" cy="108585"/>
            </a:xfrm>
            <a:custGeom>
              <a:rect b="b" l="l" r="r" t="t"/>
              <a:pathLst>
                <a:path extrusionOk="0" h="108585" w="4445">
                  <a:moveTo>
                    <a:pt x="3948" y="0"/>
                  </a:moveTo>
                  <a:lnTo>
                    <a:pt x="0" y="2542"/>
                  </a:lnTo>
                  <a:lnTo>
                    <a:pt x="0" y="106024"/>
                  </a:lnTo>
                  <a:lnTo>
                    <a:pt x="3948" y="107967"/>
                  </a:lnTo>
                  <a:lnTo>
                    <a:pt x="3948" y="0"/>
                  </a:lnTo>
                  <a:close/>
                </a:path>
              </a:pathLst>
            </a:custGeom>
            <a:solidFill>
              <a:srgbClr val="1F568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136" name="Google Shape;1136;p29"/>
            <p:cNvPicPr preferRelativeResize="0"/>
            <p:nvPr/>
          </p:nvPicPr>
          <p:blipFill rotWithShape="1">
            <a:blip r:embed="rId26">
              <a:alphaModFix/>
            </a:blip>
            <a:srcRect b="0" l="0" r="0" t="0"/>
            <a:stretch/>
          </p:blipFill>
          <p:spPr>
            <a:xfrm>
              <a:off x="8335510" y="2678958"/>
              <a:ext cx="229655" cy="2272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37" name="Google Shape;1137;p29"/>
            <p:cNvSpPr/>
            <p:nvPr/>
          </p:nvSpPr>
          <p:spPr>
            <a:xfrm>
              <a:off x="8554759" y="2678958"/>
              <a:ext cx="10795" cy="108585"/>
            </a:xfrm>
            <a:custGeom>
              <a:rect b="b" l="l" r="r" t="t"/>
              <a:pathLst>
                <a:path extrusionOk="0" h="108585" w="10795">
                  <a:moveTo>
                    <a:pt x="10406" y="0"/>
                  </a:moveTo>
                  <a:lnTo>
                    <a:pt x="0" y="5353"/>
                  </a:lnTo>
                  <a:lnTo>
                    <a:pt x="0" y="104446"/>
                  </a:lnTo>
                  <a:lnTo>
                    <a:pt x="10406" y="108203"/>
                  </a:lnTo>
                  <a:lnTo>
                    <a:pt x="10406" y="0"/>
                  </a:lnTo>
                  <a:close/>
                </a:path>
              </a:pathLst>
            </a:custGeom>
            <a:solidFill>
              <a:srgbClr val="1F568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29"/>
            <p:cNvSpPr/>
            <p:nvPr/>
          </p:nvSpPr>
          <p:spPr>
            <a:xfrm>
              <a:off x="8335510" y="2783404"/>
              <a:ext cx="229870" cy="123189"/>
            </a:xfrm>
            <a:custGeom>
              <a:rect b="b" l="l" r="r" t="t"/>
              <a:pathLst>
                <a:path extrusionOk="0" h="123189" w="229870">
                  <a:moveTo>
                    <a:pt x="219248" y="0"/>
                  </a:moveTo>
                  <a:lnTo>
                    <a:pt x="1682" y="112262"/>
                  </a:lnTo>
                  <a:lnTo>
                    <a:pt x="0" y="122843"/>
                  </a:lnTo>
                  <a:lnTo>
                    <a:pt x="229655" y="3757"/>
                  </a:lnTo>
                  <a:lnTo>
                    <a:pt x="219248" y="0"/>
                  </a:lnTo>
                  <a:close/>
                </a:path>
              </a:pathLst>
            </a:custGeom>
            <a:solidFill>
              <a:srgbClr val="5BBFD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139" name="Google Shape;1139;p29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8504668" y="2707651"/>
              <a:ext cx="4692" cy="1103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0" name="Google Shape;1140;p29"/>
            <p:cNvSpPr/>
            <p:nvPr/>
          </p:nvSpPr>
          <p:spPr>
            <a:xfrm>
              <a:off x="8500719" y="2710066"/>
              <a:ext cx="4445" cy="108585"/>
            </a:xfrm>
            <a:custGeom>
              <a:rect b="b" l="l" r="r" t="t"/>
              <a:pathLst>
                <a:path extrusionOk="0" h="108585" w="4445">
                  <a:moveTo>
                    <a:pt x="3949" y="0"/>
                  </a:moveTo>
                  <a:lnTo>
                    <a:pt x="0" y="2542"/>
                  </a:lnTo>
                  <a:lnTo>
                    <a:pt x="0" y="106025"/>
                  </a:lnTo>
                  <a:lnTo>
                    <a:pt x="3949" y="107967"/>
                  </a:lnTo>
                  <a:lnTo>
                    <a:pt x="3949" y="0"/>
                  </a:lnTo>
                  <a:close/>
                </a:path>
              </a:pathLst>
            </a:custGeom>
            <a:solidFill>
              <a:srgbClr val="1F568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141" name="Google Shape;1141;p29"/>
            <p:cNvPicPr preferRelativeResize="0"/>
            <p:nvPr/>
          </p:nvPicPr>
          <p:blipFill rotWithShape="1">
            <a:blip r:embed="rId27">
              <a:alphaModFix/>
            </a:blip>
            <a:srcRect b="0" l="0" r="0" t="0"/>
            <a:stretch/>
          </p:blipFill>
          <p:spPr>
            <a:xfrm>
              <a:off x="8447602" y="2737402"/>
              <a:ext cx="4693" cy="1103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2" name="Google Shape;1142;p29"/>
            <p:cNvSpPr/>
            <p:nvPr/>
          </p:nvSpPr>
          <p:spPr>
            <a:xfrm>
              <a:off x="8443653" y="2739819"/>
              <a:ext cx="4445" cy="108585"/>
            </a:xfrm>
            <a:custGeom>
              <a:rect b="b" l="l" r="r" t="t"/>
              <a:pathLst>
                <a:path extrusionOk="0" h="108585" w="4445">
                  <a:moveTo>
                    <a:pt x="3949" y="0"/>
                  </a:moveTo>
                  <a:lnTo>
                    <a:pt x="0" y="2557"/>
                  </a:lnTo>
                  <a:lnTo>
                    <a:pt x="0" y="106024"/>
                  </a:lnTo>
                  <a:lnTo>
                    <a:pt x="3949" y="107983"/>
                  </a:lnTo>
                  <a:lnTo>
                    <a:pt x="3949" y="0"/>
                  </a:lnTo>
                  <a:close/>
                </a:path>
              </a:pathLst>
            </a:custGeom>
            <a:solidFill>
              <a:srgbClr val="1F568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143" name="Google Shape;1143;p29"/>
            <p:cNvPicPr preferRelativeResize="0"/>
            <p:nvPr/>
          </p:nvPicPr>
          <p:blipFill rotWithShape="1">
            <a:blip r:embed="rId28">
              <a:alphaModFix/>
            </a:blip>
            <a:srcRect b="0" l="0" r="0" t="0"/>
            <a:stretch/>
          </p:blipFill>
          <p:spPr>
            <a:xfrm>
              <a:off x="8390537" y="2767169"/>
              <a:ext cx="4693" cy="1103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4" name="Google Shape;1144;p29"/>
            <p:cNvSpPr/>
            <p:nvPr/>
          </p:nvSpPr>
          <p:spPr>
            <a:xfrm>
              <a:off x="8386588" y="2769586"/>
              <a:ext cx="4445" cy="108585"/>
            </a:xfrm>
            <a:custGeom>
              <a:rect b="b" l="l" r="r" t="t"/>
              <a:pathLst>
                <a:path extrusionOk="0" h="108585" w="4445">
                  <a:moveTo>
                    <a:pt x="3948" y="0"/>
                  </a:moveTo>
                  <a:lnTo>
                    <a:pt x="0" y="2542"/>
                  </a:lnTo>
                  <a:lnTo>
                    <a:pt x="0" y="106024"/>
                  </a:lnTo>
                  <a:lnTo>
                    <a:pt x="3948" y="107967"/>
                  </a:lnTo>
                  <a:lnTo>
                    <a:pt x="3948" y="0"/>
                  </a:lnTo>
                  <a:close/>
                </a:path>
              </a:pathLst>
            </a:custGeom>
            <a:solidFill>
              <a:srgbClr val="1F568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145" name="Google Shape;1145;p29"/>
            <p:cNvPicPr preferRelativeResize="0"/>
            <p:nvPr/>
          </p:nvPicPr>
          <p:blipFill rotWithShape="1">
            <a:blip r:embed="rId29">
              <a:alphaModFix/>
            </a:blip>
            <a:srcRect b="0" l="0" r="0" t="0"/>
            <a:stretch/>
          </p:blipFill>
          <p:spPr>
            <a:xfrm>
              <a:off x="8335509" y="2823578"/>
              <a:ext cx="229655" cy="2272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6" name="Google Shape;1146;p29"/>
            <p:cNvSpPr/>
            <p:nvPr/>
          </p:nvSpPr>
          <p:spPr>
            <a:xfrm>
              <a:off x="8554759" y="2823578"/>
              <a:ext cx="10795" cy="108585"/>
            </a:xfrm>
            <a:custGeom>
              <a:rect b="b" l="l" r="r" t="t"/>
              <a:pathLst>
                <a:path extrusionOk="0" h="108585" w="10795">
                  <a:moveTo>
                    <a:pt x="10406" y="0"/>
                  </a:moveTo>
                  <a:lnTo>
                    <a:pt x="0" y="5337"/>
                  </a:lnTo>
                  <a:lnTo>
                    <a:pt x="0" y="104429"/>
                  </a:lnTo>
                  <a:lnTo>
                    <a:pt x="10406" y="108188"/>
                  </a:lnTo>
                  <a:lnTo>
                    <a:pt x="10406" y="0"/>
                  </a:lnTo>
                  <a:close/>
                </a:path>
              </a:pathLst>
            </a:custGeom>
            <a:solidFill>
              <a:srgbClr val="1F568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29"/>
            <p:cNvSpPr/>
            <p:nvPr/>
          </p:nvSpPr>
          <p:spPr>
            <a:xfrm>
              <a:off x="8335510" y="2928007"/>
              <a:ext cx="229870" cy="123189"/>
            </a:xfrm>
            <a:custGeom>
              <a:rect b="b" l="l" r="r" t="t"/>
              <a:pathLst>
                <a:path extrusionOk="0" h="123189" w="229870">
                  <a:moveTo>
                    <a:pt x="219248" y="0"/>
                  </a:moveTo>
                  <a:lnTo>
                    <a:pt x="1682" y="112279"/>
                  </a:lnTo>
                  <a:lnTo>
                    <a:pt x="0" y="122844"/>
                  </a:lnTo>
                  <a:lnTo>
                    <a:pt x="229655" y="3759"/>
                  </a:lnTo>
                  <a:lnTo>
                    <a:pt x="219248" y="0"/>
                  </a:lnTo>
                  <a:close/>
                </a:path>
              </a:pathLst>
            </a:custGeom>
            <a:solidFill>
              <a:srgbClr val="5BBFD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148" name="Google Shape;1148;p29"/>
            <p:cNvPicPr preferRelativeResize="0"/>
            <p:nvPr/>
          </p:nvPicPr>
          <p:blipFill rotWithShape="1">
            <a:blip r:embed="rId30">
              <a:alphaModFix/>
            </a:blip>
            <a:srcRect b="0" l="0" r="0" t="0"/>
            <a:stretch/>
          </p:blipFill>
          <p:spPr>
            <a:xfrm>
              <a:off x="8504668" y="2852256"/>
              <a:ext cx="4692" cy="1103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9" name="Google Shape;1149;p29"/>
            <p:cNvSpPr/>
            <p:nvPr/>
          </p:nvSpPr>
          <p:spPr>
            <a:xfrm>
              <a:off x="8500719" y="2854671"/>
              <a:ext cx="4445" cy="108585"/>
            </a:xfrm>
            <a:custGeom>
              <a:rect b="b" l="l" r="r" t="t"/>
              <a:pathLst>
                <a:path extrusionOk="0" h="108585" w="4445">
                  <a:moveTo>
                    <a:pt x="3949" y="0"/>
                  </a:moveTo>
                  <a:lnTo>
                    <a:pt x="0" y="2559"/>
                  </a:lnTo>
                  <a:lnTo>
                    <a:pt x="0" y="106025"/>
                  </a:lnTo>
                  <a:lnTo>
                    <a:pt x="3949" y="107984"/>
                  </a:lnTo>
                  <a:lnTo>
                    <a:pt x="3949" y="0"/>
                  </a:lnTo>
                  <a:close/>
                </a:path>
              </a:pathLst>
            </a:custGeom>
            <a:solidFill>
              <a:srgbClr val="1F568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150" name="Google Shape;1150;p29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8447602" y="2882023"/>
              <a:ext cx="4693" cy="1103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51" name="Google Shape;1151;p29"/>
            <p:cNvSpPr/>
            <p:nvPr/>
          </p:nvSpPr>
          <p:spPr>
            <a:xfrm>
              <a:off x="8443653" y="2884439"/>
              <a:ext cx="4445" cy="108585"/>
            </a:xfrm>
            <a:custGeom>
              <a:rect b="b" l="l" r="r" t="t"/>
              <a:pathLst>
                <a:path extrusionOk="0" h="108585" w="4445">
                  <a:moveTo>
                    <a:pt x="3949" y="0"/>
                  </a:moveTo>
                  <a:lnTo>
                    <a:pt x="0" y="2542"/>
                  </a:lnTo>
                  <a:lnTo>
                    <a:pt x="0" y="106024"/>
                  </a:lnTo>
                  <a:lnTo>
                    <a:pt x="3949" y="107967"/>
                  </a:lnTo>
                  <a:lnTo>
                    <a:pt x="3949" y="0"/>
                  </a:lnTo>
                  <a:close/>
                </a:path>
              </a:pathLst>
            </a:custGeom>
            <a:solidFill>
              <a:srgbClr val="1F568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152" name="Google Shape;1152;p29"/>
            <p:cNvPicPr preferRelativeResize="0"/>
            <p:nvPr/>
          </p:nvPicPr>
          <p:blipFill rotWithShape="1">
            <a:blip r:embed="rId27">
              <a:alphaModFix/>
            </a:blip>
            <a:srcRect b="0" l="0" r="0" t="0"/>
            <a:stretch/>
          </p:blipFill>
          <p:spPr>
            <a:xfrm>
              <a:off x="8390537" y="2911774"/>
              <a:ext cx="4693" cy="1103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53" name="Google Shape;1153;p29"/>
            <p:cNvSpPr/>
            <p:nvPr/>
          </p:nvSpPr>
          <p:spPr>
            <a:xfrm>
              <a:off x="8386588" y="2914190"/>
              <a:ext cx="4445" cy="108585"/>
            </a:xfrm>
            <a:custGeom>
              <a:rect b="b" l="l" r="r" t="t"/>
              <a:pathLst>
                <a:path extrusionOk="0" h="108585" w="4445">
                  <a:moveTo>
                    <a:pt x="3948" y="0"/>
                  </a:moveTo>
                  <a:lnTo>
                    <a:pt x="0" y="2559"/>
                  </a:lnTo>
                  <a:lnTo>
                    <a:pt x="0" y="106025"/>
                  </a:lnTo>
                  <a:lnTo>
                    <a:pt x="3948" y="107984"/>
                  </a:lnTo>
                  <a:lnTo>
                    <a:pt x="3948" y="0"/>
                  </a:lnTo>
                  <a:close/>
                </a:path>
              </a:pathLst>
            </a:custGeom>
            <a:solidFill>
              <a:srgbClr val="1F568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154" name="Google Shape;1154;p29"/>
            <p:cNvPicPr preferRelativeResize="0"/>
            <p:nvPr/>
          </p:nvPicPr>
          <p:blipFill rotWithShape="1">
            <a:blip r:embed="rId31">
              <a:alphaModFix/>
            </a:blip>
            <a:srcRect b="0" l="0" r="0" t="0"/>
            <a:stretch/>
          </p:blipFill>
          <p:spPr>
            <a:xfrm>
              <a:off x="8189462" y="2186193"/>
              <a:ext cx="124781" cy="1319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55" name="Google Shape;1155;p29"/>
            <p:cNvSpPr/>
            <p:nvPr/>
          </p:nvSpPr>
          <p:spPr>
            <a:xfrm>
              <a:off x="8307673" y="2186193"/>
              <a:ext cx="6985" cy="68580"/>
            </a:xfrm>
            <a:custGeom>
              <a:rect b="b" l="l" r="r" t="t"/>
              <a:pathLst>
                <a:path extrusionOk="0" h="68580" w="6984">
                  <a:moveTo>
                    <a:pt x="6570" y="0"/>
                  </a:moveTo>
                  <a:lnTo>
                    <a:pt x="0" y="3379"/>
                  </a:lnTo>
                  <a:lnTo>
                    <a:pt x="0" y="65994"/>
                  </a:lnTo>
                  <a:lnTo>
                    <a:pt x="6570" y="68364"/>
                  </a:lnTo>
                  <a:lnTo>
                    <a:pt x="6570" y="0"/>
                  </a:lnTo>
                  <a:close/>
                </a:path>
              </a:pathLst>
            </a:custGeom>
            <a:solidFill>
              <a:srgbClr val="1F568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29"/>
            <p:cNvSpPr/>
            <p:nvPr/>
          </p:nvSpPr>
          <p:spPr>
            <a:xfrm>
              <a:off x="8189462" y="2252187"/>
              <a:ext cx="125095" cy="66040"/>
            </a:xfrm>
            <a:custGeom>
              <a:rect b="b" l="l" r="r" t="t"/>
              <a:pathLst>
                <a:path extrusionOk="0" h="66039" w="125095">
                  <a:moveTo>
                    <a:pt x="118210" y="0"/>
                  </a:moveTo>
                  <a:lnTo>
                    <a:pt x="1068" y="59314"/>
                  </a:lnTo>
                  <a:lnTo>
                    <a:pt x="0" y="65994"/>
                  </a:lnTo>
                  <a:lnTo>
                    <a:pt x="124781" y="2369"/>
                  </a:lnTo>
                  <a:lnTo>
                    <a:pt x="118210" y="0"/>
                  </a:lnTo>
                  <a:close/>
                </a:path>
              </a:pathLst>
            </a:custGeom>
            <a:solidFill>
              <a:srgbClr val="5BBFD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157" name="Google Shape;1157;p29"/>
            <p:cNvPicPr preferRelativeResize="0"/>
            <p:nvPr/>
          </p:nvPicPr>
          <p:blipFill rotWithShape="1">
            <a:blip r:embed="rId32">
              <a:alphaModFix/>
            </a:blip>
            <a:srcRect b="0" l="0" r="0" t="0"/>
            <a:stretch/>
          </p:blipFill>
          <p:spPr>
            <a:xfrm>
              <a:off x="8273039" y="2204319"/>
              <a:ext cx="5939" cy="71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8" name="Google Shape;1158;p29"/>
            <p:cNvPicPr preferRelativeResize="0"/>
            <p:nvPr/>
          </p:nvPicPr>
          <p:blipFill rotWithShape="1">
            <a:blip r:embed="rId33">
              <a:alphaModFix/>
            </a:blip>
            <a:srcRect b="0" l="0" r="0" t="0"/>
            <a:stretch/>
          </p:blipFill>
          <p:spPr>
            <a:xfrm>
              <a:off x="8189462" y="2229635"/>
              <a:ext cx="124781" cy="2032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59" name="Google Shape;1159;p29"/>
            <p:cNvSpPr/>
            <p:nvPr/>
          </p:nvSpPr>
          <p:spPr>
            <a:xfrm>
              <a:off x="8307673" y="2300921"/>
              <a:ext cx="6985" cy="68580"/>
            </a:xfrm>
            <a:custGeom>
              <a:rect b="b" l="l" r="r" t="t"/>
              <a:pathLst>
                <a:path extrusionOk="0" h="68580" w="6984">
                  <a:moveTo>
                    <a:pt x="6570" y="0"/>
                  </a:moveTo>
                  <a:lnTo>
                    <a:pt x="0" y="3379"/>
                  </a:lnTo>
                  <a:lnTo>
                    <a:pt x="0" y="65993"/>
                  </a:lnTo>
                  <a:lnTo>
                    <a:pt x="6570" y="68361"/>
                  </a:lnTo>
                  <a:lnTo>
                    <a:pt x="6570" y="0"/>
                  </a:lnTo>
                  <a:close/>
                </a:path>
              </a:pathLst>
            </a:custGeom>
            <a:solidFill>
              <a:srgbClr val="1F568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29"/>
            <p:cNvSpPr/>
            <p:nvPr/>
          </p:nvSpPr>
          <p:spPr>
            <a:xfrm>
              <a:off x="8189462" y="2366914"/>
              <a:ext cx="125095" cy="66040"/>
            </a:xfrm>
            <a:custGeom>
              <a:rect b="b" l="l" r="r" t="t"/>
              <a:pathLst>
                <a:path extrusionOk="0" h="66039" w="125095">
                  <a:moveTo>
                    <a:pt x="118210" y="0"/>
                  </a:moveTo>
                  <a:lnTo>
                    <a:pt x="1068" y="59314"/>
                  </a:lnTo>
                  <a:lnTo>
                    <a:pt x="0" y="65993"/>
                  </a:lnTo>
                  <a:lnTo>
                    <a:pt x="124781" y="2368"/>
                  </a:lnTo>
                  <a:lnTo>
                    <a:pt x="118210" y="0"/>
                  </a:lnTo>
                  <a:close/>
                </a:path>
              </a:pathLst>
            </a:custGeom>
            <a:solidFill>
              <a:srgbClr val="5BBFD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161" name="Google Shape;1161;p29"/>
            <p:cNvPicPr preferRelativeResize="0"/>
            <p:nvPr/>
          </p:nvPicPr>
          <p:blipFill rotWithShape="1">
            <a:blip r:embed="rId34">
              <a:alphaModFix/>
            </a:blip>
            <a:srcRect b="0" l="0" r="0" t="0"/>
            <a:stretch/>
          </p:blipFill>
          <p:spPr>
            <a:xfrm>
              <a:off x="8273039" y="2319050"/>
              <a:ext cx="5939" cy="712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2" name="Google Shape;1162;p29"/>
            <p:cNvPicPr preferRelativeResize="0"/>
            <p:nvPr/>
          </p:nvPicPr>
          <p:blipFill rotWithShape="1">
            <a:blip r:embed="rId35">
              <a:alphaModFix/>
            </a:blip>
            <a:srcRect b="0" l="0" r="0" t="0"/>
            <a:stretch/>
          </p:blipFill>
          <p:spPr>
            <a:xfrm>
              <a:off x="8223385" y="2344364"/>
              <a:ext cx="5939" cy="712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63" name="Google Shape;1163;p29"/>
            <p:cNvSpPr/>
            <p:nvPr/>
          </p:nvSpPr>
          <p:spPr>
            <a:xfrm>
              <a:off x="8207460" y="2945820"/>
              <a:ext cx="114300" cy="236854"/>
            </a:xfrm>
            <a:custGeom>
              <a:rect b="b" l="l" r="r" t="t"/>
              <a:pathLst>
                <a:path extrusionOk="0" h="236855" w="114300">
                  <a:moveTo>
                    <a:pt x="114034" y="0"/>
                  </a:moveTo>
                  <a:lnTo>
                    <a:pt x="0" y="58808"/>
                  </a:lnTo>
                  <a:lnTo>
                    <a:pt x="0" y="236339"/>
                  </a:lnTo>
                  <a:lnTo>
                    <a:pt x="114034" y="177530"/>
                  </a:lnTo>
                  <a:lnTo>
                    <a:pt x="114034" y="0"/>
                  </a:lnTo>
                  <a:close/>
                </a:path>
              </a:pathLst>
            </a:custGeom>
            <a:solidFill>
              <a:srgbClr val="1F568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164" name="Google Shape;1164;p29"/>
            <p:cNvPicPr preferRelativeResize="0"/>
            <p:nvPr/>
          </p:nvPicPr>
          <p:blipFill rotWithShape="1">
            <a:blip r:embed="rId36">
              <a:alphaModFix/>
            </a:blip>
            <a:srcRect b="0" l="0" r="0" t="0"/>
            <a:stretch/>
          </p:blipFill>
          <p:spPr>
            <a:xfrm>
              <a:off x="8207460" y="2945820"/>
              <a:ext cx="228069" cy="1348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5" name="Google Shape;1165;p29"/>
            <p:cNvPicPr preferRelativeResize="0"/>
            <p:nvPr/>
          </p:nvPicPr>
          <p:blipFill rotWithShape="1">
            <a:blip r:embed="rId37">
              <a:alphaModFix/>
            </a:blip>
            <a:srcRect b="0" l="0" r="0" t="0"/>
            <a:stretch/>
          </p:blipFill>
          <p:spPr>
            <a:xfrm>
              <a:off x="7520368" y="2659250"/>
              <a:ext cx="621560" cy="6499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66" name="Google Shape;1166;p29"/>
            <p:cNvSpPr/>
            <p:nvPr/>
          </p:nvSpPr>
          <p:spPr>
            <a:xfrm>
              <a:off x="8125939" y="3090393"/>
              <a:ext cx="9525" cy="93345"/>
            </a:xfrm>
            <a:custGeom>
              <a:rect b="b" l="l" r="r" t="t"/>
              <a:pathLst>
                <a:path extrusionOk="0" h="93344" w="9525">
                  <a:moveTo>
                    <a:pt x="8949" y="0"/>
                  </a:moveTo>
                  <a:lnTo>
                    <a:pt x="0" y="4596"/>
                  </a:lnTo>
                  <a:lnTo>
                    <a:pt x="0" y="89870"/>
                  </a:lnTo>
                  <a:lnTo>
                    <a:pt x="8949" y="93107"/>
                  </a:lnTo>
                  <a:lnTo>
                    <a:pt x="8949" y="0"/>
                  </a:lnTo>
                  <a:close/>
                </a:path>
              </a:pathLst>
            </a:custGeom>
            <a:solidFill>
              <a:srgbClr val="1F568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29"/>
            <p:cNvSpPr/>
            <p:nvPr/>
          </p:nvSpPr>
          <p:spPr>
            <a:xfrm>
              <a:off x="7964970" y="3180264"/>
              <a:ext cx="170180" cy="90170"/>
            </a:xfrm>
            <a:custGeom>
              <a:rect b="b" l="l" r="r" t="t"/>
              <a:pathLst>
                <a:path extrusionOk="0" h="90170" w="170179">
                  <a:moveTo>
                    <a:pt x="160969" y="0"/>
                  </a:moveTo>
                  <a:lnTo>
                    <a:pt x="1456" y="80774"/>
                  </a:lnTo>
                  <a:lnTo>
                    <a:pt x="0" y="89870"/>
                  </a:lnTo>
                  <a:lnTo>
                    <a:pt x="169919" y="3237"/>
                  </a:lnTo>
                  <a:lnTo>
                    <a:pt x="160969" y="0"/>
                  </a:lnTo>
                  <a:close/>
                </a:path>
              </a:pathLst>
            </a:custGeom>
            <a:solidFill>
              <a:srgbClr val="5BBFD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168" name="Google Shape;1168;p29"/>
            <p:cNvPicPr preferRelativeResize="0"/>
            <p:nvPr/>
          </p:nvPicPr>
          <p:blipFill rotWithShape="1">
            <a:blip r:embed="rId38">
              <a:alphaModFix/>
            </a:blip>
            <a:srcRect b="0" l="0" r="0" t="0"/>
            <a:stretch/>
          </p:blipFill>
          <p:spPr>
            <a:xfrm>
              <a:off x="8078778" y="3115075"/>
              <a:ext cx="8092" cy="970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9" name="Google Shape;1169;p29"/>
            <p:cNvPicPr preferRelativeResize="0"/>
            <p:nvPr/>
          </p:nvPicPr>
          <p:blipFill rotWithShape="1">
            <a:blip r:embed="rId39">
              <a:alphaModFix/>
            </a:blip>
            <a:srcRect b="0" l="0" r="0" t="0"/>
            <a:stretch/>
          </p:blipFill>
          <p:spPr>
            <a:xfrm>
              <a:off x="8011176" y="3149549"/>
              <a:ext cx="8092" cy="970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0" name="Google Shape;1170;p29"/>
            <p:cNvPicPr preferRelativeResize="0"/>
            <p:nvPr/>
          </p:nvPicPr>
          <p:blipFill rotWithShape="1">
            <a:blip r:embed="rId40">
              <a:alphaModFix/>
            </a:blip>
            <a:srcRect b="0" l="0" r="0" t="0"/>
            <a:stretch/>
          </p:blipFill>
          <p:spPr>
            <a:xfrm>
              <a:off x="7053129" y="1909251"/>
              <a:ext cx="75990" cy="11268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1" name="Google Shape;1171;p29"/>
            <p:cNvPicPr preferRelativeResize="0"/>
            <p:nvPr/>
          </p:nvPicPr>
          <p:blipFill rotWithShape="1">
            <a:blip r:embed="rId41">
              <a:alphaModFix/>
            </a:blip>
            <a:srcRect b="0" l="0" r="0" t="0"/>
            <a:stretch/>
          </p:blipFill>
          <p:spPr>
            <a:xfrm>
              <a:off x="6955230" y="1798138"/>
              <a:ext cx="239490" cy="1252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2" name="Google Shape;1172;p29"/>
            <p:cNvPicPr preferRelativeResize="0"/>
            <p:nvPr/>
          </p:nvPicPr>
          <p:blipFill rotWithShape="1">
            <a:blip r:embed="rId42">
              <a:alphaModFix/>
            </a:blip>
            <a:srcRect b="0" l="0" r="0" t="0"/>
            <a:stretch/>
          </p:blipFill>
          <p:spPr>
            <a:xfrm>
              <a:off x="7052417" y="1826337"/>
              <a:ext cx="142304" cy="1559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3" name="Google Shape;1173;p29"/>
            <p:cNvPicPr preferRelativeResize="0"/>
            <p:nvPr/>
          </p:nvPicPr>
          <p:blipFill rotWithShape="1">
            <a:blip r:embed="rId43">
              <a:alphaModFix/>
            </a:blip>
            <a:srcRect b="0" l="0" r="0" t="0"/>
            <a:stretch/>
          </p:blipFill>
          <p:spPr>
            <a:xfrm>
              <a:off x="6120396" y="1106662"/>
              <a:ext cx="1518941" cy="12325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4" name="Google Shape;1174;p29"/>
            <p:cNvPicPr preferRelativeResize="0"/>
            <p:nvPr/>
          </p:nvPicPr>
          <p:blipFill rotWithShape="1">
            <a:blip r:embed="rId44">
              <a:alphaModFix/>
            </a:blip>
            <a:srcRect b="0" l="0" r="0" t="0"/>
            <a:stretch/>
          </p:blipFill>
          <p:spPr>
            <a:xfrm>
              <a:off x="6835781" y="1864060"/>
              <a:ext cx="144465" cy="1247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75" name="Google Shape;1175;p29"/>
            <p:cNvSpPr/>
            <p:nvPr/>
          </p:nvSpPr>
          <p:spPr>
            <a:xfrm>
              <a:off x="8108823" y="1683143"/>
              <a:ext cx="1705610" cy="601345"/>
            </a:xfrm>
            <a:custGeom>
              <a:rect b="b" l="l" r="r" t="t"/>
              <a:pathLst>
                <a:path extrusionOk="0" h="601344" w="1705609">
                  <a:moveTo>
                    <a:pt x="1705229" y="17881"/>
                  </a:moveTo>
                  <a:lnTo>
                    <a:pt x="1693672" y="0"/>
                  </a:lnTo>
                  <a:lnTo>
                    <a:pt x="1650263" y="25349"/>
                  </a:lnTo>
                  <a:lnTo>
                    <a:pt x="1606524" y="48298"/>
                  </a:lnTo>
                  <a:lnTo>
                    <a:pt x="1562569" y="68961"/>
                  </a:lnTo>
                  <a:lnTo>
                    <a:pt x="1518500" y="87426"/>
                  </a:lnTo>
                  <a:lnTo>
                    <a:pt x="1474444" y="103822"/>
                  </a:lnTo>
                  <a:lnTo>
                    <a:pt x="1430515" y="118237"/>
                  </a:lnTo>
                  <a:lnTo>
                    <a:pt x="1386814" y="130784"/>
                  </a:lnTo>
                  <a:lnTo>
                    <a:pt x="1343482" y="141554"/>
                  </a:lnTo>
                  <a:lnTo>
                    <a:pt x="1286433" y="153365"/>
                  </a:lnTo>
                  <a:lnTo>
                    <a:pt x="1230503" y="162458"/>
                  </a:lnTo>
                  <a:lnTo>
                    <a:pt x="1175969" y="169100"/>
                  </a:lnTo>
                  <a:lnTo>
                    <a:pt x="1123086" y="173545"/>
                  </a:lnTo>
                  <a:lnTo>
                    <a:pt x="1072134" y="176022"/>
                  </a:lnTo>
                  <a:lnTo>
                    <a:pt x="1023404" y="176784"/>
                  </a:lnTo>
                  <a:lnTo>
                    <a:pt x="957110" y="175374"/>
                  </a:lnTo>
                  <a:lnTo>
                    <a:pt x="896924" y="171665"/>
                  </a:lnTo>
                  <a:lnTo>
                    <a:pt x="843699" y="166408"/>
                  </a:lnTo>
                  <a:lnTo>
                    <a:pt x="798296" y="160375"/>
                  </a:lnTo>
                  <a:lnTo>
                    <a:pt x="746683" y="151599"/>
                  </a:lnTo>
                  <a:lnTo>
                    <a:pt x="711784" y="144081"/>
                  </a:lnTo>
                  <a:lnTo>
                    <a:pt x="709028" y="154305"/>
                  </a:lnTo>
                  <a:lnTo>
                    <a:pt x="698766" y="150914"/>
                  </a:lnTo>
                  <a:lnTo>
                    <a:pt x="679488" y="198602"/>
                  </a:lnTo>
                  <a:lnTo>
                    <a:pt x="656272" y="242620"/>
                  </a:lnTo>
                  <a:lnTo>
                    <a:pt x="629526" y="283121"/>
                  </a:lnTo>
                  <a:lnTo>
                    <a:pt x="599668" y="320268"/>
                  </a:lnTo>
                  <a:lnTo>
                    <a:pt x="567093" y="354228"/>
                  </a:lnTo>
                  <a:lnTo>
                    <a:pt x="532231" y="385140"/>
                  </a:lnTo>
                  <a:lnTo>
                    <a:pt x="490766" y="416458"/>
                  </a:lnTo>
                  <a:lnTo>
                    <a:pt x="447535" y="444284"/>
                  </a:lnTo>
                  <a:lnTo>
                    <a:pt x="403136" y="468820"/>
                  </a:lnTo>
                  <a:lnTo>
                    <a:pt x="358165" y="490258"/>
                  </a:lnTo>
                  <a:lnTo>
                    <a:pt x="304342" y="512191"/>
                  </a:lnTo>
                  <a:lnTo>
                    <a:pt x="251663" y="530301"/>
                  </a:lnTo>
                  <a:lnTo>
                    <a:pt x="201193" y="544944"/>
                  </a:lnTo>
                  <a:lnTo>
                    <a:pt x="154012" y="556463"/>
                  </a:lnTo>
                  <a:lnTo>
                    <a:pt x="111188" y="565226"/>
                  </a:lnTo>
                  <a:lnTo>
                    <a:pt x="65430" y="572833"/>
                  </a:lnTo>
                  <a:lnTo>
                    <a:pt x="20510" y="578472"/>
                  </a:lnTo>
                  <a:lnTo>
                    <a:pt x="0" y="580161"/>
                  </a:lnTo>
                  <a:lnTo>
                    <a:pt x="63" y="582764"/>
                  </a:lnTo>
                  <a:lnTo>
                    <a:pt x="1003" y="599084"/>
                  </a:lnTo>
                  <a:lnTo>
                    <a:pt x="1104" y="600811"/>
                  </a:lnTo>
                  <a:lnTo>
                    <a:pt x="1143" y="601281"/>
                  </a:lnTo>
                  <a:lnTo>
                    <a:pt x="7810" y="600811"/>
                  </a:lnTo>
                  <a:lnTo>
                    <a:pt x="55372" y="595604"/>
                  </a:lnTo>
                  <a:lnTo>
                    <a:pt x="93357" y="589864"/>
                  </a:lnTo>
                  <a:lnTo>
                    <a:pt x="131953" y="582764"/>
                  </a:lnTo>
                  <a:lnTo>
                    <a:pt x="175171" y="573316"/>
                  </a:lnTo>
                  <a:lnTo>
                    <a:pt x="222084" y="561200"/>
                  </a:lnTo>
                  <a:lnTo>
                    <a:pt x="271792" y="546087"/>
                  </a:lnTo>
                  <a:lnTo>
                    <a:pt x="323380" y="527646"/>
                  </a:lnTo>
                  <a:lnTo>
                    <a:pt x="375920" y="505561"/>
                  </a:lnTo>
                  <a:lnTo>
                    <a:pt x="428498" y="479501"/>
                  </a:lnTo>
                  <a:lnTo>
                    <a:pt x="473824" y="453174"/>
                  </a:lnTo>
                  <a:lnTo>
                    <a:pt x="517855" y="423316"/>
                  </a:lnTo>
                  <a:lnTo>
                    <a:pt x="559955" y="389686"/>
                  </a:lnTo>
                  <a:lnTo>
                    <a:pt x="599503" y="352094"/>
                  </a:lnTo>
                  <a:lnTo>
                    <a:pt x="628878" y="318998"/>
                  </a:lnTo>
                  <a:lnTo>
                    <a:pt x="655878" y="283121"/>
                  </a:lnTo>
                  <a:lnTo>
                    <a:pt x="680173" y="244335"/>
                  </a:lnTo>
                  <a:lnTo>
                    <a:pt x="701421" y="202552"/>
                  </a:lnTo>
                  <a:lnTo>
                    <a:pt x="715683" y="166751"/>
                  </a:lnTo>
                  <a:lnTo>
                    <a:pt x="717003" y="167055"/>
                  </a:lnTo>
                  <a:lnTo>
                    <a:pt x="795020" y="181279"/>
                  </a:lnTo>
                  <a:lnTo>
                    <a:pt x="858291" y="189306"/>
                  </a:lnTo>
                  <a:lnTo>
                    <a:pt x="935088" y="195465"/>
                  </a:lnTo>
                  <a:lnTo>
                    <a:pt x="1023404" y="197929"/>
                  </a:lnTo>
                  <a:lnTo>
                    <a:pt x="1072845" y="197154"/>
                  </a:lnTo>
                  <a:lnTo>
                    <a:pt x="1124534" y="194640"/>
                  </a:lnTo>
                  <a:lnTo>
                    <a:pt x="1178229" y="190131"/>
                  </a:lnTo>
                  <a:lnTo>
                    <a:pt x="1233627" y="183388"/>
                  </a:lnTo>
                  <a:lnTo>
                    <a:pt x="1290459" y="174142"/>
                  </a:lnTo>
                  <a:lnTo>
                    <a:pt x="1348447" y="162140"/>
                  </a:lnTo>
                  <a:lnTo>
                    <a:pt x="1392542" y="151180"/>
                  </a:lnTo>
                  <a:lnTo>
                    <a:pt x="1437017" y="138404"/>
                  </a:lnTo>
                  <a:lnTo>
                    <a:pt x="1481747" y="123723"/>
                  </a:lnTo>
                  <a:lnTo>
                    <a:pt x="1526628" y="107035"/>
                  </a:lnTo>
                  <a:lnTo>
                    <a:pt x="1571536" y="88201"/>
                  </a:lnTo>
                  <a:lnTo>
                    <a:pt x="1616354" y="67144"/>
                  </a:lnTo>
                  <a:lnTo>
                    <a:pt x="1660956" y="43738"/>
                  </a:lnTo>
                  <a:lnTo>
                    <a:pt x="1705229" y="17881"/>
                  </a:lnTo>
                  <a:close/>
                </a:path>
              </a:pathLst>
            </a:custGeom>
            <a:solidFill>
              <a:srgbClr val="DBD9D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176" name="Google Shape;1176;p29"/>
            <p:cNvPicPr preferRelativeResize="0"/>
            <p:nvPr/>
          </p:nvPicPr>
          <p:blipFill rotWithShape="1">
            <a:blip r:embed="rId45">
              <a:alphaModFix/>
            </a:blip>
            <a:srcRect b="0" l="0" r="0" t="0"/>
            <a:stretch/>
          </p:blipFill>
          <p:spPr>
            <a:xfrm>
              <a:off x="8793591" y="1538804"/>
              <a:ext cx="75176" cy="3170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77" name="Google Shape;1177;p29"/>
            <p:cNvSpPr/>
            <p:nvPr/>
          </p:nvSpPr>
          <p:spPr>
            <a:xfrm>
              <a:off x="9046324" y="2336964"/>
              <a:ext cx="1706880" cy="601345"/>
            </a:xfrm>
            <a:custGeom>
              <a:rect b="b" l="l" r="r" t="t"/>
              <a:pathLst>
                <a:path extrusionOk="0" h="601344" w="1706879">
                  <a:moveTo>
                    <a:pt x="1706791" y="17868"/>
                  </a:moveTo>
                  <a:lnTo>
                    <a:pt x="1695234" y="0"/>
                  </a:lnTo>
                  <a:lnTo>
                    <a:pt x="1641017" y="31140"/>
                  </a:lnTo>
                  <a:lnTo>
                    <a:pt x="1587855" y="57467"/>
                  </a:lnTo>
                  <a:lnTo>
                    <a:pt x="1535823" y="79298"/>
                  </a:lnTo>
                  <a:lnTo>
                    <a:pt x="1485036" y="96939"/>
                  </a:lnTo>
                  <a:lnTo>
                    <a:pt x="1435595" y="110693"/>
                  </a:lnTo>
                  <a:lnTo>
                    <a:pt x="1387589" y="120853"/>
                  </a:lnTo>
                  <a:lnTo>
                    <a:pt x="1341107" y="127749"/>
                  </a:lnTo>
                  <a:lnTo>
                    <a:pt x="1296276" y="131660"/>
                  </a:lnTo>
                  <a:lnTo>
                    <a:pt x="1253159" y="132905"/>
                  </a:lnTo>
                  <a:lnTo>
                    <a:pt x="1188542" y="130111"/>
                  </a:lnTo>
                  <a:lnTo>
                    <a:pt x="1128941" y="122529"/>
                  </a:lnTo>
                  <a:lnTo>
                    <a:pt x="1074788" y="111353"/>
                  </a:lnTo>
                  <a:lnTo>
                    <a:pt x="1026515" y="97777"/>
                  </a:lnTo>
                  <a:lnTo>
                    <a:pt x="984516" y="83019"/>
                  </a:lnTo>
                  <a:lnTo>
                    <a:pt x="941539" y="64719"/>
                  </a:lnTo>
                  <a:lnTo>
                    <a:pt x="901369" y="44157"/>
                  </a:lnTo>
                  <a:lnTo>
                    <a:pt x="884085" y="33553"/>
                  </a:lnTo>
                  <a:lnTo>
                    <a:pt x="877874" y="42227"/>
                  </a:lnTo>
                  <a:lnTo>
                    <a:pt x="867625" y="38823"/>
                  </a:lnTo>
                  <a:lnTo>
                    <a:pt x="853135" y="75120"/>
                  </a:lnTo>
                  <a:lnTo>
                    <a:pt x="835444" y="109994"/>
                  </a:lnTo>
                  <a:lnTo>
                    <a:pt x="814806" y="143459"/>
                  </a:lnTo>
                  <a:lnTo>
                    <a:pt x="791413" y="175552"/>
                  </a:lnTo>
                  <a:lnTo>
                    <a:pt x="760958" y="211277"/>
                  </a:lnTo>
                  <a:lnTo>
                    <a:pt x="727468" y="245173"/>
                  </a:lnTo>
                  <a:lnTo>
                    <a:pt x="691299" y="277253"/>
                  </a:lnTo>
                  <a:lnTo>
                    <a:pt x="652830" y="307555"/>
                  </a:lnTo>
                  <a:lnTo>
                    <a:pt x="612470" y="336092"/>
                  </a:lnTo>
                  <a:lnTo>
                    <a:pt x="570572" y="362877"/>
                  </a:lnTo>
                  <a:lnTo>
                    <a:pt x="522122" y="390956"/>
                  </a:lnTo>
                  <a:lnTo>
                    <a:pt x="472782" y="416902"/>
                  </a:lnTo>
                  <a:lnTo>
                    <a:pt x="423125" y="440753"/>
                  </a:lnTo>
                  <a:lnTo>
                    <a:pt x="373684" y="462559"/>
                  </a:lnTo>
                  <a:lnTo>
                    <a:pt x="325043" y="482346"/>
                  </a:lnTo>
                  <a:lnTo>
                    <a:pt x="277736" y="500164"/>
                  </a:lnTo>
                  <a:lnTo>
                    <a:pt x="232308" y="516064"/>
                  </a:lnTo>
                  <a:lnTo>
                    <a:pt x="189331" y="530072"/>
                  </a:lnTo>
                  <a:lnTo>
                    <a:pt x="149364" y="542264"/>
                  </a:lnTo>
                  <a:lnTo>
                    <a:pt x="80632" y="561352"/>
                  </a:lnTo>
                  <a:lnTo>
                    <a:pt x="30518" y="573671"/>
                  </a:lnTo>
                  <a:lnTo>
                    <a:pt x="0" y="580339"/>
                  </a:lnTo>
                  <a:lnTo>
                    <a:pt x="927" y="585012"/>
                  </a:lnTo>
                  <a:lnTo>
                    <a:pt x="4216" y="601078"/>
                  </a:lnTo>
                  <a:lnTo>
                    <a:pt x="12687" y="599325"/>
                  </a:lnTo>
                  <a:lnTo>
                    <a:pt x="36474" y="594029"/>
                  </a:lnTo>
                  <a:lnTo>
                    <a:pt x="73621" y="585012"/>
                  </a:lnTo>
                  <a:lnTo>
                    <a:pt x="122186" y="572096"/>
                  </a:lnTo>
                  <a:lnTo>
                    <a:pt x="180225" y="555104"/>
                  </a:lnTo>
                  <a:lnTo>
                    <a:pt x="245808" y="533857"/>
                  </a:lnTo>
                  <a:lnTo>
                    <a:pt x="316979" y="508190"/>
                  </a:lnTo>
                  <a:lnTo>
                    <a:pt x="391782" y="477913"/>
                  </a:lnTo>
                  <a:lnTo>
                    <a:pt x="435432" y="458470"/>
                  </a:lnTo>
                  <a:lnTo>
                    <a:pt x="479272" y="437426"/>
                  </a:lnTo>
                  <a:lnTo>
                    <a:pt x="522947" y="414743"/>
                  </a:lnTo>
                  <a:lnTo>
                    <a:pt x="566089" y="390385"/>
                  </a:lnTo>
                  <a:lnTo>
                    <a:pt x="608355" y="364312"/>
                  </a:lnTo>
                  <a:lnTo>
                    <a:pt x="649351" y="336486"/>
                  </a:lnTo>
                  <a:lnTo>
                    <a:pt x="688746" y="306857"/>
                  </a:lnTo>
                  <a:lnTo>
                    <a:pt x="721614" y="279438"/>
                  </a:lnTo>
                  <a:lnTo>
                    <a:pt x="752703" y="250583"/>
                  </a:lnTo>
                  <a:lnTo>
                    <a:pt x="781786" y="220256"/>
                  </a:lnTo>
                  <a:lnTo>
                    <a:pt x="808609" y="188429"/>
                  </a:lnTo>
                  <a:lnTo>
                    <a:pt x="832916" y="155067"/>
                  </a:lnTo>
                  <a:lnTo>
                    <a:pt x="854443" y="120154"/>
                  </a:lnTo>
                  <a:lnTo>
                    <a:pt x="872947" y="83680"/>
                  </a:lnTo>
                  <a:lnTo>
                    <a:pt x="883196" y="57988"/>
                  </a:lnTo>
                  <a:lnTo>
                    <a:pt x="899375" y="67284"/>
                  </a:lnTo>
                  <a:lnTo>
                    <a:pt x="976541" y="102679"/>
                  </a:lnTo>
                  <a:lnTo>
                    <a:pt x="1052258" y="127419"/>
                  </a:lnTo>
                  <a:lnTo>
                    <a:pt x="1096657" y="137998"/>
                  </a:lnTo>
                  <a:lnTo>
                    <a:pt x="1145108" y="146443"/>
                  </a:lnTo>
                  <a:lnTo>
                    <a:pt x="1197356" y="152031"/>
                  </a:lnTo>
                  <a:lnTo>
                    <a:pt x="1253159" y="154051"/>
                  </a:lnTo>
                  <a:lnTo>
                    <a:pt x="1293025" y="153022"/>
                  </a:lnTo>
                  <a:lnTo>
                    <a:pt x="1334325" y="149796"/>
                  </a:lnTo>
                  <a:lnTo>
                    <a:pt x="1376997" y="144119"/>
                  </a:lnTo>
                  <a:lnTo>
                    <a:pt x="1420939" y="135813"/>
                  </a:lnTo>
                  <a:lnTo>
                    <a:pt x="1466075" y="124625"/>
                  </a:lnTo>
                  <a:lnTo>
                    <a:pt x="1512328" y="110337"/>
                  </a:lnTo>
                  <a:lnTo>
                    <a:pt x="1559610" y="92748"/>
                  </a:lnTo>
                  <a:lnTo>
                    <a:pt x="1607832" y="71615"/>
                  </a:lnTo>
                  <a:lnTo>
                    <a:pt x="1656918" y="46736"/>
                  </a:lnTo>
                  <a:lnTo>
                    <a:pt x="1706791" y="17868"/>
                  </a:lnTo>
                  <a:close/>
                </a:path>
              </a:pathLst>
            </a:custGeom>
            <a:solidFill>
              <a:srgbClr val="DBD9D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29"/>
            <p:cNvSpPr/>
            <p:nvPr/>
          </p:nvSpPr>
          <p:spPr>
            <a:xfrm>
              <a:off x="8724862" y="1090193"/>
              <a:ext cx="1285875" cy="1077595"/>
            </a:xfrm>
            <a:custGeom>
              <a:rect b="b" l="l" r="r" t="t"/>
              <a:pathLst>
                <a:path extrusionOk="0" h="1077595" w="1285875">
                  <a:moveTo>
                    <a:pt x="694334" y="645490"/>
                  </a:moveTo>
                  <a:lnTo>
                    <a:pt x="649033" y="0"/>
                  </a:lnTo>
                  <a:lnTo>
                    <a:pt x="494474" y="550557"/>
                  </a:lnTo>
                  <a:lnTo>
                    <a:pt x="488543" y="547166"/>
                  </a:lnTo>
                  <a:lnTo>
                    <a:pt x="488543" y="571690"/>
                  </a:lnTo>
                  <a:lnTo>
                    <a:pt x="451129" y="704964"/>
                  </a:lnTo>
                  <a:lnTo>
                    <a:pt x="427024" y="674027"/>
                  </a:lnTo>
                  <a:lnTo>
                    <a:pt x="427024" y="708952"/>
                  </a:lnTo>
                  <a:lnTo>
                    <a:pt x="60782" y="494880"/>
                  </a:lnTo>
                  <a:lnTo>
                    <a:pt x="46482" y="486524"/>
                  </a:lnTo>
                  <a:lnTo>
                    <a:pt x="69634" y="476199"/>
                  </a:lnTo>
                  <a:lnTo>
                    <a:pt x="200253" y="417931"/>
                  </a:lnTo>
                  <a:lnTo>
                    <a:pt x="427024" y="708952"/>
                  </a:lnTo>
                  <a:lnTo>
                    <a:pt x="427024" y="674027"/>
                  </a:lnTo>
                  <a:lnTo>
                    <a:pt x="233248" y="425323"/>
                  </a:lnTo>
                  <a:lnTo>
                    <a:pt x="488543" y="571690"/>
                  </a:lnTo>
                  <a:lnTo>
                    <a:pt x="488543" y="547166"/>
                  </a:lnTo>
                  <a:lnTo>
                    <a:pt x="254342" y="412877"/>
                  </a:lnTo>
                  <a:lnTo>
                    <a:pt x="212813" y="389064"/>
                  </a:lnTo>
                  <a:lnTo>
                    <a:pt x="0" y="484009"/>
                  </a:lnTo>
                  <a:lnTo>
                    <a:pt x="17678" y="494334"/>
                  </a:lnTo>
                  <a:lnTo>
                    <a:pt x="450024" y="747026"/>
                  </a:lnTo>
                  <a:lnTo>
                    <a:pt x="455015" y="744867"/>
                  </a:lnTo>
                  <a:lnTo>
                    <a:pt x="614362" y="949350"/>
                  </a:lnTo>
                  <a:lnTo>
                    <a:pt x="631609" y="936548"/>
                  </a:lnTo>
                  <a:lnTo>
                    <a:pt x="475348" y="736028"/>
                  </a:lnTo>
                  <a:lnTo>
                    <a:pt x="504761" y="723239"/>
                  </a:lnTo>
                  <a:lnTo>
                    <a:pt x="670242" y="651319"/>
                  </a:lnTo>
                  <a:lnTo>
                    <a:pt x="622935" y="624205"/>
                  </a:lnTo>
                  <a:lnTo>
                    <a:pt x="622935" y="648728"/>
                  </a:lnTo>
                  <a:lnTo>
                    <a:pt x="470814" y="714844"/>
                  </a:lnTo>
                  <a:lnTo>
                    <a:pt x="507885" y="582777"/>
                  </a:lnTo>
                  <a:lnTo>
                    <a:pt x="622935" y="648728"/>
                  </a:lnTo>
                  <a:lnTo>
                    <a:pt x="622935" y="624205"/>
                  </a:lnTo>
                  <a:lnTo>
                    <a:pt x="513816" y="561644"/>
                  </a:lnTo>
                  <a:lnTo>
                    <a:pt x="636143" y="125933"/>
                  </a:lnTo>
                  <a:lnTo>
                    <a:pt x="672706" y="646938"/>
                  </a:lnTo>
                  <a:lnTo>
                    <a:pt x="694334" y="645490"/>
                  </a:lnTo>
                  <a:close/>
                </a:path>
                <a:path extrusionOk="0" h="1077595" w="1285875">
                  <a:moveTo>
                    <a:pt x="1285392" y="1033487"/>
                  </a:moveTo>
                  <a:lnTo>
                    <a:pt x="1283131" y="1012456"/>
                  </a:lnTo>
                  <a:lnTo>
                    <a:pt x="855599" y="1056309"/>
                  </a:lnTo>
                  <a:lnTo>
                    <a:pt x="857872" y="1077341"/>
                  </a:lnTo>
                  <a:lnTo>
                    <a:pt x="1285392" y="1033487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179" name="Google Shape;1179;p29"/>
            <p:cNvPicPr preferRelativeResize="0"/>
            <p:nvPr/>
          </p:nvPicPr>
          <p:blipFill rotWithShape="1">
            <a:blip r:embed="rId46">
              <a:alphaModFix/>
            </a:blip>
            <a:srcRect b="0" l="0" r="0" t="0"/>
            <a:stretch/>
          </p:blipFill>
          <p:spPr>
            <a:xfrm>
              <a:off x="9390922" y="2201440"/>
              <a:ext cx="293566" cy="3853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80" name="Google Shape;1180;p29"/>
            <p:cNvSpPr/>
            <p:nvPr/>
          </p:nvSpPr>
          <p:spPr>
            <a:xfrm>
              <a:off x="9395612" y="1740382"/>
              <a:ext cx="176530" cy="566420"/>
            </a:xfrm>
            <a:custGeom>
              <a:rect b="b" l="l" r="r" t="t"/>
              <a:pathLst>
                <a:path extrusionOk="0" h="566419" w="176529">
                  <a:moveTo>
                    <a:pt x="176161" y="250024"/>
                  </a:moveTo>
                  <a:lnTo>
                    <a:pt x="150926" y="209092"/>
                  </a:lnTo>
                  <a:lnTo>
                    <a:pt x="150926" y="250139"/>
                  </a:lnTo>
                  <a:lnTo>
                    <a:pt x="92417" y="267322"/>
                  </a:lnTo>
                  <a:lnTo>
                    <a:pt x="24028" y="156337"/>
                  </a:lnTo>
                  <a:lnTo>
                    <a:pt x="82524" y="139166"/>
                  </a:lnTo>
                  <a:lnTo>
                    <a:pt x="150926" y="250139"/>
                  </a:lnTo>
                  <a:lnTo>
                    <a:pt x="150926" y="209092"/>
                  </a:lnTo>
                  <a:lnTo>
                    <a:pt x="103949" y="132880"/>
                  </a:lnTo>
                  <a:lnTo>
                    <a:pt x="170002" y="113487"/>
                  </a:lnTo>
                  <a:lnTo>
                    <a:pt x="163753" y="93230"/>
                  </a:lnTo>
                  <a:lnTo>
                    <a:pt x="92430" y="114185"/>
                  </a:lnTo>
                  <a:lnTo>
                    <a:pt x="22059" y="0"/>
                  </a:lnTo>
                  <a:lnTo>
                    <a:pt x="3479" y="10896"/>
                  </a:lnTo>
                  <a:lnTo>
                    <a:pt x="71005" y="120472"/>
                  </a:lnTo>
                  <a:lnTo>
                    <a:pt x="12" y="141312"/>
                  </a:lnTo>
                  <a:lnTo>
                    <a:pt x="6248" y="161556"/>
                  </a:lnTo>
                  <a:lnTo>
                    <a:pt x="9156" y="160705"/>
                  </a:lnTo>
                  <a:lnTo>
                    <a:pt x="3479" y="164033"/>
                  </a:lnTo>
                  <a:lnTo>
                    <a:pt x="71005" y="273608"/>
                  </a:lnTo>
                  <a:lnTo>
                    <a:pt x="12" y="294449"/>
                  </a:lnTo>
                  <a:lnTo>
                    <a:pt x="6197" y="314553"/>
                  </a:lnTo>
                  <a:lnTo>
                    <a:pt x="3479" y="316153"/>
                  </a:lnTo>
                  <a:lnTo>
                    <a:pt x="71005" y="425729"/>
                  </a:lnTo>
                  <a:lnTo>
                    <a:pt x="0" y="446570"/>
                  </a:lnTo>
                  <a:lnTo>
                    <a:pt x="6248" y="466813"/>
                  </a:lnTo>
                  <a:lnTo>
                    <a:pt x="82524" y="444423"/>
                  </a:lnTo>
                  <a:lnTo>
                    <a:pt x="157581" y="566178"/>
                  </a:lnTo>
                  <a:lnTo>
                    <a:pt x="176161" y="555282"/>
                  </a:lnTo>
                  <a:lnTo>
                    <a:pt x="103949" y="438137"/>
                  </a:lnTo>
                  <a:lnTo>
                    <a:pt x="170002" y="418744"/>
                  </a:lnTo>
                  <a:lnTo>
                    <a:pt x="166865" y="408609"/>
                  </a:lnTo>
                  <a:lnTo>
                    <a:pt x="176161" y="403161"/>
                  </a:lnTo>
                  <a:lnTo>
                    <a:pt x="150393" y="361365"/>
                  </a:lnTo>
                  <a:lnTo>
                    <a:pt x="150393" y="402412"/>
                  </a:lnTo>
                  <a:lnTo>
                    <a:pt x="92417" y="419442"/>
                  </a:lnTo>
                  <a:lnTo>
                    <a:pt x="24561" y="309321"/>
                  </a:lnTo>
                  <a:lnTo>
                    <a:pt x="82524" y="292303"/>
                  </a:lnTo>
                  <a:lnTo>
                    <a:pt x="150393" y="402412"/>
                  </a:lnTo>
                  <a:lnTo>
                    <a:pt x="150393" y="361365"/>
                  </a:lnTo>
                  <a:lnTo>
                    <a:pt x="103949" y="286016"/>
                  </a:lnTo>
                  <a:lnTo>
                    <a:pt x="170002" y="266623"/>
                  </a:lnTo>
                  <a:lnTo>
                    <a:pt x="166598" y="255638"/>
                  </a:lnTo>
                  <a:lnTo>
                    <a:pt x="176161" y="250024"/>
                  </a:lnTo>
                  <a:close/>
                </a:path>
              </a:pathLst>
            </a:custGeom>
            <a:solidFill>
              <a:srgbClr val="7F7E7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29"/>
            <p:cNvSpPr/>
            <p:nvPr/>
          </p:nvSpPr>
          <p:spPr>
            <a:xfrm>
              <a:off x="9075115" y="1719351"/>
              <a:ext cx="534670" cy="1415415"/>
            </a:xfrm>
            <a:custGeom>
              <a:rect b="b" l="l" r="r" t="t"/>
              <a:pathLst>
                <a:path extrusionOk="0" h="1415414" w="534670">
                  <a:moveTo>
                    <a:pt x="534123" y="902792"/>
                  </a:moveTo>
                  <a:lnTo>
                    <a:pt x="512457" y="862825"/>
                  </a:lnTo>
                  <a:lnTo>
                    <a:pt x="512457" y="908037"/>
                  </a:lnTo>
                  <a:lnTo>
                    <a:pt x="512457" y="1008392"/>
                  </a:lnTo>
                  <a:lnTo>
                    <a:pt x="21666" y="1226845"/>
                  </a:lnTo>
                  <a:lnTo>
                    <a:pt x="21666" y="1177721"/>
                  </a:lnTo>
                  <a:lnTo>
                    <a:pt x="39433" y="1076312"/>
                  </a:lnTo>
                  <a:lnTo>
                    <a:pt x="43675" y="1085316"/>
                  </a:lnTo>
                  <a:lnTo>
                    <a:pt x="498132" y="881646"/>
                  </a:lnTo>
                  <a:lnTo>
                    <a:pt x="512457" y="908037"/>
                  </a:lnTo>
                  <a:lnTo>
                    <a:pt x="512457" y="862825"/>
                  </a:lnTo>
                  <a:lnTo>
                    <a:pt x="487984" y="817676"/>
                  </a:lnTo>
                  <a:lnTo>
                    <a:pt x="487984" y="862914"/>
                  </a:lnTo>
                  <a:lnTo>
                    <a:pt x="41783" y="1062901"/>
                  </a:lnTo>
                  <a:lnTo>
                    <a:pt x="67119" y="918349"/>
                  </a:lnTo>
                  <a:lnTo>
                    <a:pt x="429882" y="755751"/>
                  </a:lnTo>
                  <a:lnTo>
                    <a:pt x="487984" y="862914"/>
                  </a:lnTo>
                  <a:lnTo>
                    <a:pt x="487984" y="817676"/>
                  </a:lnTo>
                  <a:lnTo>
                    <a:pt x="419735" y="691769"/>
                  </a:lnTo>
                  <a:lnTo>
                    <a:pt x="419735" y="737031"/>
                  </a:lnTo>
                  <a:lnTo>
                    <a:pt x="71551" y="893089"/>
                  </a:lnTo>
                  <a:lnTo>
                    <a:pt x="96888" y="748538"/>
                  </a:lnTo>
                  <a:lnTo>
                    <a:pt x="361657" y="629881"/>
                  </a:lnTo>
                  <a:lnTo>
                    <a:pt x="419735" y="737031"/>
                  </a:lnTo>
                  <a:lnTo>
                    <a:pt x="419735" y="691769"/>
                  </a:lnTo>
                  <a:lnTo>
                    <a:pt x="351497" y="565873"/>
                  </a:lnTo>
                  <a:lnTo>
                    <a:pt x="351497" y="611149"/>
                  </a:lnTo>
                  <a:lnTo>
                    <a:pt x="101320" y="723277"/>
                  </a:lnTo>
                  <a:lnTo>
                    <a:pt x="118237" y="626808"/>
                  </a:lnTo>
                  <a:lnTo>
                    <a:pt x="118237" y="582510"/>
                  </a:lnTo>
                  <a:lnTo>
                    <a:pt x="306705" y="498030"/>
                  </a:lnTo>
                  <a:lnTo>
                    <a:pt x="306705" y="528510"/>
                  </a:lnTo>
                  <a:lnTo>
                    <a:pt x="351497" y="611149"/>
                  </a:lnTo>
                  <a:lnTo>
                    <a:pt x="351497" y="565873"/>
                  </a:lnTo>
                  <a:lnTo>
                    <a:pt x="328396" y="523252"/>
                  </a:lnTo>
                  <a:lnTo>
                    <a:pt x="328396" y="0"/>
                  </a:lnTo>
                  <a:lnTo>
                    <a:pt x="306705" y="9728"/>
                  </a:lnTo>
                  <a:lnTo>
                    <a:pt x="306705" y="32981"/>
                  </a:lnTo>
                  <a:lnTo>
                    <a:pt x="306705" y="161848"/>
                  </a:lnTo>
                  <a:lnTo>
                    <a:pt x="306705" y="185102"/>
                  </a:lnTo>
                  <a:lnTo>
                    <a:pt x="306705" y="318312"/>
                  </a:lnTo>
                  <a:lnTo>
                    <a:pt x="306705" y="341566"/>
                  </a:lnTo>
                  <a:lnTo>
                    <a:pt x="306705" y="474776"/>
                  </a:lnTo>
                  <a:lnTo>
                    <a:pt x="118237" y="559244"/>
                  </a:lnTo>
                  <a:lnTo>
                    <a:pt x="118237" y="426046"/>
                  </a:lnTo>
                  <a:lnTo>
                    <a:pt x="306705" y="341566"/>
                  </a:lnTo>
                  <a:lnTo>
                    <a:pt x="306705" y="318312"/>
                  </a:lnTo>
                  <a:lnTo>
                    <a:pt x="118237" y="402780"/>
                  </a:lnTo>
                  <a:lnTo>
                    <a:pt x="118237" y="269582"/>
                  </a:lnTo>
                  <a:lnTo>
                    <a:pt x="306705" y="185102"/>
                  </a:lnTo>
                  <a:lnTo>
                    <a:pt x="306705" y="161848"/>
                  </a:lnTo>
                  <a:lnTo>
                    <a:pt x="118237" y="246316"/>
                  </a:lnTo>
                  <a:lnTo>
                    <a:pt x="118237" y="117449"/>
                  </a:lnTo>
                  <a:lnTo>
                    <a:pt x="306705" y="32981"/>
                  </a:lnTo>
                  <a:lnTo>
                    <a:pt x="306705" y="9728"/>
                  </a:lnTo>
                  <a:lnTo>
                    <a:pt x="96570" y="103898"/>
                  </a:lnTo>
                  <a:lnTo>
                    <a:pt x="96570" y="625017"/>
                  </a:lnTo>
                  <a:lnTo>
                    <a:pt x="0" y="1175943"/>
                  </a:lnTo>
                  <a:lnTo>
                    <a:pt x="0" y="1414881"/>
                  </a:lnTo>
                  <a:lnTo>
                    <a:pt x="21666" y="1414881"/>
                  </a:lnTo>
                  <a:lnTo>
                    <a:pt x="21666" y="1250086"/>
                  </a:lnTo>
                  <a:lnTo>
                    <a:pt x="512457" y="1031646"/>
                  </a:lnTo>
                  <a:lnTo>
                    <a:pt x="512457" y="1152055"/>
                  </a:lnTo>
                  <a:lnTo>
                    <a:pt x="534123" y="1152055"/>
                  </a:lnTo>
                  <a:lnTo>
                    <a:pt x="534123" y="902792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182" name="Google Shape;1182;p29"/>
            <p:cNvPicPr preferRelativeResize="0"/>
            <p:nvPr/>
          </p:nvPicPr>
          <p:blipFill rotWithShape="1">
            <a:blip r:embed="rId47">
              <a:alphaModFix/>
            </a:blip>
            <a:srcRect b="0" l="0" r="0" t="0"/>
            <a:stretch/>
          </p:blipFill>
          <p:spPr>
            <a:xfrm>
              <a:off x="9173259" y="1767827"/>
              <a:ext cx="225592" cy="4934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83" name="Google Shape;1183;p29"/>
            <p:cNvSpPr/>
            <p:nvPr/>
          </p:nvSpPr>
          <p:spPr>
            <a:xfrm>
              <a:off x="9078862" y="2233726"/>
              <a:ext cx="521334" cy="692785"/>
            </a:xfrm>
            <a:custGeom>
              <a:rect b="b" l="l" r="r" t="t"/>
              <a:pathLst>
                <a:path extrusionOk="0" h="692785" w="521334">
                  <a:moveTo>
                    <a:pt x="362496" y="82575"/>
                  </a:moveTo>
                  <a:lnTo>
                    <a:pt x="204393" y="0"/>
                  </a:lnTo>
                  <a:lnTo>
                    <a:pt x="80899" y="218655"/>
                  </a:lnTo>
                  <a:lnTo>
                    <a:pt x="99872" y="228854"/>
                  </a:lnTo>
                  <a:lnTo>
                    <a:pt x="213055" y="28511"/>
                  </a:lnTo>
                  <a:lnTo>
                    <a:pt x="352272" y="101231"/>
                  </a:lnTo>
                  <a:lnTo>
                    <a:pt x="362496" y="82575"/>
                  </a:lnTo>
                  <a:close/>
                </a:path>
                <a:path extrusionOk="0" h="692785" w="521334">
                  <a:moveTo>
                    <a:pt x="434568" y="217627"/>
                  </a:moveTo>
                  <a:lnTo>
                    <a:pt x="227977" y="145910"/>
                  </a:lnTo>
                  <a:lnTo>
                    <a:pt x="49530" y="384327"/>
                  </a:lnTo>
                  <a:lnTo>
                    <a:pt x="67043" y="396786"/>
                  </a:lnTo>
                  <a:lnTo>
                    <a:pt x="235940" y="171119"/>
                  </a:lnTo>
                  <a:lnTo>
                    <a:pt x="427304" y="237566"/>
                  </a:lnTo>
                  <a:lnTo>
                    <a:pt x="434568" y="217627"/>
                  </a:lnTo>
                  <a:close/>
                </a:path>
                <a:path extrusionOk="0" h="692785" w="521334">
                  <a:moveTo>
                    <a:pt x="494461" y="346138"/>
                  </a:moveTo>
                  <a:lnTo>
                    <a:pt x="253542" y="299999"/>
                  </a:lnTo>
                  <a:lnTo>
                    <a:pt x="27228" y="554405"/>
                  </a:lnTo>
                  <a:lnTo>
                    <a:pt x="43599" y="568248"/>
                  </a:lnTo>
                  <a:lnTo>
                    <a:pt x="261683" y="323126"/>
                  </a:lnTo>
                  <a:lnTo>
                    <a:pt x="490296" y="366890"/>
                  </a:lnTo>
                  <a:lnTo>
                    <a:pt x="494461" y="346138"/>
                  </a:lnTo>
                  <a:close/>
                </a:path>
                <a:path extrusionOk="0" h="692785" w="521334">
                  <a:moveTo>
                    <a:pt x="520852" y="463384"/>
                  </a:moveTo>
                  <a:lnTo>
                    <a:pt x="286385" y="435775"/>
                  </a:lnTo>
                  <a:lnTo>
                    <a:pt x="0" y="676541"/>
                  </a:lnTo>
                  <a:lnTo>
                    <a:pt x="14147" y="692569"/>
                  </a:lnTo>
                  <a:lnTo>
                    <a:pt x="293281" y="457885"/>
                  </a:lnTo>
                  <a:lnTo>
                    <a:pt x="518261" y="484390"/>
                  </a:lnTo>
                  <a:lnTo>
                    <a:pt x="520852" y="463384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29"/>
            <p:cNvSpPr/>
            <p:nvPr/>
          </p:nvSpPr>
          <p:spPr>
            <a:xfrm>
              <a:off x="9386762" y="1726976"/>
              <a:ext cx="201295" cy="137795"/>
            </a:xfrm>
            <a:custGeom>
              <a:rect b="b" l="l" r="r" t="t"/>
              <a:pathLst>
                <a:path extrusionOk="0" h="137794" w="201295">
                  <a:moveTo>
                    <a:pt x="11813" y="0"/>
                  </a:moveTo>
                  <a:lnTo>
                    <a:pt x="0" y="17719"/>
                  </a:lnTo>
                  <a:lnTo>
                    <a:pt x="188935" y="137765"/>
                  </a:lnTo>
                  <a:lnTo>
                    <a:pt x="200765" y="120045"/>
                  </a:lnTo>
                  <a:lnTo>
                    <a:pt x="11813" y="0"/>
                  </a:lnTo>
                  <a:close/>
                </a:path>
              </a:pathLst>
            </a:custGeom>
            <a:solidFill>
              <a:srgbClr val="7F7E7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29"/>
            <p:cNvSpPr/>
            <p:nvPr/>
          </p:nvSpPr>
          <p:spPr>
            <a:xfrm>
              <a:off x="9382773" y="1448942"/>
              <a:ext cx="159385" cy="273685"/>
            </a:xfrm>
            <a:custGeom>
              <a:rect b="b" l="l" r="r" t="t"/>
              <a:pathLst>
                <a:path extrusionOk="0" h="273685" w="159384">
                  <a:moveTo>
                    <a:pt x="95453" y="51650"/>
                  </a:moveTo>
                  <a:lnTo>
                    <a:pt x="11569" y="0"/>
                  </a:lnTo>
                  <a:lnTo>
                    <a:pt x="0" y="17881"/>
                  </a:lnTo>
                  <a:lnTo>
                    <a:pt x="83883" y="69532"/>
                  </a:lnTo>
                  <a:lnTo>
                    <a:pt x="95453" y="51650"/>
                  </a:lnTo>
                  <a:close/>
                </a:path>
                <a:path extrusionOk="0" h="273685" w="159384">
                  <a:moveTo>
                    <a:pt x="159194" y="255193"/>
                  </a:moveTo>
                  <a:lnTo>
                    <a:pt x="30886" y="185470"/>
                  </a:lnTo>
                  <a:lnTo>
                    <a:pt x="20332" y="203949"/>
                  </a:lnTo>
                  <a:lnTo>
                    <a:pt x="148640" y="273659"/>
                  </a:lnTo>
                  <a:lnTo>
                    <a:pt x="159194" y="255193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29"/>
            <p:cNvSpPr/>
            <p:nvPr/>
          </p:nvSpPr>
          <p:spPr>
            <a:xfrm>
              <a:off x="9386761" y="1879091"/>
              <a:ext cx="258445" cy="596265"/>
            </a:xfrm>
            <a:custGeom>
              <a:rect b="b" l="l" r="r" t="t"/>
              <a:pathLst>
                <a:path extrusionOk="0" h="596264" w="258445">
                  <a:moveTo>
                    <a:pt x="200761" y="424281"/>
                  </a:moveTo>
                  <a:lnTo>
                    <a:pt x="11811" y="304241"/>
                  </a:lnTo>
                  <a:lnTo>
                    <a:pt x="0" y="321957"/>
                  </a:lnTo>
                  <a:lnTo>
                    <a:pt x="188937" y="442010"/>
                  </a:lnTo>
                  <a:lnTo>
                    <a:pt x="200761" y="424281"/>
                  </a:lnTo>
                  <a:close/>
                </a:path>
                <a:path extrusionOk="0" h="596264" w="258445">
                  <a:moveTo>
                    <a:pt x="200761" y="272173"/>
                  </a:moveTo>
                  <a:lnTo>
                    <a:pt x="11811" y="152120"/>
                  </a:lnTo>
                  <a:lnTo>
                    <a:pt x="0" y="169849"/>
                  </a:lnTo>
                  <a:lnTo>
                    <a:pt x="188937" y="289890"/>
                  </a:lnTo>
                  <a:lnTo>
                    <a:pt x="200761" y="272173"/>
                  </a:lnTo>
                  <a:close/>
                </a:path>
                <a:path extrusionOk="0" h="596264" w="258445">
                  <a:moveTo>
                    <a:pt x="200761" y="120053"/>
                  </a:moveTo>
                  <a:lnTo>
                    <a:pt x="11811" y="0"/>
                  </a:lnTo>
                  <a:lnTo>
                    <a:pt x="0" y="17729"/>
                  </a:lnTo>
                  <a:lnTo>
                    <a:pt x="188937" y="137769"/>
                  </a:lnTo>
                  <a:lnTo>
                    <a:pt x="200761" y="120053"/>
                  </a:lnTo>
                  <a:close/>
                </a:path>
                <a:path extrusionOk="0" h="596264" w="258445">
                  <a:moveTo>
                    <a:pt x="258432" y="578485"/>
                  </a:moveTo>
                  <a:lnTo>
                    <a:pt x="69494" y="458444"/>
                  </a:lnTo>
                  <a:lnTo>
                    <a:pt x="57658" y="476161"/>
                  </a:lnTo>
                  <a:lnTo>
                    <a:pt x="246595" y="596201"/>
                  </a:lnTo>
                  <a:lnTo>
                    <a:pt x="258432" y="578485"/>
                  </a:lnTo>
                  <a:close/>
                </a:path>
              </a:pathLst>
            </a:custGeom>
            <a:solidFill>
              <a:srgbClr val="7F7E7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187" name="Google Shape;1187;p29"/>
            <p:cNvPicPr preferRelativeResize="0"/>
            <p:nvPr/>
          </p:nvPicPr>
          <p:blipFill rotWithShape="1">
            <a:blip r:embed="rId48">
              <a:alphaModFix/>
            </a:blip>
            <a:srcRect b="0" l="0" r="0" t="0"/>
            <a:stretch/>
          </p:blipFill>
          <p:spPr>
            <a:xfrm>
              <a:off x="9575698" y="2575017"/>
              <a:ext cx="217566" cy="2520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88" name="Google Shape;1188;p29"/>
            <p:cNvSpPr/>
            <p:nvPr/>
          </p:nvSpPr>
          <p:spPr>
            <a:xfrm>
              <a:off x="9264053" y="1839391"/>
              <a:ext cx="534670" cy="1415415"/>
            </a:xfrm>
            <a:custGeom>
              <a:rect b="b" l="l" r="r" t="t"/>
              <a:pathLst>
                <a:path extrusionOk="0" h="1415414" w="534670">
                  <a:moveTo>
                    <a:pt x="534123" y="902804"/>
                  </a:moveTo>
                  <a:lnTo>
                    <a:pt x="512457" y="862838"/>
                  </a:lnTo>
                  <a:lnTo>
                    <a:pt x="512457" y="908050"/>
                  </a:lnTo>
                  <a:lnTo>
                    <a:pt x="512457" y="1008405"/>
                  </a:lnTo>
                  <a:lnTo>
                    <a:pt x="21666" y="1226858"/>
                  </a:lnTo>
                  <a:lnTo>
                    <a:pt x="21666" y="1177734"/>
                  </a:lnTo>
                  <a:lnTo>
                    <a:pt x="39433" y="1076299"/>
                  </a:lnTo>
                  <a:lnTo>
                    <a:pt x="43688" y="1085316"/>
                  </a:lnTo>
                  <a:lnTo>
                    <a:pt x="498132" y="881646"/>
                  </a:lnTo>
                  <a:lnTo>
                    <a:pt x="512457" y="908050"/>
                  </a:lnTo>
                  <a:lnTo>
                    <a:pt x="512457" y="862838"/>
                  </a:lnTo>
                  <a:lnTo>
                    <a:pt x="487984" y="817702"/>
                  </a:lnTo>
                  <a:lnTo>
                    <a:pt x="487984" y="862926"/>
                  </a:lnTo>
                  <a:lnTo>
                    <a:pt x="41783" y="1062901"/>
                  </a:lnTo>
                  <a:lnTo>
                    <a:pt x="67119" y="918349"/>
                  </a:lnTo>
                  <a:lnTo>
                    <a:pt x="429895" y="755764"/>
                  </a:lnTo>
                  <a:lnTo>
                    <a:pt x="487984" y="862926"/>
                  </a:lnTo>
                  <a:lnTo>
                    <a:pt x="487984" y="817702"/>
                  </a:lnTo>
                  <a:lnTo>
                    <a:pt x="419735" y="691794"/>
                  </a:lnTo>
                  <a:lnTo>
                    <a:pt x="419735" y="737044"/>
                  </a:lnTo>
                  <a:lnTo>
                    <a:pt x="71551" y="893102"/>
                  </a:lnTo>
                  <a:lnTo>
                    <a:pt x="96888" y="748550"/>
                  </a:lnTo>
                  <a:lnTo>
                    <a:pt x="361657" y="629881"/>
                  </a:lnTo>
                  <a:lnTo>
                    <a:pt x="419735" y="737044"/>
                  </a:lnTo>
                  <a:lnTo>
                    <a:pt x="419735" y="691794"/>
                  </a:lnTo>
                  <a:lnTo>
                    <a:pt x="351510" y="565937"/>
                  </a:lnTo>
                  <a:lnTo>
                    <a:pt x="351510" y="611162"/>
                  </a:lnTo>
                  <a:lnTo>
                    <a:pt x="101320" y="723290"/>
                  </a:lnTo>
                  <a:lnTo>
                    <a:pt x="118237" y="626808"/>
                  </a:lnTo>
                  <a:lnTo>
                    <a:pt x="118237" y="582523"/>
                  </a:lnTo>
                  <a:lnTo>
                    <a:pt x="306717" y="498055"/>
                  </a:lnTo>
                  <a:lnTo>
                    <a:pt x="306717" y="528523"/>
                  </a:lnTo>
                  <a:lnTo>
                    <a:pt x="351510" y="611162"/>
                  </a:lnTo>
                  <a:lnTo>
                    <a:pt x="351510" y="565937"/>
                  </a:lnTo>
                  <a:lnTo>
                    <a:pt x="328383" y="523265"/>
                  </a:lnTo>
                  <a:lnTo>
                    <a:pt x="328383" y="0"/>
                  </a:lnTo>
                  <a:lnTo>
                    <a:pt x="306717" y="9715"/>
                  </a:lnTo>
                  <a:lnTo>
                    <a:pt x="306717" y="32994"/>
                  </a:lnTo>
                  <a:lnTo>
                    <a:pt x="306717" y="161836"/>
                  </a:lnTo>
                  <a:lnTo>
                    <a:pt x="306717" y="185115"/>
                  </a:lnTo>
                  <a:lnTo>
                    <a:pt x="306717" y="318300"/>
                  </a:lnTo>
                  <a:lnTo>
                    <a:pt x="306717" y="341579"/>
                  </a:lnTo>
                  <a:lnTo>
                    <a:pt x="306717" y="474776"/>
                  </a:lnTo>
                  <a:lnTo>
                    <a:pt x="118237" y="559257"/>
                  </a:lnTo>
                  <a:lnTo>
                    <a:pt x="118237" y="426059"/>
                  </a:lnTo>
                  <a:lnTo>
                    <a:pt x="306717" y="341579"/>
                  </a:lnTo>
                  <a:lnTo>
                    <a:pt x="306717" y="318300"/>
                  </a:lnTo>
                  <a:lnTo>
                    <a:pt x="118237" y="402793"/>
                  </a:lnTo>
                  <a:lnTo>
                    <a:pt x="118237" y="269582"/>
                  </a:lnTo>
                  <a:lnTo>
                    <a:pt x="306717" y="185115"/>
                  </a:lnTo>
                  <a:lnTo>
                    <a:pt x="306717" y="161836"/>
                  </a:lnTo>
                  <a:lnTo>
                    <a:pt x="118237" y="246316"/>
                  </a:lnTo>
                  <a:lnTo>
                    <a:pt x="118237" y="117462"/>
                  </a:lnTo>
                  <a:lnTo>
                    <a:pt x="306717" y="32994"/>
                  </a:lnTo>
                  <a:lnTo>
                    <a:pt x="306717" y="9715"/>
                  </a:lnTo>
                  <a:lnTo>
                    <a:pt x="96570" y="103898"/>
                  </a:lnTo>
                  <a:lnTo>
                    <a:pt x="96570" y="625030"/>
                  </a:lnTo>
                  <a:lnTo>
                    <a:pt x="0" y="1175956"/>
                  </a:lnTo>
                  <a:lnTo>
                    <a:pt x="0" y="1414894"/>
                  </a:lnTo>
                  <a:lnTo>
                    <a:pt x="21666" y="1414894"/>
                  </a:lnTo>
                  <a:lnTo>
                    <a:pt x="21666" y="1250086"/>
                  </a:lnTo>
                  <a:lnTo>
                    <a:pt x="512457" y="1031646"/>
                  </a:lnTo>
                  <a:lnTo>
                    <a:pt x="512457" y="1152055"/>
                  </a:lnTo>
                  <a:lnTo>
                    <a:pt x="534123" y="1152055"/>
                  </a:lnTo>
                  <a:lnTo>
                    <a:pt x="534123" y="902804"/>
                  </a:lnTo>
                  <a:close/>
                </a:path>
              </a:pathLst>
            </a:custGeom>
            <a:solidFill>
              <a:srgbClr val="C6C4C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189" name="Google Shape;1189;p29"/>
            <p:cNvPicPr preferRelativeResize="0"/>
            <p:nvPr/>
          </p:nvPicPr>
          <p:blipFill rotWithShape="1">
            <a:blip r:embed="rId49">
              <a:alphaModFix/>
            </a:blip>
            <a:srcRect b="0" l="0" r="0" t="0"/>
            <a:stretch/>
          </p:blipFill>
          <p:spPr>
            <a:xfrm>
              <a:off x="9362195" y="1887874"/>
              <a:ext cx="225609" cy="4934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90" name="Google Shape;1190;p29"/>
            <p:cNvSpPr/>
            <p:nvPr/>
          </p:nvSpPr>
          <p:spPr>
            <a:xfrm>
              <a:off x="9267800" y="2353779"/>
              <a:ext cx="521334" cy="692785"/>
            </a:xfrm>
            <a:custGeom>
              <a:rect b="b" l="l" r="r" t="t"/>
              <a:pathLst>
                <a:path extrusionOk="0" h="692785" w="521334">
                  <a:moveTo>
                    <a:pt x="362496" y="82575"/>
                  </a:moveTo>
                  <a:lnTo>
                    <a:pt x="204406" y="0"/>
                  </a:lnTo>
                  <a:lnTo>
                    <a:pt x="80886" y="218655"/>
                  </a:lnTo>
                  <a:lnTo>
                    <a:pt x="99872" y="228854"/>
                  </a:lnTo>
                  <a:lnTo>
                    <a:pt x="213055" y="28511"/>
                  </a:lnTo>
                  <a:lnTo>
                    <a:pt x="352272" y="101206"/>
                  </a:lnTo>
                  <a:lnTo>
                    <a:pt x="362496" y="82575"/>
                  </a:lnTo>
                  <a:close/>
                </a:path>
                <a:path extrusionOk="0" h="692785" w="521334">
                  <a:moveTo>
                    <a:pt x="434581" y="217627"/>
                  </a:moveTo>
                  <a:lnTo>
                    <a:pt x="227977" y="145897"/>
                  </a:lnTo>
                  <a:lnTo>
                    <a:pt x="49542" y="384327"/>
                  </a:lnTo>
                  <a:lnTo>
                    <a:pt x="67043" y="396786"/>
                  </a:lnTo>
                  <a:lnTo>
                    <a:pt x="235953" y="171119"/>
                  </a:lnTo>
                  <a:lnTo>
                    <a:pt x="427316" y="237553"/>
                  </a:lnTo>
                  <a:lnTo>
                    <a:pt x="434581" y="217627"/>
                  </a:lnTo>
                  <a:close/>
                </a:path>
                <a:path extrusionOk="0" h="692785" w="521334">
                  <a:moveTo>
                    <a:pt x="494461" y="346138"/>
                  </a:moveTo>
                  <a:lnTo>
                    <a:pt x="253568" y="299999"/>
                  </a:lnTo>
                  <a:lnTo>
                    <a:pt x="27228" y="554380"/>
                  </a:lnTo>
                  <a:lnTo>
                    <a:pt x="43599" y="568248"/>
                  </a:lnTo>
                  <a:lnTo>
                    <a:pt x="261708" y="323113"/>
                  </a:lnTo>
                  <a:lnTo>
                    <a:pt x="490296" y="366890"/>
                  </a:lnTo>
                  <a:lnTo>
                    <a:pt x="494461" y="346138"/>
                  </a:lnTo>
                  <a:close/>
                </a:path>
                <a:path extrusionOk="0" h="692785" w="521334">
                  <a:moveTo>
                    <a:pt x="520852" y="463372"/>
                  </a:moveTo>
                  <a:lnTo>
                    <a:pt x="286385" y="435775"/>
                  </a:lnTo>
                  <a:lnTo>
                    <a:pt x="0" y="676529"/>
                  </a:lnTo>
                  <a:lnTo>
                    <a:pt x="14160" y="692556"/>
                  </a:lnTo>
                  <a:lnTo>
                    <a:pt x="293281" y="457885"/>
                  </a:lnTo>
                  <a:lnTo>
                    <a:pt x="518261" y="484378"/>
                  </a:lnTo>
                  <a:lnTo>
                    <a:pt x="520852" y="463372"/>
                  </a:lnTo>
                  <a:close/>
                </a:path>
              </a:pathLst>
            </a:custGeom>
            <a:solidFill>
              <a:srgbClr val="C6C4C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29"/>
            <p:cNvSpPr/>
            <p:nvPr/>
          </p:nvSpPr>
          <p:spPr>
            <a:xfrm>
              <a:off x="9126614" y="1821992"/>
              <a:ext cx="248920" cy="922019"/>
            </a:xfrm>
            <a:custGeom>
              <a:rect b="b" l="l" r="r" t="t"/>
              <a:pathLst>
                <a:path extrusionOk="0" h="922019" w="248920">
                  <a:moveTo>
                    <a:pt x="200761" y="903998"/>
                  </a:moveTo>
                  <a:lnTo>
                    <a:pt x="11823" y="783945"/>
                  </a:lnTo>
                  <a:lnTo>
                    <a:pt x="0" y="801687"/>
                  </a:lnTo>
                  <a:lnTo>
                    <a:pt x="188950" y="921715"/>
                  </a:lnTo>
                  <a:lnTo>
                    <a:pt x="200761" y="903998"/>
                  </a:lnTo>
                  <a:close/>
                </a:path>
                <a:path extrusionOk="0" h="922019" w="248920">
                  <a:moveTo>
                    <a:pt x="230530" y="738403"/>
                  </a:moveTo>
                  <a:lnTo>
                    <a:pt x="41592" y="618363"/>
                  </a:lnTo>
                  <a:lnTo>
                    <a:pt x="29781" y="636079"/>
                  </a:lnTo>
                  <a:lnTo>
                    <a:pt x="218706" y="756119"/>
                  </a:lnTo>
                  <a:lnTo>
                    <a:pt x="230530" y="738403"/>
                  </a:lnTo>
                  <a:close/>
                </a:path>
                <a:path extrusionOk="0" h="922019" w="248920">
                  <a:moveTo>
                    <a:pt x="248653" y="576402"/>
                  </a:moveTo>
                  <a:lnTo>
                    <a:pt x="59715" y="456361"/>
                  </a:lnTo>
                  <a:lnTo>
                    <a:pt x="47891" y="474091"/>
                  </a:lnTo>
                  <a:lnTo>
                    <a:pt x="236816" y="594131"/>
                  </a:lnTo>
                  <a:lnTo>
                    <a:pt x="248653" y="576402"/>
                  </a:lnTo>
                  <a:close/>
                </a:path>
                <a:path extrusionOk="0" h="922019" w="248920">
                  <a:moveTo>
                    <a:pt x="248653" y="424294"/>
                  </a:moveTo>
                  <a:lnTo>
                    <a:pt x="59715" y="304241"/>
                  </a:lnTo>
                  <a:lnTo>
                    <a:pt x="47891" y="321957"/>
                  </a:lnTo>
                  <a:lnTo>
                    <a:pt x="236816" y="442010"/>
                  </a:lnTo>
                  <a:lnTo>
                    <a:pt x="248653" y="424294"/>
                  </a:lnTo>
                  <a:close/>
                </a:path>
                <a:path extrusionOk="0" h="922019" w="248920">
                  <a:moveTo>
                    <a:pt x="248653" y="272173"/>
                  </a:moveTo>
                  <a:lnTo>
                    <a:pt x="59715" y="152120"/>
                  </a:lnTo>
                  <a:lnTo>
                    <a:pt x="47891" y="169849"/>
                  </a:lnTo>
                  <a:lnTo>
                    <a:pt x="236816" y="289890"/>
                  </a:lnTo>
                  <a:lnTo>
                    <a:pt x="248653" y="272173"/>
                  </a:lnTo>
                  <a:close/>
                </a:path>
                <a:path extrusionOk="0" h="922019" w="248920">
                  <a:moveTo>
                    <a:pt x="248653" y="120053"/>
                  </a:moveTo>
                  <a:lnTo>
                    <a:pt x="59715" y="0"/>
                  </a:lnTo>
                  <a:lnTo>
                    <a:pt x="47891" y="17729"/>
                  </a:lnTo>
                  <a:lnTo>
                    <a:pt x="236816" y="137769"/>
                  </a:lnTo>
                  <a:lnTo>
                    <a:pt x="248653" y="120053"/>
                  </a:lnTo>
                  <a:close/>
                </a:path>
              </a:pathLst>
            </a:custGeom>
            <a:solidFill>
              <a:srgbClr val="DBD9D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192" name="Google Shape;1192;p29"/>
            <p:cNvPicPr preferRelativeResize="0"/>
            <p:nvPr/>
          </p:nvPicPr>
          <p:blipFill rotWithShape="1">
            <a:blip r:embed="rId50">
              <a:alphaModFix/>
            </a:blip>
            <a:srcRect b="0" l="0" r="0" t="0"/>
            <a:stretch/>
          </p:blipFill>
          <p:spPr>
            <a:xfrm>
              <a:off x="9080038" y="2785804"/>
              <a:ext cx="218649" cy="2899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93" name="Google Shape;1193;p29"/>
            <p:cNvSpPr/>
            <p:nvPr/>
          </p:nvSpPr>
          <p:spPr>
            <a:xfrm>
              <a:off x="9091422" y="1118006"/>
              <a:ext cx="501015" cy="1945005"/>
            </a:xfrm>
            <a:custGeom>
              <a:rect b="b" l="l" r="r" t="t"/>
              <a:pathLst>
                <a:path extrusionOk="0" h="1945005" w="501015">
                  <a:moveTo>
                    <a:pt x="190106" y="1806575"/>
                  </a:moveTo>
                  <a:lnTo>
                    <a:pt x="185699" y="1785874"/>
                  </a:lnTo>
                  <a:lnTo>
                    <a:pt x="99669" y="1803273"/>
                  </a:lnTo>
                  <a:lnTo>
                    <a:pt x="21526" y="1684210"/>
                  </a:lnTo>
                  <a:lnTo>
                    <a:pt x="3276" y="1695615"/>
                  </a:lnTo>
                  <a:lnTo>
                    <a:pt x="76962" y="1807857"/>
                  </a:lnTo>
                  <a:lnTo>
                    <a:pt x="0" y="1823415"/>
                  </a:lnTo>
                  <a:lnTo>
                    <a:pt x="4406" y="1844116"/>
                  </a:lnTo>
                  <a:lnTo>
                    <a:pt x="89471" y="1826920"/>
                  </a:lnTo>
                  <a:lnTo>
                    <a:pt x="166624" y="1944420"/>
                  </a:lnTo>
                  <a:lnTo>
                    <a:pt x="184861" y="1933028"/>
                  </a:lnTo>
                  <a:lnTo>
                    <a:pt x="112179" y="1822335"/>
                  </a:lnTo>
                  <a:lnTo>
                    <a:pt x="190106" y="1806575"/>
                  </a:lnTo>
                  <a:close/>
                </a:path>
                <a:path extrusionOk="0" h="1945005" w="501015">
                  <a:moveTo>
                    <a:pt x="500532" y="734771"/>
                  </a:moveTo>
                  <a:lnTo>
                    <a:pt x="269189" y="685"/>
                  </a:lnTo>
                  <a:lnTo>
                    <a:pt x="269189" y="813739"/>
                  </a:lnTo>
                  <a:lnTo>
                    <a:pt x="206006" y="672160"/>
                  </a:lnTo>
                  <a:lnTo>
                    <a:pt x="255282" y="650074"/>
                  </a:lnTo>
                  <a:lnTo>
                    <a:pt x="250088" y="639064"/>
                  </a:lnTo>
                  <a:lnTo>
                    <a:pt x="269138" y="650582"/>
                  </a:lnTo>
                  <a:lnTo>
                    <a:pt x="269189" y="813739"/>
                  </a:lnTo>
                  <a:lnTo>
                    <a:pt x="269189" y="685"/>
                  </a:lnTo>
                  <a:lnTo>
                    <a:pt x="269125" y="495"/>
                  </a:lnTo>
                  <a:lnTo>
                    <a:pt x="269125" y="625690"/>
                  </a:lnTo>
                  <a:lnTo>
                    <a:pt x="268160" y="625119"/>
                  </a:lnTo>
                  <a:lnTo>
                    <a:pt x="269113" y="624827"/>
                  </a:lnTo>
                  <a:lnTo>
                    <a:pt x="269125" y="625690"/>
                  </a:lnTo>
                  <a:lnTo>
                    <a:pt x="269125" y="495"/>
                  </a:lnTo>
                  <a:lnTo>
                    <a:pt x="269113" y="602157"/>
                  </a:lnTo>
                  <a:lnTo>
                    <a:pt x="250278" y="542899"/>
                  </a:lnTo>
                  <a:lnTo>
                    <a:pt x="250278" y="614299"/>
                  </a:lnTo>
                  <a:lnTo>
                    <a:pt x="240652" y="608482"/>
                  </a:lnTo>
                  <a:lnTo>
                    <a:pt x="240652" y="633361"/>
                  </a:lnTo>
                  <a:lnTo>
                    <a:pt x="197345" y="652767"/>
                  </a:lnTo>
                  <a:lnTo>
                    <a:pt x="169468" y="590270"/>
                  </a:lnTo>
                  <a:lnTo>
                    <a:pt x="240652" y="633361"/>
                  </a:lnTo>
                  <a:lnTo>
                    <a:pt x="240652" y="608482"/>
                  </a:lnTo>
                  <a:lnTo>
                    <a:pt x="154851" y="556539"/>
                  </a:lnTo>
                  <a:lnTo>
                    <a:pt x="213309" y="497954"/>
                  </a:lnTo>
                  <a:lnTo>
                    <a:pt x="250278" y="614299"/>
                  </a:lnTo>
                  <a:lnTo>
                    <a:pt x="250278" y="542899"/>
                  </a:lnTo>
                  <a:lnTo>
                    <a:pt x="230517" y="480707"/>
                  </a:lnTo>
                  <a:lnTo>
                    <a:pt x="269087" y="442048"/>
                  </a:lnTo>
                  <a:lnTo>
                    <a:pt x="269113" y="602157"/>
                  </a:lnTo>
                  <a:lnTo>
                    <a:pt x="269113" y="444"/>
                  </a:lnTo>
                  <a:lnTo>
                    <a:pt x="269049" y="254"/>
                  </a:lnTo>
                  <a:lnTo>
                    <a:pt x="269049" y="323367"/>
                  </a:lnTo>
                  <a:lnTo>
                    <a:pt x="262255" y="291122"/>
                  </a:lnTo>
                  <a:lnTo>
                    <a:pt x="262255" y="396138"/>
                  </a:lnTo>
                  <a:lnTo>
                    <a:pt x="260769" y="395249"/>
                  </a:lnTo>
                  <a:lnTo>
                    <a:pt x="260769" y="420090"/>
                  </a:lnTo>
                  <a:lnTo>
                    <a:pt x="223215" y="457720"/>
                  </a:lnTo>
                  <a:lnTo>
                    <a:pt x="199466" y="383019"/>
                  </a:lnTo>
                  <a:lnTo>
                    <a:pt x="260769" y="420090"/>
                  </a:lnTo>
                  <a:lnTo>
                    <a:pt x="260769" y="395249"/>
                  </a:lnTo>
                  <a:lnTo>
                    <a:pt x="198526" y="357568"/>
                  </a:lnTo>
                  <a:lnTo>
                    <a:pt x="240677" y="293636"/>
                  </a:lnTo>
                  <a:lnTo>
                    <a:pt x="262255" y="396138"/>
                  </a:lnTo>
                  <a:lnTo>
                    <a:pt x="262255" y="291122"/>
                  </a:lnTo>
                  <a:lnTo>
                    <a:pt x="257429" y="268198"/>
                  </a:lnTo>
                  <a:lnTo>
                    <a:pt x="269024" y="250609"/>
                  </a:lnTo>
                  <a:lnTo>
                    <a:pt x="269049" y="323367"/>
                  </a:lnTo>
                  <a:lnTo>
                    <a:pt x="269049" y="254"/>
                  </a:lnTo>
                  <a:lnTo>
                    <a:pt x="268973" y="0"/>
                  </a:lnTo>
                  <a:lnTo>
                    <a:pt x="269011" y="211975"/>
                  </a:lnTo>
                  <a:lnTo>
                    <a:pt x="268808" y="211836"/>
                  </a:lnTo>
                  <a:lnTo>
                    <a:pt x="251193" y="238556"/>
                  </a:lnTo>
                  <a:lnTo>
                    <a:pt x="241668" y="193230"/>
                  </a:lnTo>
                  <a:lnTo>
                    <a:pt x="220446" y="197485"/>
                  </a:lnTo>
                  <a:lnTo>
                    <a:pt x="234429" y="263982"/>
                  </a:lnTo>
                  <a:lnTo>
                    <a:pt x="174345" y="355155"/>
                  </a:lnTo>
                  <a:lnTo>
                    <a:pt x="175983" y="356184"/>
                  </a:lnTo>
                  <a:lnTo>
                    <a:pt x="170192" y="365290"/>
                  </a:lnTo>
                  <a:lnTo>
                    <a:pt x="177952" y="369989"/>
                  </a:lnTo>
                  <a:lnTo>
                    <a:pt x="173113" y="371449"/>
                  </a:lnTo>
                  <a:lnTo>
                    <a:pt x="206006" y="474967"/>
                  </a:lnTo>
                  <a:lnTo>
                    <a:pt x="128879" y="552259"/>
                  </a:lnTo>
                  <a:lnTo>
                    <a:pt x="129971" y="554710"/>
                  </a:lnTo>
                  <a:lnTo>
                    <a:pt x="124625" y="563118"/>
                  </a:lnTo>
                  <a:lnTo>
                    <a:pt x="137083" y="570674"/>
                  </a:lnTo>
                  <a:lnTo>
                    <a:pt x="177660" y="661593"/>
                  </a:lnTo>
                  <a:lnTo>
                    <a:pt x="97066" y="697712"/>
                  </a:lnTo>
                  <a:lnTo>
                    <a:pt x="106108" y="716927"/>
                  </a:lnTo>
                  <a:lnTo>
                    <a:pt x="186309" y="680986"/>
                  </a:lnTo>
                  <a:lnTo>
                    <a:pt x="250520" y="824839"/>
                  </a:lnTo>
                  <a:lnTo>
                    <a:pt x="190881" y="842352"/>
                  </a:lnTo>
                  <a:lnTo>
                    <a:pt x="120510" y="728179"/>
                  </a:lnTo>
                  <a:lnTo>
                    <a:pt x="101942" y="739076"/>
                  </a:lnTo>
                  <a:lnTo>
                    <a:pt x="169468" y="848639"/>
                  </a:lnTo>
                  <a:lnTo>
                    <a:pt x="98463" y="869492"/>
                  </a:lnTo>
                  <a:lnTo>
                    <a:pt x="102196" y="881621"/>
                  </a:lnTo>
                  <a:lnTo>
                    <a:pt x="101942" y="881773"/>
                  </a:lnTo>
                  <a:lnTo>
                    <a:pt x="102565" y="882789"/>
                  </a:lnTo>
                  <a:lnTo>
                    <a:pt x="104711" y="889736"/>
                  </a:lnTo>
                  <a:lnTo>
                    <a:pt x="106514" y="889215"/>
                  </a:lnTo>
                  <a:lnTo>
                    <a:pt x="169468" y="991349"/>
                  </a:lnTo>
                  <a:lnTo>
                    <a:pt x="98463" y="1012190"/>
                  </a:lnTo>
                  <a:lnTo>
                    <a:pt x="102196" y="1024318"/>
                  </a:lnTo>
                  <a:lnTo>
                    <a:pt x="101942" y="1024470"/>
                  </a:lnTo>
                  <a:lnTo>
                    <a:pt x="102565" y="1025486"/>
                  </a:lnTo>
                  <a:lnTo>
                    <a:pt x="104711" y="1032433"/>
                  </a:lnTo>
                  <a:lnTo>
                    <a:pt x="106514" y="1031913"/>
                  </a:lnTo>
                  <a:lnTo>
                    <a:pt x="169468" y="1134046"/>
                  </a:lnTo>
                  <a:lnTo>
                    <a:pt x="98463" y="1154887"/>
                  </a:lnTo>
                  <a:lnTo>
                    <a:pt x="104495" y="1174470"/>
                  </a:lnTo>
                  <a:lnTo>
                    <a:pt x="89014" y="1182789"/>
                  </a:lnTo>
                  <a:lnTo>
                    <a:pt x="157073" y="1303235"/>
                  </a:lnTo>
                  <a:lnTo>
                    <a:pt x="76161" y="1317485"/>
                  </a:lnTo>
                  <a:lnTo>
                    <a:pt x="80022" y="1338300"/>
                  </a:lnTo>
                  <a:lnTo>
                    <a:pt x="168122" y="1322768"/>
                  </a:lnTo>
                  <a:lnTo>
                    <a:pt x="238810" y="1447838"/>
                  </a:lnTo>
                  <a:lnTo>
                    <a:pt x="147205" y="1463992"/>
                  </a:lnTo>
                  <a:lnTo>
                    <a:pt x="75615" y="1337310"/>
                  </a:lnTo>
                  <a:lnTo>
                    <a:pt x="56654" y="1347533"/>
                  </a:lnTo>
                  <a:lnTo>
                    <a:pt x="124714" y="1467954"/>
                  </a:lnTo>
                  <a:lnTo>
                    <a:pt x="43802" y="1482217"/>
                  </a:lnTo>
                  <a:lnTo>
                    <a:pt x="47650" y="1503019"/>
                  </a:lnTo>
                  <a:lnTo>
                    <a:pt x="49885" y="1502625"/>
                  </a:lnTo>
                  <a:lnTo>
                    <a:pt x="33782" y="1511287"/>
                  </a:lnTo>
                  <a:lnTo>
                    <a:pt x="101828" y="1631734"/>
                  </a:lnTo>
                  <a:lnTo>
                    <a:pt x="20929" y="1645983"/>
                  </a:lnTo>
                  <a:lnTo>
                    <a:pt x="24777" y="1666798"/>
                  </a:lnTo>
                  <a:lnTo>
                    <a:pt x="112877" y="1651266"/>
                  </a:lnTo>
                  <a:lnTo>
                    <a:pt x="188239" y="1784616"/>
                  </a:lnTo>
                  <a:lnTo>
                    <a:pt x="207225" y="1774393"/>
                  </a:lnTo>
                  <a:lnTo>
                    <a:pt x="135382" y="1647304"/>
                  </a:lnTo>
                  <a:lnTo>
                    <a:pt x="221005" y="1632204"/>
                  </a:lnTo>
                  <a:lnTo>
                    <a:pt x="218186" y="1617040"/>
                  </a:lnTo>
                  <a:lnTo>
                    <a:pt x="230098" y="1610639"/>
                  </a:lnTo>
                  <a:lnTo>
                    <a:pt x="206806" y="1569440"/>
                  </a:lnTo>
                  <a:lnTo>
                    <a:pt x="206806" y="1613230"/>
                  </a:lnTo>
                  <a:lnTo>
                    <a:pt x="124333" y="1627759"/>
                  </a:lnTo>
                  <a:lnTo>
                    <a:pt x="53263" y="1502029"/>
                  </a:lnTo>
                  <a:lnTo>
                    <a:pt x="135750" y="1487500"/>
                  </a:lnTo>
                  <a:lnTo>
                    <a:pt x="206806" y="1613230"/>
                  </a:lnTo>
                  <a:lnTo>
                    <a:pt x="206806" y="1569440"/>
                  </a:lnTo>
                  <a:lnTo>
                    <a:pt x="158254" y="1483537"/>
                  </a:lnTo>
                  <a:lnTo>
                    <a:pt x="243890" y="1468437"/>
                  </a:lnTo>
                  <a:lnTo>
                    <a:pt x="240677" y="1451140"/>
                  </a:lnTo>
                  <a:lnTo>
                    <a:pt x="243497" y="1456118"/>
                  </a:lnTo>
                  <a:lnTo>
                    <a:pt x="262458" y="1445895"/>
                  </a:lnTo>
                  <a:lnTo>
                    <a:pt x="190614" y="1318806"/>
                  </a:lnTo>
                  <a:lnTo>
                    <a:pt x="276250" y="1303705"/>
                  </a:lnTo>
                  <a:lnTo>
                    <a:pt x="272402" y="1282903"/>
                  </a:lnTo>
                  <a:lnTo>
                    <a:pt x="179578" y="1299273"/>
                  </a:lnTo>
                  <a:lnTo>
                    <a:pt x="108750" y="1173949"/>
                  </a:lnTo>
                  <a:lnTo>
                    <a:pt x="180987" y="1152740"/>
                  </a:lnTo>
                  <a:lnTo>
                    <a:pt x="256057" y="1274495"/>
                  </a:lnTo>
                  <a:lnTo>
                    <a:pt x="274624" y="1263599"/>
                  </a:lnTo>
                  <a:lnTo>
                    <a:pt x="202399" y="1146454"/>
                  </a:lnTo>
                  <a:lnTo>
                    <a:pt x="255473" y="1130871"/>
                  </a:lnTo>
                  <a:lnTo>
                    <a:pt x="256057" y="1131798"/>
                  </a:lnTo>
                  <a:lnTo>
                    <a:pt x="259791" y="1129601"/>
                  </a:lnTo>
                  <a:lnTo>
                    <a:pt x="268452" y="1127061"/>
                  </a:lnTo>
                  <a:lnTo>
                    <a:pt x="267779" y="1124915"/>
                  </a:lnTo>
                  <a:lnTo>
                    <a:pt x="274624" y="1120902"/>
                  </a:lnTo>
                  <a:lnTo>
                    <a:pt x="243941" y="1071130"/>
                  </a:lnTo>
                  <a:lnTo>
                    <a:pt x="243941" y="1112177"/>
                  </a:lnTo>
                  <a:lnTo>
                    <a:pt x="190868" y="1127760"/>
                  </a:lnTo>
                  <a:lnTo>
                    <a:pt x="127927" y="1025626"/>
                  </a:lnTo>
                  <a:lnTo>
                    <a:pt x="180987" y="1010043"/>
                  </a:lnTo>
                  <a:lnTo>
                    <a:pt x="243941" y="1112177"/>
                  </a:lnTo>
                  <a:lnTo>
                    <a:pt x="243941" y="1071130"/>
                  </a:lnTo>
                  <a:lnTo>
                    <a:pt x="202412" y="1003757"/>
                  </a:lnTo>
                  <a:lnTo>
                    <a:pt x="255473" y="988174"/>
                  </a:lnTo>
                  <a:lnTo>
                    <a:pt x="256057" y="989101"/>
                  </a:lnTo>
                  <a:lnTo>
                    <a:pt x="259791" y="986904"/>
                  </a:lnTo>
                  <a:lnTo>
                    <a:pt x="268452" y="984364"/>
                  </a:lnTo>
                  <a:lnTo>
                    <a:pt x="267779" y="982218"/>
                  </a:lnTo>
                  <a:lnTo>
                    <a:pt x="274624" y="978204"/>
                  </a:lnTo>
                  <a:lnTo>
                    <a:pt x="243941" y="928433"/>
                  </a:lnTo>
                  <a:lnTo>
                    <a:pt x="243941" y="969467"/>
                  </a:lnTo>
                  <a:lnTo>
                    <a:pt x="190881" y="985050"/>
                  </a:lnTo>
                  <a:lnTo>
                    <a:pt x="127939" y="882929"/>
                  </a:lnTo>
                  <a:lnTo>
                    <a:pt x="181000" y="867346"/>
                  </a:lnTo>
                  <a:lnTo>
                    <a:pt x="243941" y="969467"/>
                  </a:lnTo>
                  <a:lnTo>
                    <a:pt x="243941" y="928433"/>
                  </a:lnTo>
                  <a:lnTo>
                    <a:pt x="202412" y="861060"/>
                  </a:lnTo>
                  <a:lnTo>
                    <a:pt x="280136" y="838238"/>
                  </a:lnTo>
                  <a:lnTo>
                    <a:pt x="272021" y="820077"/>
                  </a:lnTo>
                  <a:lnTo>
                    <a:pt x="290868" y="820064"/>
                  </a:lnTo>
                  <a:lnTo>
                    <a:pt x="290753" y="420344"/>
                  </a:lnTo>
                  <a:lnTo>
                    <a:pt x="295097" y="415988"/>
                  </a:lnTo>
                  <a:lnTo>
                    <a:pt x="290753" y="413372"/>
                  </a:lnTo>
                  <a:lnTo>
                    <a:pt x="290677" y="140830"/>
                  </a:lnTo>
                  <a:lnTo>
                    <a:pt x="479818" y="740994"/>
                  </a:lnTo>
                  <a:lnTo>
                    <a:pt x="500532" y="734771"/>
                  </a:lnTo>
                  <a:close/>
                </a:path>
              </a:pathLst>
            </a:custGeom>
            <a:solidFill>
              <a:srgbClr val="DBD9D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29"/>
            <p:cNvSpPr/>
            <p:nvPr/>
          </p:nvSpPr>
          <p:spPr>
            <a:xfrm>
              <a:off x="9367914" y="1499539"/>
              <a:ext cx="169545" cy="263525"/>
            </a:xfrm>
            <a:custGeom>
              <a:rect b="b" l="l" r="r" t="t"/>
              <a:pathLst>
                <a:path extrusionOk="0" h="263525" w="169545">
                  <a:moveTo>
                    <a:pt x="108064" y="19989"/>
                  </a:moveTo>
                  <a:lnTo>
                    <a:pt x="100990" y="0"/>
                  </a:lnTo>
                  <a:lnTo>
                    <a:pt x="0" y="34036"/>
                  </a:lnTo>
                  <a:lnTo>
                    <a:pt x="7073" y="54025"/>
                  </a:lnTo>
                  <a:lnTo>
                    <a:pt x="108064" y="19989"/>
                  </a:lnTo>
                  <a:close/>
                </a:path>
                <a:path extrusionOk="0" h="263525" w="169545">
                  <a:moveTo>
                    <a:pt x="169214" y="215379"/>
                  </a:moveTo>
                  <a:lnTo>
                    <a:pt x="162928" y="195135"/>
                  </a:lnTo>
                  <a:lnTo>
                    <a:pt x="406" y="243039"/>
                  </a:lnTo>
                  <a:lnTo>
                    <a:pt x="6667" y="263283"/>
                  </a:lnTo>
                  <a:lnTo>
                    <a:pt x="169214" y="215379"/>
                  </a:lnTo>
                  <a:close/>
                </a:path>
              </a:pathLst>
            </a:custGeom>
            <a:solidFill>
              <a:srgbClr val="C6C4C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29"/>
            <p:cNvSpPr/>
            <p:nvPr/>
          </p:nvSpPr>
          <p:spPr>
            <a:xfrm>
              <a:off x="9387102" y="1858107"/>
              <a:ext cx="652780" cy="355600"/>
            </a:xfrm>
            <a:custGeom>
              <a:rect b="b" l="l" r="r" t="t"/>
              <a:pathLst>
                <a:path extrusionOk="0" h="355600" w="652779">
                  <a:moveTo>
                    <a:pt x="199989" y="0"/>
                  </a:moveTo>
                  <a:lnTo>
                    <a:pt x="189016" y="18232"/>
                  </a:lnTo>
                  <a:lnTo>
                    <a:pt x="605261" y="256871"/>
                  </a:lnTo>
                  <a:lnTo>
                    <a:pt x="433820" y="331377"/>
                  </a:lnTo>
                  <a:lnTo>
                    <a:pt x="11135" y="84341"/>
                  </a:lnTo>
                  <a:lnTo>
                    <a:pt x="0" y="102482"/>
                  </a:lnTo>
                  <a:lnTo>
                    <a:pt x="432348" y="355168"/>
                  </a:lnTo>
                  <a:lnTo>
                    <a:pt x="652551" y="259462"/>
                  </a:lnTo>
                  <a:lnTo>
                    <a:pt x="199989" y="0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29"/>
            <p:cNvSpPr/>
            <p:nvPr/>
          </p:nvSpPr>
          <p:spPr>
            <a:xfrm>
              <a:off x="8739479" y="1569059"/>
              <a:ext cx="1082040" cy="687070"/>
            </a:xfrm>
            <a:custGeom>
              <a:rect b="b" l="l" r="r" t="t"/>
              <a:pathLst>
                <a:path extrusionOk="0" h="687069" w="1082040">
                  <a:moveTo>
                    <a:pt x="438658" y="540816"/>
                  </a:moveTo>
                  <a:lnTo>
                    <a:pt x="17259" y="0"/>
                  </a:lnTo>
                  <a:lnTo>
                    <a:pt x="0" y="12801"/>
                  </a:lnTo>
                  <a:lnTo>
                    <a:pt x="421411" y="553618"/>
                  </a:lnTo>
                  <a:lnTo>
                    <a:pt x="438658" y="540816"/>
                  </a:lnTo>
                  <a:close/>
                </a:path>
                <a:path extrusionOk="0" h="687069" w="1082040">
                  <a:moveTo>
                    <a:pt x="1081836" y="642835"/>
                  </a:moveTo>
                  <a:lnTo>
                    <a:pt x="1079576" y="621817"/>
                  </a:lnTo>
                  <a:lnTo>
                    <a:pt x="652056" y="665657"/>
                  </a:lnTo>
                  <a:lnTo>
                    <a:pt x="654316" y="686689"/>
                  </a:lnTo>
                  <a:lnTo>
                    <a:pt x="1081836" y="642835"/>
                  </a:lnTo>
                  <a:close/>
                </a:path>
              </a:pathLst>
            </a:custGeom>
            <a:solidFill>
              <a:srgbClr val="DBD9D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29"/>
            <p:cNvSpPr/>
            <p:nvPr/>
          </p:nvSpPr>
          <p:spPr>
            <a:xfrm>
              <a:off x="9679439" y="1935800"/>
              <a:ext cx="66675" cy="206375"/>
            </a:xfrm>
            <a:custGeom>
              <a:rect b="b" l="l" r="r" t="t"/>
              <a:pathLst>
                <a:path extrusionOk="0" h="206375" w="66675">
                  <a:moveTo>
                    <a:pt x="21153" y="0"/>
                  </a:moveTo>
                  <a:lnTo>
                    <a:pt x="0" y="4546"/>
                  </a:lnTo>
                  <a:lnTo>
                    <a:pt x="45413" y="205861"/>
                  </a:lnTo>
                  <a:lnTo>
                    <a:pt x="66582" y="201315"/>
                  </a:lnTo>
                  <a:lnTo>
                    <a:pt x="21153" y="0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29"/>
            <p:cNvSpPr/>
            <p:nvPr/>
          </p:nvSpPr>
          <p:spPr>
            <a:xfrm>
              <a:off x="8957513" y="1740077"/>
              <a:ext cx="647065" cy="503555"/>
            </a:xfrm>
            <a:custGeom>
              <a:rect b="b" l="l" r="r" t="t"/>
              <a:pathLst>
                <a:path extrusionOk="0" h="503555" w="647065">
                  <a:moveTo>
                    <a:pt x="91198" y="11493"/>
                  </a:moveTo>
                  <a:lnTo>
                    <a:pt x="72999" y="0"/>
                  </a:lnTo>
                  <a:lnTo>
                    <a:pt x="0" y="110070"/>
                  </a:lnTo>
                  <a:lnTo>
                    <a:pt x="18199" y="121551"/>
                  </a:lnTo>
                  <a:lnTo>
                    <a:pt x="91198" y="11493"/>
                  </a:lnTo>
                  <a:close/>
                </a:path>
                <a:path extrusionOk="0" h="503555" w="647065">
                  <a:moveTo>
                    <a:pt x="647014" y="498627"/>
                  </a:moveTo>
                  <a:lnTo>
                    <a:pt x="601586" y="297307"/>
                  </a:lnTo>
                  <a:lnTo>
                    <a:pt x="580440" y="301853"/>
                  </a:lnTo>
                  <a:lnTo>
                    <a:pt x="625856" y="503174"/>
                  </a:lnTo>
                  <a:lnTo>
                    <a:pt x="647014" y="498627"/>
                  </a:lnTo>
                  <a:close/>
                </a:path>
              </a:pathLst>
            </a:custGeom>
            <a:solidFill>
              <a:srgbClr val="DBD9D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29"/>
            <p:cNvSpPr/>
            <p:nvPr/>
          </p:nvSpPr>
          <p:spPr>
            <a:xfrm>
              <a:off x="9051471" y="1596447"/>
              <a:ext cx="89535" cy="98425"/>
            </a:xfrm>
            <a:custGeom>
              <a:rect b="b" l="l" r="r" t="t"/>
              <a:pathLst>
                <a:path extrusionOk="0" h="98425" w="89534">
                  <a:moveTo>
                    <a:pt x="72749" y="0"/>
                  </a:moveTo>
                  <a:lnTo>
                    <a:pt x="0" y="84780"/>
                  </a:lnTo>
                  <a:lnTo>
                    <a:pt x="16621" y="98355"/>
                  </a:lnTo>
                  <a:lnTo>
                    <a:pt x="89369" y="13573"/>
                  </a:lnTo>
                  <a:lnTo>
                    <a:pt x="72749" y="0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200" name="Google Shape;1200;p29"/>
            <p:cNvPicPr preferRelativeResize="0"/>
            <p:nvPr/>
          </p:nvPicPr>
          <p:blipFill rotWithShape="1">
            <a:blip r:embed="rId51">
              <a:alphaModFix/>
            </a:blip>
            <a:srcRect b="0" l="0" r="0" t="0"/>
            <a:stretch/>
          </p:blipFill>
          <p:spPr>
            <a:xfrm>
              <a:off x="9879074" y="2162894"/>
              <a:ext cx="56628" cy="2388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1" name="Google Shape;1201;p29"/>
            <p:cNvPicPr preferRelativeResize="0"/>
            <p:nvPr/>
          </p:nvPicPr>
          <p:blipFill rotWithShape="1">
            <a:blip r:embed="rId52">
              <a:alphaModFix/>
            </a:blip>
            <a:srcRect b="0" l="0" r="0" t="0"/>
            <a:stretch/>
          </p:blipFill>
          <p:spPr>
            <a:xfrm>
              <a:off x="9591979" y="3563781"/>
              <a:ext cx="474103" cy="1554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2" name="Google Shape;1202;p29"/>
            <p:cNvPicPr preferRelativeResize="0"/>
            <p:nvPr/>
          </p:nvPicPr>
          <p:blipFill rotWithShape="1">
            <a:blip r:embed="rId53">
              <a:alphaModFix/>
            </a:blip>
            <a:srcRect b="0" l="0" r="0" t="0"/>
            <a:stretch/>
          </p:blipFill>
          <p:spPr>
            <a:xfrm>
              <a:off x="9527533" y="3580867"/>
              <a:ext cx="19550" cy="43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3" name="Google Shape;1203;p29"/>
            <p:cNvPicPr preferRelativeResize="0"/>
            <p:nvPr/>
          </p:nvPicPr>
          <p:blipFill rotWithShape="1">
            <a:blip r:embed="rId54">
              <a:alphaModFix/>
            </a:blip>
            <a:srcRect b="0" l="0" r="0" t="0"/>
            <a:stretch/>
          </p:blipFill>
          <p:spPr>
            <a:xfrm>
              <a:off x="9366937" y="3042086"/>
              <a:ext cx="405870" cy="5450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4" name="Google Shape;1204;p29"/>
            <p:cNvPicPr preferRelativeResize="0"/>
            <p:nvPr/>
          </p:nvPicPr>
          <p:blipFill rotWithShape="1">
            <a:blip r:embed="rId55">
              <a:alphaModFix/>
            </a:blip>
            <a:srcRect b="0" l="0" r="0" t="0"/>
            <a:stretch/>
          </p:blipFill>
          <p:spPr>
            <a:xfrm>
              <a:off x="9513906" y="3176459"/>
              <a:ext cx="25344" cy="441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5" name="Google Shape;1205;p29"/>
            <p:cNvPicPr preferRelativeResize="0"/>
            <p:nvPr/>
          </p:nvPicPr>
          <p:blipFill rotWithShape="1">
            <a:blip r:embed="rId56">
              <a:alphaModFix/>
            </a:blip>
            <a:srcRect b="0" l="0" r="0" t="0"/>
            <a:stretch/>
          </p:blipFill>
          <p:spPr>
            <a:xfrm>
              <a:off x="9638291" y="3291785"/>
              <a:ext cx="128075" cy="80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6" name="Google Shape;1206;p29"/>
            <p:cNvPicPr preferRelativeResize="0"/>
            <p:nvPr/>
          </p:nvPicPr>
          <p:blipFill rotWithShape="1">
            <a:blip r:embed="rId57">
              <a:alphaModFix/>
            </a:blip>
            <a:srcRect b="0" l="0" r="0" t="0"/>
            <a:stretch/>
          </p:blipFill>
          <p:spPr>
            <a:xfrm>
              <a:off x="9689037" y="3432694"/>
              <a:ext cx="77151" cy="341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7" name="Google Shape;1207;p29"/>
            <p:cNvPicPr preferRelativeResize="0"/>
            <p:nvPr/>
          </p:nvPicPr>
          <p:blipFill rotWithShape="1">
            <a:blip r:embed="rId58">
              <a:alphaModFix/>
            </a:blip>
            <a:srcRect b="0" l="0" r="0" t="0"/>
            <a:stretch/>
          </p:blipFill>
          <p:spPr>
            <a:xfrm>
              <a:off x="9577737" y="3158172"/>
              <a:ext cx="48892" cy="402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8" name="Google Shape;1208;p29"/>
            <p:cNvPicPr preferRelativeResize="0"/>
            <p:nvPr/>
          </p:nvPicPr>
          <p:blipFill rotWithShape="1">
            <a:blip r:embed="rId59">
              <a:alphaModFix/>
            </a:blip>
            <a:srcRect b="0" l="0" r="0" t="0"/>
            <a:stretch/>
          </p:blipFill>
          <p:spPr>
            <a:xfrm>
              <a:off x="9495375" y="3291496"/>
              <a:ext cx="157618" cy="192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9" name="Google Shape;1209;p29"/>
            <p:cNvPicPr preferRelativeResize="0"/>
            <p:nvPr/>
          </p:nvPicPr>
          <p:blipFill rotWithShape="1">
            <a:blip r:embed="rId60">
              <a:alphaModFix/>
            </a:blip>
            <a:srcRect b="0" l="0" r="0" t="0"/>
            <a:stretch/>
          </p:blipFill>
          <p:spPr>
            <a:xfrm>
              <a:off x="9513599" y="3454991"/>
              <a:ext cx="84902" cy="186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0" name="Google Shape;1210;p29"/>
            <p:cNvPicPr preferRelativeResize="0"/>
            <p:nvPr/>
          </p:nvPicPr>
          <p:blipFill rotWithShape="1">
            <a:blip r:embed="rId61">
              <a:alphaModFix/>
            </a:blip>
            <a:srcRect b="0" l="0" r="0" t="0"/>
            <a:stretch/>
          </p:blipFill>
          <p:spPr>
            <a:xfrm>
              <a:off x="9094101" y="3584878"/>
              <a:ext cx="805508" cy="2114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1" name="Google Shape;1211;p29"/>
            <p:cNvPicPr preferRelativeResize="0"/>
            <p:nvPr/>
          </p:nvPicPr>
          <p:blipFill rotWithShape="1">
            <a:blip r:embed="rId62">
              <a:alphaModFix/>
            </a:blip>
            <a:srcRect b="0" l="0" r="0" t="0"/>
            <a:stretch/>
          </p:blipFill>
          <p:spPr>
            <a:xfrm>
              <a:off x="9422270" y="3585099"/>
              <a:ext cx="492586" cy="144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2" name="Google Shape;1212;p29"/>
            <p:cNvPicPr preferRelativeResize="0"/>
            <p:nvPr/>
          </p:nvPicPr>
          <p:blipFill rotWithShape="1">
            <a:blip r:embed="rId63">
              <a:alphaModFix/>
            </a:blip>
            <a:srcRect b="0" l="0" r="0" t="0"/>
            <a:stretch/>
          </p:blipFill>
          <p:spPr>
            <a:xfrm>
              <a:off x="9023537" y="2919986"/>
              <a:ext cx="517428" cy="8014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3" name="Google Shape;1213;p29"/>
            <p:cNvPicPr preferRelativeResize="0"/>
            <p:nvPr/>
          </p:nvPicPr>
          <p:blipFill rotWithShape="1">
            <a:blip r:embed="rId64">
              <a:alphaModFix/>
            </a:blip>
            <a:srcRect b="0" l="0" r="0" t="0"/>
            <a:stretch/>
          </p:blipFill>
          <p:spPr>
            <a:xfrm>
              <a:off x="6744364" y="3247316"/>
              <a:ext cx="437630" cy="1263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4" name="Google Shape;1214;p29"/>
            <p:cNvPicPr preferRelativeResize="0"/>
            <p:nvPr/>
          </p:nvPicPr>
          <p:blipFill rotWithShape="1">
            <a:blip r:embed="rId65">
              <a:alphaModFix/>
            </a:blip>
            <a:srcRect b="0" l="0" r="0" t="0"/>
            <a:stretch/>
          </p:blipFill>
          <p:spPr>
            <a:xfrm>
              <a:off x="6982410" y="2824115"/>
              <a:ext cx="329432" cy="442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5" name="Google Shape;1215;p29"/>
            <p:cNvPicPr preferRelativeResize="0"/>
            <p:nvPr/>
          </p:nvPicPr>
          <p:blipFill rotWithShape="1">
            <a:blip r:embed="rId66">
              <a:alphaModFix/>
            </a:blip>
            <a:srcRect b="0" l="0" r="0" t="0"/>
            <a:stretch/>
          </p:blipFill>
          <p:spPr>
            <a:xfrm>
              <a:off x="6987632" y="3026785"/>
              <a:ext cx="103950" cy="67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6" name="Google Shape;1216;p29"/>
            <p:cNvPicPr preferRelativeResize="0"/>
            <p:nvPr/>
          </p:nvPicPr>
          <p:blipFill rotWithShape="1">
            <a:blip r:embed="rId67">
              <a:alphaModFix/>
            </a:blip>
            <a:srcRect b="0" l="0" r="0" t="0"/>
            <a:stretch/>
          </p:blipFill>
          <p:spPr>
            <a:xfrm>
              <a:off x="6987777" y="3141148"/>
              <a:ext cx="62617" cy="277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7" name="Google Shape;1217;p29"/>
            <p:cNvPicPr preferRelativeResize="0"/>
            <p:nvPr/>
          </p:nvPicPr>
          <p:blipFill rotWithShape="1">
            <a:blip r:embed="rId68">
              <a:alphaModFix/>
            </a:blip>
            <a:srcRect b="0" l="0" r="0" t="0"/>
            <a:stretch/>
          </p:blipFill>
          <p:spPr>
            <a:xfrm>
              <a:off x="7101055" y="2895903"/>
              <a:ext cx="91493" cy="731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8" name="Google Shape;1218;p29"/>
            <p:cNvPicPr preferRelativeResize="0"/>
            <p:nvPr/>
          </p:nvPicPr>
          <p:blipFill rotWithShape="1">
            <a:blip r:embed="rId69">
              <a:alphaModFix/>
            </a:blip>
            <a:srcRect b="0" l="0" r="0" t="0"/>
            <a:stretch/>
          </p:blipFill>
          <p:spPr>
            <a:xfrm>
              <a:off x="7079648" y="3026169"/>
              <a:ext cx="127936" cy="160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9" name="Google Shape;1219;p29"/>
            <p:cNvPicPr preferRelativeResize="0"/>
            <p:nvPr/>
          </p:nvPicPr>
          <p:blipFill rotWithShape="1">
            <a:blip r:embed="rId70">
              <a:alphaModFix/>
            </a:blip>
            <a:srcRect b="0" l="0" r="0" t="0"/>
            <a:stretch/>
          </p:blipFill>
          <p:spPr>
            <a:xfrm>
              <a:off x="7123879" y="3159245"/>
              <a:ext cx="68900" cy="150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0" name="Google Shape;1220;p29"/>
            <p:cNvPicPr preferRelativeResize="0"/>
            <p:nvPr/>
          </p:nvPicPr>
          <p:blipFill rotWithShape="1">
            <a:blip r:embed="rId71">
              <a:alphaModFix/>
            </a:blip>
            <a:srcRect b="0" l="0" r="0" t="0"/>
            <a:stretch/>
          </p:blipFill>
          <p:spPr>
            <a:xfrm>
              <a:off x="6879478" y="3264687"/>
              <a:ext cx="653811" cy="1716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1" name="Google Shape;1221;p29"/>
            <p:cNvPicPr preferRelativeResize="0"/>
            <p:nvPr/>
          </p:nvPicPr>
          <p:blipFill rotWithShape="1">
            <a:blip r:embed="rId72">
              <a:alphaModFix/>
            </a:blip>
            <a:srcRect b="0" l="0" r="0" t="0"/>
            <a:stretch/>
          </p:blipFill>
          <p:spPr>
            <a:xfrm>
              <a:off x="6867100" y="3264987"/>
              <a:ext cx="399817" cy="1170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2" name="Google Shape;1222;p29"/>
            <p:cNvPicPr preferRelativeResize="0"/>
            <p:nvPr/>
          </p:nvPicPr>
          <p:blipFill rotWithShape="1">
            <a:blip r:embed="rId73">
              <a:alphaModFix/>
            </a:blip>
            <a:srcRect b="0" l="0" r="0" t="0"/>
            <a:stretch/>
          </p:blipFill>
          <p:spPr>
            <a:xfrm>
              <a:off x="7170580" y="2725005"/>
              <a:ext cx="419982" cy="6505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3" name="Google Shape;1223;p29"/>
            <p:cNvPicPr preferRelativeResize="0"/>
            <p:nvPr/>
          </p:nvPicPr>
          <p:blipFill rotWithShape="1">
            <a:blip r:embed="rId74">
              <a:alphaModFix/>
            </a:blip>
            <a:srcRect b="0" l="0" r="0" t="0"/>
            <a:stretch/>
          </p:blipFill>
          <p:spPr>
            <a:xfrm>
              <a:off x="7412252" y="2864036"/>
              <a:ext cx="26224" cy="45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4" name="Google Shape;1224;p29"/>
            <p:cNvPicPr preferRelativeResize="0"/>
            <p:nvPr/>
          </p:nvPicPr>
          <p:blipFill rotWithShape="1">
            <a:blip r:embed="rId75">
              <a:alphaModFix/>
            </a:blip>
            <a:srcRect b="0" l="0" r="0" t="0"/>
            <a:stretch/>
          </p:blipFill>
          <p:spPr>
            <a:xfrm>
              <a:off x="7177236" y="2983373"/>
              <a:ext cx="132523" cy="836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5" name="Google Shape;1225;p29"/>
            <p:cNvPicPr preferRelativeResize="0"/>
            <p:nvPr/>
          </p:nvPicPr>
          <p:blipFill rotWithShape="1">
            <a:blip r:embed="rId76">
              <a:alphaModFix/>
            </a:blip>
            <a:srcRect b="0" l="0" r="0" t="0"/>
            <a:stretch/>
          </p:blipFill>
          <p:spPr>
            <a:xfrm>
              <a:off x="7177422" y="3129178"/>
              <a:ext cx="79828" cy="332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6" name="Google Shape;1226;p29"/>
            <p:cNvPicPr preferRelativeResize="0"/>
            <p:nvPr/>
          </p:nvPicPr>
          <p:blipFill rotWithShape="1">
            <a:blip r:embed="rId77">
              <a:alphaModFix/>
            </a:blip>
            <a:srcRect b="0" l="0" r="0" t="0"/>
            <a:stretch/>
          </p:blipFill>
          <p:spPr>
            <a:xfrm>
              <a:off x="7321836" y="2845117"/>
              <a:ext cx="50591" cy="41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7" name="Google Shape;1227;p29"/>
            <p:cNvPicPr preferRelativeResize="0"/>
            <p:nvPr/>
          </p:nvPicPr>
          <p:blipFill rotWithShape="1">
            <a:blip r:embed="rId78">
              <a:alphaModFix/>
            </a:blip>
            <a:srcRect b="0" l="0" r="0" t="0"/>
            <a:stretch/>
          </p:blipFill>
          <p:spPr>
            <a:xfrm>
              <a:off x="7294543" y="2983089"/>
              <a:ext cx="163103" cy="199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8" name="Google Shape;1228;p29"/>
            <p:cNvPicPr preferRelativeResize="0"/>
            <p:nvPr/>
          </p:nvPicPr>
          <p:blipFill rotWithShape="1">
            <a:blip r:embed="rId79">
              <a:alphaModFix/>
            </a:blip>
            <a:srcRect b="0" l="0" r="0" t="0"/>
            <a:stretch/>
          </p:blipFill>
          <p:spPr>
            <a:xfrm>
              <a:off x="7350934" y="3152250"/>
              <a:ext cx="87852" cy="192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9" name="Google Shape;1229;p29"/>
            <p:cNvPicPr preferRelativeResize="0"/>
            <p:nvPr/>
          </p:nvPicPr>
          <p:blipFill rotWithShape="1">
            <a:blip r:embed="rId80">
              <a:alphaModFix/>
            </a:blip>
            <a:srcRect b="0" l="0" r="0" t="0"/>
            <a:stretch/>
          </p:blipFill>
          <p:spPr>
            <a:xfrm>
              <a:off x="8435345" y="3073765"/>
              <a:ext cx="153481" cy="42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0" name="Google Shape;1230;p29"/>
            <p:cNvPicPr preferRelativeResize="0"/>
            <p:nvPr/>
          </p:nvPicPr>
          <p:blipFill rotWithShape="1">
            <a:blip r:embed="rId81">
              <a:alphaModFix/>
            </a:blip>
            <a:srcRect b="0" l="0" r="0" t="0"/>
            <a:stretch/>
          </p:blipFill>
          <p:spPr>
            <a:xfrm>
              <a:off x="8268361" y="3073765"/>
              <a:ext cx="380930" cy="1263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1" name="Google Shape;1231;p29"/>
            <p:cNvPicPr preferRelativeResize="0"/>
            <p:nvPr/>
          </p:nvPicPr>
          <p:blipFill rotWithShape="1">
            <a:blip r:embed="rId82">
              <a:alphaModFix/>
            </a:blip>
            <a:srcRect b="0" l="0" r="0" t="0"/>
            <a:stretch/>
          </p:blipFill>
          <p:spPr>
            <a:xfrm>
              <a:off x="8264477" y="3082340"/>
              <a:ext cx="133536" cy="704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2" name="Google Shape;1232;p29"/>
            <p:cNvPicPr preferRelativeResize="0"/>
            <p:nvPr/>
          </p:nvPicPr>
          <p:blipFill rotWithShape="1">
            <a:blip r:embed="rId83">
              <a:alphaModFix/>
            </a:blip>
            <a:srcRect b="0" l="0" r="0" t="0"/>
            <a:stretch/>
          </p:blipFill>
          <p:spPr>
            <a:xfrm>
              <a:off x="8685723" y="3087851"/>
              <a:ext cx="15846" cy="35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3" name="Google Shape;1233;p29"/>
            <p:cNvPicPr preferRelativeResize="0"/>
            <p:nvPr/>
          </p:nvPicPr>
          <p:blipFill rotWithShape="1">
            <a:blip r:embed="rId84">
              <a:alphaModFix/>
            </a:blip>
            <a:srcRect b="0" l="0" r="0" t="0"/>
            <a:stretch/>
          </p:blipFill>
          <p:spPr>
            <a:xfrm>
              <a:off x="8502516" y="2650548"/>
              <a:ext cx="329431" cy="4423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4" name="Google Shape;1234;p29"/>
            <p:cNvPicPr preferRelativeResize="0"/>
            <p:nvPr/>
          </p:nvPicPr>
          <p:blipFill rotWithShape="1">
            <a:blip r:embed="rId85">
              <a:alphaModFix/>
            </a:blip>
            <a:srcRect b="0" l="0" r="0" t="0"/>
            <a:stretch/>
          </p:blipFill>
          <p:spPr>
            <a:xfrm>
              <a:off x="8507744" y="2853218"/>
              <a:ext cx="103949" cy="670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5" name="Google Shape;1235;p29"/>
            <p:cNvPicPr preferRelativeResize="0"/>
            <p:nvPr/>
          </p:nvPicPr>
          <p:blipFill rotWithShape="1">
            <a:blip r:embed="rId86">
              <a:alphaModFix/>
            </a:blip>
            <a:srcRect b="0" l="0" r="0" t="0"/>
            <a:stretch/>
          </p:blipFill>
          <p:spPr>
            <a:xfrm>
              <a:off x="8507889" y="2967582"/>
              <a:ext cx="62616" cy="277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6" name="Google Shape;1236;p29"/>
            <p:cNvPicPr preferRelativeResize="0"/>
            <p:nvPr/>
          </p:nvPicPr>
          <p:blipFill rotWithShape="1">
            <a:blip r:embed="rId87">
              <a:alphaModFix/>
            </a:blip>
            <a:srcRect b="0" l="0" r="0" t="0"/>
            <a:stretch/>
          </p:blipFill>
          <p:spPr>
            <a:xfrm>
              <a:off x="8621164" y="2722337"/>
              <a:ext cx="91488" cy="731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7" name="Google Shape;1237;p29"/>
            <p:cNvPicPr preferRelativeResize="0"/>
            <p:nvPr/>
          </p:nvPicPr>
          <p:blipFill rotWithShape="1">
            <a:blip r:embed="rId88">
              <a:alphaModFix/>
            </a:blip>
            <a:srcRect b="0" l="0" r="0" t="0"/>
            <a:stretch/>
          </p:blipFill>
          <p:spPr>
            <a:xfrm>
              <a:off x="8599751" y="2852602"/>
              <a:ext cx="127937" cy="160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8" name="Google Shape;1238;p29"/>
            <p:cNvPicPr preferRelativeResize="0"/>
            <p:nvPr/>
          </p:nvPicPr>
          <p:blipFill rotWithShape="1">
            <a:blip r:embed="rId89">
              <a:alphaModFix/>
            </a:blip>
            <a:srcRect b="0" l="0" r="0" t="0"/>
            <a:stretch/>
          </p:blipFill>
          <p:spPr>
            <a:xfrm>
              <a:off x="8643983" y="2985679"/>
              <a:ext cx="68961" cy="151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9" name="Google Shape;1239;p29"/>
            <p:cNvPicPr preferRelativeResize="0"/>
            <p:nvPr/>
          </p:nvPicPr>
          <p:blipFill rotWithShape="1">
            <a:blip r:embed="rId90">
              <a:alphaModFix/>
            </a:blip>
            <a:srcRect b="0" l="0" r="0" t="0"/>
            <a:stretch/>
          </p:blipFill>
          <p:spPr>
            <a:xfrm>
              <a:off x="8400050" y="3091120"/>
              <a:ext cx="653348" cy="1716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0" name="Google Shape;1240;p29"/>
            <p:cNvPicPr preferRelativeResize="0"/>
            <p:nvPr/>
          </p:nvPicPr>
          <p:blipFill rotWithShape="1">
            <a:blip r:embed="rId91">
              <a:alphaModFix/>
            </a:blip>
            <a:srcRect b="0" l="0" r="0" t="0"/>
            <a:stretch/>
          </p:blipFill>
          <p:spPr>
            <a:xfrm>
              <a:off x="8387219" y="3091294"/>
              <a:ext cx="399816" cy="1172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1" name="Google Shape;1241;p29"/>
            <p:cNvPicPr preferRelativeResize="0"/>
            <p:nvPr/>
          </p:nvPicPr>
          <p:blipFill rotWithShape="1">
            <a:blip r:embed="rId92">
              <a:alphaModFix/>
            </a:blip>
            <a:srcRect b="0" l="0" r="0" t="0"/>
            <a:stretch/>
          </p:blipFill>
          <p:spPr>
            <a:xfrm>
              <a:off x="8690692" y="2551440"/>
              <a:ext cx="419982" cy="6505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2" name="Google Shape;1242;p29"/>
            <p:cNvPicPr preferRelativeResize="0"/>
            <p:nvPr/>
          </p:nvPicPr>
          <p:blipFill rotWithShape="1">
            <a:blip r:embed="rId93">
              <a:alphaModFix/>
            </a:blip>
            <a:srcRect b="0" l="0" r="0" t="0"/>
            <a:stretch/>
          </p:blipFill>
          <p:spPr>
            <a:xfrm>
              <a:off x="8932355" y="2690485"/>
              <a:ext cx="26234" cy="456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3" name="Google Shape;1243;p29"/>
            <p:cNvPicPr preferRelativeResize="0"/>
            <p:nvPr/>
          </p:nvPicPr>
          <p:blipFill rotWithShape="1">
            <a:blip r:embed="rId94">
              <a:alphaModFix/>
            </a:blip>
            <a:srcRect b="0" l="0" r="0" t="0"/>
            <a:stretch/>
          </p:blipFill>
          <p:spPr>
            <a:xfrm>
              <a:off x="8697344" y="2809807"/>
              <a:ext cx="132527" cy="836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4" name="Google Shape;1244;p29"/>
            <p:cNvPicPr preferRelativeResize="0"/>
            <p:nvPr/>
          </p:nvPicPr>
          <p:blipFill rotWithShape="1">
            <a:blip r:embed="rId95">
              <a:alphaModFix/>
            </a:blip>
            <a:srcRect b="0" l="0" r="0" t="0"/>
            <a:stretch/>
          </p:blipFill>
          <p:spPr>
            <a:xfrm>
              <a:off x="8697536" y="2955628"/>
              <a:ext cx="79820" cy="332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5" name="Google Shape;1245;p29"/>
            <p:cNvPicPr preferRelativeResize="0"/>
            <p:nvPr/>
          </p:nvPicPr>
          <p:blipFill rotWithShape="1">
            <a:blip r:embed="rId96">
              <a:alphaModFix/>
            </a:blip>
            <a:srcRect b="0" l="0" r="0" t="0"/>
            <a:stretch/>
          </p:blipFill>
          <p:spPr>
            <a:xfrm>
              <a:off x="8841948" y="2671551"/>
              <a:ext cx="50592" cy="416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6" name="Google Shape;1246;p29"/>
            <p:cNvPicPr preferRelativeResize="0"/>
            <p:nvPr/>
          </p:nvPicPr>
          <p:blipFill rotWithShape="1">
            <a:blip r:embed="rId97">
              <a:alphaModFix/>
            </a:blip>
            <a:srcRect b="0" l="0" r="0" t="0"/>
            <a:stretch/>
          </p:blipFill>
          <p:spPr>
            <a:xfrm>
              <a:off x="8814662" y="2809523"/>
              <a:ext cx="163089" cy="199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7" name="Google Shape;1247;p29"/>
            <p:cNvPicPr preferRelativeResize="0"/>
            <p:nvPr/>
          </p:nvPicPr>
          <p:blipFill rotWithShape="1">
            <a:blip r:embed="rId79">
              <a:alphaModFix/>
            </a:blip>
            <a:srcRect b="0" l="0" r="0" t="0"/>
            <a:stretch/>
          </p:blipFill>
          <p:spPr>
            <a:xfrm>
              <a:off x="8871048" y="2978699"/>
              <a:ext cx="87796" cy="192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8" name="Google Shape;1248;p29"/>
            <p:cNvPicPr preferRelativeResize="0"/>
            <p:nvPr/>
          </p:nvPicPr>
          <p:blipFill rotWithShape="1">
            <a:blip r:embed="rId98">
              <a:alphaModFix/>
            </a:blip>
            <a:srcRect b="0" l="0" r="0" t="0"/>
            <a:stretch/>
          </p:blipFill>
          <p:spPr>
            <a:xfrm>
              <a:off x="7578553" y="3553547"/>
              <a:ext cx="127840" cy="903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49" name="Google Shape;1249;p29"/>
            <p:cNvSpPr/>
            <p:nvPr/>
          </p:nvSpPr>
          <p:spPr>
            <a:xfrm>
              <a:off x="7578553" y="3589442"/>
              <a:ext cx="128270" cy="36830"/>
            </a:xfrm>
            <a:custGeom>
              <a:rect b="b" l="l" r="r" t="t"/>
              <a:pathLst>
                <a:path extrusionOk="0" h="36829" w="128270">
                  <a:moveTo>
                    <a:pt x="127419" y="0"/>
                  </a:moveTo>
                  <a:lnTo>
                    <a:pt x="64127" y="35894"/>
                  </a:lnTo>
                  <a:lnTo>
                    <a:pt x="407" y="0"/>
                  </a:lnTo>
                  <a:lnTo>
                    <a:pt x="0" y="220"/>
                  </a:lnTo>
                  <a:lnTo>
                    <a:pt x="64127" y="36352"/>
                  </a:lnTo>
                  <a:lnTo>
                    <a:pt x="127840" y="220"/>
                  </a:lnTo>
                  <a:lnTo>
                    <a:pt x="1274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250" name="Google Shape;1250;p29"/>
            <p:cNvPicPr preferRelativeResize="0"/>
            <p:nvPr/>
          </p:nvPicPr>
          <p:blipFill rotWithShape="1">
            <a:blip r:embed="rId99">
              <a:alphaModFix/>
            </a:blip>
            <a:srcRect b="0" l="0" r="0" t="0"/>
            <a:stretch/>
          </p:blipFill>
          <p:spPr>
            <a:xfrm>
              <a:off x="7678581" y="3577314"/>
              <a:ext cx="16564" cy="160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1" name="Google Shape;1251;p29"/>
            <p:cNvPicPr preferRelativeResize="0"/>
            <p:nvPr/>
          </p:nvPicPr>
          <p:blipFill rotWithShape="1">
            <a:blip r:embed="rId100">
              <a:alphaModFix/>
            </a:blip>
            <a:srcRect b="0" l="0" r="0" t="0"/>
            <a:stretch/>
          </p:blipFill>
          <p:spPr>
            <a:xfrm>
              <a:off x="7634417" y="3603054"/>
              <a:ext cx="16569" cy="160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2" name="Google Shape;1252;p29"/>
            <p:cNvPicPr preferRelativeResize="0"/>
            <p:nvPr/>
          </p:nvPicPr>
          <p:blipFill rotWithShape="1">
            <a:blip r:embed="rId101">
              <a:alphaModFix/>
            </a:blip>
            <a:srcRect b="0" l="0" r="0" t="0"/>
            <a:stretch/>
          </p:blipFill>
          <p:spPr>
            <a:xfrm>
              <a:off x="7589305" y="3583142"/>
              <a:ext cx="16569" cy="125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3" name="Google Shape;1253;p29"/>
            <p:cNvPicPr preferRelativeResize="0"/>
            <p:nvPr/>
          </p:nvPicPr>
          <p:blipFill rotWithShape="1">
            <a:blip r:embed="rId102">
              <a:alphaModFix/>
            </a:blip>
            <a:srcRect b="0" l="0" r="0" t="0"/>
            <a:stretch/>
          </p:blipFill>
          <p:spPr>
            <a:xfrm>
              <a:off x="7592307" y="3338291"/>
              <a:ext cx="73180" cy="2630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54" name="Google Shape;1254;p29"/>
            <p:cNvSpPr/>
            <p:nvPr/>
          </p:nvSpPr>
          <p:spPr>
            <a:xfrm>
              <a:off x="7620099" y="3325469"/>
              <a:ext cx="45720" cy="26034"/>
            </a:xfrm>
            <a:custGeom>
              <a:rect b="b" l="l" r="r" t="t"/>
              <a:pathLst>
                <a:path extrusionOk="0" h="26035" w="45720">
                  <a:moveTo>
                    <a:pt x="22619" y="0"/>
                  </a:moveTo>
                  <a:lnTo>
                    <a:pt x="0" y="12821"/>
                  </a:lnTo>
                  <a:lnTo>
                    <a:pt x="22768" y="25645"/>
                  </a:lnTo>
                  <a:lnTo>
                    <a:pt x="45387" y="12821"/>
                  </a:lnTo>
                  <a:lnTo>
                    <a:pt x="22619" y="0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255" name="Google Shape;1255;p29"/>
            <p:cNvPicPr preferRelativeResize="0"/>
            <p:nvPr/>
          </p:nvPicPr>
          <p:blipFill rotWithShape="1">
            <a:blip r:embed="rId103">
              <a:alphaModFix/>
            </a:blip>
            <a:srcRect b="0" l="0" r="0" t="0"/>
            <a:stretch/>
          </p:blipFill>
          <p:spPr>
            <a:xfrm>
              <a:off x="7880973" y="3707579"/>
              <a:ext cx="127824" cy="903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56" name="Google Shape;1256;p29"/>
            <p:cNvSpPr/>
            <p:nvPr/>
          </p:nvSpPr>
          <p:spPr>
            <a:xfrm>
              <a:off x="7880973" y="3743474"/>
              <a:ext cx="128270" cy="36830"/>
            </a:xfrm>
            <a:custGeom>
              <a:rect b="b" l="l" r="r" t="t"/>
              <a:pathLst>
                <a:path extrusionOk="0" h="36829" w="128270">
                  <a:moveTo>
                    <a:pt x="127419" y="0"/>
                  </a:moveTo>
                  <a:lnTo>
                    <a:pt x="64122" y="35894"/>
                  </a:lnTo>
                  <a:lnTo>
                    <a:pt x="405" y="0"/>
                  </a:lnTo>
                  <a:lnTo>
                    <a:pt x="0" y="220"/>
                  </a:lnTo>
                  <a:lnTo>
                    <a:pt x="64122" y="36352"/>
                  </a:lnTo>
                  <a:lnTo>
                    <a:pt x="127824" y="236"/>
                  </a:lnTo>
                  <a:lnTo>
                    <a:pt x="1274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257" name="Google Shape;1257;p29"/>
            <p:cNvPicPr preferRelativeResize="0"/>
            <p:nvPr/>
          </p:nvPicPr>
          <p:blipFill rotWithShape="1">
            <a:blip r:embed="rId104">
              <a:alphaModFix/>
            </a:blip>
            <a:srcRect b="0" l="0" r="0" t="0"/>
            <a:stretch/>
          </p:blipFill>
          <p:spPr>
            <a:xfrm>
              <a:off x="7980992" y="3731346"/>
              <a:ext cx="16573" cy="160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8" name="Google Shape;1258;p29"/>
            <p:cNvPicPr preferRelativeResize="0"/>
            <p:nvPr/>
          </p:nvPicPr>
          <p:blipFill rotWithShape="1">
            <a:blip r:embed="rId101">
              <a:alphaModFix/>
            </a:blip>
            <a:srcRect b="0" l="0" r="0" t="0"/>
            <a:stretch/>
          </p:blipFill>
          <p:spPr>
            <a:xfrm>
              <a:off x="7936824" y="3757086"/>
              <a:ext cx="16573" cy="160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9" name="Google Shape;1259;p29"/>
            <p:cNvPicPr preferRelativeResize="0"/>
            <p:nvPr/>
          </p:nvPicPr>
          <p:blipFill rotWithShape="1">
            <a:blip r:embed="rId105">
              <a:alphaModFix/>
            </a:blip>
            <a:srcRect b="0" l="0" r="0" t="0"/>
            <a:stretch/>
          </p:blipFill>
          <p:spPr>
            <a:xfrm>
              <a:off x="7891719" y="3737174"/>
              <a:ext cx="16572" cy="125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0" name="Google Shape;1260;p29"/>
            <p:cNvPicPr preferRelativeResize="0"/>
            <p:nvPr/>
          </p:nvPicPr>
          <p:blipFill rotWithShape="1">
            <a:blip r:embed="rId106">
              <a:alphaModFix/>
            </a:blip>
            <a:srcRect b="0" l="0" r="0" t="0"/>
            <a:stretch/>
          </p:blipFill>
          <p:spPr>
            <a:xfrm>
              <a:off x="7894715" y="3492323"/>
              <a:ext cx="73184" cy="2630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1" name="Google Shape;1261;p29"/>
            <p:cNvSpPr/>
            <p:nvPr/>
          </p:nvSpPr>
          <p:spPr>
            <a:xfrm>
              <a:off x="7922518" y="3479501"/>
              <a:ext cx="45720" cy="26034"/>
            </a:xfrm>
            <a:custGeom>
              <a:rect b="b" l="l" r="r" t="t"/>
              <a:pathLst>
                <a:path extrusionOk="0" h="26035" w="45720">
                  <a:moveTo>
                    <a:pt x="22609" y="0"/>
                  </a:moveTo>
                  <a:lnTo>
                    <a:pt x="0" y="12821"/>
                  </a:lnTo>
                  <a:lnTo>
                    <a:pt x="22754" y="25645"/>
                  </a:lnTo>
                  <a:lnTo>
                    <a:pt x="45380" y="12821"/>
                  </a:lnTo>
                  <a:lnTo>
                    <a:pt x="22609" y="0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262" name="Google Shape;1262;p29"/>
            <p:cNvPicPr preferRelativeResize="0"/>
            <p:nvPr/>
          </p:nvPicPr>
          <p:blipFill rotWithShape="1">
            <a:blip r:embed="rId107">
              <a:alphaModFix/>
            </a:blip>
            <a:srcRect b="0" l="0" r="0" t="0"/>
            <a:stretch/>
          </p:blipFill>
          <p:spPr>
            <a:xfrm>
              <a:off x="7475335" y="3082038"/>
              <a:ext cx="649089" cy="5555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3" name="Google Shape;1263;p29"/>
            <p:cNvPicPr preferRelativeResize="0"/>
            <p:nvPr/>
          </p:nvPicPr>
          <p:blipFill rotWithShape="1">
            <a:blip r:embed="rId108">
              <a:alphaModFix/>
            </a:blip>
            <a:srcRect b="0" l="0" r="0" t="0"/>
            <a:stretch/>
          </p:blipFill>
          <p:spPr>
            <a:xfrm>
              <a:off x="7529548" y="3120004"/>
              <a:ext cx="547497" cy="4686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4" name="Google Shape;1264;p29"/>
            <p:cNvSpPr/>
            <p:nvPr/>
          </p:nvSpPr>
          <p:spPr>
            <a:xfrm>
              <a:off x="7479427" y="3316625"/>
              <a:ext cx="644525" cy="312420"/>
            </a:xfrm>
            <a:custGeom>
              <a:rect b="b" l="l" r="r" t="t"/>
              <a:pathLst>
                <a:path extrusionOk="0" h="312420" w="644525">
                  <a:moveTo>
                    <a:pt x="638905" y="0"/>
                  </a:moveTo>
                  <a:lnTo>
                    <a:pt x="642245" y="6926"/>
                  </a:lnTo>
                  <a:lnTo>
                    <a:pt x="643410" y="14457"/>
                  </a:lnTo>
                  <a:lnTo>
                    <a:pt x="642267" y="22082"/>
                  </a:lnTo>
                  <a:lnTo>
                    <a:pt x="446101" y="300310"/>
                  </a:lnTo>
                  <a:lnTo>
                    <a:pt x="420229" y="311280"/>
                  </a:lnTo>
                  <a:lnTo>
                    <a:pt x="410723" y="308063"/>
                  </a:lnTo>
                  <a:lnTo>
                    <a:pt x="4902" y="82053"/>
                  </a:lnTo>
                  <a:lnTo>
                    <a:pt x="2137" y="79559"/>
                  </a:lnTo>
                  <a:lnTo>
                    <a:pt x="0" y="76685"/>
                  </a:lnTo>
                  <a:lnTo>
                    <a:pt x="2211" y="79954"/>
                  </a:lnTo>
                  <a:lnTo>
                    <a:pt x="5137" y="82811"/>
                  </a:lnTo>
                  <a:lnTo>
                    <a:pt x="411321" y="309027"/>
                  </a:lnTo>
                  <a:lnTo>
                    <a:pt x="420827" y="312253"/>
                  </a:lnTo>
                  <a:lnTo>
                    <a:pt x="430564" y="311891"/>
                  </a:lnTo>
                  <a:lnTo>
                    <a:pt x="639277" y="30272"/>
                  </a:lnTo>
                  <a:lnTo>
                    <a:pt x="644043" y="14852"/>
                  </a:lnTo>
                  <a:lnTo>
                    <a:pt x="642645" y="7066"/>
                  </a:lnTo>
                  <a:lnTo>
                    <a:pt x="638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265" name="Google Shape;1265;p29"/>
            <p:cNvPicPr preferRelativeResize="0"/>
            <p:nvPr/>
          </p:nvPicPr>
          <p:blipFill rotWithShape="1">
            <a:blip r:embed="rId109">
              <a:alphaModFix/>
            </a:blip>
            <a:srcRect b="0" l="0" r="0" t="0"/>
            <a:stretch/>
          </p:blipFill>
          <p:spPr>
            <a:xfrm>
              <a:off x="8035372" y="3806610"/>
              <a:ext cx="127839" cy="903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6" name="Google Shape;1266;p29"/>
            <p:cNvSpPr/>
            <p:nvPr/>
          </p:nvSpPr>
          <p:spPr>
            <a:xfrm>
              <a:off x="8035372" y="3842504"/>
              <a:ext cx="128270" cy="36830"/>
            </a:xfrm>
            <a:custGeom>
              <a:rect b="b" l="l" r="r" t="t"/>
              <a:pathLst>
                <a:path extrusionOk="0" h="36829" w="128270">
                  <a:moveTo>
                    <a:pt x="127419" y="0"/>
                  </a:moveTo>
                  <a:lnTo>
                    <a:pt x="64122" y="35894"/>
                  </a:lnTo>
                  <a:lnTo>
                    <a:pt x="403" y="0"/>
                  </a:lnTo>
                  <a:lnTo>
                    <a:pt x="0" y="236"/>
                  </a:lnTo>
                  <a:lnTo>
                    <a:pt x="64122" y="36352"/>
                  </a:lnTo>
                  <a:lnTo>
                    <a:pt x="127839" y="236"/>
                  </a:lnTo>
                  <a:lnTo>
                    <a:pt x="1274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267" name="Google Shape;1267;p29"/>
            <p:cNvPicPr preferRelativeResize="0"/>
            <p:nvPr/>
          </p:nvPicPr>
          <p:blipFill rotWithShape="1">
            <a:blip r:embed="rId99">
              <a:alphaModFix/>
            </a:blip>
            <a:srcRect b="0" l="0" r="0" t="0"/>
            <a:stretch/>
          </p:blipFill>
          <p:spPr>
            <a:xfrm>
              <a:off x="8135391" y="3830375"/>
              <a:ext cx="16572" cy="160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8" name="Google Shape;1268;p29"/>
            <p:cNvPicPr preferRelativeResize="0"/>
            <p:nvPr/>
          </p:nvPicPr>
          <p:blipFill rotWithShape="1">
            <a:blip r:embed="rId101">
              <a:alphaModFix/>
            </a:blip>
            <a:srcRect b="0" l="0" r="0" t="0"/>
            <a:stretch/>
          </p:blipFill>
          <p:spPr>
            <a:xfrm>
              <a:off x="8091241" y="3856116"/>
              <a:ext cx="16572" cy="160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9" name="Google Shape;1269;p29"/>
            <p:cNvPicPr preferRelativeResize="0"/>
            <p:nvPr/>
          </p:nvPicPr>
          <p:blipFill rotWithShape="1">
            <a:blip r:embed="rId105">
              <a:alphaModFix/>
            </a:blip>
            <a:srcRect b="0" l="0" r="0" t="0"/>
            <a:stretch/>
          </p:blipFill>
          <p:spPr>
            <a:xfrm>
              <a:off x="8046118" y="3836203"/>
              <a:ext cx="16572" cy="125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0" name="Google Shape;1270;p29"/>
            <p:cNvPicPr preferRelativeResize="0"/>
            <p:nvPr/>
          </p:nvPicPr>
          <p:blipFill rotWithShape="1">
            <a:blip r:embed="rId110">
              <a:alphaModFix/>
            </a:blip>
            <a:srcRect b="0" l="0" r="0" t="0"/>
            <a:stretch/>
          </p:blipFill>
          <p:spPr>
            <a:xfrm>
              <a:off x="8049128" y="3591353"/>
              <a:ext cx="73168" cy="2630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71" name="Google Shape;1271;p29"/>
            <p:cNvSpPr/>
            <p:nvPr/>
          </p:nvSpPr>
          <p:spPr>
            <a:xfrm>
              <a:off x="8076917" y="3578530"/>
              <a:ext cx="45720" cy="26034"/>
            </a:xfrm>
            <a:custGeom>
              <a:rect b="b" l="l" r="r" t="t"/>
              <a:pathLst>
                <a:path extrusionOk="0" h="26035" w="45720">
                  <a:moveTo>
                    <a:pt x="22626" y="0"/>
                  </a:moveTo>
                  <a:lnTo>
                    <a:pt x="0" y="12821"/>
                  </a:lnTo>
                  <a:lnTo>
                    <a:pt x="22772" y="25661"/>
                  </a:lnTo>
                  <a:lnTo>
                    <a:pt x="45380" y="12821"/>
                  </a:lnTo>
                  <a:lnTo>
                    <a:pt x="22626" y="0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272" name="Google Shape;1272;p29"/>
            <p:cNvPicPr preferRelativeResize="0"/>
            <p:nvPr/>
          </p:nvPicPr>
          <p:blipFill rotWithShape="1">
            <a:blip r:embed="rId111">
              <a:alphaModFix/>
            </a:blip>
            <a:srcRect b="0" l="0" r="0" t="0"/>
            <a:stretch/>
          </p:blipFill>
          <p:spPr>
            <a:xfrm>
              <a:off x="8337792" y="3960642"/>
              <a:ext cx="127823" cy="903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73" name="Google Shape;1273;p29"/>
            <p:cNvSpPr/>
            <p:nvPr/>
          </p:nvSpPr>
          <p:spPr>
            <a:xfrm>
              <a:off x="8337792" y="3996536"/>
              <a:ext cx="128270" cy="36830"/>
            </a:xfrm>
            <a:custGeom>
              <a:rect b="b" l="l" r="r" t="t"/>
              <a:pathLst>
                <a:path extrusionOk="0" h="36829" w="128270">
                  <a:moveTo>
                    <a:pt x="127419" y="15"/>
                  </a:moveTo>
                  <a:lnTo>
                    <a:pt x="64122" y="35894"/>
                  </a:lnTo>
                  <a:lnTo>
                    <a:pt x="403" y="0"/>
                  </a:lnTo>
                  <a:lnTo>
                    <a:pt x="0" y="236"/>
                  </a:lnTo>
                  <a:lnTo>
                    <a:pt x="64122" y="36367"/>
                  </a:lnTo>
                  <a:lnTo>
                    <a:pt x="127822" y="236"/>
                  </a:lnTo>
                  <a:lnTo>
                    <a:pt x="127419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274" name="Google Shape;1274;p29"/>
            <p:cNvPicPr preferRelativeResize="0"/>
            <p:nvPr/>
          </p:nvPicPr>
          <p:blipFill rotWithShape="1">
            <a:blip r:embed="rId101">
              <a:alphaModFix/>
            </a:blip>
            <a:srcRect b="0" l="0" r="0" t="0"/>
            <a:stretch/>
          </p:blipFill>
          <p:spPr>
            <a:xfrm>
              <a:off x="8437810" y="3984424"/>
              <a:ext cx="16572" cy="160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5" name="Google Shape;1275;p29"/>
            <p:cNvPicPr preferRelativeResize="0"/>
            <p:nvPr/>
          </p:nvPicPr>
          <p:blipFill rotWithShape="1">
            <a:blip r:embed="rId100">
              <a:alphaModFix/>
            </a:blip>
            <a:srcRect b="0" l="0" r="0" t="0"/>
            <a:stretch/>
          </p:blipFill>
          <p:spPr>
            <a:xfrm>
              <a:off x="8393644" y="4010148"/>
              <a:ext cx="16572" cy="160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6" name="Google Shape;1276;p29"/>
            <p:cNvPicPr preferRelativeResize="0"/>
            <p:nvPr/>
          </p:nvPicPr>
          <p:blipFill rotWithShape="1">
            <a:blip r:embed="rId112">
              <a:alphaModFix/>
            </a:blip>
            <a:srcRect b="0" l="0" r="0" t="0"/>
            <a:stretch/>
          </p:blipFill>
          <p:spPr>
            <a:xfrm>
              <a:off x="8348539" y="3990251"/>
              <a:ext cx="16572" cy="125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7" name="Google Shape;1277;p29"/>
            <p:cNvPicPr preferRelativeResize="0"/>
            <p:nvPr/>
          </p:nvPicPr>
          <p:blipFill rotWithShape="1">
            <a:blip r:embed="rId106">
              <a:alphaModFix/>
            </a:blip>
            <a:srcRect b="0" l="0" r="0" t="0"/>
            <a:stretch/>
          </p:blipFill>
          <p:spPr>
            <a:xfrm>
              <a:off x="8351532" y="3745401"/>
              <a:ext cx="73185" cy="2630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78" name="Google Shape;1278;p29"/>
            <p:cNvSpPr/>
            <p:nvPr/>
          </p:nvSpPr>
          <p:spPr>
            <a:xfrm>
              <a:off x="8379338" y="3732563"/>
              <a:ext cx="45720" cy="26034"/>
            </a:xfrm>
            <a:custGeom>
              <a:rect b="b" l="l" r="r" t="t"/>
              <a:pathLst>
                <a:path extrusionOk="0" h="26035" w="45720">
                  <a:moveTo>
                    <a:pt x="22608" y="0"/>
                  </a:moveTo>
                  <a:lnTo>
                    <a:pt x="0" y="12838"/>
                  </a:lnTo>
                  <a:lnTo>
                    <a:pt x="22754" y="25661"/>
                  </a:lnTo>
                  <a:lnTo>
                    <a:pt x="45379" y="12838"/>
                  </a:lnTo>
                  <a:lnTo>
                    <a:pt x="22608" y="0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279" name="Google Shape;1279;p29"/>
            <p:cNvPicPr preferRelativeResize="0"/>
            <p:nvPr/>
          </p:nvPicPr>
          <p:blipFill rotWithShape="1">
            <a:blip r:embed="rId113">
              <a:alphaModFix/>
            </a:blip>
            <a:srcRect b="0" l="0" r="0" t="0"/>
            <a:stretch/>
          </p:blipFill>
          <p:spPr>
            <a:xfrm>
              <a:off x="7932155" y="3335106"/>
              <a:ext cx="649090" cy="5555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0" name="Google Shape;1280;p29"/>
            <p:cNvPicPr preferRelativeResize="0"/>
            <p:nvPr/>
          </p:nvPicPr>
          <p:blipFill rotWithShape="1">
            <a:blip r:embed="rId114">
              <a:alphaModFix/>
            </a:blip>
            <a:srcRect b="0" l="0" r="0" t="0"/>
            <a:stretch/>
          </p:blipFill>
          <p:spPr>
            <a:xfrm>
              <a:off x="7986366" y="3373065"/>
              <a:ext cx="547498" cy="4686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81" name="Google Shape;1281;p29"/>
            <p:cNvSpPr/>
            <p:nvPr/>
          </p:nvSpPr>
          <p:spPr>
            <a:xfrm>
              <a:off x="7936244" y="3569703"/>
              <a:ext cx="644525" cy="312420"/>
            </a:xfrm>
            <a:custGeom>
              <a:rect b="b" l="l" r="r" t="t"/>
              <a:pathLst>
                <a:path extrusionOk="0" h="312420" w="644525">
                  <a:moveTo>
                    <a:pt x="638907" y="0"/>
                  </a:moveTo>
                  <a:lnTo>
                    <a:pt x="642247" y="6926"/>
                  </a:lnTo>
                  <a:lnTo>
                    <a:pt x="643412" y="14457"/>
                  </a:lnTo>
                  <a:lnTo>
                    <a:pt x="642268" y="22082"/>
                  </a:lnTo>
                  <a:lnTo>
                    <a:pt x="446104" y="300310"/>
                  </a:lnTo>
                  <a:lnTo>
                    <a:pt x="420230" y="311273"/>
                  </a:lnTo>
                  <a:lnTo>
                    <a:pt x="410724" y="308047"/>
                  </a:lnTo>
                  <a:lnTo>
                    <a:pt x="4903" y="82036"/>
                  </a:lnTo>
                  <a:lnTo>
                    <a:pt x="2136" y="79542"/>
                  </a:lnTo>
                  <a:lnTo>
                    <a:pt x="0" y="76683"/>
                  </a:lnTo>
                  <a:lnTo>
                    <a:pt x="2216" y="79937"/>
                  </a:lnTo>
                  <a:lnTo>
                    <a:pt x="5146" y="82811"/>
                  </a:lnTo>
                  <a:lnTo>
                    <a:pt x="411323" y="309026"/>
                  </a:lnTo>
                  <a:lnTo>
                    <a:pt x="420830" y="312249"/>
                  </a:lnTo>
                  <a:lnTo>
                    <a:pt x="430566" y="311883"/>
                  </a:lnTo>
                  <a:lnTo>
                    <a:pt x="639279" y="30272"/>
                  </a:lnTo>
                  <a:lnTo>
                    <a:pt x="644046" y="14845"/>
                  </a:lnTo>
                  <a:lnTo>
                    <a:pt x="642648" y="7064"/>
                  </a:lnTo>
                  <a:lnTo>
                    <a:pt x="6389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29"/>
            <p:cNvSpPr/>
            <p:nvPr/>
          </p:nvSpPr>
          <p:spPr>
            <a:xfrm>
              <a:off x="2050051" y="3375538"/>
              <a:ext cx="551815" cy="1085850"/>
            </a:xfrm>
            <a:custGeom>
              <a:rect b="b" l="l" r="r" t="t"/>
              <a:pathLst>
                <a:path extrusionOk="0" h="1085850" w="551814">
                  <a:moveTo>
                    <a:pt x="413757" y="0"/>
                  </a:moveTo>
                  <a:lnTo>
                    <a:pt x="137919" y="0"/>
                  </a:lnTo>
                  <a:lnTo>
                    <a:pt x="137919" y="809683"/>
                  </a:lnTo>
                  <a:lnTo>
                    <a:pt x="0" y="809683"/>
                  </a:lnTo>
                  <a:lnTo>
                    <a:pt x="275837" y="1085521"/>
                  </a:lnTo>
                  <a:lnTo>
                    <a:pt x="551676" y="809683"/>
                  </a:lnTo>
                  <a:lnTo>
                    <a:pt x="413757" y="809683"/>
                  </a:lnTo>
                  <a:lnTo>
                    <a:pt x="413757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83" name="Google Shape;1283;p29"/>
          <p:cNvSpPr txBox="1"/>
          <p:nvPr/>
        </p:nvSpPr>
        <p:spPr>
          <a:xfrm>
            <a:off x="122670" y="4525771"/>
            <a:ext cx="6995700" cy="21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471169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Questi tipi di minacce e rischi possono derivare da: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-266700" lvl="0" marL="756920" rtl="0" algn="l">
              <a:lnSpc>
                <a:spcPct val="117187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Convergenza tecnologica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-266700" lvl="1" marL="1214120" rtl="0" algn="l">
              <a:lnSpc>
                <a:spcPct val="119375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Tecnologia dell'informazione (IT)/Tecnologia operativa (OT)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-266700" lvl="0" marL="756920" rtl="0" algn="l">
              <a:lnSpc>
                <a:spcPct val="119375"/>
              </a:lnSpc>
              <a:spcBef>
                <a:spcPts val="95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Complessità dell'ambiente e delle reti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-266700" lvl="1" marL="1214120" rtl="0" algn="l">
              <a:lnSpc>
                <a:spcPct val="118437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Diversi tipi di reti di comunicazione - cablate/wireless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-266700" lvl="0" marL="756920" rtl="0" algn="l">
              <a:lnSpc>
                <a:spcPct val="118437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Ereditarietà delle vulnerabilità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-266700" lvl="0" marL="756920" rtl="0" algn="l">
              <a:lnSpc>
                <a:spcPct val="119375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Dispositivi legacy insicuri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0" lvl="0" marL="26669" marR="5602605" rtl="0" algn="l">
              <a:lnSpc>
                <a:spcPct val="112857"/>
              </a:lnSpc>
              <a:spcBef>
                <a:spcPts val="610"/>
              </a:spcBef>
              <a:spcAft>
                <a:spcPts val="0"/>
              </a:spcAft>
              <a:buNone/>
            </a:pPr>
            <a:r>
              <a:rPr lang="en-US" sz="400">
                <a:latin typeface="Verdana"/>
                <a:ea typeface="Verdana"/>
                <a:cs typeface="Verdana"/>
                <a:sym typeface="Verdana"/>
              </a:rPr>
              <a:t>Fonte della figura: Vecteezy URL</a:t>
            </a:r>
            <a:r>
              <a:rPr lang="en-US" sz="4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  <a:hlinkClick r:id="rId1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:https://www.vecteezy.com</a:t>
            </a:r>
            <a:endParaRPr sz="4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 - ARGOMENTO 1: Cristina Alcaraz, Università di Malaga, Spagna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84" name="Google Shape;1284;p29"/>
          <p:cNvSpPr txBox="1"/>
          <p:nvPr/>
        </p:nvSpPr>
        <p:spPr>
          <a:xfrm>
            <a:off x="4284309" y="3374644"/>
            <a:ext cx="724535" cy="5105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850">
            <a:spAutoFit/>
          </a:bodyPr>
          <a:lstStyle/>
          <a:p>
            <a:pPr indent="-128270" lvl="0" marL="140335" marR="508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MICRO GRIGLIA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85" name="Google Shape;1285;p29"/>
          <p:cNvSpPr txBox="1"/>
          <p:nvPr/>
        </p:nvSpPr>
        <p:spPr>
          <a:xfrm>
            <a:off x="2935808" y="3219196"/>
            <a:ext cx="724535" cy="5105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850">
            <a:spAutoFit/>
          </a:bodyPr>
          <a:lstStyle/>
          <a:p>
            <a:pPr indent="-128270" lvl="0" marL="140335" marR="508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MICRO GRIGLIA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/>
          <p:nvPr/>
        </p:nvSpPr>
        <p:spPr>
          <a:xfrm>
            <a:off x="0" y="0"/>
            <a:ext cx="12192000" cy="6858000"/>
          </a:xfrm>
          <a:custGeom>
            <a:rect b="b" l="l" r="r" t="t"/>
            <a:pathLst>
              <a:path extrusionOk="0" h="6858000" w="12192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4" name="Google Shape;74;p3"/>
          <p:cNvGrpSpPr/>
          <p:nvPr/>
        </p:nvGrpSpPr>
        <p:grpSpPr>
          <a:xfrm>
            <a:off x="0" y="-2235"/>
            <a:ext cx="6043268" cy="6862275"/>
            <a:chOff x="0" y="-2235"/>
            <a:chExt cx="6043268" cy="6862275"/>
          </a:xfrm>
        </p:grpSpPr>
        <p:pic>
          <p:nvPicPr>
            <p:cNvPr id="75" name="Google Shape;75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425696" y="5059679"/>
              <a:ext cx="929639" cy="17983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Google Shape;76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-2235"/>
              <a:ext cx="5840730" cy="6862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" name="Google Shape;77;p3"/>
            <p:cNvSpPr/>
            <p:nvPr/>
          </p:nvSpPr>
          <p:spPr>
            <a:xfrm>
              <a:off x="2932646" y="0"/>
              <a:ext cx="1818639" cy="6858000"/>
            </a:xfrm>
            <a:custGeom>
              <a:rect b="b" l="l" r="r" t="t"/>
              <a:pathLst>
                <a:path extrusionOk="0" h="6858000" w="1818639">
                  <a:moveTo>
                    <a:pt x="1818556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22225">
              <a:solidFill>
                <a:srgbClr val="D87A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3498188" y="17721"/>
              <a:ext cx="2545080" cy="6837680"/>
            </a:xfrm>
            <a:custGeom>
              <a:rect b="b" l="l" r="r" t="t"/>
              <a:pathLst>
                <a:path extrusionOk="0" h="6837680" w="2545079">
                  <a:moveTo>
                    <a:pt x="1321418" y="2283048"/>
                  </a:moveTo>
                  <a:lnTo>
                    <a:pt x="1271585" y="2291184"/>
                  </a:lnTo>
                  <a:lnTo>
                    <a:pt x="1226182" y="2312358"/>
                  </a:lnTo>
                  <a:lnTo>
                    <a:pt x="1187879" y="2345356"/>
                  </a:lnTo>
                  <a:lnTo>
                    <a:pt x="1159347" y="2388967"/>
                  </a:lnTo>
                  <a:lnTo>
                    <a:pt x="1159347" y="2390230"/>
                  </a:lnTo>
                  <a:lnTo>
                    <a:pt x="819255" y="3658619"/>
                  </a:lnTo>
                  <a:lnTo>
                    <a:pt x="0" y="6835909"/>
                  </a:lnTo>
                  <a:lnTo>
                    <a:pt x="6637" y="6836639"/>
                  </a:lnTo>
                  <a:lnTo>
                    <a:pt x="13275" y="6837014"/>
                  </a:lnTo>
                  <a:lnTo>
                    <a:pt x="20860" y="6837172"/>
                  </a:lnTo>
                  <a:lnTo>
                    <a:pt x="26549" y="6837172"/>
                  </a:lnTo>
                  <a:lnTo>
                    <a:pt x="843276" y="3664936"/>
                  </a:lnTo>
                  <a:lnTo>
                    <a:pt x="1183368" y="2397810"/>
                  </a:lnTo>
                  <a:lnTo>
                    <a:pt x="1208017" y="2360385"/>
                  </a:lnTo>
                  <a:lnTo>
                    <a:pt x="1240979" y="2332178"/>
                  </a:lnTo>
                  <a:lnTo>
                    <a:pt x="1279949" y="2314218"/>
                  </a:lnTo>
                  <a:lnTo>
                    <a:pt x="1322621" y="2307537"/>
                  </a:lnTo>
                  <a:lnTo>
                    <a:pt x="1417705" y="2307537"/>
                  </a:lnTo>
                  <a:lnTo>
                    <a:pt x="1373010" y="2289163"/>
                  </a:lnTo>
                  <a:lnTo>
                    <a:pt x="1321418" y="2283048"/>
                  </a:lnTo>
                  <a:close/>
                </a:path>
                <a:path extrusionOk="0" h="6837680" w="2545079">
                  <a:moveTo>
                    <a:pt x="1417705" y="2307537"/>
                  </a:moveTo>
                  <a:lnTo>
                    <a:pt x="1322621" y="2307537"/>
                  </a:lnTo>
                  <a:lnTo>
                    <a:pt x="1366688" y="2313167"/>
                  </a:lnTo>
                  <a:lnTo>
                    <a:pt x="1412486" y="2333997"/>
                  </a:lnTo>
                  <a:lnTo>
                    <a:pt x="1448453" y="2367015"/>
                  </a:lnTo>
                  <a:lnTo>
                    <a:pt x="1472646" y="2408948"/>
                  </a:lnTo>
                  <a:lnTo>
                    <a:pt x="1483124" y="2456520"/>
                  </a:lnTo>
                  <a:lnTo>
                    <a:pt x="1477945" y="2506456"/>
                  </a:lnTo>
                  <a:lnTo>
                    <a:pt x="1220031" y="3457748"/>
                  </a:lnTo>
                  <a:lnTo>
                    <a:pt x="1214086" y="3493142"/>
                  </a:lnTo>
                  <a:lnTo>
                    <a:pt x="1223055" y="3563455"/>
                  </a:lnTo>
                  <a:lnTo>
                    <a:pt x="1258494" y="3626483"/>
                  </a:lnTo>
                  <a:lnTo>
                    <a:pt x="1314715" y="3669910"/>
                  </a:lnTo>
                  <a:lnTo>
                    <a:pt x="1397611" y="3689044"/>
                  </a:lnTo>
                  <a:lnTo>
                    <a:pt x="1444653" y="3682622"/>
                  </a:lnTo>
                  <a:lnTo>
                    <a:pt x="1487902" y="3664620"/>
                  </a:lnTo>
                  <a:lnTo>
                    <a:pt x="1490650" y="3662531"/>
                  </a:lnTo>
                  <a:lnTo>
                    <a:pt x="1404021" y="3662531"/>
                  </a:lnTo>
                  <a:lnTo>
                    <a:pt x="1354047" y="3657356"/>
                  </a:lnTo>
                  <a:lnTo>
                    <a:pt x="1299050" y="3630194"/>
                  </a:lnTo>
                  <a:lnTo>
                    <a:pt x="1259225" y="3584083"/>
                  </a:lnTo>
                  <a:lnTo>
                    <a:pt x="1239313" y="3525969"/>
                  </a:lnTo>
                  <a:lnTo>
                    <a:pt x="1238602" y="3495254"/>
                  </a:lnTo>
                  <a:lnTo>
                    <a:pt x="1244053" y="3464065"/>
                  </a:lnTo>
                  <a:lnTo>
                    <a:pt x="1501968" y="2512773"/>
                  </a:lnTo>
                  <a:lnTo>
                    <a:pt x="1508395" y="2464187"/>
                  </a:lnTo>
                  <a:lnTo>
                    <a:pt x="1501968" y="2417181"/>
                  </a:lnTo>
                  <a:lnTo>
                    <a:pt x="1483952" y="2373964"/>
                  </a:lnTo>
                  <a:lnTo>
                    <a:pt x="1455611" y="2336749"/>
                  </a:lnTo>
                  <a:lnTo>
                    <a:pt x="1418209" y="2307745"/>
                  </a:lnTo>
                  <a:lnTo>
                    <a:pt x="1417705" y="2307537"/>
                  </a:lnTo>
                  <a:close/>
                </a:path>
                <a:path extrusionOk="0" h="6837680" w="2545079">
                  <a:moveTo>
                    <a:pt x="2545001" y="0"/>
                  </a:moveTo>
                  <a:lnTo>
                    <a:pt x="2518451" y="0"/>
                  </a:lnTo>
                  <a:lnTo>
                    <a:pt x="1939410" y="2100926"/>
                  </a:lnTo>
                  <a:lnTo>
                    <a:pt x="1547482" y="3546182"/>
                  </a:lnTo>
                  <a:lnTo>
                    <a:pt x="1526636" y="3591946"/>
                  </a:lnTo>
                  <a:lnTo>
                    <a:pt x="1493593" y="3627885"/>
                  </a:lnTo>
                  <a:lnTo>
                    <a:pt x="1451629" y="3652060"/>
                  </a:lnTo>
                  <a:lnTo>
                    <a:pt x="1404021" y="3662531"/>
                  </a:lnTo>
                  <a:lnTo>
                    <a:pt x="1490650" y="3662531"/>
                  </a:lnTo>
                  <a:lnTo>
                    <a:pt x="1525146" y="3636300"/>
                  </a:lnTo>
                  <a:lnTo>
                    <a:pt x="1554172" y="3598927"/>
                  </a:lnTo>
                  <a:lnTo>
                    <a:pt x="1572767" y="3553763"/>
                  </a:lnTo>
                  <a:lnTo>
                    <a:pt x="1964695" y="2108506"/>
                  </a:lnTo>
                  <a:lnTo>
                    <a:pt x="2539944" y="16422"/>
                  </a:lnTo>
                  <a:lnTo>
                    <a:pt x="2543737" y="3789"/>
                  </a:lnTo>
                  <a:lnTo>
                    <a:pt x="2545001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" name="Google Shape;79;p3"/>
          <p:cNvSpPr txBox="1"/>
          <p:nvPr>
            <p:ph type="title"/>
          </p:nvPr>
        </p:nvSpPr>
        <p:spPr>
          <a:xfrm>
            <a:off x="6488586" y="1214853"/>
            <a:ext cx="4605000" cy="21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2375">
            <a:spAutoFit/>
          </a:bodyPr>
          <a:lstStyle/>
          <a:p>
            <a:pPr indent="0" lvl="0" marL="12700" marR="5080" rtl="0" algn="l">
              <a:lnSpc>
                <a:spcPct val="10656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</a:rPr>
              <a:t>Argomento-1: Introduzione al controllo dell'energia</a:t>
            </a:r>
            <a:endParaRPr sz="3200"/>
          </a:p>
          <a:p>
            <a:pPr indent="0" lvl="0" marL="12700" rtl="0" algn="l">
              <a:lnSpc>
                <a:spcPct val="1073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</a:rPr>
              <a:t>Protezione della rete</a:t>
            </a:r>
            <a:endParaRPr sz="3200"/>
          </a:p>
        </p:txBody>
      </p:sp>
      <p:sp>
        <p:nvSpPr>
          <p:cNvPr id="80" name="Google Shape;80;p3"/>
          <p:cNvSpPr txBox="1"/>
          <p:nvPr/>
        </p:nvSpPr>
        <p:spPr>
          <a:xfrm>
            <a:off x="6488577" y="3288284"/>
            <a:ext cx="5010785" cy="2698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222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Panoramica</a:t>
            </a:r>
            <a:endParaRPr sz="2400">
              <a:latin typeface="Verdana"/>
              <a:ea typeface="Verdana"/>
              <a:cs typeface="Verdana"/>
              <a:sym typeface="Verdana"/>
            </a:endParaRPr>
          </a:p>
          <a:p>
            <a:pPr indent="-273050" lvl="0" marL="285750" marR="5080" rtl="0" algn="l">
              <a:lnSpc>
                <a:spcPct val="99400"/>
              </a:lnSpc>
              <a:spcBef>
                <a:spcPts val="1620"/>
              </a:spcBef>
              <a:spcAft>
                <a:spcPts val="0"/>
              </a:spcAft>
              <a:buClr>
                <a:srgbClr val="FFBA00"/>
              </a:buClr>
              <a:buSzPts val="1800"/>
              <a:buFont typeface="Courier New"/>
              <a:buChar char="o"/>
            </a:pPr>
            <a:r>
              <a:rPr lang="en-US"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Introduzione allo scenario applicativo e alle principali sfide di sicurezza nei sistemi di controllo dell'energia.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273050" lvl="0" marL="285750" rtl="0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rgbClr val="FFBA00"/>
              </a:buClr>
              <a:buSzPts val="1800"/>
              <a:buFont typeface="Courier New"/>
              <a:buChar char="o"/>
            </a:pPr>
            <a:r>
              <a:rPr lang="en-US"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Tassonomia delle minacce e casi di studio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273050" lvl="0" marL="285750" rtl="0" algn="l">
              <a:lnSpc>
                <a:spcPct val="100000"/>
              </a:lnSpc>
              <a:spcBef>
                <a:spcPts val="1225"/>
              </a:spcBef>
              <a:spcAft>
                <a:spcPts val="0"/>
              </a:spcAft>
              <a:buClr>
                <a:srgbClr val="FFBA00"/>
              </a:buClr>
              <a:buSzPts val="1800"/>
              <a:buFont typeface="Courier New"/>
              <a:buChar char="o"/>
            </a:pPr>
            <a:r>
              <a:rPr lang="en-US"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Osservazioni finali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273050" lvl="0" marL="285750" rtl="0" algn="l">
              <a:lnSpc>
                <a:spcPct val="100000"/>
              </a:lnSpc>
              <a:spcBef>
                <a:spcPts val="1250"/>
              </a:spcBef>
              <a:spcAft>
                <a:spcPts val="0"/>
              </a:spcAft>
              <a:buClr>
                <a:srgbClr val="FFBA00"/>
              </a:buClr>
              <a:buSzPts val="1800"/>
              <a:buFont typeface="Courier New"/>
              <a:buChar char="o"/>
            </a:pPr>
            <a:r>
              <a:rPr lang="en-US"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Riferimenti e fonti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81" name="Google Shape;81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49376" y="6167335"/>
            <a:ext cx="3294001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3"/>
          <p:cNvSpPr txBox="1"/>
          <p:nvPr/>
        </p:nvSpPr>
        <p:spPr>
          <a:xfrm>
            <a:off x="84510" y="6341364"/>
            <a:ext cx="3769360" cy="443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17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CSP004_C_E - ARGOMENTO 1: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17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Cristina Alcaraz, 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9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" name="Google Shape;1290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81406" y="0"/>
            <a:ext cx="501059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1" name="Google Shape;1291;p30"/>
          <p:cNvSpPr txBox="1"/>
          <p:nvPr/>
        </p:nvSpPr>
        <p:spPr>
          <a:xfrm>
            <a:off x="11252416" y="6461759"/>
            <a:ext cx="18097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30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92" name="Google Shape;1292;p30"/>
          <p:cNvSpPr txBox="1"/>
          <p:nvPr>
            <p:ph type="title"/>
          </p:nvPr>
        </p:nvSpPr>
        <p:spPr>
          <a:xfrm>
            <a:off x="855396" y="387603"/>
            <a:ext cx="4577080" cy="8331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0">
            <a:spAutoFit/>
          </a:bodyPr>
          <a:lstStyle/>
          <a:p>
            <a:pPr indent="0" lvl="0" marL="12700" marR="5080" rtl="0" algn="l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Convergenza tecnologica e complessità</a:t>
            </a:r>
            <a:endParaRPr/>
          </a:p>
        </p:txBody>
      </p:sp>
      <p:grpSp>
        <p:nvGrpSpPr>
          <p:cNvPr id="1293" name="Google Shape;1293;p30"/>
          <p:cNvGrpSpPr/>
          <p:nvPr/>
        </p:nvGrpSpPr>
        <p:grpSpPr>
          <a:xfrm>
            <a:off x="7377174" y="0"/>
            <a:ext cx="3466203" cy="6858000"/>
            <a:chOff x="7377174" y="0"/>
            <a:chExt cx="3466203" cy="6858000"/>
          </a:xfrm>
        </p:grpSpPr>
        <p:pic>
          <p:nvPicPr>
            <p:cNvPr id="1294" name="Google Shape;1294;p3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5" name="Google Shape;1295;p30"/>
            <p:cNvSpPr/>
            <p:nvPr/>
          </p:nvSpPr>
          <p:spPr>
            <a:xfrm>
              <a:off x="7377174" y="0"/>
              <a:ext cx="2555240" cy="6858000"/>
            </a:xfrm>
            <a:custGeom>
              <a:rect b="b" l="l" r="r" t="t"/>
              <a:pathLst>
                <a:path extrusionOk="0" h="6858000" w="2555240">
                  <a:moveTo>
                    <a:pt x="1541856" y="1537132"/>
                  </a:moveTo>
                  <a:lnTo>
                    <a:pt x="1494490" y="1543598"/>
                  </a:lnTo>
                  <a:lnTo>
                    <a:pt x="1450943" y="1561725"/>
                  </a:lnTo>
                  <a:lnTo>
                    <a:pt x="1413442" y="1590241"/>
                  </a:lnTo>
                  <a:lnTo>
                    <a:pt x="1384216" y="1627873"/>
                  </a:lnTo>
                  <a:lnTo>
                    <a:pt x="1365493" y="1673349"/>
                  </a:lnTo>
                  <a:lnTo>
                    <a:pt x="970859" y="3128578"/>
                  </a:lnTo>
                  <a:lnTo>
                    <a:pt x="0" y="6858000"/>
                  </a:lnTo>
                  <a:lnTo>
                    <a:pt x="25956" y="6858000"/>
                  </a:lnTo>
                  <a:lnTo>
                    <a:pt x="996320" y="3136211"/>
                  </a:lnTo>
                  <a:lnTo>
                    <a:pt x="1390952" y="1680980"/>
                  </a:lnTo>
                  <a:lnTo>
                    <a:pt x="1411941" y="1634902"/>
                  </a:lnTo>
                  <a:lnTo>
                    <a:pt x="1445212" y="1598715"/>
                  </a:lnTo>
                  <a:lnTo>
                    <a:pt x="1487466" y="1574373"/>
                  </a:lnTo>
                  <a:lnTo>
                    <a:pt x="1535403" y="1563830"/>
                  </a:lnTo>
                  <a:lnTo>
                    <a:pt x="1637281" y="1563830"/>
                  </a:lnTo>
                  <a:lnTo>
                    <a:pt x="1625324" y="1556399"/>
                  </a:lnTo>
                  <a:lnTo>
                    <a:pt x="1590814" y="1543598"/>
                  </a:lnTo>
                  <a:lnTo>
                    <a:pt x="1541856" y="1537132"/>
                  </a:lnTo>
                  <a:close/>
                </a:path>
                <a:path extrusionOk="0" h="6858000" w="2555240">
                  <a:moveTo>
                    <a:pt x="1637281" y="1563830"/>
                  </a:moveTo>
                  <a:lnTo>
                    <a:pt x="1535403" y="1563830"/>
                  </a:lnTo>
                  <a:lnTo>
                    <a:pt x="1585722" y="1569040"/>
                  </a:lnTo>
                  <a:lnTo>
                    <a:pt x="1614962" y="1580210"/>
                  </a:lnTo>
                  <a:lnTo>
                    <a:pt x="1663416" y="1617338"/>
                  </a:lnTo>
                  <a:lnTo>
                    <a:pt x="1694326" y="1671361"/>
                  </a:lnTo>
                  <a:lnTo>
                    <a:pt x="1701964" y="1732261"/>
                  </a:lnTo>
                  <a:lnTo>
                    <a:pt x="1696474" y="1763665"/>
                  </a:lnTo>
                  <a:lnTo>
                    <a:pt x="1436780" y="2721522"/>
                  </a:lnTo>
                  <a:lnTo>
                    <a:pt x="1430309" y="2770443"/>
                  </a:lnTo>
                  <a:lnTo>
                    <a:pt x="1436780" y="2817773"/>
                  </a:lnTo>
                  <a:lnTo>
                    <a:pt x="1454921" y="2861288"/>
                  </a:lnTo>
                  <a:lnTo>
                    <a:pt x="1483458" y="2898760"/>
                  </a:lnTo>
                  <a:lnTo>
                    <a:pt x="1521118" y="2927964"/>
                  </a:lnTo>
                  <a:lnTo>
                    <a:pt x="1566627" y="2946674"/>
                  </a:lnTo>
                  <a:lnTo>
                    <a:pt x="1618576" y="2952831"/>
                  </a:lnTo>
                  <a:lnTo>
                    <a:pt x="1668753" y="2944640"/>
                  </a:lnTo>
                  <a:lnTo>
                    <a:pt x="1704059" y="2928175"/>
                  </a:lnTo>
                  <a:lnTo>
                    <a:pt x="1617364" y="2928175"/>
                  </a:lnTo>
                  <a:lnTo>
                    <a:pt x="1572991" y="2922507"/>
                  </a:lnTo>
                  <a:lnTo>
                    <a:pt x="1526878" y="2901533"/>
                  </a:lnTo>
                  <a:lnTo>
                    <a:pt x="1490664" y="2868286"/>
                  </a:lnTo>
                  <a:lnTo>
                    <a:pt x="1466303" y="2826064"/>
                  </a:lnTo>
                  <a:lnTo>
                    <a:pt x="1455753" y="2778164"/>
                  </a:lnTo>
                  <a:lnTo>
                    <a:pt x="1460967" y="2727882"/>
                  </a:lnTo>
                  <a:lnTo>
                    <a:pt x="1720661" y="1770024"/>
                  </a:lnTo>
                  <a:lnTo>
                    <a:pt x="1726648" y="1734387"/>
                  </a:lnTo>
                  <a:lnTo>
                    <a:pt x="1725674" y="1701333"/>
                  </a:lnTo>
                  <a:lnTo>
                    <a:pt x="1725594" y="1698631"/>
                  </a:lnTo>
                  <a:lnTo>
                    <a:pt x="1717618" y="1663589"/>
                  </a:lnTo>
                  <a:lnTo>
                    <a:pt x="1702839" y="1630098"/>
                  </a:lnTo>
                  <a:lnTo>
                    <a:pt x="1681934" y="1600125"/>
                  </a:lnTo>
                  <a:lnTo>
                    <a:pt x="1655897" y="1575400"/>
                  </a:lnTo>
                  <a:lnTo>
                    <a:pt x="1637281" y="1563830"/>
                  </a:lnTo>
                  <a:close/>
                </a:path>
                <a:path extrusionOk="0" h="6858000" w="2555240">
                  <a:moveTo>
                    <a:pt x="2555219" y="0"/>
                  </a:moveTo>
                  <a:lnTo>
                    <a:pt x="2528139" y="0"/>
                  </a:lnTo>
                  <a:lnTo>
                    <a:pt x="2100017" y="1561407"/>
                  </a:lnTo>
                  <a:lnTo>
                    <a:pt x="1757578" y="2837279"/>
                  </a:lnTo>
                  <a:lnTo>
                    <a:pt x="1732760" y="2874962"/>
                  </a:lnTo>
                  <a:lnTo>
                    <a:pt x="1699570" y="2903364"/>
                  </a:lnTo>
                  <a:lnTo>
                    <a:pt x="1660330" y="2921448"/>
                  </a:lnTo>
                  <a:lnTo>
                    <a:pt x="1617364" y="2928175"/>
                  </a:lnTo>
                  <a:lnTo>
                    <a:pt x="1704059" y="2928175"/>
                  </a:lnTo>
                  <a:lnTo>
                    <a:pt x="1714469" y="2923320"/>
                  </a:lnTo>
                  <a:lnTo>
                    <a:pt x="1753036" y="2890094"/>
                  </a:lnTo>
                  <a:lnTo>
                    <a:pt x="1781765" y="2846183"/>
                  </a:lnTo>
                  <a:lnTo>
                    <a:pt x="1781765" y="2844910"/>
                  </a:lnTo>
                  <a:lnTo>
                    <a:pt x="2124204" y="1567768"/>
                  </a:lnTo>
                  <a:lnTo>
                    <a:pt x="2555219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96" name="Google Shape;1296;p30"/>
          <p:cNvSpPr txBox="1"/>
          <p:nvPr/>
        </p:nvSpPr>
        <p:spPr>
          <a:xfrm>
            <a:off x="692053" y="1566164"/>
            <a:ext cx="6921600" cy="23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-273050" lvl="0" marL="298450" marR="5080" rtl="0" algn="l">
              <a:lnSpc>
                <a:spcPct val="994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Nella nuova concettualizzazione di Industria 4.0/5.0 emergono molteplici tecnologie informatiche, che applicate all'industria energetica corrispondono a </a:t>
            </a:r>
            <a:r>
              <a:rPr b="1" lang="en-US" sz="1600">
                <a:latin typeface="Verdana"/>
                <a:ea typeface="Verdana"/>
                <a:cs typeface="Verdana"/>
                <a:sym typeface="Verdana"/>
              </a:rPr>
              <a:t>Energia 4.0/5.0.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273050" lvl="1" marL="590550" rtl="0" algn="l">
              <a:lnSpc>
                <a:spcPct val="100000"/>
              </a:lnSpc>
              <a:spcBef>
                <a:spcPts val="345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Queste tecnologie possono funzionare su reti wireless e/o cablate.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273050" lvl="1" marL="590550" rtl="0" algn="l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Purtroppo le comunicazioni wireless comportano delle minacce: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272415" lvl="2" marL="77343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Uomo nel mezzo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272415" lvl="2" marL="773430" rtl="0" algn="l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Intercettazioni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272415" lvl="2" marL="773430" rtl="0" algn="l">
              <a:lnSpc>
                <a:spcPct val="100000"/>
              </a:lnSpc>
              <a:spcBef>
                <a:spcPts val="53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Spoofing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272415" lvl="2" marL="773430" rtl="0" algn="l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E un lungo ecc.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97" name="Google Shape;1297;p30"/>
          <p:cNvSpPr txBox="1"/>
          <p:nvPr/>
        </p:nvSpPr>
        <p:spPr>
          <a:xfrm>
            <a:off x="122670" y="4298314"/>
            <a:ext cx="7053600" cy="16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5550">
            <a:spAutoFit/>
          </a:bodyPr>
          <a:lstStyle/>
          <a:p>
            <a:pPr indent="-247650" lvl="0" marL="86741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200"/>
              <a:buFont typeface="Arial"/>
              <a:buChar char="•"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La maggior parte di queste IT deve coesistere con altre esistenti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260350" lvl="1" marL="1160145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b="1" lang="en-US" sz="1200">
                <a:latin typeface="Verdana"/>
                <a:ea typeface="Verdana"/>
                <a:cs typeface="Verdana"/>
                <a:sym typeface="Verdana"/>
              </a:rPr>
              <a:t>OT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: Controllori, sensori, contatori intelligenti, PMU, HMI, ecc.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260350" lvl="1" marL="1160145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b="1" lang="en-US" sz="1200">
                <a:latin typeface="Verdana"/>
                <a:ea typeface="Verdana"/>
                <a:cs typeface="Verdana"/>
                <a:sym typeface="Verdana"/>
              </a:rPr>
              <a:t>Dispositivi di interconnessione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: router, switch, ecc.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260350" lvl="1" marL="1160145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b="1" lang="en-US" sz="1200">
                <a:latin typeface="Verdana"/>
                <a:ea typeface="Verdana"/>
                <a:cs typeface="Verdana"/>
                <a:sym typeface="Verdana"/>
              </a:rPr>
              <a:t>Dispositivi di sicurezza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: firewall, proxy, IDS/IPS, SIEM, ecc.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247650" lvl="0" marL="867410" marR="5080" rtl="0" algn="l">
              <a:lnSpc>
                <a:spcPct val="100800"/>
              </a:lnSpc>
              <a:spcBef>
                <a:spcPts val="1360"/>
              </a:spcBef>
              <a:spcAft>
                <a:spcPts val="0"/>
              </a:spcAft>
              <a:buClr>
                <a:srgbClr val="FFBA00"/>
              </a:buClr>
              <a:buSzPts val="1200"/>
              <a:buFont typeface="Arial"/>
              <a:buChar char="•"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CON IL RISULTATO DI ... </a:t>
            </a:r>
            <a:r>
              <a:rPr b="1" lang="en-US" sz="1200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RETI DI CONTROLLO ETEROGENEE E COMPLESSE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None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CSP004_C_E - ARGOMENTO 1: Cristina Alcaraz, Università di Malaga, Spagna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98" name="Google Shape;1298;p30"/>
          <p:cNvSpPr txBox="1"/>
          <p:nvPr/>
        </p:nvSpPr>
        <p:spPr>
          <a:xfrm rot="5400000">
            <a:off x="8833357" y="2836480"/>
            <a:ext cx="5821045" cy="11468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7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D9D9D9"/>
                </a:solidFill>
                <a:latin typeface="Verdana"/>
                <a:ea typeface="Verdana"/>
                <a:cs typeface="Verdana"/>
                <a:sym typeface="Verdana"/>
              </a:rPr>
              <a:t>SFIDE</a:t>
            </a:r>
            <a:endParaRPr sz="72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299" name="Google Shape;1299;p30"/>
          <p:cNvGrpSpPr/>
          <p:nvPr/>
        </p:nvGrpSpPr>
        <p:grpSpPr>
          <a:xfrm>
            <a:off x="7262464" y="2608950"/>
            <a:ext cx="1703705" cy="1508125"/>
            <a:chOff x="7262464" y="2608950"/>
            <a:chExt cx="1703705" cy="1508125"/>
          </a:xfrm>
        </p:grpSpPr>
        <p:sp>
          <p:nvSpPr>
            <p:cNvPr id="1300" name="Google Shape;1300;p30"/>
            <p:cNvSpPr/>
            <p:nvPr/>
          </p:nvSpPr>
          <p:spPr>
            <a:xfrm>
              <a:off x="7262464" y="2608950"/>
              <a:ext cx="1703705" cy="1508125"/>
            </a:xfrm>
            <a:custGeom>
              <a:rect b="b" l="l" r="r" t="t"/>
              <a:pathLst>
                <a:path extrusionOk="0" h="1508125" w="1703704">
                  <a:moveTo>
                    <a:pt x="851804" y="0"/>
                  </a:moveTo>
                  <a:lnTo>
                    <a:pt x="799914" y="1376"/>
                  </a:lnTo>
                  <a:lnTo>
                    <a:pt x="748847" y="5451"/>
                  </a:lnTo>
                  <a:lnTo>
                    <a:pt x="698691" y="12147"/>
                  </a:lnTo>
                  <a:lnTo>
                    <a:pt x="649535" y="21386"/>
                  </a:lnTo>
                  <a:lnTo>
                    <a:pt x="601469" y="33087"/>
                  </a:lnTo>
                  <a:lnTo>
                    <a:pt x="554582" y="47172"/>
                  </a:lnTo>
                  <a:lnTo>
                    <a:pt x="508962" y="63562"/>
                  </a:lnTo>
                  <a:lnTo>
                    <a:pt x="464699" y="82179"/>
                  </a:lnTo>
                  <a:lnTo>
                    <a:pt x="421882" y="102943"/>
                  </a:lnTo>
                  <a:lnTo>
                    <a:pt x="380600" y="125776"/>
                  </a:lnTo>
                  <a:lnTo>
                    <a:pt x="340942" y="150598"/>
                  </a:lnTo>
                  <a:lnTo>
                    <a:pt x="302997" y="177331"/>
                  </a:lnTo>
                  <a:lnTo>
                    <a:pt x="266855" y="205897"/>
                  </a:lnTo>
                  <a:lnTo>
                    <a:pt x="232604" y="236215"/>
                  </a:lnTo>
                  <a:lnTo>
                    <a:pt x="200333" y="268208"/>
                  </a:lnTo>
                  <a:lnTo>
                    <a:pt x="170132" y="301796"/>
                  </a:lnTo>
                  <a:lnTo>
                    <a:pt x="142090" y="336900"/>
                  </a:lnTo>
                  <a:lnTo>
                    <a:pt x="116296" y="373442"/>
                  </a:lnTo>
                  <a:lnTo>
                    <a:pt x="92838" y="411343"/>
                  </a:lnTo>
                  <a:lnTo>
                    <a:pt x="71807" y="450524"/>
                  </a:lnTo>
                  <a:lnTo>
                    <a:pt x="53291" y="490906"/>
                  </a:lnTo>
                  <a:lnTo>
                    <a:pt x="37378" y="532410"/>
                  </a:lnTo>
                  <a:lnTo>
                    <a:pt x="24160" y="574957"/>
                  </a:lnTo>
                  <a:lnTo>
                    <a:pt x="13723" y="618468"/>
                  </a:lnTo>
                  <a:lnTo>
                    <a:pt x="6158" y="662866"/>
                  </a:lnTo>
                  <a:lnTo>
                    <a:pt x="1554" y="708069"/>
                  </a:lnTo>
                  <a:lnTo>
                    <a:pt x="0" y="754001"/>
                  </a:lnTo>
                  <a:lnTo>
                    <a:pt x="1554" y="799933"/>
                  </a:lnTo>
                  <a:lnTo>
                    <a:pt x="6158" y="845137"/>
                  </a:lnTo>
                  <a:lnTo>
                    <a:pt x="13723" y="889534"/>
                  </a:lnTo>
                  <a:lnTo>
                    <a:pt x="24160" y="933046"/>
                  </a:lnTo>
                  <a:lnTo>
                    <a:pt x="37378" y="975593"/>
                  </a:lnTo>
                  <a:lnTo>
                    <a:pt x="53291" y="1017097"/>
                  </a:lnTo>
                  <a:lnTo>
                    <a:pt x="71807" y="1057479"/>
                  </a:lnTo>
                  <a:lnTo>
                    <a:pt x="92838" y="1096659"/>
                  </a:lnTo>
                  <a:lnTo>
                    <a:pt x="116296" y="1134560"/>
                  </a:lnTo>
                  <a:lnTo>
                    <a:pt x="142090" y="1171102"/>
                  </a:lnTo>
                  <a:lnTo>
                    <a:pt x="170132" y="1206207"/>
                  </a:lnTo>
                  <a:lnTo>
                    <a:pt x="200333" y="1239795"/>
                  </a:lnTo>
                  <a:lnTo>
                    <a:pt x="232604" y="1271787"/>
                  </a:lnTo>
                  <a:lnTo>
                    <a:pt x="266855" y="1302106"/>
                  </a:lnTo>
                  <a:lnTo>
                    <a:pt x="302997" y="1330671"/>
                  </a:lnTo>
                  <a:lnTo>
                    <a:pt x="340942" y="1357404"/>
                  </a:lnTo>
                  <a:lnTo>
                    <a:pt x="380600" y="1382227"/>
                  </a:lnTo>
                  <a:lnTo>
                    <a:pt x="421882" y="1405059"/>
                  </a:lnTo>
                  <a:lnTo>
                    <a:pt x="464699" y="1425823"/>
                  </a:lnTo>
                  <a:lnTo>
                    <a:pt x="508962" y="1444440"/>
                  </a:lnTo>
                  <a:lnTo>
                    <a:pt x="554582" y="1460830"/>
                  </a:lnTo>
                  <a:lnTo>
                    <a:pt x="601469" y="1474916"/>
                  </a:lnTo>
                  <a:lnTo>
                    <a:pt x="649535" y="1486617"/>
                  </a:lnTo>
                  <a:lnTo>
                    <a:pt x="698691" y="1495855"/>
                  </a:lnTo>
                  <a:lnTo>
                    <a:pt x="748847" y="1502551"/>
                  </a:lnTo>
                  <a:lnTo>
                    <a:pt x="799914" y="1506627"/>
                  </a:lnTo>
                  <a:lnTo>
                    <a:pt x="851804" y="1508003"/>
                  </a:lnTo>
                  <a:lnTo>
                    <a:pt x="903693" y="1506627"/>
                  </a:lnTo>
                  <a:lnTo>
                    <a:pt x="954760" y="1502551"/>
                  </a:lnTo>
                  <a:lnTo>
                    <a:pt x="1004916" y="1495855"/>
                  </a:lnTo>
                  <a:lnTo>
                    <a:pt x="1054072" y="1486617"/>
                  </a:lnTo>
                  <a:lnTo>
                    <a:pt x="1102138" y="1474916"/>
                  </a:lnTo>
                  <a:lnTo>
                    <a:pt x="1149025" y="1460830"/>
                  </a:lnTo>
                  <a:lnTo>
                    <a:pt x="1194645" y="1444440"/>
                  </a:lnTo>
                  <a:lnTo>
                    <a:pt x="1238908" y="1425823"/>
                  </a:lnTo>
                  <a:lnTo>
                    <a:pt x="1281725" y="1405059"/>
                  </a:lnTo>
                  <a:lnTo>
                    <a:pt x="1323007" y="1382227"/>
                  </a:lnTo>
                  <a:lnTo>
                    <a:pt x="1362665" y="1357404"/>
                  </a:lnTo>
                  <a:lnTo>
                    <a:pt x="1400609" y="1330671"/>
                  </a:lnTo>
                  <a:lnTo>
                    <a:pt x="1436752" y="1302106"/>
                  </a:lnTo>
                  <a:lnTo>
                    <a:pt x="1471003" y="1271787"/>
                  </a:lnTo>
                  <a:lnTo>
                    <a:pt x="1503273" y="1239795"/>
                  </a:lnTo>
                  <a:lnTo>
                    <a:pt x="1533474" y="1206207"/>
                  </a:lnTo>
                  <a:lnTo>
                    <a:pt x="1561516" y="1171102"/>
                  </a:lnTo>
                  <a:lnTo>
                    <a:pt x="1587311" y="1134560"/>
                  </a:lnTo>
                  <a:lnTo>
                    <a:pt x="1610768" y="1096659"/>
                  </a:lnTo>
                  <a:lnTo>
                    <a:pt x="1631799" y="1057479"/>
                  </a:lnTo>
                  <a:lnTo>
                    <a:pt x="1650316" y="1017097"/>
                  </a:lnTo>
                  <a:lnTo>
                    <a:pt x="1666228" y="975593"/>
                  </a:lnTo>
                  <a:lnTo>
                    <a:pt x="1679447" y="933046"/>
                  </a:lnTo>
                  <a:lnTo>
                    <a:pt x="1689883" y="889534"/>
                  </a:lnTo>
                  <a:lnTo>
                    <a:pt x="1697448" y="845137"/>
                  </a:lnTo>
                  <a:lnTo>
                    <a:pt x="1702052" y="799933"/>
                  </a:lnTo>
                  <a:lnTo>
                    <a:pt x="1703607" y="754001"/>
                  </a:lnTo>
                  <a:lnTo>
                    <a:pt x="1702052" y="708069"/>
                  </a:lnTo>
                  <a:lnTo>
                    <a:pt x="1697448" y="662866"/>
                  </a:lnTo>
                  <a:lnTo>
                    <a:pt x="1689883" y="618468"/>
                  </a:lnTo>
                  <a:lnTo>
                    <a:pt x="1679447" y="574957"/>
                  </a:lnTo>
                  <a:lnTo>
                    <a:pt x="1666228" y="532410"/>
                  </a:lnTo>
                  <a:lnTo>
                    <a:pt x="1650316" y="490906"/>
                  </a:lnTo>
                  <a:lnTo>
                    <a:pt x="1631799" y="450524"/>
                  </a:lnTo>
                  <a:lnTo>
                    <a:pt x="1610768" y="411343"/>
                  </a:lnTo>
                  <a:lnTo>
                    <a:pt x="1587311" y="373442"/>
                  </a:lnTo>
                  <a:lnTo>
                    <a:pt x="1561516" y="336900"/>
                  </a:lnTo>
                  <a:lnTo>
                    <a:pt x="1533474" y="301796"/>
                  </a:lnTo>
                  <a:lnTo>
                    <a:pt x="1503273" y="268208"/>
                  </a:lnTo>
                  <a:lnTo>
                    <a:pt x="1471003" y="236215"/>
                  </a:lnTo>
                  <a:lnTo>
                    <a:pt x="1436752" y="205897"/>
                  </a:lnTo>
                  <a:lnTo>
                    <a:pt x="1400609" y="177331"/>
                  </a:lnTo>
                  <a:lnTo>
                    <a:pt x="1362665" y="150598"/>
                  </a:lnTo>
                  <a:lnTo>
                    <a:pt x="1323007" y="125776"/>
                  </a:lnTo>
                  <a:lnTo>
                    <a:pt x="1281725" y="102943"/>
                  </a:lnTo>
                  <a:lnTo>
                    <a:pt x="1238908" y="82179"/>
                  </a:lnTo>
                  <a:lnTo>
                    <a:pt x="1194645" y="63562"/>
                  </a:lnTo>
                  <a:lnTo>
                    <a:pt x="1149025" y="47172"/>
                  </a:lnTo>
                  <a:lnTo>
                    <a:pt x="1102138" y="33087"/>
                  </a:lnTo>
                  <a:lnTo>
                    <a:pt x="1054072" y="21386"/>
                  </a:lnTo>
                  <a:lnTo>
                    <a:pt x="1004916" y="12147"/>
                  </a:lnTo>
                  <a:lnTo>
                    <a:pt x="954760" y="5451"/>
                  </a:lnTo>
                  <a:lnTo>
                    <a:pt x="903693" y="1376"/>
                  </a:lnTo>
                  <a:lnTo>
                    <a:pt x="851804" y="0"/>
                  </a:lnTo>
                  <a:close/>
                </a:path>
              </a:pathLst>
            </a:custGeom>
            <a:solidFill>
              <a:srgbClr val="CF2E1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30"/>
            <p:cNvSpPr/>
            <p:nvPr/>
          </p:nvSpPr>
          <p:spPr>
            <a:xfrm>
              <a:off x="7262464" y="2608950"/>
              <a:ext cx="1703705" cy="1508125"/>
            </a:xfrm>
            <a:custGeom>
              <a:rect b="b" l="l" r="r" t="t"/>
              <a:pathLst>
                <a:path extrusionOk="0" h="1508125" w="1703704">
                  <a:moveTo>
                    <a:pt x="0" y="754001"/>
                  </a:moveTo>
                  <a:lnTo>
                    <a:pt x="1554" y="708069"/>
                  </a:lnTo>
                  <a:lnTo>
                    <a:pt x="6158" y="662865"/>
                  </a:lnTo>
                  <a:lnTo>
                    <a:pt x="13723" y="618468"/>
                  </a:lnTo>
                  <a:lnTo>
                    <a:pt x="24160" y="574957"/>
                  </a:lnTo>
                  <a:lnTo>
                    <a:pt x="37378" y="532409"/>
                  </a:lnTo>
                  <a:lnTo>
                    <a:pt x="53290" y="490905"/>
                  </a:lnTo>
                  <a:lnTo>
                    <a:pt x="71807" y="450524"/>
                  </a:lnTo>
                  <a:lnTo>
                    <a:pt x="92838" y="411343"/>
                  </a:lnTo>
                  <a:lnTo>
                    <a:pt x="116296" y="373442"/>
                  </a:lnTo>
                  <a:lnTo>
                    <a:pt x="142090" y="336900"/>
                  </a:lnTo>
                  <a:lnTo>
                    <a:pt x="170132" y="301795"/>
                  </a:lnTo>
                  <a:lnTo>
                    <a:pt x="200333" y="268207"/>
                  </a:lnTo>
                  <a:lnTo>
                    <a:pt x="232603" y="236215"/>
                  </a:lnTo>
                  <a:lnTo>
                    <a:pt x="266854" y="205896"/>
                  </a:lnTo>
                  <a:lnTo>
                    <a:pt x="302997" y="177331"/>
                  </a:lnTo>
                  <a:lnTo>
                    <a:pt x="340942" y="150598"/>
                  </a:lnTo>
                  <a:lnTo>
                    <a:pt x="380599" y="125776"/>
                  </a:lnTo>
                  <a:lnTo>
                    <a:pt x="421881" y="102943"/>
                  </a:lnTo>
                  <a:lnTo>
                    <a:pt x="464698" y="82179"/>
                  </a:lnTo>
                  <a:lnTo>
                    <a:pt x="508961" y="63562"/>
                  </a:lnTo>
                  <a:lnTo>
                    <a:pt x="554581" y="47172"/>
                  </a:lnTo>
                  <a:lnTo>
                    <a:pt x="601469" y="33087"/>
                  </a:lnTo>
                  <a:lnTo>
                    <a:pt x="649535" y="21386"/>
                  </a:lnTo>
                  <a:lnTo>
                    <a:pt x="698690" y="12147"/>
                  </a:lnTo>
                  <a:lnTo>
                    <a:pt x="748846" y="5451"/>
                  </a:lnTo>
                  <a:lnTo>
                    <a:pt x="799914" y="1376"/>
                  </a:lnTo>
                  <a:lnTo>
                    <a:pt x="851803" y="0"/>
                  </a:lnTo>
                  <a:lnTo>
                    <a:pt x="903693" y="1376"/>
                  </a:lnTo>
                  <a:lnTo>
                    <a:pt x="954760" y="5451"/>
                  </a:lnTo>
                  <a:lnTo>
                    <a:pt x="1004916" y="12147"/>
                  </a:lnTo>
                  <a:lnTo>
                    <a:pt x="1054071" y="21386"/>
                  </a:lnTo>
                  <a:lnTo>
                    <a:pt x="1102138" y="33087"/>
                  </a:lnTo>
                  <a:lnTo>
                    <a:pt x="1149025" y="47172"/>
                  </a:lnTo>
                  <a:lnTo>
                    <a:pt x="1194645" y="63562"/>
                  </a:lnTo>
                  <a:lnTo>
                    <a:pt x="1238908" y="82179"/>
                  </a:lnTo>
                  <a:lnTo>
                    <a:pt x="1281725" y="102943"/>
                  </a:lnTo>
                  <a:lnTo>
                    <a:pt x="1323007" y="125776"/>
                  </a:lnTo>
                  <a:lnTo>
                    <a:pt x="1362665" y="150598"/>
                  </a:lnTo>
                  <a:lnTo>
                    <a:pt x="1400609" y="177331"/>
                  </a:lnTo>
                  <a:lnTo>
                    <a:pt x="1436752" y="205896"/>
                  </a:lnTo>
                  <a:lnTo>
                    <a:pt x="1471003" y="236215"/>
                  </a:lnTo>
                  <a:lnTo>
                    <a:pt x="1503273" y="268207"/>
                  </a:lnTo>
                  <a:lnTo>
                    <a:pt x="1533474" y="301795"/>
                  </a:lnTo>
                  <a:lnTo>
                    <a:pt x="1561516" y="336900"/>
                  </a:lnTo>
                  <a:lnTo>
                    <a:pt x="1587310" y="373442"/>
                  </a:lnTo>
                  <a:lnTo>
                    <a:pt x="1610768" y="411343"/>
                  </a:lnTo>
                  <a:lnTo>
                    <a:pt x="1631799" y="450524"/>
                  </a:lnTo>
                  <a:lnTo>
                    <a:pt x="1650316" y="490905"/>
                  </a:lnTo>
                  <a:lnTo>
                    <a:pt x="1666228" y="532409"/>
                  </a:lnTo>
                  <a:lnTo>
                    <a:pt x="1679446" y="574957"/>
                  </a:lnTo>
                  <a:lnTo>
                    <a:pt x="1689883" y="618468"/>
                  </a:lnTo>
                  <a:lnTo>
                    <a:pt x="1697448" y="662865"/>
                  </a:lnTo>
                  <a:lnTo>
                    <a:pt x="1702052" y="708069"/>
                  </a:lnTo>
                  <a:lnTo>
                    <a:pt x="1703607" y="754001"/>
                  </a:lnTo>
                  <a:lnTo>
                    <a:pt x="1702052" y="799933"/>
                  </a:lnTo>
                  <a:lnTo>
                    <a:pt x="1697448" y="845137"/>
                  </a:lnTo>
                  <a:lnTo>
                    <a:pt x="1689883" y="889534"/>
                  </a:lnTo>
                  <a:lnTo>
                    <a:pt x="1679446" y="933045"/>
                  </a:lnTo>
                  <a:lnTo>
                    <a:pt x="1666228" y="975593"/>
                  </a:lnTo>
                  <a:lnTo>
                    <a:pt x="1650316" y="1017097"/>
                  </a:lnTo>
                  <a:lnTo>
                    <a:pt x="1631799" y="1057478"/>
                  </a:lnTo>
                  <a:lnTo>
                    <a:pt x="1610768" y="1096659"/>
                  </a:lnTo>
                  <a:lnTo>
                    <a:pt x="1587310" y="1134560"/>
                  </a:lnTo>
                  <a:lnTo>
                    <a:pt x="1561516" y="1171102"/>
                  </a:lnTo>
                  <a:lnTo>
                    <a:pt x="1533474" y="1206207"/>
                  </a:lnTo>
                  <a:lnTo>
                    <a:pt x="1503273" y="1239795"/>
                  </a:lnTo>
                  <a:lnTo>
                    <a:pt x="1471003" y="1271787"/>
                  </a:lnTo>
                  <a:lnTo>
                    <a:pt x="1436752" y="1302106"/>
                  </a:lnTo>
                  <a:lnTo>
                    <a:pt x="1400609" y="1330671"/>
                  </a:lnTo>
                  <a:lnTo>
                    <a:pt x="1362665" y="1357404"/>
                  </a:lnTo>
                  <a:lnTo>
                    <a:pt x="1323007" y="1382227"/>
                  </a:lnTo>
                  <a:lnTo>
                    <a:pt x="1281725" y="1405059"/>
                  </a:lnTo>
                  <a:lnTo>
                    <a:pt x="1238908" y="1425823"/>
                  </a:lnTo>
                  <a:lnTo>
                    <a:pt x="1194645" y="1444440"/>
                  </a:lnTo>
                  <a:lnTo>
                    <a:pt x="1149025" y="1460830"/>
                  </a:lnTo>
                  <a:lnTo>
                    <a:pt x="1102138" y="1474915"/>
                  </a:lnTo>
                  <a:lnTo>
                    <a:pt x="1054071" y="1486616"/>
                  </a:lnTo>
                  <a:lnTo>
                    <a:pt x="1004916" y="1495855"/>
                  </a:lnTo>
                  <a:lnTo>
                    <a:pt x="954760" y="1502551"/>
                  </a:lnTo>
                  <a:lnTo>
                    <a:pt x="903693" y="1506626"/>
                  </a:lnTo>
                  <a:lnTo>
                    <a:pt x="851803" y="1508003"/>
                  </a:lnTo>
                  <a:lnTo>
                    <a:pt x="799914" y="1506626"/>
                  </a:lnTo>
                  <a:lnTo>
                    <a:pt x="748846" y="1502551"/>
                  </a:lnTo>
                  <a:lnTo>
                    <a:pt x="698690" y="1495855"/>
                  </a:lnTo>
                  <a:lnTo>
                    <a:pt x="649535" y="1486616"/>
                  </a:lnTo>
                  <a:lnTo>
                    <a:pt x="601469" y="1474915"/>
                  </a:lnTo>
                  <a:lnTo>
                    <a:pt x="554581" y="1460830"/>
                  </a:lnTo>
                  <a:lnTo>
                    <a:pt x="508961" y="1444440"/>
                  </a:lnTo>
                  <a:lnTo>
                    <a:pt x="464698" y="1425823"/>
                  </a:lnTo>
                  <a:lnTo>
                    <a:pt x="421881" y="1405059"/>
                  </a:lnTo>
                  <a:lnTo>
                    <a:pt x="380599" y="1382227"/>
                  </a:lnTo>
                  <a:lnTo>
                    <a:pt x="340942" y="1357404"/>
                  </a:lnTo>
                  <a:lnTo>
                    <a:pt x="302997" y="1330671"/>
                  </a:lnTo>
                  <a:lnTo>
                    <a:pt x="266854" y="1302106"/>
                  </a:lnTo>
                  <a:lnTo>
                    <a:pt x="232603" y="1271787"/>
                  </a:lnTo>
                  <a:lnTo>
                    <a:pt x="200333" y="1239795"/>
                  </a:lnTo>
                  <a:lnTo>
                    <a:pt x="170132" y="1206207"/>
                  </a:lnTo>
                  <a:lnTo>
                    <a:pt x="142090" y="1171102"/>
                  </a:lnTo>
                  <a:lnTo>
                    <a:pt x="116296" y="1134560"/>
                  </a:lnTo>
                  <a:lnTo>
                    <a:pt x="92838" y="1096659"/>
                  </a:lnTo>
                  <a:lnTo>
                    <a:pt x="71807" y="1057478"/>
                  </a:lnTo>
                  <a:lnTo>
                    <a:pt x="53290" y="1017097"/>
                  </a:lnTo>
                  <a:lnTo>
                    <a:pt x="37378" y="975593"/>
                  </a:lnTo>
                  <a:lnTo>
                    <a:pt x="24160" y="933045"/>
                  </a:lnTo>
                  <a:lnTo>
                    <a:pt x="13723" y="889534"/>
                  </a:lnTo>
                  <a:lnTo>
                    <a:pt x="6158" y="845137"/>
                  </a:lnTo>
                  <a:lnTo>
                    <a:pt x="1554" y="799933"/>
                  </a:lnTo>
                  <a:lnTo>
                    <a:pt x="0" y="754001"/>
                  </a:lnTo>
                  <a:close/>
                </a:path>
              </a:pathLst>
            </a:custGeom>
            <a:noFill/>
            <a:ln cap="flat" cmpd="sng" w="2540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30"/>
            <p:cNvSpPr/>
            <p:nvPr/>
          </p:nvSpPr>
          <p:spPr>
            <a:xfrm>
              <a:off x="7467023" y="2965809"/>
              <a:ext cx="1331595" cy="1091565"/>
            </a:xfrm>
            <a:custGeom>
              <a:rect b="b" l="l" r="r" t="t"/>
              <a:pathLst>
                <a:path extrusionOk="0" h="1091564" w="1331595">
                  <a:moveTo>
                    <a:pt x="665783" y="0"/>
                  </a:moveTo>
                  <a:lnTo>
                    <a:pt x="613752" y="1642"/>
                  </a:lnTo>
                  <a:lnTo>
                    <a:pt x="562817" y="6487"/>
                  </a:lnTo>
                  <a:lnTo>
                    <a:pt x="513125" y="14414"/>
                  </a:lnTo>
                  <a:lnTo>
                    <a:pt x="464824" y="25302"/>
                  </a:lnTo>
                  <a:lnTo>
                    <a:pt x="418063" y="39029"/>
                  </a:lnTo>
                  <a:lnTo>
                    <a:pt x="372988" y="55474"/>
                  </a:lnTo>
                  <a:lnTo>
                    <a:pt x="329749" y="74515"/>
                  </a:lnTo>
                  <a:lnTo>
                    <a:pt x="288494" y="96032"/>
                  </a:lnTo>
                  <a:lnTo>
                    <a:pt x="249370" y="119903"/>
                  </a:lnTo>
                  <a:lnTo>
                    <a:pt x="212525" y="146006"/>
                  </a:lnTo>
                  <a:lnTo>
                    <a:pt x="178107" y="174220"/>
                  </a:lnTo>
                  <a:lnTo>
                    <a:pt x="146265" y="204424"/>
                  </a:lnTo>
                  <a:lnTo>
                    <a:pt x="117146" y="236497"/>
                  </a:lnTo>
                  <a:lnTo>
                    <a:pt x="90899" y="270317"/>
                  </a:lnTo>
                  <a:lnTo>
                    <a:pt x="67671" y="305762"/>
                  </a:lnTo>
                  <a:lnTo>
                    <a:pt x="47610" y="342713"/>
                  </a:lnTo>
                  <a:lnTo>
                    <a:pt x="30865" y="381046"/>
                  </a:lnTo>
                  <a:lnTo>
                    <a:pt x="17583" y="420641"/>
                  </a:lnTo>
                  <a:lnTo>
                    <a:pt x="7913" y="461377"/>
                  </a:lnTo>
                  <a:lnTo>
                    <a:pt x="2003" y="503132"/>
                  </a:lnTo>
                  <a:lnTo>
                    <a:pt x="0" y="545785"/>
                  </a:lnTo>
                  <a:lnTo>
                    <a:pt x="2003" y="588437"/>
                  </a:lnTo>
                  <a:lnTo>
                    <a:pt x="7913" y="630192"/>
                  </a:lnTo>
                  <a:lnTo>
                    <a:pt x="17583" y="670928"/>
                  </a:lnTo>
                  <a:lnTo>
                    <a:pt x="30865" y="710523"/>
                  </a:lnTo>
                  <a:lnTo>
                    <a:pt x="47610" y="748856"/>
                  </a:lnTo>
                  <a:lnTo>
                    <a:pt x="67671" y="785806"/>
                  </a:lnTo>
                  <a:lnTo>
                    <a:pt x="90899" y="821252"/>
                  </a:lnTo>
                  <a:lnTo>
                    <a:pt x="117146" y="855072"/>
                  </a:lnTo>
                  <a:lnTo>
                    <a:pt x="146265" y="887144"/>
                  </a:lnTo>
                  <a:lnTo>
                    <a:pt x="178107" y="917349"/>
                  </a:lnTo>
                  <a:lnTo>
                    <a:pt x="212525" y="945563"/>
                  </a:lnTo>
                  <a:lnTo>
                    <a:pt x="249370" y="971666"/>
                  </a:lnTo>
                  <a:lnTo>
                    <a:pt x="288494" y="995536"/>
                  </a:lnTo>
                  <a:lnTo>
                    <a:pt x="329749" y="1017053"/>
                  </a:lnTo>
                  <a:lnTo>
                    <a:pt x="372988" y="1036094"/>
                  </a:lnTo>
                  <a:lnTo>
                    <a:pt x="418063" y="1052539"/>
                  </a:lnTo>
                  <a:lnTo>
                    <a:pt x="464824" y="1066266"/>
                  </a:lnTo>
                  <a:lnTo>
                    <a:pt x="513125" y="1077154"/>
                  </a:lnTo>
                  <a:lnTo>
                    <a:pt x="562817" y="1085081"/>
                  </a:lnTo>
                  <a:lnTo>
                    <a:pt x="613752" y="1089926"/>
                  </a:lnTo>
                  <a:lnTo>
                    <a:pt x="665783" y="1091568"/>
                  </a:lnTo>
                  <a:lnTo>
                    <a:pt x="717814" y="1089926"/>
                  </a:lnTo>
                  <a:lnTo>
                    <a:pt x="768749" y="1085081"/>
                  </a:lnTo>
                  <a:lnTo>
                    <a:pt x="818441" y="1077154"/>
                  </a:lnTo>
                  <a:lnTo>
                    <a:pt x="866742" y="1066266"/>
                  </a:lnTo>
                  <a:lnTo>
                    <a:pt x="913504" y="1052539"/>
                  </a:lnTo>
                  <a:lnTo>
                    <a:pt x="958578" y="1036094"/>
                  </a:lnTo>
                  <a:lnTo>
                    <a:pt x="1001817" y="1017053"/>
                  </a:lnTo>
                  <a:lnTo>
                    <a:pt x="1043073" y="995536"/>
                  </a:lnTo>
                  <a:lnTo>
                    <a:pt x="1082197" y="971666"/>
                  </a:lnTo>
                  <a:lnTo>
                    <a:pt x="1119042" y="945563"/>
                  </a:lnTo>
                  <a:lnTo>
                    <a:pt x="1153460" y="917349"/>
                  </a:lnTo>
                  <a:lnTo>
                    <a:pt x="1185302" y="887144"/>
                  </a:lnTo>
                  <a:lnTo>
                    <a:pt x="1214420" y="855072"/>
                  </a:lnTo>
                  <a:lnTo>
                    <a:pt x="1240668" y="821252"/>
                  </a:lnTo>
                  <a:lnTo>
                    <a:pt x="1263896" y="785806"/>
                  </a:lnTo>
                  <a:lnTo>
                    <a:pt x="1283956" y="748856"/>
                  </a:lnTo>
                  <a:lnTo>
                    <a:pt x="1300701" y="710523"/>
                  </a:lnTo>
                  <a:lnTo>
                    <a:pt x="1313983" y="670928"/>
                  </a:lnTo>
                  <a:lnTo>
                    <a:pt x="1323653" y="630192"/>
                  </a:lnTo>
                  <a:lnTo>
                    <a:pt x="1329563" y="588437"/>
                  </a:lnTo>
                  <a:lnTo>
                    <a:pt x="1331567" y="545785"/>
                  </a:lnTo>
                  <a:lnTo>
                    <a:pt x="1329563" y="503132"/>
                  </a:lnTo>
                  <a:lnTo>
                    <a:pt x="1323653" y="461377"/>
                  </a:lnTo>
                  <a:lnTo>
                    <a:pt x="1313983" y="420641"/>
                  </a:lnTo>
                  <a:lnTo>
                    <a:pt x="1300701" y="381046"/>
                  </a:lnTo>
                  <a:lnTo>
                    <a:pt x="1283956" y="342713"/>
                  </a:lnTo>
                  <a:lnTo>
                    <a:pt x="1263896" y="305762"/>
                  </a:lnTo>
                  <a:lnTo>
                    <a:pt x="1240668" y="270317"/>
                  </a:lnTo>
                  <a:lnTo>
                    <a:pt x="1214420" y="236497"/>
                  </a:lnTo>
                  <a:lnTo>
                    <a:pt x="1185302" y="204424"/>
                  </a:lnTo>
                  <a:lnTo>
                    <a:pt x="1153460" y="174220"/>
                  </a:lnTo>
                  <a:lnTo>
                    <a:pt x="1119042" y="146006"/>
                  </a:lnTo>
                  <a:lnTo>
                    <a:pt x="1082197" y="119903"/>
                  </a:lnTo>
                  <a:lnTo>
                    <a:pt x="1043073" y="96032"/>
                  </a:lnTo>
                  <a:lnTo>
                    <a:pt x="1001817" y="74515"/>
                  </a:lnTo>
                  <a:lnTo>
                    <a:pt x="958578" y="55474"/>
                  </a:lnTo>
                  <a:lnTo>
                    <a:pt x="913504" y="39029"/>
                  </a:lnTo>
                  <a:lnTo>
                    <a:pt x="866742" y="25302"/>
                  </a:lnTo>
                  <a:lnTo>
                    <a:pt x="818441" y="14414"/>
                  </a:lnTo>
                  <a:lnTo>
                    <a:pt x="768749" y="6487"/>
                  </a:lnTo>
                  <a:lnTo>
                    <a:pt x="717814" y="1642"/>
                  </a:lnTo>
                  <a:lnTo>
                    <a:pt x="665783" y="0"/>
                  </a:lnTo>
                  <a:close/>
                </a:path>
              </a:pathLst>
            </a:custGeom>
            <a:solidFill>
              <a:srgbClr val="D87A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30"/>
            <p:cNvSpPr/>
            <p:nvPr/>
          </p:nvSpPr>
          <p:spPr>
            <a:xfrm>
              <a:off x="7467023" y="2965809"/>
              <a:ext cx="1331595" cy="1091565"/>
            </a:xfrm>
            <a:custGeom>
              <a:rect b="b" l="l" r="r" t="t"/>
              <a:pathLst>
                <a:path extrusionOk="0" h="1091564" w="1331595">
                  <a:moveTo>
                    <a:pt x="0" y="545784"/>
                  </a:moveTo>
                  <a:lnTo>
                    <a:pt x="2003" y="503131"/>
                  </a:lnTo>
                  <a:lnTo>
                    <a:pt x="7913" y="461376"/>
                  </a:lnTo>
                  <a:lnTo>
                    <a:pt x="17583" y="420640"/>
                  </a:lnTo>
                  <a:lnTo>
                    <a:pt x="30865" y="381045"/>
                  </a:lnTo>
                  <a:lnTo>
                    <a:pt x="47610" y="342712"/>
                  </a:lnTo>
                  <a:lnTo>
                    <a:pt x="67670" y="305762"/>
                  </a:lnTo>
                  <a:lnTo>
                    <a:pt x="90898" y="270316"/>
                  </a:lnTo>
                  <a:lnTo>
                    <a:pt x="117146" y="236496"/>
                  </a:lnTo>
                  <a:lnTo>
                    <a:pt x="146265" y="204423"/>
                  </a:lnTo>
                  <a:lnTo>
                    <a:pt x="178107" y="174219"/>
                  </a:lnTo>
                  <a:lnTo>
                    <a:pt x="212524" y="146005"/>
                  </a:lnTo>
                  <a:lnTo>
                    <a:pt x="249369" y="119902"/>
                  </a:lnTo>
                  <a:lnTo>
                    <a:pt x="288494" y="96032"/>
                  </a:lnTo>
                  <a:lnTo>
                    <a:pt x="329749" y="74515"/>
                  </a:lnTo>
                  <a:lnTo>
                    <a:pt x="372988" y="55474"/>
                  </a:lnTo>
                  <a:lnTo>
                    <a:pt x="418063" y="39029"/>
                  </a:lnTo>
                  <a:lnTo>
                    <a:pt x="464824" y="25302"/>
                  </a:lnTo>
                  <a:lnTo>
                    <a:pt x="513125" y="14414"/>
                  </a:lnTo>
                  <a:lnTo>
                    <a:pt x="562817" y="6487"/>
                  </a:lnTo>
                  <a:lnTo>
                    <a:pt x="613752" y="1642"/>
                  </a:lnTo>
                  <a:lnTo>
                    <a:pt x="665783" y="0"/>
                  </a:lnTo>
                  <a:lnTo>
                    <a:pt x="717814" y="1642"/>
                  </a:lnTo>
                  <a:lnTo>
                    <a:pt x="768749" y="6487"/>
                  </a:lnTo>
                  <a:lnTo>
                    <a:pt x="818441" y="14414"/>
                  </a:lnTo>
                  <a:lnTo>
                    <a:pt x="866742" y="25302"/>
                  </a:lnTo>
                  <a:lnTo>
                    <a:pt x="913504" y="39029"/>
                  </a:lnTo>
                  <a:lnTo>
                    <a:pt x="958578" y="55474"/>
                  </a:lnTo>
                  <a:lnTo>
                    <a:pt x="1001817" y="74515"/>
                  </a:lnTo>
                  <a:lnTo>
                    <a:pt x="1043073" y="96032"/>
                  </a:lnTo>
                  <a:lnTo>
                    <a:pt x="1082197" y="119902"/>
                  </a:lnTo>
                  <a:lnTo>
                    <a:pt x="1119042" y="146005"/>
                  </a:lnTo>
                  <a:lnTo>
                    <a:pt x="1153459" y="174219"/>
                  </a:lnTo>
                  <a:lnTo>
                    <a:pt x="1185301" y="204423"/>
                  </a:lnTo>
                  <a:lnTo>
                    <a:pt x="1214420" y="236496"/>
                  </a:lnTo>
                  <a:lnTo>
                    <a:pt x="1240668" y="270316"/>
                  </a:lnTo>
                  <a:lnTo>
                    <a:pt x="1263896" y="305762"/>
                  </a:lnTo>
                  <a:lnTo>
                    <a:pt x="1283956" y="342712"/>
                  </a:lnTo>
                  <a:lnTo>
                    <a:pt x="1300701" y="381045"/>
                  </a:lnTo>
                  <a:lnTo>
                    <a:pt x="1313983" y="420640"/>
                  </a:lnTo>
                  <a:lnTo>
                    <a:pt x="1323653" y="461376"/>
                  </a:lnTo>
                  <a:lnTo>
                    <a:pt x="1329563" y="503131"/>
                  </a:lnTo>
                  <a:lnTo>
                    <a:pt x="1331567" y="545784"/>
                  </a:lnTo>
                  <a:lnTo>
                    <a:pt x="1329563" y="588436"/>
                  </a:lnTo>
                  <a:lnTo>
                    <a:pt x="1323653" y="630191"/>
                  </a:lnTo>
                  <a:lnTo>
                    <a:pt x="1313983" y="670927"/>
                  </a:lnTo>
                  <a:lnTo>
                    <a:pt x="1300701" y="710522"/>
                  </a:lnTo>
                  <a:lnTo>
                    <a:pt x="1283956" y="748855"/>
                  </a:lnTo>
                  <a:lnTo>
                    <a:pt x="1263896" y="785805"/>
                  </a:lnTo>
                  <a:lnTo>
                    <a:pt x="1240668" y="821251"/>
                  </a:lnTo>
                  <a:lnTo>
                    <a:pt x="1214420" y="855071"/>
                  </a:lnTo>
                  <a:lnTo>
                    <a:pt x="1185301" y="887144"/>
                  </a:lnTo>
                  <a:lnTo>
                    <a:pt x="1153459" y="917348"/>
                  </a:lnTo>
                  <a:lnTo>
                    <a:pt x="1119042" y="945562"/>
                  </a:lnTo>
                  <a:lnTo>
                    <a:pt x="1082197" y="971665"/>
                  </a:lnTo>
                  <a:lnTo>
                    <a:pt x="1043073" y="995535"/>
                  </a:lnTo>
                  <a:lnTo>
                    <a:pt x="1001817" y="1017052"/>
                  </a:lnTo>
                  <a:lnTo>
                    <a:pt x="958578" y="1036093"/>
                  </a:lnTo>
                  <a:lnTo>
                    <a:pt x="913504" y="1052538"/>
                  </a:lnTo>
                  <a:lnTo>
                    <a:pt x="866742" y="1066265"/>
                  </a:lnTo>
                  <a:lnTo>
                    <a:pt x="818441" y="1077153"/>
                  </a:lnTo>
                  <a:lnTo>
                    <a:pt x="768749" y="1085080"/>
                  </a:lnTo>
                  <a:lnTo>
                    <a:pt x="717814" y="1089925"/>
                  </a:lnTo>
                  <a:lnTo>
                    <a:pt x="665783" y="1091568"/>
                  </a:lnTo>
                  <a:lnTo>
                    <a:pt x="613752" y="1089925"/>
                  </a:lnTo>
                  <a:lnTo>
                    <a:pt x="562817" y="1085080"/>
                  </a:lnTo>
                  <a:lnTo>
                    <a:pt x="513125" y="1077153"/>
                  </a:lnTo>
                  <a:lnTo>
                    <a:pt x="464824" y="1066265"/>
                  </a:lnTo>
                  <a:lnTo>
                    <a:pt x="418063" y="1052538"/>
                  </a:lnTo>
                  <a:lnTo>
                    <a:pt x="372988" y="1036093"/>
                  </a:lnTo>
                  <a:lnTo>
                    <a:pt x="329749" y="1017052"/>
                  </a:lnTo>
                  <a:lnTo>
                    <a:pt x="288494" y="995535"/>
                  </a:lnTo>
                  <a:lnTo>
                    <a:pt x="249369" y="971665"/>
                  </a:lnTo>
                  <a:lnTo>
                    <a:pt x="212524" y="945562"/>
                  </a:lnTo>
                  <a:lnTo>
                    <a:pt x="178107" y="917348"/>
                  </a:lnTo>
                  <a:lnTo>
                    <a:pt x="146265" y="887144"/>
                  </a:lnTo>
                  <a:lnTo>
                    <a:pt x="117146" y="855071"/>
                  </a:lnTo>
                  <a:lnTo>
                    <a:pt x="90898" y="821251"/>
                  </a:lnTo>
                  <a:lnTo>
                    <a:pt x="67670" y="785805"/>
                  </a:lnTo>
                  <a:lnTo>
                    <a:pt x="47610" y="748855"/>
                  </a:lnTo>
                  <a:lnTo>
                    <a:pt x="30865" y="710522"/>
                  </a:lnTo>
                  <a:lnTo>
                    <a:pt x="17583" y="670927"/>
                  </a:lnTo>
                  <a:lnTo>
                    <a:pt x="7913" y="630191"/>
                  </a:lnTo>
                  <a:lnTo>
                    <a:pt x="2003" y="588436"/>
                  </a:lnTo>
                  <a:lnTo>
                    <a:pt x="0" y="545784"/>
                  </a:lnTo>
                  <a:close/>
                </a:path>
              </a:pathLst>
            </a:custGeom>
            <a:noFill/>
            <a:ln cap="flat" cmpd="sng" w="2540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04" name="Google Shape;1304;p30"/>
          <p:cNvSpPr txBox="1"/>
          <p:nvPr/>
        </p:nvSpPr>
        <p:spPr>
          <a:xfrm>
            <a:off x="7712213" y="2724911"/>
            <a:ext cx="8185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GRIGLIA SMART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05" name="Google Shape;1305;p30"/>
          <p:cNvSpPr txBox="1"/>
          <p:nvPr/>
        </p:nvSpPr>
        <p:spPr>
          <a:xfrm>
            <a:off x="7724850" y="3133344"/>
            <a:ext cx="850900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MICRO GRIGLIA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306" name="Google Shape;1306;p30"/>
          <p:cNvGrpSpPr/>
          <p:nvPr/>
        </p:nvGrpSpPr>
        <p:grpSpPr>
          <a:xfrm>
            <a:off x="7688733" y="3392060"/>
            <a:ext cx="880744" cy="616585"/>
            <a:chOff x="7688733" y="3392060"/>
            <a:chExt cx="880744" cy="616585"/>
          </a:xfrm>
        </p:grpSpPr>
        <p:sp>
          <p:nvSpPr>
            <p:cNvPr id="1307" name="Google Shape;1307;p30"/>
            <p:cNvSpPr/>
            <p:nvPr/>
          </p:nvSpPr>
          <p:spPr>
            <a:xfrm>
              <a:off x="7688733" y="3392060"/>
              <a:ext cx="880744" cy="616585"/>
            </a:xfrm>
            <a:custGeom>
              <a:rect b="b" l="l" r="r" t="t"/>
              <a:pathLst>
                <a:path extrusionOk="0" h="616585" w="880745">
                  <a:moveTo>
                    <a:pt x="440089" y="0"/>
                  </a:moveTo>
                  <a:lnTo>
                    <a:pt x="384885" y="2401"/>
                  </a:lnTo>
                  <a:lnTo>
                    <a:pt x="331727" y="9411"/>
                  </a:lnTo>
                  <a:lnTo>
                    <a:pt x="281028" y="20743"/>
                  </a:lnTo>
                  <a:lnTo>
                    <a:pt x="233200" y="36106"/>
                  </a:lnTo>
                  <a:lnTo>
                    <a:pt x="188656" y="55213"/>
                  </a:lnTo>
                  <a:lnTo>
                    <a:pt x="147808" y="77774"/>
                  </a:lnTo>
                  <a:lnTo>
                    <a:pt x="111068" y="103501"/>
                  </a:lnTo>
                  <a:lnTo>
                    <a:pt x="78849" y="132105"/>
                  </a:lnTo>
                  <a:lnTo>
                    <a:pt x="51563" y="163296"/>
                  </a:lnTo>
                  <a:lnTo>
                    <a:pt x="29622" y="196787"/>
                  </a:lnTo>
                  <a:lnTo>
                    <a:pt x="13440" y="232289"/>
                  </a:lnTo>
                  <a:lnTo>
                    <a:pt x="3428" y="269512"/>
                  </a:lnTo>
                  <a:lnTo>
                    <a:pt x="0" y="308168"/>
                  </a:lnTo>
                  <a:lnTo>
                    <a:pt x="3428" y="346824"/>
                  </a:lnTo>
                  <a:lnTo>
                    <a:pt x="13440" y="384047"/>
                  </a:lnTo>
                  <a:lnTo>
                    <a:pt x="29622" y="419549"/>
                  </a:lnTo>
                  <a:lnTo>
                    <a:pt x="51563" y="453040"/>
                  </a:lnTo>
                  <a:lnTo>
                    <a:pt x="78849" y="484232"/>
                  </a:lnTo>
                  <a:lnTo>
                    <a:pt x="111068" y="512835"/>
                  </a:lnTo>
                  <a:lnTo>
                    <a:pt x="147808" y="538562"/>
                  </a:lnTo>
                  <a:lnTo>
                    <a:pt x="188656" y="561123"/>
                  </a:lnTo>
                  <a:lnTo>
                    <a:pt x="233200" y="580230"/>
                  </a:lnTo>
                  <a:lnTo>
                    <a:pt x="281028" y="595594"/>
                  </a:lnTo>
                  <a:lnTo>
                    <a:pt x="331727" y="606925"/>
                  </a:lnTo>
                  <a:lnTo>
                    <a:pt x="384885" y="613936"/>
                  </a:lnTo>
                  <a:lnTo>
                    <a:pt x="440089" y="616337"/>
                  </a:lnTo>
                  <a:lnTo>
                    <a:pt x="495293" y="613936"/>
                  </a:lnTo>
                  <a:lnTo>
                    <a:pt x="548450" y="606925"/>
                  </a:lnTo>
                  <a:lnTo>
                    <a:pt x="599149" y="595594"/>
                  </a:lnTo>
                  <a:lnTo>
                    <a:pt x="646977" y="580230"/>
                  </a:lnTo>
                  <a:lnTo>
                    <a:pt x="691521" y="561123"/>
                  </a:lnTo>
                  <a:lnTo>
                    <a:pt x="732369" y="538562"/>
                  </a:lnTo>
                  <a:lnTo>
                    <a:pt x="769109" y="512835"/>
                  </a:lnTo>
                  <a:lnTo>
                    <a:pt x="801329" y="484232"/>
                  </a:lnTo>
                  <a:lnTo>
                    <a:pt x="828615" y="453040"/>
                  </a:lnTo>
                  <a:lnTo>
                    <a:pt x="850555" y="419549"/>
                  </a:lnTo>
                  <a:lnTo>
                    <a:pt x="866737" y="384047"/>
                  </a:lnTo>
                  <a:lnTo>
                    <a:pt x="876749" y="346824"/>
                  </a:lnTo>
                  <a:lnTo>
                    <a:pt x="880178" y="308168"/>
                  </a:lnTo>
                  <a:lnTo>
                    <a:pt x="876749" y="269512"/>
                  </a:lnTo>
                  <a:lnTo>
                    <a:pt x="866737" y="232289"/>
                  </a:lnTo>
                  <a:lnTo>
                    <a:pt x="850555" y="196787"/>
                  </a:lnTo>
                  <a:lnTo>
                    <a:pt x="828615" y="163296"/>
                  </a:lnTo>
                  <a:lnTo>
                    <a:pt x="801329" y="132105"/>
                  </a:lnTo>
                  <a:lnTo>
                    <a:pt x="769109" y="103501"/>
                  </a:lnTo>
                  <a:lnTo>
                    <a:pt x="732369" y="77774"/>
                  </a:lnTo>
                  <a:lnTo>
                    <a:pt x="691521" y="55213"/>
                  </a:lnTo>
                  <a:lnTo>
                    <a:pt x="646977" y="36106"/>
                  </a:lnTo>
                  <a:lnTo>
                    <a:pt x="599149" y="20743"/>
                  </a:lnTo>
                  <a:lnTo>
                    <a:pt x="548450" y="9411"/>
                  </a:lnTo>
                  <a:lnTo>
                    <a:pt x="495293" y="2401"/>
                  </a:lnTo>
                  <a:lnTo>
                    <a:pt x="440089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30"/>
            <p:cNvSpPr/>
            <p:nvPr/>
          </p:nvSpPr>
          <p:spPr>
            <a:xfrm>
              <a:off x="7688733" y="3392060"/>
              <a:ext cx="880744" cy="616585"/>
            </a:xfrm>
            <a:custGeom>
              <a:rect b="b" l="l" r="r" t="t"/>
              <a:pathLst>
                <a:path extrusionOk="0" h="616585" w="880745">
                  <a:moveTo>
                    <a:pt x="0" y="308168"/>
                  </a:moveTo>
                  <a:lnTo>
                    <a:pt x="3428" y="269512"/>
                  </a:lnTo>
                  <a:lnTo>
                    <a:pt x="13440" y="232289"/>
                  </a:lnTo>
                  <a:lnTo>
                    <a:pt x="29623" y="196787"/>
                  </a:lnTo>
                  <a:lnTo>
                    <a:pt x="51563" y="163296"/>
                  </a:lnTo>
                  <a:lnTo>
                    <a:pt x="78849" y="132105"/>
                  </a:lnTo>
                  <a:lnTo>
                    <a:pt x="111068" y="103501"/>
                  </a:lnTo>
                  <a:lnTo>
                    <a:pt x="147808" y="77774"/>
                  </a:lnTo>
                  <a:lnTo>
                    <a:pt x="188656" y="55213"/>
                  </a:lnTo>
                  <a:lnTo>
                    <a:pt x="233200" y="36106"/>
                  </a:lnTo>
                  <a:lnTo>
                    <a:pt x="281028" y="20743"/>
                  </a:lnTo>
                  <a:lnTo>
                    <a:pt x="331727" y="9411"/>
                  </a:lnTo>
                  <a:lnTo>
                    <a:pt x="384885" y="2401"/>
                  </a:lnTo>
                  <a:lnTo>
                    <a:pt x="440089" y="0"/>
                  </a:lnTo>
                  <a:lnTo>
                    <a:pt x="495292" y="2401"/>
                  </a:lnTo>
                  <a:lnTo>
                    <a:pt x="548450" y="9411"/>
                  </a:lnTo>
                  <a:lnTo>
                    <a:pt x="599149" y="20743"/>
                  </a:lnTo>
                  <a:lnTo>
                    <a:pt x="646977" y="36106"/>
                  </a:lnTo>
                  <a:lnTo>
                    <a:pt x="691521" y="55213"/>
                  </a:lnTo>
                  <a:lnTo>
                    <a:pt x="732369" y="77774"/>
                  </a:lnTo>
                  <a:lnTo>
                    <a:pt x="769109" y="103501"/>
                  </a:lnTo>
                  <a:lnTo>
                    <a:pt x="801328" y="132105"/>
                  </a:lnTo>
                  <a:lnTo>
                    <a:pt x="828614" y="163296"/>
                  </a:lnTo>
                  <a:lnTo>
                    <a:pt x="850555" y="196787"/>
                  </a:lnTo>
                  <a:lnTo>
                    <a:pt x="866737" y="232289"/>
                  </a:lnTo>
                  <a:lnTo>
                    <a:pt x="876749" y="269512"/>
                  </a:lnTo>
                  <a:lnTo>
                    <a:pt x="880178" y="308168"/>
                  </a:lnTo>
                  <a:lnTo>
                    <a:pt x="876749" y="346824"/>
                  </a:lnTo>
                  <a:lnTo>
                    <a:pt x="866737" y="384047"/>
                  </a:lnTo>
                  <a:lnTo>
                    <a:pt x="850555" y="419549"/>
                  </a:lnTo>
                  <a:lnTo>
                    <a:pt x="828614" y="453040"/>
                  </a:lnTo>
                  <a:lnTo>
                    <a:pt x="801328" y="484231"/>
                  </a:lnTo>
                  <a:lnTo>
                    <a:pt x="769109" y="512835"/>
                  </a:lnTo>
                  <a:lnTo>
                    <a:pt x="732369" y="538562"/>
                  </a:lnTo>
                  <a:lnTo>
                    <a:pt x="691521" y="561123"/>
                  </a:lnTo>
                  <a:lnTo>
                    <a:pt x="646977" y="580230"/>
                  </a:lnTo>
                  <a:lnTo>
                    <a:pt x="599149" y="595593"/>
                  </a:lnTo>
                  <a:lnTo>
                    <a:pt x="548450" y="606925"/>
                  </a:lnTo>
                  <a:lnTo>
                    <a:pt x="495292" y="613935"/>
                  </a:lnTo>
                  <a:lnTo>
                    <a:pt x="440089" y="616337"/>
                  </a:lnTo>
                  <a:lnTo>
                    <a:pt x="384885" y="613935"/>
                  </a:lnTo>
                  <a:lnTo>
                    <a:pt x="331727" y="606925"/>
                  </a:lnTo>
                  <a:lnTo>
                    <a:pt x="281028" y="595593"/>
                  </a:lnTo>
                  <a:lnTo>
                    <a:pt x="233200" y="580230"/>
                  </a:lnTo>
                  <a:lnTo>
                    <a:pt x="188656" y="561123"/>
                  </a:lnTo>
                  <a:lnTo>
                    <a:pt x="147808" y="538562"/>
                  </a:lnTo>
                  <a:lnTo>
                    <a:pt x="111068" y="512835"/>
                  </a:lnTo>
                  <a:lnTo>
                    <a:pt x="78849" y="484231"/>
                  </a:lnTo>
                  <a:lnTo>
                    <a:pt x="51563" y="453040"/>
                  </a:lnTo>
                  <a:lnTo>
                    <a:pt x="29623" y="419549"/>
                  </a:lnTo>
                  <a:lnTo>
                    <a:pt x="13440" y="384047"/>
                  </a:lnTo>
                  <a:lnTo>
                    <a:pt x="3428" y="346824"/>
                  </a:lnTo>
                  <a:lnTo>
                    <a:pt x="0" y="308168"/>
                  </a:lnTo>
                  <a:close/>
                </a:path>
              </a:pathLst>
            </a:custGeom>
            <a:noFill/>
            <a:ln cap="flat" cmpd="sng" w="2540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09" name="Google Shape;1309;p30"/>
          <p:cNvSpPr txBox="1"/>
          <p:nvPr/>
        </p:nvSpPr>
        <p:spPr>
          <a:xfrm>
            <a:off x="7989916" y="3593592"/>
            <a:ext cx="281940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310" name="Google Shape;1310;p30"/>
          <p:cNvGrpSpPr/>
          <p:nvPr/>
        </p:nvGrpSpPr>
        <p:grpSpPr>
          <a:xfrm>
            <a:off x="8129016" y="1155687"/>
            <a:ext cx="3989286" cy="2892057"/>
            <a:chOff x="8129016" y="1155687"/>
            <a:chExt cx="3989286" cy="2892057"/>
          </a:xfrm>
        </p:grpSpPr>
        <p:pic>
          <p:nvPicPr>
            <p:cNvPr id="1311" name="Google Shape;1311;p3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129016" y="3502152"/>
              <a:ext cx="652272" cy="5455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12" name="Google Shape;1312;p30"/>
            <p:cNvSpPr/>
            <p:nvPr/>
          </p:nvSpPr>
          <p:spPr>
            <a:xfrm>
              <a:off x="9928822" y="1155687"/>
              <a:ext cx="2189480" cy="1663064"/>
            </a:xfrm>
            <a:custGeom>
              <a:rect b="b" l="l" r="r" t="t"/>
              <a:pathLst>
                <a:path extrusionOk="0" h="1663064" w="2189479">
                  <a:moveTo>
                    <a:pt x="2176830" y="1313649"/>
                  </a:moveTo>
                  <a:lnTo>
                    <a:pt x="2171344" y="1286459"/>
                  </a:lnTo>
                  <a:lnTo>
                    <a:pt x="2156383" y="1264259"/>
                  </a:lnTo>
                  <a:lnTo>
                    <a:pt x="2134184" y="1249299"/>
                  </a:lnTo>
                  <a:lnTo>
                    <a:pt x="2106993" y="1243799"/>
                  </a:lnTo>
                  <a:lnTo>
                    <a:pt x="69850" y="1243799"/>
                  </a:lnTo>
                  <a:lnTo>
                    <a:pt x="42659" y="1249299"/>
                  </a:lnTo>
                  <a:lnTo>
                    <a:pt x="20459" y="1264259"/>
                  </a:lnTo>
                  <a:lnTo>
                    <a:pt x="5499" y="1286459"/>
                  </a:lnTo>
                  <a:lnTo>
                    <a:pt x="0" y="1313649"/>
                  </a:lnTo>
                  <a:lnTo>
                    <a:pt x="0" y="1593011"/>
                  </a:lnTo>
                  <a:lnTo>
                    <a:pt x="5499" y="1620189"/>
                  </a:lnTo>
                  <a:lnTo>
                    <a:pt x="20459" y="1642389"/>
                  </a:lnTo>
                  <a:lnTo>
                    <a:pt x="42659" y="1657362"/>
                  </a:lnTo>
                  <a:lnTo>
                    <a:pt x="69850" y="1662849"/>
                  </a:lnTo>
                  <a:lnTo>
                    <a:pt x="2106993" y="1662849"/>
                  </a:lnTo>
                  <a:lnTo>
                    <a:pt x="2134184" y="1657362"/>
                  </a:lnTo>
                  <a:lnTo>
                    <a:pt x="2156383" y="1642389"/>
                  </a:lnTo>
                  <a:lnTo>
                    <a:pt x="2171344" y="1620189"/>
                  </a:lnTo>
                  <a:lnTo>
                    <a:pt x="2176830" y="1593011"/>
                  </a:lnTo>
                  <a:lnTo>
                    <a:pt x="2176830" y="1313649"/>
                  </a:lnTo>
                  <a:close/>
                </a:path>
                <a:path extrusionOk="0" h="1663064" w="2189479">
                  <a:moveTo>
                    <a:pt x="2188997" y="100164"/>
                  </a:moveTo>
                  <a:lnTo>
                    <a:pt x="2181123" y="61175"/>
                  </a:lnTo>
                  <a:lnTo>
                    <a:pt x="2159647" y="29337"/>
                  </a:lnTo>
                  <a:lnTo>
                    <a:pt x="2127808" y="7874"/>
                  </a:lnTo>
                  <a:lnTo>
                    <a:pt x="2088819" y="0"/>
                  </a:lnTo>
                  <a:lnTo>
                    <a:pt x="112331" y="0"/>
                  </a:lnTo>
                  <a:lnTo>
                    <a:pt x="73342" y="7874"/>
                  </a:lnTo>
                  <a:lnTo>
                    <a:pt x="41503" y="29337"/>
                  </a:lnTo>
                  <a:lnTo>
                    <a:pt x="20040" y="61175"/>
                  </a:lnTo>
                  <a:lnTo>
                    <a:pt x="12166" y="100164"/>
                  </a:lnTo>
                  <a:lnTo>
                    <a:pt x="12166" y="500849"/>
                  </a:lnTo>
                  <a:lnTo>
                    <a:pt x="20040" y="539838"/>
                  </a:lnTo>
                  <a:lnTo>
                    <a:pt x="41503" y="571677"/>
                  </a:lnTo>
                  <a:lnTo>
                    <a:pt x="73342" y="593153"/>
                  </a:lnTo>
                  <a:lnTo>
                    <a:pt x="112331" y="601027"/>
                  </a:lnTo>
                  <a:lnTo>
                    <a:pt x="2088819" y="601027"/>
                  </a:lnTo>
                  <a:lnTo>
                    <a:pt x="2127808" y="593153"/>
                  </a:lnTo>
                  <a:lnTo>
                    <a:pt x="2159647" y="571677"/>
                  </a:lnTo>
                  <a:lnTo>
                    <a:pt x="2181123" y="539838"/>
                  </a:lnTo>
                  <a:lnTo>
                    <a:pt x="2188997" y="500849"/>
                  </a:lnTo>
                  <a:lnTo>
                    <a:pt x="2188997" y="100164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3" name="Google Shape;1313;p30"/>
          <p:cNvSpPr txBox="1"/>
          <p:nvPr/>
        </p:nvSpPr>
        <p:spPr>
          <a:xfrm>
            <a:off x="10480673" y="2475484"/>
            <a:ext cx="1073785" cy="269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Bordo della nuvola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4" name="Google Shape;1314;p30"/>
          <p:cNvSpPr/>
          <p:nvPr/>
        </p:nvSpPr>
        <p:spPr>
          <a:xfrm>
            <a:off x="9928833" y="2912577"/>
            <a:ext cx="2177415" cy="685800"/>
          </a:xfrm>
          <a:custGeom>
            <a:rect b="b" l="l" r="r" t="t"/>
            <a:pathLst>
              <a:path extrusionOk="0" h="685800" w="2177415">
                <a:moveTo>
                  <a:pt x="2062528" y="0"/>
                </a:moveTo>
                <a:lnTo>
                  <a:pt x="114302" y="0"/>
                </a:lnTo>
                <a:lnTo>
                  <a:pt x="69811" y="8982"/>
                </a:lnTo>
                <a:lnTo>
                  <a:pt x="33478" y="33478"/>
                </a:lnTo>
                <a:lnTo>
                  <a:pt x="8982" y="69811"/>
                </a:lnTo>
                <a:lnTo>
                  <a:pt x="0" y="114303"/>
                </a:lnTo>
                <a:lnTo>
                  <a:pt x="0" y="571497"/>
                </a:lnTo>
                <a:lnTo>
                  <a:pt x="8982" y="615989"/>
                </a:lnTo>
                <a:lnTo>
                  <a:pt x="33478" y="652321"/>
                </a:lnTo>
                <a:lnTo>
                  <a:pt x="69811" y="676817"/>
                </a:lnTo>
                <a:lnTo>
                  <a:pt x="114302" y="685800"/>
                </a:lnTo>
                <a:lnTo>
                  <a:pt x="2062528" y="685800"/>
                </a:lnTo>
                <a:lnTo>
                  <a:pt x="2107020" y="676817"/>
                </a:lnTo>
                <a:lnTo>
                  <a:pt x="2143352" y="652321"/>
                </a:lnTo>
                <a:lnTo>
                  <a:pt x="2167848" y="615989"/>
                </a:lnTo>
                <a:lnTo>
                  <a:pt x="2176830" y="571497"/>
                </a:lnTo>
                <a:lnTo>
                  <a:pt x="2176830" y="114303"/>
                </a:lnTo>
                <a:lnTo>
                  <a:pt x="2167848" y="69811"/>
                </a:lnTo>
                <a:lnTo>
                  <a:pt x="2143352" y="33478"/>
                </a:lnTo>
                <a:lnTo>
                  <a:pt x="2107020" y="8982"/>
                </a:lnTo>
                <a:lnTo>
                  <a:pt x="2062528" y="0"/>
                </a:lnTo>
                <a:close/>
              </a:path>
            </a:pathLst>
          </a:custGeom>
          <a:solidFill>
            <a:srgbClr val="FFBA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5" name="Google Shape;1315;p30"/>
          <p:cNvSpPr txBox="1"/>
          <p:nvPr/>
        </p:nvSpPr>
        <p:spPr>
          <a:xfrm>
            <a:off x="10108404" y="2999740"/>
            <a:ext cx="1818005" cy="5105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850">
            <a:spAutoFit/>
          </a:bodyPr>
          <a:lstStyle/>
          <a:p>
            <a:pPr indent="-732155" lvl="0" marL="744220" marR="508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Intelligenza artificiale (AI)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6" name="Google Shape;1316;p30"/>
          <p:cNvSpPr/>
          <p:nvPr/>
        </p:nvSpPr>
        <p:spPr>
          <a:xfrm>
            <a:off x="9940990" y="428933"/>
            <a:ext cx="2177415" cy="633095"/>
          </a:xfrm>
          <a:custGeom>
            <a:rect b="b" l="l" r="r" t="t"/>
            <a:pathLst>
              <a:path extrusionOk="0" h="633094" w="2177415">
                <a:moveTo>
                  <a:pt x="2071378" y="0"/>
                </a:moveTo>
                <a:lnTo>
                  <a:pt x="105451" y="0"/>
                </a:lnTo>
                <a:lnTo>
                  <a:pt x="64405" y="8286"/>
                </a:lnTo>
                <a:lnTo>
                  <a:pt x="30886" y="30886"/>
                </a:lnTo>
                <a:lnTo>
                  <a:pt x="8286" y="64405"/>
                </a:lnTo>
                <a:lnTo>
                  <a:pt x="0" y="105451"/>
                </a:lnTo>
                <a:lnTo>
                  <a:pt x="0" y="527245"/>
                </a:lnTo>
                <a:lnTo>
                  <a:pt x="8286" y="568292"/>
                </a:lnTo>
                <a:lnTo>
                  <a:pt x="30886" y="601811"/>
                </a:lnTo>
                <a:lnTo>
                  <a:pt x="64405" y="624410"/>
                </a:lnTo>
                <a:lnTo>
                  <a:pt x="105451" y="632697"/>
                </a:lnTo>
                <a:lnTo>
                  <a:pt x="2071378" y="632697"/>
                </a:lnTo>
                <a:lnTo>
                  <a:pt x="2112425" y="624410"/>
                </a:lnTo>
                <a:lnTo>
                  <a:pt x="2145944" y="601811"/>
                </a:lnTo>
                <a:lnTo>
                  <a:pt x="2168543" y="568292"/>
                </a:lnTo>
                <a:lnTo>
                  <a:pt x="2176830" y="527245"/>
                </a:lnTo>
                <a:lnTo>
                  <a:pt x="2176830" y="105451"/>
                </a:lnTo>
                <a:lnTo>
                  <a:pt x="2168543" y="64405"/>
                </a:lnTo>
                <a:lnTo>
                  <a:pt x="2145944" y="30886"/>
                </a:lnTo>
                <a:lnTo>
                  <a:pt x="2112425" y="8286"/>
                </a:lnTo>
                <a:lnTo>
                  <a:pt x="2071378" y="0"/>
                </a:lnTo>
                <a:close/>
              </a:path>
            </a:pathLst>
          </a:custGeom>
          <a:solidFill>
            <a:srgbClr val="FFBA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7" name="Google Shape;1317;p30"/>
          <p:cNvSpPr txBox="1"/>
          <p:nvPr/>
        </p:nvSpPr>
        <p:spPr>
          <a:xfrm>
            <a:off x="10055475" y="519683"/>
            <a:ext cx="1948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6650">
            <a:spAutoFit/>
          </a:bodyPr>
          <a:lstStyle/>
          <a:p>
            <a:pPr indent="-163195" lvl="0" marL="175260" marR="508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Comunicazione senza fili (Bluetooth, WiFi, ...)</a:t>
            </a:r>
            <a:endParaRPr sz="13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18" name="Google Shape;1318;p30"/>
          <p:cNvGrpSpPr/>
          <p:nvPr/>
        </p:nvGrpSpPr>
        <p:grpSpPr>
          <a:xfrm>
            <a:off x="9432872" y="599183"/>
            <a:ext cx="2673376" cy="5466715"/>
            <a:chOff x="9432872" y="599183"/>
            <a:chExt cx="2673376" cy="5466715"/>
          </a:xfrm>
        </p:grpSpPr>
        <p:sp>
          <p:nvSpPr>
            <p:cNvPr id="1319" name="Google Shape;1319;p30"/>
            <p:cNvSpPr/>
            <p:nvPr/>
          </p:nvSpPr>
          <p:spPr>
            <a:xfrm>
              <a:off x="9432872" y="599183"/>
              <a:ext cx="6350" cy="5466715"/>
            </a:xfrm>
            <a:custGeom>
              <a:rect b="b" l="l" r="r" t="t"/>
              <a:pathLst>
                <a:path extrusionOk="0" h="5466715" w="6350">
                  <a:moveTo>
                    <a:pt x="5778" y="0"/>
                  </a:moveTo>
                  <a:lnTo>
                    <a:pt x="0" y="5466348"/>
                  </a:lnTo>
                </a:path>
              </a:pathLst>
            </a:custGeom>
            <a:noFill/>
            <a:ln cap="flat" cmpd="sng" w="12700">
              <a:solidFill>
                <a:srgbClr val="FFBA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30"/>
            <p:cNvSpPr/>
            <p:nvPr/>
          </p:nvSpPr>
          <p:spPr>
            <a:xfrm>
              <a:off x="9928833" y="1862046"/>
              <a:ext cx="2177415" cy="419100"/>
            </a:xfrm>
            <a:custGeom>
              <a:rect b="b" l="l" r="r" t="t"/>
              <a:pathLst>
                <a:path extrusionOk="0" h="419100" w="2177415">
                  <a:moveTo>
                    <a:pt x="2106988" y="0"/>
                  </a:moveTo>
                  <a:lnTo>
                    <a:pt x="69842" y="0"/>
                  </a:lnTo>
                  <a:lnTo>
                    <a:pt x="42656" y="5488"/>
                  </a:lnTo>
                  <a:lnTo>
                    <a:pt x="20456" y="20456"/>
                  </a:lnTo>
                  <a:lnTo>
                    <a:pt x="5488" y="42656"/>
                  </a:lnTo>
                  <a:lnTo>
                    <a:pt x="0" y="69842"/>
                  </a:lnTo>
                  <a:lnTo>
                    <a:pt x="0" y="349203"/>
                  </a:lnTo>
                  <a:lnTo>
                    <a:pt x="5488" y="376388"/>
                  </a:lnTo>
                  <a:lnTo>
                    <a:pt x="20456" y="398588"/>
                  </a:lnTo>
                  <a:lnTo>
                    <a:pt x="42656" y="413556"/>
                  </a:lnTo>
                  <a:lnTo>
                    <a:pt x="69842" y="419045"/>
                  </a:lnTo>
                  <a:lnTo>
                    <a:pt x="2106988" y="419045"/>
                  </a:lnTo>
                  <a:lnTo>
                    <a:pt x="2134174" y="413556"/>
                  </a:lnTo>
                  <a:lnTo>
                    <a:pt x="2156374" y="398588"/>
                  </a:lnTo>
                  <a:lnTo>
                    <a:pt x="2171342" y="376388"/>
                  </a:lnTo>
                  <a:lnTo>
                    <a:pt x="2176830" y="349203"/>
                  </a:lnTo>
                  <a:lnTo>
                    <a:pt x="2176830" y="69842"/>
                  </a:lnTo>
                  <a:lnTo>
                    <a:pt x="2171342" y="42656"/>
                  </a:lnTo>
                  <a:lnTo>
                    <a:pt x="2156374" y="20456"/>
                  </a:lnTo>
                  <a:lnTo>
                    <a:pt x="2134174" y="5488"/>
                  </a:lnTo>
                  <a:lnTo>
                    <a:pt x="2106988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21" name="Google Shape;1321;p30"/>
          <p:cNvSpPr txBox="1"/>
          <p:nvPr/>
        </p:nvSpPr>
        <p:spPr>
          <a:xfrm>
            <a:off x="10141801" y="1123188"/>
            <a:ext cx="1775460" cy="11658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6650">
            <a:spAutoFit/>
          </a:bodyPr>
          <a:lstStyle/>
          <a:p>
            <a:pPr indent="523875" lvl="0" marL="12700" marR="508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IoT / IIoT (WHART, ISA100.11a,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154305" rtl="0" algn="l">
              <a:lnSpc>
                <a:spcPct val="11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MQTT, CoAP, ecc.)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262254" lvl="0" marL="550545" marR="304800" rtl="0" algn="l">
              <a:lnSpc>
                <a:spcPct val="115000"/>
              </a:lnSpc>
              <a:spcBef>
                <a:spcPts val="81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Dispositivi mobili (3G-6G)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2" name="Google Shape;1322;p30"/>
          <p:cNvSpPr/>
          <p:nvPr/>
        </p:nvSpPr>
        <p:spPr>
          <a:xfrm>
            <a:off x="9928833" y="3715580"/>
            <a:ext cx="2177415" cy="365125"/>
          </a:xfrm>
          <a:custGeom>
            <a:rect b="b" l="l" r="r" t="t"/>
            <a:pathLst>
              <a:path extrusionOk="0" h="365125" w="2177415">
                <a:moveTo>
                  <a:pt x="2115974" y="0"/>
                </a:moveTo>
                <a:lnTo>
                  <a:pt x="60855" y="0"/>
                </a:lnTo>
                <a:lnTo>
                  <a:pt x="37167" y="4782"/>
                </a:lnTo>
                <a:lnTo>
                  <a:pt x="17823" y="17824"/>
                </a:lnTo>
                <a:lnTo>
                  <a:pt x="4782" y="37168"/>
                </a:lnTo>
                <a:lnTo>
                  <a:pt x="0" y="60855"/>
                </a:lnTo>
                <a:lnTo>
                  <a:pt x="0" y="304269"/>
                </a:lnTo>
                <a:lnTo>
                  <a:pt x="4782" y="327957"/>
                </a:lnTo>
                <a:lnTo>
                  <a:pt x="17823" y="347301"/>
                </a:lnTo>
                <a:lnTo>
                  <a:pt x="37167" y="360342"/>
                </a:lnTo>
                <a:lnTo>
                  <a:pt x="60855" y="365125"/>
                </a:lnTo>
                <a:lnTo>
                  <a:pt x="2115974" y="365125"/>
                </a:lnTo>
                <a:lnTo>
                  <a:pt x="2139662" y="360342"/>
                </a:lnTo>
                <a:lnTo>
                  <a:pt x="2159006" y="347301"/>
                </a:lnTo>
                <a:lnTo>
                  <a:pt x="2172048" y="327957"/>
                </a:lnTo>
                <a:lnTo>
                  <a:pt x="2176830" y="304269"/>
                </a:lnTo>
                <a:lnTo>
                  <a:pt x="2176830" y="60855"/>
                </a:lnTo>
                <a:lnTo>
                  <a:pt x="2172048" y="37168"/>
                </a:lnTo>
                <a:lnTo>
                  <a:pt x="2159006" y="17824"/>
                </a:lnTo>
                <a:lnTo>
                  <a:pt x="2139662" y="4782"/>
                </a:lnTo>
                <a:lnTo>
                  <a:pt x="2115974" y="0"/>
                </a:lnTo>
                <a:close/>
              </a:path>
            </a:pathLst>
          </a:custGeom>
          <a:solidFill>
            <a:srgbClr val="FFBA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3" name="Google Shape;1323;p30"/>
          <p:cNvSpPr txBox="1"/>
          <p:nvPr/>
        </p:nvSpPr>
        <p:spPr>
          <a:xfrm>
            <a:off x="10514804" y="3764788"/>
            <a:ext cx="1005205" cy="269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Blockchain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4" name="Google Shape;1324;p30"/>
          <p:cNvSpPr/>
          <p:nvPr/>
        </p:nvSpPr>
        <p:spPr>
          <a:xfrm>
            <a:off x="9928833" y="4188721"/>
            <a:ext cx="2177415" cy="365125"/>
          </a:xfrm>
          <a:custGeom>
            <a:rect b="b" l="l" r="r" t="t"/>
            <a:pathLst>
              <a:path extrusionOk="0" h="365125" w="2177415">
                <a:moveTo>
                  <a:pt x="2115974" y="0"/>
                </a:moveTo>
                <a:lnTo>
                  <a:pt x="60855" y="0"/>
                </a:lnTo>
                <a:lnTo>
                  <a:pt x="37167" y="4782"/>
                </a:lnTo>
                <a:lnTo>
                  <a:pt x="17823" y="17824"/>
                </a:lnTo>
                <a:lnTo>
                  <a:pt x="4782" y="37168"/>
                </a:lnTo>
                <a:lnTo>
                  <a:pt x="0" y="60855"/>
                </a:lnTo>
                <a:lnTo>
                  <a:pt x="0" y="304269"/>
                </a:lnTo>
                <a:lnTo>
                  <a:pt x="4782" y="327957"/>
                </a:lnTo>
                <a:lnTo>
                  <a:pt x="17823" y="347301"/>
                </a:lnTo>
                <a:lnTo>
                  <a:pt x="37167" y="360342"/>
                </a:lnTo>
                <a:lnTo>
                  <a:pt x="60855" y="365125"/>
                </a:lnTo>
                <a:lnTo>
                  <a:pt x="2115974" y="365125"/>
                </a:lnTo>
                <a:lnTo>
                  <a:pt x="2139662" y="360342"/>
                </a:lnTo>
                <a:lnTo>
                  <a:pt x="2159006" y="347301"/>
                </a:lnTo>
                <a:lnTo>
                  <a:pt x="2172048" y="327957"/>
                </a:lnTo>
                <a:lnTo>
                  <a:pt x="2176830" y="304269"/>
                </a:lnTo>
                <a:lnTo>
                  <a:pt x="2176830" y="60855"/>
                </a:lnTo>
                <a:lnTo>
                  <a:pt x="2172048" y="37168"/>
                </a:lnTo>
                <a:lnTo>
                  <a:pt x="2159006" y="17824"/>
                </a:lnTo>
                <a:lnTo>
                  <a:pt x="2139662" y="4782"/>
                </a:lnTo>
                <a:lnTo>
                  <a:pt x="2115974" y="0"/>
                </a:lnTo>
                <a:close/>
              </a:path>
            </a:pathLst>
          </a:custGeom>
          <a:solidFill>
            <a:srgbClr val="FFBA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5" name="Google Shape;1325;p30"/>
          <p:cNvSpPr txBox="1"/>
          <p:nvPr/>
        </p:nvSpPr>
        <p:spPr>
          <a:xfrm>
            <a:off x="10797632" y="4237228"/>
            <a:ext cx="440055" cy="269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Web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26" name="Google Shape;1326;p30"/>
          <p:cNvGrpSpPr/>
          <p:nvPr/>
        </p:nvGrpSpPr>
        <p:grpSpPr>
          <a:xfrm>
            <a:off x="8932582" y="887658"/>
            <a:ext cx="3174393" cy="4131385"/>
            <a:chOff x="8932582" y="887658"/>
            <a:chExt cx="3174393" cy="4131385"/>
          </a:xfrm>
        </p:grpSpPr>
        <p:sp>
          <p:nvSpPr>
            <p:cNvPr id="1327" name="Google Shape;1327;p30"/>
            <p:cNvSpPr/>
            <p:nvPr/>
          </p:nvSpPr>
          <p:spPr>
            <a:xfrm>
              <a:off x="9438651" y="887658"/>
              <a:ext cx="490220" cy="0"/>
            </a:xfrm>
            <a:custGeom>
              <a:rect b="b" l="l" r="r" t="t"/>
              <a:pathLst>
                <a:path extrusionOk="0" h="120000" w="490220">
                  <a:moveTo>
                    <a:pt x="490182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2700">
              <a:solidFill>
                <a:srgbClr val="FFBA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30"/>
            <p:cNvSpPr/>
            <p:nvPr/>
          </p:nvSpPr>
          <p:spPr>
            <a:xfrm>
              <a:off x="9439378" y="1549156"/>
              <a:ext cx="490220" cy="0"/>
            </a:xfrm>
            <a:custGeom>
              <a:rect b="b" l="l" r="r" t="t"/>
              <a:pathLst>
                <a:path extrusionOk="0" h="120000" w="490220">
                  <a:moveTo>
                    <a:pt x="490182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2700">
              <a:solidFill>
                <a:srgbClr val="FFBA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30"/>
            <p:cNvSpPr/>
            <p:nvPr/>
          </p:nvSpPr>
          <p:spPr>
            <a:xfrm>
              <a:off x="9432872" y="2071568"/>
              <a:ext cx="490220" cy="0"/>
            </a:xfrm>
            <a:custGeom>
              <a:rect b="b" l="l" r="r" t="t"/>
              <a:pathLst>
                <a:path extrusionOk="0" h="120000" w="490220">
                  <a:moveTo>
                    <a:pt x="490182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2700">
              <a:solidFill>
                <a:srgbClr val="FFBA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30"/>
            <p:cNvSpPr/>
            <p:nvPr/>
          </p:nvSpPr>
          <p:spPr>
            <a:xfrm>
              <a:off x="9434324" y="2609008"/>
              <a:ext cx="490220" cy="0"/>
            </a:xfrm>
            <a:custGeom>
              <a:rect b="b" l="l" r="r" t="t"/>
              <a:pathLst>
                <a:path extrusionOk="0" h="120000" w="490220">
                  <a:moveTo>
                    <a:pt x="490182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2700">
              <a:solidFill>
                <a:srgbClr val="FFBA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30"/>
            <p:cNvSpPr/>
            <p:nvPr/>
          </p:nvSpPr>
          <p:spPr>
            <a:xfrm>
              <a:off x="9434194" y="3264327"/>
              <a:ext cx="490220" cy="0"/>
            </a:xfrm>
            <a:custGeom>
              <a:rect b="b" l="l" r="r" t="t"/>
              <a:pathLst>
                <a:path extrusionOk="0" h="120000" w="490220">
                  <a:moveTo>
                    <a:pt x="490182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2700">
              <a:solidFill>
                <a:srgbClr val="FFBA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30"/>
            <p:cNvSpPr/>
            <p:nvPr/>
          </p:nvSpPr>
          <p:spPr>
            <a:xfrm>
              <a:off x="9433934" y="3910778"/>
              <a:ext cx="490220" cy="0"/>
            </a:xfrm>
            <a:custGeom>
              <a:rect b="b" l="l" r="r" t="t"/>
              <a:pathLst>
                <a:path extrusionOk="0" h="120000" w="490220">
                  <a:moveTo>
                    <a:pt x="490182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2700">
              <a:solidFill>
                <a:srgbClr val="FFBA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30"/>
            <p:cNvSpPr/>
            <p:nvPr/>
          </p:nvSpPr>
          <p:spPr>
            <a:xfrm>
              <a:off x="9422764" y="4371284"/>
              <a:ext cx="490220" cy="0"/>
            </a:xfrm>
            <a:custGeom>
              <a:rect b="b" l="l" r="r" t="t"/>
              <a:pathLst>
                <a:path extrusionOk="0" h="120000" w="490220">
                  <a:moveTo>
                    <a:pt x="490182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2700">
              <a:solidFill>
                <a:srgbClr val="FFBA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30"/>
            <p:cNvSpPr/>
            <p:nvPr/>
          </p:nvSpPr>
          <p:spPr>
            <a:xfrm>
              <a:off x="8932582" y="3375018"/>
              <a:ext cx="490220" cy="0"/>
            </a:xfrm>
            <a:custGeom>
              <a:rect b="b" l="l" r="r" t="t"/>
              <a:pathLst>
                <a:path extrusionOk="0" h="120000" w="490220">
                  <a:moveTo>
                    <a:pt x="490182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2700">
              <a:solidFill>
                <a:srgbClr val="FFBA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30"/>
            <p:cNvSpPr/>
            <p:nvPr/>
          </p:nvSpPr>
          <p:spPr>
            <a:xfrm>
              <a:off x="9929560" y="4653918"/>
              <a:ext cx="2177415" cy="365125"/>
            </a:xfrm>
            <a:custGeom>
              <a:rect b="b" l="l" r="r" t="t"/>
              <a:pathLst>
                <a:path extrusionOk="0" h="365125" w="2177415">
                  <a:moveTo>
                    <a:pt x="2115974" y="0"/>
                  </a:moveTo>
                  <a:lnTo>
                    <a:pt x="60855" y="0"/>
                  </a:lnTo>
                  <a:lnTo>
                    <a:pt x="37167" y="4782"/>
                  </a:lnTo>
                  <a:lnTo>
                    <a:pt x="17823" y="17824"/>
                  </a:lnTo>
                  <a:lnTo>
                    <a:pt x="4782" y="37168"/>
                  </a:lnTo>
                  <a:lnTo>
                    <a:pt x="0" y="60855"/>
                  </a:lnTo>
                  <a:lnTo>
                    <a:pt x="0" y="304269"/>
                  </a:lnTo>
                  <a:lnTo>
                    <a:pt x="4782" y="327957"/>
                  </a:lnTo>
                  <a:lnTo>
                    <a:pt x="17823" y="347301"/>
                  </a:lnTo>
                  <a:lnTo>
                    <a:pt x="37167" y="360342"/>
                  </a:lnTo>
                  <a:lnTo>
                    <a:pt x="60855" y="365125"/>
                  </a:lnTo>
                  <a:lnTo>
                    <a:pt x="2115974" y="365125"/>
                  </a:lnTo>
                  <a:lnTo>
                    <a:pt x="2139662" y="360342"/>
                  </a:lnTo>
                  <a:lnTo>
                    <a:pt x="2159006" y="347301"/>
                  </a:lnTo>
                  <a:lnTo>
                    <a:pt x="2172048" y="327957"/>
                  </a:lnTo>
                  <a:lnTo>
                    <a:pt x="2176830" y="304269"/>
                  </a:lnTo>
                  <a:lnTo>
                    <a:pt x="2176830" y="60855"/>
                  </a:lnTo>
                  <a:lnTo>
                    <a:pt x="2172048" y="37168"/>
                  </a:lnTo>
                  <a:lnTo>
                    <a:pt x="2159006" y="17824"/>
                  </a:lnTo>
                  <a:lnTo>
                    <a:pt x="2139662" y="4782"/>
                  </a:lnTo>
                  <a:lnTo>
                    <a:pt x="2115974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36" name="Google Shape;1336;p30"/>
          <p:cNvSpPr txBox="1"/>
          <p:nvPr/>
        </p:nvSpPr>
        <p:spPr>
          <a:xfrm>
            <a:off x="10426886" y="4700523"/>
            <a:ext cx="1183005" cy="269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Virtualizzazione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37" name="Google Shape;1337;p30"/>
          <p:cNvGrpSpPr/>
          <p:nvPr/>
        </p:nvGrpSpPr>
        <p:grpSpPr>
          <a:xfrm>
            <a:off x="9425357" y="4834869"/>
            <a:ext cx="2681618" cy="1260927"/>
            <a:chOff x="9425357" y="4834869"/>
            <a:chExt cx="2681618" cy="1260927"/>
          </a:xfrm>
        </p:grpSpPr>
        <p:sp>
          <p:nvSpPr>
            <p:cNvPr id="1338" name="Google Shape;1338;p30"/>
            <p:cNvSpPr/>
            <p:nvPr/>
          </p:nvSpPr>
          <p:spPr>
            <a:xfrm>
              <a:off x="9432873" y="4834869"/>
              <a:ext cx="490220" cy="0"/>
            </a:xfrm>
            <a:custGeom>
              <a:rect b="b" l="l" r="r" t="t"/>
              <a:pathLst>
                <a:path extrusionOk="0" h="120000" w="490220">
                  <a:moveTo>
                    <a:pt x="490182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2700">
              <a:solidFill>
                <a:srgbClr val="FFBA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30"/>
            <p:cNvSpPr/>
            <p:nvPr/>
          </p:nvSpPr>
          <p:spPr>
            <a:xfrm>
              <a:off x="9923055" y="5171511"/>
              <a:ext cx="2177415" cy="365125"/>
            </a:xfrm>
            <a:custGeom>
              <a:rect b="b" l="l" r="r" t="t"/>
              <a:pathLst>
                <a:path extrusionOk="0" h="365125" w="2177415">
                  <a:moveTo>
                    <a:pt x="2115974" y="0"/>
                  </a:moveTo>
                  <a:lnTo>
                    <a:pt x="60855" y="0"/>
                  </a:lnTo>
                  <a:lnTo>
                    <a:pt x="37167" y="4782"/>
                  </a:lnTo>
                  <a:lnTo>
                    <a:pt x="17823" y="17823"/>
                  </a:lnTo>
                  <a:lnTo>
                    <a:pt x="4782" y="37167"/>
                  </a:lnTo>
                  <a:lnTo>
                    <a:pt x="0" y="60855"/>
                  </a:lnTo>
                  <a:lnTo>
                    <a:pt x="0" y="304269"/>
                  </a:lnTo>
                  <a:lnTo>
                    <a:pt x="4782" y="327956"/>
                  </a:lnTo>
                  <a:lnTo>
                    <a:pt x="17823" y="347300"/>
                  </a:lnTo>
                  <a:lnTo>
                    <a:pt x="37167" y="360342"/>
                  </a:lnTo>
                  <a:lnTo>
                    <a:pt x="60855" y="365125"/>
                  </a:lnTo>
                  <a:lnTo>
                    <a:pt x="2115974" y="365125"/>
                  </a:lnTo>
                  <a:lnTo>
                    <a:pt x="2139663" y="360342"/>
                  </a:lnTo>
                  <a:lnTo>
                    <a:pt x="2159006" y="347300"/>
                  </a:lnTo>
                  <a:lnTo>
                    <a:pt x="2172048" y="327956"/>
                  </a:lnTo>
                  <a:lnTo>
                    <a:pt x="2176830" y="304269"/>
                  </a:lnTo>
                  <a:lnTo>
                    <a:pt x="2176830" y="60855"/>
                  </a:lnTo>
                  <a:lnTo>
                    <a:pt x="2172048" y="37167"/>
                  </a:lnTo>
                  <a:lnTo>
                    <a:pt x="2159006" y="17823"/>
                  </a:lnTo>
                  <a:lnTo>
                    <a:pt x="2139663" y="4782"/>
                  </a:lnTo>
                  <a:lnTo>
                    <a:pt x="2115974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30"/>
            <p:cNvSpPr/>
            <p:nvPr/>
          </p:nvSpPr>
          <p:spPr>
            <a:xfrm>
              <a:off x="9425357" y="5354072"/>
              <a:ext cx="490220" cy="0"/>
            </a:xfrm>
            <a:custGeom>
              <a:rect b="b" l="l" r="r" t="t"/>
              <a:pathLst>
                <a:path extrusionOk="0" h="120000" w="490220">
                  <a:moveTo>
                    <a:pt x="490182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2700">
              <a:solidFill>
                <a:srgbClr val="FFBA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30"/>
            <p:cNvSpPr/>
            <p:nvPr/>
          </p:nvSpPr>
          <p:spPr>
            <a:xfrm>
              <a:off x="9929560" y="5609387"/>
              <a:ext cx="2177415" cy="486409"/>
            </a:xfrm>
            <a:custGeom>
              <a:rect b="b" l="l" r="r" t="t"/>
              <a:pathLst>
                <a:path extrusionOk="0" h="486410" w="2177415">
                  <a:moveTo>
                    <a:pt x="2095828" y="0"/>
                  </a:moveTo>
                  <a:lnTo>
                    <a:pt x="81003" y="0"/>
                  </a:lnTo>
                  <a:lnTo>
                    <a:pt x="49472" y="6365"/>
                  </a:lnTo>
                  <a:lnTo>
                    <a:pt x="23725" y="23725"/>
                  </a:lnTo>
                  <a:lnTo>
                    <a:pt x="6365" y="49472"/>
                  </a:lnTo>
                  <a:lnTo>
                    <a:pt x="0" y="81003"/>
                  </a:lnTo>
                  <a:lnTo>
                    <a:pt x="0" y="405010"/>
                  </a:lnTo>
                  <a:lnTo>
                    <a:pt x="6365" y="436540"/>
                  </a:lnTo>
                  <a:lnTo>
                    <a:pt x="23725" y="462287"/>
                  </a:lnTo>
                  <a:lnTo>
                    <a:pt x="49472" y="479647"/>
                  </a:lnTo>
                  <a:lnTo>
                    <a:pt x="81003" y="486012"/>
                  </a:lnTo>
                  <a:lnTo>
                    <a:pt x="2095828" y="486012"/>
                  </a:lnTo>
                  <a:lnTo>
                    <a:pt x="2127358" y="479647"/>
                  </a:lnTo>
                  <a:lnTo>
                    <a:pt x="2153105" y="462287"/>
                  </a:lnTo>
                  <a:lnTo>
                    <a:pt x="2170465" y="436540"/>
                  </a:lnTo>
                  <a:lnTo>
                    <a:pt x="2176830" y="405010"/>
                  </a:lnTo>
                  <a:lnTo>
                    <a:pt x="2176830" y="81003"/>
                  </a:lnTo>
                  <a:lnTo>
                    <a:pt x="2170465" y="49472"/>
                  </a:lnTo>
                  <a:lnTo>
                    <a:pt x="2153105" y="23725"/>
                  </a:lnTo>
                  <a:lnTo>
                    <a:pt x="2127358" y="6365"/>
                  </a:lnTo>
                  <a:lnTo>
                    <a:pt x="2095828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42" name="Google Shape;1342;p30"/>
          <p:cNvSpPr txBox="1"/>
          <p:nvPr/>
        </p:nvSpPr>
        <p:spPr>
          <a:xfrm>
            <a:off x="10161046" y="5218684"/>
            <a:ext cx="1700530" cy="849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Gemelli digitali (DT)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114300" marR="93345" rtl="0" algn="ctr">
              <a:lnSpc>
                <a:spcPct val="115000"/>
              </a:lnSpc>
              <a:spcBef>
                <a:spcPts val="139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Realtà virtuale/aumentata/mista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3" name="Google Shape;1343;p30"/>
          <p:cNvSpPr/>
          <p:nvPr/>
        </p:nvSpPr>
        <p:spPr>
          <a:xfrm>
            <a:off x="9432873" y="5876421"/>
            <a:ext cx="508634" cy="0"/>
          </a:xfrm>
          <a:custGeom>
            <a:rect b="b" l="l" r="r" t="t"/>
            <a:pathLst>
              <a:path extrusionOk="0" h="120000" w="508634">
                <a:moveTo>
                  <a:pt x="508118" y="0"/>
                </a:moveTo>
                <a:lnTo>
                  <a:pt x="0" y="0"/>
                </a:lnTo>
              </a:path>
            </a:pathLst>
          </a:custGeom>
          <a:noFill/>
          <a:ln cap="flat" cmpd="sng" w="12700">
            <a:solidFill>
              <a:srgbClr val="FFBA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7" name="Shape 1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8" name="Google Shape;1348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81406" y="0"/>
            <a:ext cx="501059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9" name="Google Shape;1349;p31"/>
          <p:cNvSpPr txBox="1"/>
          <p:nvPr/>
        </p:nvSpPr>
        <p:spPr>
          <a:xfrm>
            <a:off x="11252416" y="6461759"/>
            <a:ext cx="18097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31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50" name="Google Shape;1350;p31"/>
          <p:cNvSpPr txBox="1"/>
          <p:nvPr>
            <p:ph type="title"/>
          </p:nvPr>
        </p:nvSpPr>
        <p:spPr>
          <a:xfrm>
            <a:off x="855401" y="387600"/>
            <a:ext cx="5880600" cy="9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0">
            <a:spAutoFit/>
          </a:bodyPr>
          <a:lstStyle/>
          <a:p>
            <a:pPr indent="0" lvl="0" marL="12700" marR="5080" rtl="0" algn="l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Ereditarietà delle vulnerabilità e dispositivi legacy</a:t>
            </a:r>
            <a:endParaRPr/>
          </a:p>
        </p:txBody>
      </p:sp>
      <p:grpSp>
        <p:nvGrpSpPr>
          <p:cNvPr id="1351" name="Google Shape;1351;p31"/>
          <p:cNvGrpSpPr/>
          <p:nvPr/>
        </p:nvGrpSpPr>
        <p:grpSpPr>
          <a:xfrm>
            <a:off x="7377174" y="0"/>
            <a:ext cx="3466203" cy="6858000"/>
            <a:chOff x="7377174" y="0"/>
            <a:chExt cx="3466203" cy="6858000"/>
          </a:xfrm>
        </p:grpSpPr>
        <p:pic>
          <p:nvPicPr>
            <p:cNvPr id="1352" name="Google Shape;1352;p3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53" name="Google Shape;1353;p31"/>
            <p:cNvSpPr/>
            <p:nvPr/>
          </p:nvSpPr>
          <p:spPr>
            <a:xfrm>
              <a:off x="7377174" y="0"/>
              <a:ext cx="2555240" cy="6858000"/>
            </a:xfrm>
            <a:custGeom>
              <a:rect b="b" l="l" r="r" t="t"/>
              <a:pathLst>
                <a:path extrusionOk="0" h="6858000" w="2555240">
                  <a:moveTo>
                    <a:pt x="1541856" y="1537132"/>
                  </a:moveTo>
                  <a:lnTo>
                    <a:pt x="1494490" y="1543598"/>
                  </a:lnTo>
                  <a:lnTo>
                    <a:pt x="1450943" y="1561725"/>
                  </a:lnTo>
                  <a:lnTo>
                    <a:pt x="1413442" y="1590241"/>
                  </a:lnTo>
                  <a:lnTo>
                    <a:pt x="1384216" y="1627873"/>
                  </a:lnTo>
                  <a:lnTo>
                    <a:pt x="1365493" y="1673349"/>
                  </a:lnTo>
                  <a:lnTo>
                    <a:pt x="970859" y="3128578"/>
                  </a:lnTo>
                  <a:lnTo>
                    <a:pt x="0" y="6858000"/>
                  </a:lnTo>
                  <a:lnTo>
                    <a:pt x="25956" y="6858000"/>
                  </a:lnTo>
                  <a:lnTo>
                    <a:pt x="996320" y="3136211"/>
                  </a:lnTo>
                  <a:lnTo>
                    <a:pt x="1390952" y="1680980"/>
                  </a:lnTo>
                  <a:lnTo>
                    <a:pt x="1411941" y="1634902"/>
                  </a:lnTo>
                  <a:lnTo>
                    <a:pt x="1445212" y="1598715"/>
                  </a:lnTo>
                  <a:lnTo>
                    <a:pt x="1487466" y="1574373"/>
                  </a:lnTo>
                  <a:lnTo>
                    <a:pt x="1535403" y="1563830"/>
                  </a:lnTo>
                  <a:lnTo>
                    <a:pt x="1637281" y="1563830"/>
                  </a:lnTo>
                  <a:lnTo>
                    <a:pt x="1625324" y="1556399"/>
                  </a:lnTo>
                  <a:lnTo>
                    <a:pt x="1590814" y="1543598"/>
                  </a:lnTo>
                  <a:lnTo>
                    <a:pt x="1541856" y="1537132"/>
                  </a:lnTo>
                  <a:close/>
                </a:path>
                <a:path extrusionOk="0" h="6858000" w="2555240">
                  <a:moveTo>
                    <a:pt x="1637281" y="1563830"/>
                  </a:moveTo>
                  <a:lnTo>
                    <a:pt x="1535403" y="1563830"/>
                  </a:lnTo>
                  <a:lnTo>
                    <a:pt x="1585722" y="1569040"/>
                  </a:lnTo>
                  <a:lnTo>
                    <a:pt x="1614962" y="1580210"/>
                  </a:lnTo>
                  <a:lnTo>
                    <a:pt x="1663416" y="1617338"/>
                  </a:lnTo>
                  <a:lnTo>
                    <a:pt x="1694326" y="1671361"/>
                  </a:lnTo>
                  <a:lnTo>
                    <a:pt x="1701964" y="1732261"/>
                  </a:lnTo>
                  <a:lnTo>
                    <a:pt x="1696474" y="1763665"/>
                  </a:lnTo>
                  <a:lnTo>
                    <a:pt x="1436780" y="2721522"/>
                  </a:lnTo>
                  <a:lnTo>
                    <a:pt x="1430309" y="2770443"/>
                  </a:lnTo>
                  <a:lnTo>
                    <a:pt x="1436780" y="2817773"/>
                  </a:lnTo>
                  <a:lnTo>
                    <a:pt x="1454921" y="2861288"/>
                  </a:lnTo>
                  <a:lnTo>
                    <a:pt x="1483458" y="2898760"/>
                  </a:lnTo>
                  <a:lnTo>
                    <a:pt x="1521118" y="2927964"/>
                  </a:lnTo>
                  <a:lnTo>
                    <a:pt x="1566627" y="2946674"/>
                  </a:lnTo>
                  <a:lnTo>
                    <a:pt x="1618576" y="2952831"/>
                  </a:lnTo>
                  <a:lnTo>
                    <a:pt x="1668753" y="2944640"/>
                  </a:lnTo>
                  <a:lnTo>
                    <a:pt x="1704059" y="2928175"/>
                  </a:lnTo>
                  <a:lnTo>
                    <a:pt x="1617364" y="2928175"/>
                  </a:lnTo>
                  <a:lnTo>
                    <a:pt x="1572991" y="2922507"/>
                  </a:lnTo>
                  <a:lnTo>
                    <a:pt x="1526878" y="2901533"/>
                  </a:lnTo>
                  <a:lnTo>
                    <a:pt x="1490664" y="2868286"/>
                  </a:lnTo>
                  <a:lnTo>
                    <a:pt x="1466303" y="2826064"/>
                  </a:lnTo>
                  <a:lnTo>
                    <a:pt x="1455753" y="2778164"/>
                  </a:lnTo>
                  <a:lnTo>
                    <a:pt x="1460967" y="2727882"/>
                  </a:lnTo>
                  <a:lnTo>
                    <a:pt x="1720661" y="1770024"/>
                  </a:lnTo>
                  <a:lnTo>
                    <a:pt x="1726648" y="1734387"/>
                  </a:lnTo>
                  <a:lnTo>
                    <a:pt x="1725674" y="1701333"/>
                  </a:lnTo>
                  <a:lnTo>
                    <a:pt x="1725594" y="1698631"/>
                  </a:lnTo>
                  <a:lnTo>
                    <a:pt x="1717618" y="1663589"/>
                  </a:lnTo>
                  <a:lnTo>
                    <a:pt x="1702839" y="1630098"/>
                  </a:lnTo>
                  <a:lnTo>
                    <a:pt x="1681934" y="1600125"/>
                  </a:lnTo>
                  <a:lnTo>
                    <a:pt x="1655897" y="1575400"/>
                  </a:lnTo>
                  <a:lnTo>
                    <a:pt x="1637281" y="1563830"/>
                  </a:lnTo>
                  <a:close/>
                </a:path>
                <a:path extrusionOk="0" h="6858000" w="2555240">
                  <a:moveTo>
                    <a:pt x="2555219" y="0"/>
                  </a:moveTo>
                  <a:lnTo>
                    <a:pt x="2528139" y="0"/>
                  </a:lnTo>
                  <a:lnTo>
                    <a:pt x="2100017" y="1561407"/>
                  </a:lnTo>
                  <a:lnTo>
                    <a:pt x="1757578" y="2837279"/>
                  </a:lnTo>
                  <a:lnTo>
                    <a:pt x="1732760" y="2874962"/>
                  </a:lnTo>
                  <a:lnTo>
                    <a:pt x="1699570" y="2903364"/>
                  </a:lnTo>
                  <a:lnTo>
                    <a:pt x="1660330" y="2921448"/>
                  </a:lnTo>
                  <a:lnTo>
                    <a:pt x="1617364" y="2928175"/>
                  </a:lnTo>
                  <a:lnTo>
                    <a:pt x="1704059" y="2928175"/>
                  </a:lnTo>
                  <a:lnTo>
                    <a:pt x="1714469" y="2923320"/>
                  </a:lnTo>
                  <a:lnTo>
                    <a:pt x="1753036" y="2890094"/>
                  </a:lnTo>
                  <a:lnTo>
                    <a:pt x="1781765" y="2846183"/>
                  </a:lnTo>
                  <a:lnTo>
                    <a:pt x="1781765" y="2844910"/>
                  </a:lnTo>
                  <a:lnTo>
                    <a:pt x="2124204" y="1567768"/>
                  </a:lnTo>
                  <a:lnTo>
                    <a:pt x="2555219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54" name="Google Shape;1354;p31"/>
          <p:cNvSpPr txBox="1"/>
          <p:nvPr/>
        </p:nvSpPr>
        <p:spPr>
          <a:xfrm>
            <a:off x="122670" y="6548628"/>
            <a:ext cx="5772150" cy="238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CSP004_C_E - ARGOMENTO 1: Cristina Alcaraz, 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55" name="Google Shape;1355;p31"/>
          <p:cNvSpPr txBox="1"/>
          <p:nvPr/>
        </p:nvSpPr>
        <p:spPr>
          <a:xfrm rot="5400000">
            <a:off x="8833357" y="2836480"/>
            <a:ext cx="5821045" cy="11468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7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D9D9D9"/>
                </a:solidFill>
                <a:latin typeface="Verdana"/>
                <a:ea typeface="Verdana"/>
                <a:cs typeface="Verdana"/>
                <a:sym typeface="Verdana"/>
              </a:rPr>
              <a:t>SFIDE</a:t>
            </a:r>
            <a:endParaRPr sz="7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56" name="Google Shape;1356;p31"/>
          <p:cNvSpPr txBox="1"/>
          <p:nvPr/>
        </p:nvSpPr>
        <p:spPr>
          <a:xfrm>
            <a:off x="692056" y="1568196"/>
            <a:ext cx="7171200" cy="20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95250" lvl="0" marL="103504" marR="19113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•"/>
            </a:pP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	Secondo il NIST, una </a:t>
            </a:r>
            <a:r>
              <a:rPr b="1" lang="en-US" sz="1700">
                <a:latin typeface="Verdana"/>
                <a:ea typeface="Verdana"/>
                <a:cs typeface="Verdana"/>
                <a:sym typeface="Verdana"/>
              </a:rPr>
              <a:t>vulnerabilità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può essere definita come una "</a:t>
            </a:r>
            <a:r>
              <a:rPr b="1" i="1" lang="en-US" sz="1700">
                <a:latin typeface="Verdana"/>
                <a:ea typeface="Verdana"/>
                <a:cs typeface="Verdana"/>
                <a:sym typeface="Verdana"/>
              </a:rPr>
              <a:t>debolezza </a:t>
            </a:r>
            <a:r>
              <a:rPr i="1" lang="en-US" sz="1700">
                <a:latin typeface="Verdana"/>
                <a:ea typeface="Verdana"/>
                <a:cs typeface="Verdana"/>
                <a:sym typeface="Verdana"/>
              </a:rPr>
              <a:t>in un sistema, nelle procedure di sicurezza del sistema, nei controlli interni o nell'implementazione che potrebbe essere sfruttata o innescata da una minaccia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".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  <a:p>
            <a:pPr indent="-163830" lvl="1" marL="396240" marR="5080" rtl="0" algn="just">
              <a:lnSpc>
                <a:spcPct val="99400"/>
              </a:lnSpc>
              <a:spcBef>
                <a:spcPts val="595"/>
              </a:spcBef>
              <a:spcAft>
                <a:spcPts val="0"/>
              </a:spcAft>
              <a:buSzPts val="1500"/>
              <a:buFont typeface="Arial"/>
              <a:buChar char="•"/>
            </a:pP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L'ENISA la definisce anche come "</a:t>
            </a:r>
            <a:r>
              <a:rPr i="1" lang="en-US" sz="1500">
                <a:latin typeface="Verdana"/>
                <a:ea typeface="Verdana"/>
                <a:cs typeface="Verdana"/>
                <a:sym typeface="Verdana"/>
              </a:rPr>
              <a:t>una </a:t>
            </a:r>
            <a:r>
              <a:rPr b="1" i="1" lang="en-US" sz="1500">
                <a:latin typeface="Verdana"/>
                <a:ea typeface="Verdana"/>
                <a:cs typeface="Verdana"/>
                <a:sym typeface="Verdana"/>
              </a:rPr>
              <a:t>debolezza </a:t>
            </a:r>
            <a:r>
              <a:rPr i="1" lang="en-US" sz="1500">
                <a:latin typeface="Verdana"/>
                <a:ea typeface="Verdana"/>
                <a:cs typeface="Verdana"/>
                <a:sym typeface="Verdana"/>
              </a:rPr>
              <a:t>che un avversario potrebbe sfruttare per compromettere la riservatezza, la disponibilità o l'integrità di una risorsa</a:t>
            </a: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".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357" name="Google Shape;1357;p31"/>
          <p:cNvGrpSpPr/>
          <p:nvPr/>
        </p:nvGrpSpPr>
        <p:grpSpPr>
          <a:xfrm>
            <a:off x="411480" y="3828288"/>
            <a:ext cx="1993392" cy="978407"/>
            <a:chOff x="411480" y="3828288"/>
            <a:chExt cx="1993392" cy="978407"/>
          </a:xfrm>
        </p:grpSpPr>
        <p:pic>
          <p:nvPicPr>
            <p:cNvPr id="1358" name="Google Shape;1358;p3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11480" y="3828288"/>
              <a:ext cx="1993392" cy="9784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59" name="Google Shape;1359;p3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19328" y="3904488"/>
              <a:ext cx="1380744" cy="8747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60" name="Google Shape;1360;p31"/>
            <p:cNvSpPr/>
            <p:nvPr/>
          </p:nvSpPr>
          <p:spPr>
            <a:xfrm>
              <a:off x="439641" y="3856007"/>
              <a:ext cx="1902460" cy="885825"/>
            </a:xfrm>
            <a:custGeom>
              <a:rect b="b" l="l" r="r" t="t"/>
              <a:pathLst>
                <a:path extrusionOk="0" h="885825" w="1902460">
                  <a:moveTo>
                    <a:pt x="950946" y="0"/>
                  </a:moveTo>
                  <a:lnTo>
                    <a:pt x="885839" y="1021"/>
                  </a:lnTo>
                  <a:lnTo>
                    <a:pt x="821908" y="4040"/>
                  </a:lnTo>
                  <a:lnTo>
                    <a:pt x="759297" y="8992"/>
                  </a:lnTo>
                  <a:lnTo>
                    <a:pt x="698147" y="15811"/>
                  </a:lnTo>
                  <a:lnTo>
                    <a:pt x="638599" y="24431"/>
                  </a:lnTo>
                  <a:lnTo>
                    <a:pt x="580795" y="34785"/>
                  </a:lnTo>
                  <a:lnTo>
                    <a:pt x="524876" y="46808"/>
                  </a:lnTo>
                  <a:lnTo>
                    <a:pt x="470985" y="60433"/>
                  </a:lnTo>
                  <a:lnTo>
                    <a:pt x="419263" y="75596"/>
                  </a:lnTo>
                  <a:lnTo>
                    <a:pt x="369851" y="92230"/>
                  </a:lnTo>
                  <a:lnTo>
                    <a:pt x="322891" y="110269"/>
                  </a:lnTo>
                  <a:lnTo>
                    <a:pt x="278525" y="129647"/>
                  </a:lnTo>
                  <a:lnTo>
                    <a:pt x="236895" y="150299"/>
                  </a:lnTo>
                  <a:lnTo>
                    <a:pt x="198141" y="172157"/>
                  </a:lnTo>
                  <a:lnTo>
                    <a:pt x="162406" y="195157"/>
                  </a:lnTo>
                  <a:lnTo>
                    <a:pt x="129832" y="219233"/>
                  </a:lnTo>
                  <a:lnTo>
                    <a:pt x="100559" y="244318"/>
                  </a:lnTo>
                  <a:lnTo>
                    <a:pt x="52486" y="297254"/>
                  </a:lnTo>
                  <a:lnTo>
                    <a:pt x="19319" y="353436"/>
                  </a:lnTo>
                  <a:lnTo>
                    <a:pt x="2193" y="412339"/>
                  </a:lnTo>
                  <a:lnTo>
                    <a:pt x="0" y="442645"/>
                  </a:lnTo>
                  <a:lnTo>
                    <a:pt x="2193" y="472951"/>
                  </a:lnTo>
                  <a:lnTo>
                    <a:pt x="19319" y="531854"/>
                  </a:lnTo>
                  <a:lnTo>
                    <a:pt x="52486" y="588036"/>
                  </a:lnTo>
                  <a:lnTo>
                    <a:pt x="100559" y="640971"/>
                  </a:lnTo>
                  <a:lnTo>
                    <a:pt x="129832" y="666057"/>
                  </a:lnTo>
                  <a:lnTo>
                    <a:pt x="162406" y="690132"/>
                  </a:lnTo>
                  <a:lnTo>
                    <a:pt x="198141" y="713132"/>
                  </a:lnTo>
                  <a:lnTo>
                    <a:pt x="236895" y="734991"/>
                  </a:lnTo>
                  <a:lnTo>
                    <a:pt x="278525" y="755642"/>
                  </a:lnTo>
                  <a:lnTo>
                    <a:pt x="322891" y="775020"/>
                  </a:lnTo>
                  <a:lnTo>
                    <a:pt x="369851" y="793059"/>
                  </a:lnTo>
                  <a:lnTo>
                    <a:pt x="419263" y="809693"/>
                  </a:lnTo>
                  <a:lnTo>
                    <a:pt x="470985" y="824856"/>
                  </a:lnTo>
                  <a:lnTo>
                    <a:pt x="524876" y="838482"/>
                  </a:lnTo>
                  <a:lnTo>
                    <a:pt x="580795" y="850505"/>
                  </a:lnTo>
                  <a:lnTo>
                    <a:pt x="638599" y="860859"/>
                  </a:lnTo>
                  <a:lnTo>
                    <a:pt x="698147" y="869478"/>
                  </a:lnTo>
                  <a:lnTo>
                    <a:pt x="759297" y="876297"/>
                  </a:lnTo>
                  <a:lnTo>
                    <a:pt x="821908" y="881249"/>
                  </a:lnTo>
                  <a:lnTo>
                    <a:pt x="885839" y="884269"/>
                  </a:lnTo>
                  <a:lnTo>
                    <a:pt x="950946" y="885290"/>
                  </a:lnTo>
                  <a:lnTo>
                    <a:pt x="1016054" y="884269"/>
                  </a:lnTo>
                  <a:lnTo>
                    <a:pt x="1079984" y="881249"/>
                  </a:lnTo>
                  <a:lnTo>
                    <a:pt x="1142595" y="876297"/>
                  </a:lnTo>
                  <a:lnTo>
                    <a:pt x="1203746" y="869478"/>
                  </a:lnTo>
                  <a:lnTo>
                    <a:pt x="1263294" y="860859"/>
                  </a:lnTo>
                  <a:lnTo>
                    <a:pt x="1321098" y="850505"/>
                  </a:lnTo>
                  <a:lnTo>
                    <a:pt x="1377016" y="838482"/>
                  </a:lnTo>
                  <a:lnTo>
                    <a:pt x="1430907" y="824856"/>
                  </a:lnTo>
                  <a:lnTo>
                    <a:pt x="1482630" y="809693"/>
                  </a:lnTo>
                  <a:lnTo>
                    <a:pt x="1532041" y="793059"/>
                  </a:lnTo>
                  <a:lnTo>
                    <a:pt x="1579001" y="775020"/>
                  </a:lnTo>
                  <a:lnTo>
                    <a:pt x="1623367" y="755642"/>
                  </a:lnTo>
                  <a:lnTo>
                    <a:pt x="1664998" y="734991"/>
                  </a:lnTo>
                  <a:lnTo>
                    <a:pt x="1703751" y="713132"/>
                  </a:lnTo>
                  <a:lnTo>
                    <a:pt x="1739486" y="690132"/>
                  </a:lnTo>
                  <a:lnTo>
                    <a:pt x="1772061" y="666057"/>
                  </a:lnTo>
                  <a:lnTo>
                    <a:pt x="1801334" y="640971"/>
                  </a:lnTo>
                  <a:lnTo>
                    <a:pt x="1849407" y="588036"/>
                  </a:lnTo>
                  <a:lnTo>
                    <a:pt x="1882573" y="531854"/>
                  </a:lnTo>
                  <a:lnTo>
                    <a:pt x="1899699" y="472951"/>
                  </a:lnTo>
                  <a:lnTo>
                    <a:pt x="1901893" y="442645"/>
                  </a:lnTo>
                  <a:lnTo>
                    <a:pt x="1899699" y="412339"/>
                  </a:lnTo>
                  <a:lnTo>
                    <a:pt x="1882573" y="353436"/>
                  </a:lnTo>
                  <a:lnTo>
                    <a:pt x="1849407" y="297254"/>
                  </a:lnTo>
                  <a:lnTo>
                    <a:pt x="1801334" y="244318"/>
                  </a:lnTo>
                  <a:lnTo>
                    <a:pt x="1772061" y="219233"/>
                  </a:lnTo>
                  <a:lnTo>
                    <a:pt x="1739486" y="195157"/>
                  </a:lnTo>
                  <a:lnTo>
                    <a:pt x="1703751" y="172157"/>
                  </a:lnTo>
                  <a:lnTo>
                    <a:pt x="1664998" y="150299"/>
                  </a:lnTo>
                  <a:lnTo>
                    <a:pt x="1623367" y="129647"/>
                  </a:lnTo>
                  <a:lnTo>
                    <a:pt x="1579001" y="110269"/>
                  </a:lnTo>
                  <a:lnTo>
                    <a:pt x="1532041" y="92230"/>
                  </a:lnTo>
                  <a:lnTo>
                    <a:pt x="1482630" y="75596"/>
                  </a:lnTo>
                  <a:lnTo>
                    <a:pt x="1430907" y="60433"/>
                  </a:lnTo>
                  <a:lnTo>
                    <a:pt x="1377016" y="46808"/>
                  </a:lnTo>
                  <a:lnTo>
                    <a:pt x="1321098" y="34785"/>
                  </a:lnTo>
                  <a:lnTo>
                    <a:pt x="1263294" y="24431"/>
                  </a:lnTo>
                  <a:lnTo>
                    <a:pt x="1203746" y="15811"/>
                  </a:lnTo>
                  <a:lnTo>
                    <a:pt x="1142595" y="8992"/>
                  </a:lnTo>
                  <a:lnTo>
                    <a:pt x="1079984" y="4040"/>
                  </a:lnTo>
                  <a:lnTo>
                    <a:pt x="1016054" y="1021"/>
                  </a:lnTo>
                  <a:lnTo>
                    <a:pt x="950946" y="0"/>
                  </a:lnTo>
                  <a:close/>
                </a:path>
              </a:pathLst>
            </a:custGeom>
            <a:solidFill>
              <a:srgbClr val="D87A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31"/>
            <p:cNvSpPr/>
            <p:nvPr/>
          </p:nvSpPr>
          <p:spPr>
            <a:xfrm>
              <a:off x="439641" y="3856007"/>
              <a:ext cx="1902460" cy="885825"/>
            </a:xfrm>
            <a:custGeom>
              <a:rect b="b" l="l" r="r" t="t"/>
              <a:pathLst>
                <a:path extrusionOk="0" h="885825" w="1902460">
                  <a:moveTo>
                    <a:pt x="0" y="442645"/>
                  </a:moveTo>
                  <a:lnTo>
                    <a:pt x="8681" y="382581"/>
                  </a:lnTo>
                  <a:lnTo>
                    <a:pt x="33968" y="324972"/>
                  </a:lnTo>
                  <a:lnTo>
                    <a:pt x="74730" y="270347"/>
                  </a:lnTo>
                  <a:lnTo>
                    <a:pt x="129832" y="219233"/>
                  </a:lnTo>
                  <a:lnTo>
                    <a:pt x="162406" y="195158"/>
                  </a:lnTo>
                  <a:lnTo>
                    <a:pt x="198141" y="172158"/>
                  </a:lnTo>
                  <a:lnTo>
                    <a:pt x="236895" y="150299"/>
                  </a:lnTo>
                  <a:lnTo>
                    <a:pt x="278525" y="129647"/>
                  </a:lnTo>
                  <a:lnTo>
                    <a:pt x="322891" y="110269"/>
                  </a:lnTo>
                  <a:lnTo>
                    <a:pt x="369851" y="92230"/>
                  </a:lnTo>
                  <a:lnTo>
                    <a:pt x="419263" y="75596"/>
                  </a:lnTo>
                  <a:lnTo>
                    <a:pt x="470985" y="60434"/>
                  </a:lnTo>
                  <a:lnTo>
                    <a:pt x="524876" y="46808"/>
                  </a:lnTo>
                  <a:lnTo>
                    <a:pt x="580795" y="34785"/>
                  </a:lnTo>
                  <a:lnTo>
                    <a:pt x="638599" y="24431"/>
                  </a:lnTo>
                  <a:lnTo>
                    <a:pt x="698147" y="15811"/>
                  </a:lnTo>
                  <a:lnTo>
                    <a:pt x="759297" y="8992"/>
                  </a:lnTo>
                  <a:lnTo>
                    <a:pt x="821908" y="4040"/>
                  </a:lnTo>
                  <a:lnTo>
                    <a:pt x="885838" y="1021"/>
                  </a:lnTo>
                  <a:lnTo>
                    <a:pt x="950946" y="0"/>
                  </a:lnTo>
                  <a:lnTo>
                    <a:pt x="1016054" y="1021"/>
                  </a:lnTo>
                  <a:lnTo>
                    <a:pt x="1079984" y="4040"/>
                  </a:lnTo>
                  <a:lnTo>
                    <a:pt x="1142595" y="8992"/>
                  </a:lnTo>
                  <a:lnTo>
                    <a:pt x="1203745" y="15811"/>
                  </a:lnTo>
                  <a:lnTo>
                    <a:pt x="1263293" y="24431"/>
                  </a:lnTo>
                  <a:lnTo>
                    <a:pt x="1321097" y="34785"/>
                  </a:lnTo>
                  <a:lnTo>
                    <a:pt x="1377016" y="46808"/>
                  </a:lnTo>
                  <a:lnTo>
                    <a:pt x="1430907" y="60434"/>
                  </a:lnTo>
                  <a:lnTo>
                    <a:pt x="1482629" y="75596"/>
                  </a:lnTo>
                  <a:lnTo>
                    <a:pt x="1532041" y="92230"/>
                  </a:lnTo>
                  <a:lnTo>
                    <a:pt x="1579001" y="110269"/>
                  </a:lnTo>
                  <a:lnTo>
                    <a:pt x="1623367" y="129647"/>
                  </a:lnTo>
                  <a:lnTo>
                    <a:pt x="1664997" y="150299"/>
                  </a:lnTo>
                  <a:lnTo>
                    <a:pt x="1703751" y="172158"/>
                  </a:lnTo>
                  <a:lnTo>
                    <a:pt x="1739486" y="195158"/>
                  </a:lnTo>
                  <a:lnTo>
                    <a:pt x="1772061" y="219233"/>
                  </a:lnTo>
                  <a:lnTo>
                    <a:pt x="1801333" y="244319"/>
                  </a:lnTo>
                  <a:lnTo>
                    <a:pt x="1849407" y="297254"/>
                  </a:lnTo>
                  <a:lnTo>
                    <a:pt x="1882573" y="353436"/>
                  </a:lnTo>
                  <a:lnTo>
                    <a:pt x="1899699" y="412339"/>
                  </a:lnTo>
                  <a:lnTo>
                    <a:pt x="1901893" y="442645"/>
                  </a:lnTo>
                  <a:lnTo>
                    <a:pt x="1899699" y="472951"/>
                  </a:lnTo>
                  <a:lnTo>
                    <a:pt x="1882573" y="531853"/>
                  </a:lnTo>
                  <a:lnTo>
                    <a:pt x="1849407" y="588036"/>
                  </a:lnTo>
                  <a:lnTo>
                    <a:pt x="1801333" y="640971"/>
                  </a:lnTo>
                  <a:lnTo>
                    <a:pt x="1772061" y="666057"/>
                  </a:lnTo>
                  <a:lnTo>
                    <a:pt x="1739486" y="690132"/>
                  </a:lnTo>
                  <a:lnTo>
                    <a:pt x="1703751" y="713132"/>
                  </a:lnTo>
                  <a:lnTo>
                    <a:pt x="1664997" y="734991"/>
                  </a:lnTo>
                  <a:lnTo>
                    <a:pt x="1623367" y="755643"/>
                  </a:lnTo>
                  <a:lnTo>
                    <a:pt x="1579001" y="775021"/>
                  </a:lnTo>
                  <a:lnTo>
                    <a:pt x="1532041" y="793060"/>
                  </a:lnTo>
                  <a:lnTo>
                    <a:pt x="1482629" y="809694"/>
                  </a:lnTo>
                  <a:lnTo>
                    <a:pt x="1430907" y="824856"/>
                  </a:lnTo>
                  <a:lnTo>
                    <a:pt x="1377016" y="838482"/>
                  </a:lnTo>
                  <a:lnTo>
                    <a:pt x="1321097" y="850505"/>
                  </a:lnTo>
                  <a:lnTo>
                    <a:pt x="1263293" y="860859"/>
                  </a:lnTo>
                  <a:lnTo>
                    <a:pt x="1203745" y="869479"/>
                  </a:lnTo>
                  <a:lnTo>
                    <a:pt x="1142595" y="876298"/>
                  </a:lnTo>
                  <a:lnTo>
                    <a:pt x="1079984" y="881250"/>
                  </a:lnTo>
                  <a:lnTo>
                    <a:pt x="1016054" y="884269"/>
                  </a:lnTo>
                  <a:lnTo>
                    <a:pt x="950946" y="885291"/>
                  </a:lnTo>
                  <a:lnTo>
                    <a:pt x="885838" y="884269"/>
                  </a:lnTo>
                  <a:lnTo>
                    <a:pt x="821908" y="881250"/>
                  </a:lnTo>
                  <a:lnTo>
                    <a:pt x="759297" y="876298"/>
                  </a:lnTo>
                  <a:lnTo>
                    <a:pt x="698147" y="869479"/>
                  </a:lnTo>
                  <a:lnTo>
                    <a:pt x="638599" y="860859"/>
                  </a:lnTo>
                  <a:lnTo>
                    <a:pt x="580795" y="850505"/>
                  </a:lnTo>
                  <a:lnTo>
                    <a:pt x="524876" y="838482"/>
                  </a:lnTo>
                  <a:lnTo>
                    <a:pt x="470985" y="824856"/>
                  </a:lnTo>
                  <a:lnTo>
                    <a:pt x="419263" y="809694"/>
                  </a:lnTo>
                  <a:lnTo>
                    <a:pt x="369851" y="793060"/>
                  </a:lnTo>
                  <a:lnTo>
                    <a:pt x="322891" y="775021"/>
                  </a:lnTo>
                  <a:lnTo>
                    <a:pt x="278525" y="755643"/>
                  </a:lnTo>
                  <a:lnTo>
                    <a:pt x="236895" y="734991"/>
                  </a:lnTo>
                  <a:lnTo>
                    <a:pt x="198141" y="713132"/>
                  </a:lnTo>
                  <a:lnTo>
                    <a:pt x="162406" y="690132"/>
                  </a:lnTo>
                  <a:lnTo>
                    <a:pt x="129832" y="666057"/>
                  </a:lnTo>
                  <a:lnTo>
                    <a:pt x="100559" y="640971"/>
                  </a:lnTo>
                  <a:lnTo>
                    <a:pt x="52486" y="588036"/>
                  </a:lnTo>
                  <a:lnTo>
                    <a:pt x="19319" y="531853"/>
                  </a:lnTo>
                  <a:lnTo>
                    <a:pt x="2193" y="472951"/>
                  </a:lnTo>
                  <a:lnTo>
                    <a:pt x="0" y="442645"/>
                  </a:lnTo>
                  <a:close/>
                </a:path>
              </a:pathLst>
            </a:custGeom>
            <a:noFill/>
            <a:ln cap="flat" cmpd="sng" w="12700">
              <a:solidFill>
                <a:srgbClr val="FFBA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62" name="Google Shape;1362;p31"/>
          <p:cNvSpPr txBox="1"/>
          <p:nvPr/>
        </p:nvSpPr>
        <p:spPr>
          <a:xfrm>
            <a:off x="541100" y="3966975"/>
            <a:ext cx="1617000" cy="6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-1270" lvl="0" marL="12700" marR="5080" rtl="0" algn="ctr">
              <a:lnSpc>
                <a:spcPct val="97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Aumento della probabilità di errori di sistema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363" name="Google Shape;1363;p31"/>
          <p:cNvGrpSpPr/>
          <p:nvPr/>
        </p:nvGrpSpPr>
        <p:grpSpPr>
          <a:xfrm>
            <a:off x="2865120" y="3834384"/>
            <a:ext cx="2368296" cy="975359"/>
            <a:chOff x="2865120" y="3834384"/>
            <a:chExt cx="2368296" cy="975359"/>
          </a:xfrm>
        </p:grpSpPr>
        <p:pic>
          <p:nvPicPr>
            <p:cNvPr id="1364" name="Google Shape;1364;p3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865120" y="3834384"/>
              <a:ext cx="2368296" cy="9753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5" name="Google Shape;1365;p3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230880" y="3947160"/>
              <a:ext cx="1676399" cy="8046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66" name="Google Shape;1366;p31"/>
            <p:cNvSpPr/>
            <p:nvPr/>
          </p:nvSpPr>
          <p:spPr>
            <a:xfrm>
              <a:off x="2891919" y="3861625"/>
              <a:ext cx="2277745" cy="885825"/>
            </a:xfrm>
            <a:custGeom>
              <a:rect b="b" l="l" r="r" t="t"/>
              <a:pathLst>
                <a:path extrusionOk="0" h="885825" w="2277745">
                  <a:moveTo>
                    <a:pt x="1138570" y="0"/>
                  </a:moveTo>
                  <a:lnTo>
                    <a:pt x="1071670" y="751"/>
                  </a:lnTo>
                  <a:lnTo>
                    <a:pt x="1005788" y="2977"/>
                  </a:lnTo>
                  <a:lnTo>
                    <a:pt x="941031" y="6638"/>
                  </a:lnTo>
                  <a:lnTo>
                    <a:pt x="877506" y="11690"/>
                  </a:lnTo>
                  <a:lnTo>
                    <a:pt x="815319" y="18093"/>
                  </a:lnTo>
                  <a:lnTo>
                    <a:pt x="754577" y="25805"/>
                  </a:lnTo>
                  <a:lnTo>
                    <a:pt x="695387" y="34785"/>
                  </a:lnTo>
                  <a:lnTo>
                    <a:pt x="637855" y="44990"/>
                  </a:lnTo>
                  <a:lnTo>
                    <a:pt x="582089" y="56381"/>
                  </a:lnTo>
                  <a:lnTo>
                    <a:pt x="528196" y="68914"/>
                  </a:lnTo>
                  <a:lnTo>
                    <a:pt x="476281" y="82549"/>
                  </a:lnTo>
                  <a:lnTo>
                    <a:pt x="426452" y="97243"/>
                  </a:lnTo>
                  <a:lnTo>
                    <a:pt x="378816" y="112957"/>
                  </a:lnTo>
                  <a:lnTo>
                    <a:pt x="333479" y="129647"/>
                  </a:lnTo>
                  <a:lnTo>
                    <a:pt x="290548" y="147273"/>
                  </a:lnTo>
                  <a:lnTo>
                    <a:pt x="250131" y="165792"/>
                  </a:lnTo>
                  <a:lnTo>
                    <a:pt x="212333" y="185164"/>
                  </a:lnTo>
                  <a:lnTo>
                    <a:pt x="177261" y="205347"/>
                  </a:lnTo>
                  <a:lnTo>
                    <a:pt x="145023" y="226300"/>
                  </a:lnTo>
                  <a:lnTo>
                    <a:pt x="89474" y="270347"/>
                  </a:lnTo>
                  <a:lnTo>
                    <a:pt x="46540" y="316973"/>
                  </a:lnTo>
                  <a:lnTo>
                    <a:pt x="17074" y="365847"/>
                  </a:lnTo>
                  <a:lnTo>
                    <a:pt x="1932" y="416635"/>
                  </a:lnTo>
                  <a:lnTo>
                    <a:pt x="0" y="442644"/>
                  </a:lnTo>
                  <a:lnTo>
                    <a:pt x="1932" y="468653"/>
                  </a:lnTo>
                  <a:lnTo>
                    <a:pt x="17074" y="519442"/>
                  </a:lnTo>
                  <a:lnTo>
                    <a:pt x="46540" y="568315"/>
                  </a:lnTo>
                  <a:lnTo>
                    <a:pt x="89474" y="614941"/>
                  </a:lnTo>
                  <a:lnTo>
                    <a:pt x="145023" y="658988"/>
                  </a:lnTo>
                  <a:lnTo>
                    <a:pt x="177261" y="679941"/>
                  </a:lnTo>
                  <a:lnTo>
                    <a:pt x="212333" y="700124"/>
                  </a:lnTo>
                  <a:lnTo>
                    <a:pt x="250131" y="719496"/>
                  </a:lnTo>
                  <a:lnTo>
                    <a:pt x="290548" y="738015"/>
                  </a:lnTo>
                  <a:lnTo>
                    <a:pt x="333479" y="755641"/>
                  </a:lnTo>
                  <a:lnTo>
                    <a:pt x="378816" y="772331"/>
                  </a:lnTo>
                  <a:lnTo>
                    <a:pt x="426452" y="788045"/>
                  </a:lnTo>
                  <a:lnTo>
                    <a:pt x="476281" y="802739"/>
                  </a:lnTo>
                  <a:lnTo>
                    <a:pt x="528196" y="816374"/>
                  </a:lnTo>
                  <a:lnTo>
                    <a:pt x="582089" y="828907"/>
                  </a:lnTo>
                  <a:lnTo>
                    <a:pt x="637855" y="840298"/>
                  </a:lnTo>
                  <a:lnTo>
                    <a:pt x="695387" y="850503"/>
                  </a:lnTo>
                  <a:lnTo>
                    <a:pt x="754577" y="859483"/>
                  </a:lnTo>
                  <a:lnTo>
                    <a:pt x="815319" y="867195"/>
                  </a:lnTo>
                  <a:lnTo>
                    <a:pt x="877506" y="873598"/>
                  </a:lnTo>
                  <a:lnTo>
                    <a:pt x="941031" y="878650"/>
                  </a:lnTo>
                  <a:lnTo>
                    <a:pt x="1005788" y="882311"/>
                  </a:lnTo>
                  <a:lnTo>
                    <a:pt x="1071670" y="884537"/>
                  </a:lnTo>
                  <a:lnTo>
                    <a:pt x="1138570" y="885289"/>
                  </a:lnTo>
                  <a:lnTo>
                    <a:pt x="1205469" y="884537"/>
                  </a:lnTo>
                  <a:lnTo>
                    <a:pt x="1271351" y="882311"/>
                  </a:lnTo>
                  <a:lnTo>
                    <a:pt x="1336108" y="878650"/>
                  </a:lnTo>
                  <a:lnTo>
                    <a:pt x="1399633" y="873598"/>
                  </a:lnTo>
                  <a:lnTo>
                    <a:pt x="1461820" y="867195"/>
                  </a:lnTo>
                  <a:lnTo>
                    <a:pt x="1522562" y="859483"/>
                  </a:lnTo>
                  <a:lnTo>
                    <a:pt x="1581752" y="850503"/>
                  </a:lnTo>
                  <a:lnTo>
                    <a:pt x="1639283" y="840298"/>
                  </a:lnTo>
                  <a:lnTo>
                    <a:pt x="1695049" y="828907"/>
                  </a:lnTo>
                  <a:lnTo>
                    <a:pt x="1748943" y="816374"/>
                  </a:lnTo>
                  <a:lnTo>
                    <a:pt x="1800858" y="802739"/>
                  </a:lnTo>
                  <a:lnTo>
                    <a:pt x="1850686" y="788045"/>
                  </a:lnTo>
                  <a:lnTo>
                    <a:pt x="1898323" y="772331"/>
                  </a:lnTo>
                  <a:lnTo>
                    <a:pt x="1943659" y="755641"/>
                  </a:lnTo>
                  <a:lnTo>
                    <a:pt x="1986590" y="738015"/>
                  </a:lnTo>
                  <a:lnTo>
                    <a:pt x="2027008" y="719496"/>
                  </a:lnTo>
                  <a:lnTo>
                    <a:pt x="2064806" y="700124"/>
                  </a:lnTo>
                  <a:lnTo>
                    <a:pt x="2099877" y="679941"/>
                  </a:lnTo>
                  <a:lnTo>
                    <a:pt x="2132115" y="658988"/>
                  </a:lnTo>
                  <a:lnTo>
                    <a:pt x="2187664" y="614941"/>
                  </a:lnTo>
                  <a:lnTo>
                    <a:pt x="2230599" y="568315"/>
                  </a:lnTo>
                  <a:lnTo>
                    <a:pt x="2260064" y="519442"/>
                  </a:lnTo>
                  <a:lnTo>
                    <a:pt x="2275206" y="468653"/>
                  </a:lnTo>
                  <a:lnTo>
                    <a:pt x="2277139" y="442644"/>
                  </a:lnTo>
                  <a:lnTo>
                    <a:pt x="2275206" y="416635"/>
                  </a:lnTo>
                  <a:lnTo>
                    <a:pt x="2260064" y="365847"/>
                  </a:lnTo>
                  <a:lnTo>
                    <a:pt x="2230599" y="316973"/>
                  </a:lnTo>
                  <a:lnTo>
                    <a:pt x="2187664" y="270347"/>
                  </a:lnTo>
                  <a:lnTo>
                    <a:pt x="2132115" y="226300"/>
                  </a:lnTo>
                  <a:lnTo>
                    <a:pt x="2099877" y="205347"/>
                  </a:lnTo>
                  <a:lnTo>
                    <a:pt x="2064806" y="185164"/>
                  </a:lnTo>
                  <a:lnTo>
                    <a:pt x="2027008" y="165792"/>
                  </a:lnTo>
                  <a:lnTo>
                    <a:pt x="1986590" y="147273"/>
                  </a:lnTo>
                  <a:lnTo>
                    <a:pt x="1943659" y="129647"/>
                  </a:lnTo>
                  <a:lnTo>
                    <a:pt x="1898323" y="112957"/>
                  </a:lnTo>
                  <a:lnTo>
                    <a:pt x="1850686" y="97243"/>
                  </a:lnTo>
                  <a:lnTo>
                    <a:pt x="1800858" y="82549"/>
                  </a:lnTo>
                  <a:lnTo>
                    <a:pt x="1748943" y="68914"/>
                  </a:lnTo>
                  <a:lnTo>
                    <a:pt x="1695049" y="56381"/>
                  </a:lnTo>
                  <a:lnTo>
                    <a:pt x="1639283" y="44990"/>
                  </a:lnTo>
                  <a:lnTo>
                    <a:pt x="1581752" y="34785"/>
                  </a:lnTo>
                  <a:lnTo>
                    <a:pt x="1522562" y="25805"/>
                  </a:lnTo>
                  <a:lnTo>
                    <a:pt x="1461820" y="18093"/>
                  </a:lnTo>
                  <a:lnTo>
                    <a:pt x="1399633" y="11690"/>
                  </a:lnTo>
                  <a:lnTo>
                    <a:pt x="1336108" y="6638"/>
                  </a:lnTo>
                  <a:lnTo>
                    <a:pt x="1271351" y="2977"/>
                  </a:lnTo>
                  <a:lnTo>
                    <a:pt x="1205469" y="751"/>
                  </a:lnTo>
                  <a:lnTo>
                    <a:pt x="1138570" y="0"/>
                  </a:lnTo>
                  <a:close/>
                </a:path>
              </a:pathLst>
            </a:custGeom>
            <a:solidFill>
              <a:srgbClr val="9411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p31"/>
            <p:cNvSpPr/>
            <p:nvPr/>
          </p:nvSpPr>
          <p:spPr>
            <a:xfrm>
              <a:off x="2891919" y="3861625"/>
              <a:ext cx="2277745" cy="885825"/>
            </a:xfrm>
            <a:custGeom>
              <a:rect b="b" l="l" r="r" t="t"/>
              <a:pathLst>
                <a:path extrusionOk="0" h="885825" w="2277745">
                  <a:moveTo>
                    <a:pt x="0" y="442645"/>
                  </a:moveTo>
                  <a:lnTo>
                    <a:pt x="7659" y="391023"/>
                  </a:lnTo>
                  <a:lnTo>
                    <a:pt x="30070" y="341150"/>
                  </a:lnTo>
                  <a:lnTo>
                    <a:pt x="66377" y="293359"/>
                  </a:lnTo>
                  <a:lnTo>
                    <a:pt x="115725" y="247980"/>
                  </a:lnTo>
                  <a:lnTo>
                    <a:pt x="177261" y="205348"/>
                  </a:lnTo>
                  <a:lnTo>
                    <a:pt x="212332" y="185165"/>
                  </a:lnTo>
                  <a:lnTo>
                    <a:pt x="250130" y="165793"/>
                  </a:lnTo>
                  <a:lnTo>
                    <a:pt x="290548" y="147273"/>
                  </a:lnTo>
                  <a:lnTo>
                    <a:pt x="333479" y="129647"/>
                  </a:lnTo>
                  <a:lnTo>
                    <a:pt x="378816" y="112957"/>
                  </a:lnTo>
                  <a:lnTo>
                    <a:pt x="426452" y="97244"/>
                  </a:lnTo>
                  <a:lnTo>
                    <a:pt x="476281" y="82549"/>
                  </a:lnTo>
                  <a:lnTo>
                    <a:pt x="528195" y="68914"/>
                  </a:lnTo>
                  <a:lnTo>
                    <a:pt x="582089" y="56381"/>
                  </a:lnTo>
                  <a:lnTo>
                    <a:pt x="637855" y="44990"/>
                  </a:lnTo>
                  <a:lnTo>
                    <a:pt x="695386" y="34785"/>
                  </a:lnTo>
                  <a:lnTo>
                    <a:pt x="754576" y="25805"/>
                  </a:lnTo>
                  <a:lnTo>
                    <a:pt x="815318" y="18093"/>
                  </a:lnTo>
                  <a:lnTo>
                    <a:pt x="877505" y="11690"/>
                  </a:lnTo>
                  <a:lnTo>
                    <a:pt x="941030" y="6638"/>
                  </a:lnTo>
                  <a:lnTo>
                    <a:pt x="1005787" y="2977"/>
                  </a:lnTo>
                  <a:lnTo>
                    <a:pt x="1071669" y="751"/>
                  </a:lnTo>
                  <a:lnTo>
                    <a:pt x="1138569" y="0"/>
                  </a:lnTo>
                  <a:lnTo>
                    <a:pt x="1205468" y="751"/>
                  </a:lnTo>
                  <a:lnTo>
                    <a:pt x="1271350" y="2977"/>
                  </a:lnTo>
                  <a:lnTo>
                    <a:pt x="1336107" y="6638"/>
                  </a:lnTo>
                  <a:lnTo>
                    <a:pt x="1399632" y="11690"/>
                  </a:lnTo>
                  <a:lnTo>
                    <a:pt x="1461819" y="18093"/>
                  </a:lnTo>
                  <a:lnTo>
                    <a:pt x="1522561" y="25805"/>
                  </a:lnTo>
                  <a:lnTo>
                    <a:pt x="1581751" y="34785"/>
                  </a:lnTo>
                  <a:lnTo>
                    <a:pt x="1639283" y="44990"/>
                  </a:lnTo>
                  <a:lnTo>
                    <a:pt x="1695049" y="56381"/>
                  </a:lnTo>
                  <a:lnTo>
                    <a:pt x="1748943" y="68914"/>
                  </a:lnTo>
                  <a:lnTo>
                    <a:pt x="1800857" y="82549"/>
                  </a:lnTo>
                  <a:lnTo>
                    <a:pt x="1850686" y="97244"/>
                  </a:lnTo>
                  <a:lnTo>
                    <a:pt x="1898322" y="112957"/>
                  </a:lnTo>
                  <a:lnTo>
                    <a:pt x="1943659" y="129647"/>
                  </a:lnTo>
                  <a:lnTo>
                    <a:pt x="1986590" y="147273"/>
                  </a:lnTo>
                  <a:lnTo>
                    <a:pt x="2027008" y="165793"/>
                  </a:lnTo>
                  <a:lnTo>
                    <a:pt x="2064805" y="185165"/>
                  </a:lnTo>
                  <a:lnTo>
                    <a:pt x="2099877" y="205348"/>
                  </a:lnTo>
                  <a:lnTo>
                    <a:pt x="2132115" y="226300"/>
                  </a:lnTo>
                  <a:lnTo>
                    <a:pt x="2187664" y="270347"/>
                  </a:lnTo>
                  <a:lnTo>
                    <a:pt x="2230598" y="316973"/>
                  </a:lnTo>
                  <a:lnTo>
                    <a:pt x="2260064" y="365847"/>
                  </a:lnTo>
                  <a:lnTo>
                    <a:pt x="2275206" y="416636"/>
                  </a:lnTo>
                  <a:lnTo>
                    <a:pt x="2277139" y="442645"/>
                  </a:lnTo>
                  <a:lnTo>
                    <a:pt x="2275206" y="468653"/>
                  </a:lnTo>
                  <a:lnTo>
                    <a:pt x="2260064" y="519442"/>
                  </a:lnTo>
                  <a:lnTo>
                    <a:pt x="2230598" y="568316"/>
                  </a:lnTo>
                  <a:lnTo>
                    <a:pt x="2187664" y="614942"/>
                  </a:lnTo>
                  <a:lnTo>
                    <a:pt x="2132115" y="658989"/>
                  </a:lnTo>
                  <a:lnTo>
                    <a:pt x="2099877" y="679941"/>
                  </a:lnTo>
                  <a:lnTo>
                    <a:pt x="2064805" y="700124"/>
                  </a:lnTo>
                  <a:lnTo>
                    <a:pt x="2027008" y="719496"/>
                  </a:lnTo>
                  <a:lnTo>
                    <a:pt x="1986590" y="738016"/>
                  </a:lnTo>
                  <a:lnTo>
                    <a:pt x="1943659" y="755642"/>
                  </a:lnTo>
                  <a:lnTo>
                    <a:pt x="1898322" y="772332"/>
                  </a:lnTo>
                  <a:lnTo>
                    <a:pt x="1850686" y="788045"/>
                  </a:lnTo>
                  <a:lnTo>
                    <a:pt x="1800857" y="802740"/>
                  </a:lnTo>
                  <a:lnTo>
                    <a:pt x="1748943" y="816375"/>
                  </a:lnTo>
                  <a:lnTo>
                    <a:pt x="1695049" y="828908"/>
                  </a:lnTo>
                  <a:lnTo>
                    <a:pt x="1639283" y="840299"/>
                  </a:lnTo>
                  <a:lnTo>
                    <a:pt x="1581751" y="850504"/>
                  </a:lnTo>
                  <a:lnTo>
                    <a:pt x="1522561" y="859484"/>
                  </a:lnTo>
                  <a:lnTo>
                    <a:pt x="1461819" y="867196"/>
                  </a:lnTo>
                  <a:lnTo>
                    <a:pt x="1399632" y="873599"/>
                  </a:lnTo>
                  <a:lnTo>
                    <a:pt x="1336107" y="878651"/>
                  </a:lnTo>
                  <a:lnTo>
                    <a:pt x="1271350" y="882312"/>
                  </a:lnTo>
                  <a:lnTo>
                    <a:pt x="1205468" y="884538"/>
                  </a:lnTo>
                  <a:lnTo>
                    <a:pt x="1138569" y="885290"/>
                  </a:lnTo>
                  <a:lnTo>
                    <a:pt x="1071669" y="884538"/>
                  </a:lnTo>
                  <a:lnTo>
                    <a:pt x="1005787" y="882312"/>
                  </a:lnTo>
                  <a:lnTo>
                    <a:pt x="941030" y="878651"/>
                  </a:lnTo>
                  <a:lnTo>
                    <a:pt x="877505" y="873599"/>
                  </a:lnTo>
                  <a:lnTo>
                    <a:pt x="815318" y="867196"/>
                  </a:lnTo>
                  <a:lnTo>
                    <a:pt x="754576" y="859484"/>
                  </a:lnTo>
                  <a:lnTo>
                    <a:pt x="695386" y="850504"/>
                  </a:lnTo>
                  <a:lnTo>
                    <a:pt x="637855" y="840299"/>
                  </a:lnTo>
                  <a:lnTo>
                    <a:pt x="582089" y="828908"/>
                  </a:lnTo>
                  <a:lnTo>
                    <a:pt x="528195" y="816375"/>
                  </a:lnTo>
                  <a:lnTo>
                    <a:pt x="476281" y="802740"/>
                  </a:lnTo>
                  <a:lnTo>
                    <a:pt x="426452" y="788045"/>
                  </a:lnTo>
                  <a:lnTo>
                    <a:pt x="378816" y="772332"/>
                  </a:lnTo>
                  <a:lnTo>
                    <a:pt x="333479" y="755642"/>
                  </a:lnTo>
                  <a:lnTo>
                    <a:pt x="290548" y="738016"/>
                  </a:lnTo>
                  <a:lnTo>
                    <a:pt x="250130" y="719496"/>
                  </a:lnTo>
                  <a:lnTo>
                    <a:pt x="212332" y="700124"/>
                  </a:lnTo>
                  <a:lnTo>
                    <a:pt x="177261" y="679941"/>
                  </a:lnTo>
                  <a:lnTo>
                    <a:pt x="145023" y="658989"/>
                  </a:lnTo>
                  <a:lnTo>
                    <a:pt x="89474" y="614942"/>
                  </a:lnTo>
                  <a:lnTo>
                    <a:pt x="46540" y="568316"/>
                  </a:lnTo>
                  <a:lnTo>
                    <a:pt x="17074" y="519442"/>
                  </a:lnTo>
                  <a:lnTo>
                    <a:pt x="1932" y="468653"/>
                  </a:lnTo>
                  <a:lnTo>
                    <a:pt x="0" y="442645"/>
                  </a:lnTo>
                  <a:close/>
                </a:path>
              </a:pathLst>
            </a:custGeom>
            <a:noFill/>
            <a:ln cap="flat" cmpd="sng" w="12700">
              <a:solidFill>
                <a:srgbClr val="FFBA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68" name="Google Shape;1368;p31"/>
          <p:cNvSpPr txBox="1"/>
          <p:nvPr/>
        </p:nvSpPr>
        <p:spPr>
          <a:xfrm>
            <a:off x="3329608" y="4001516"/>
            <a:ext cx="1401445" cy="59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" rtl="0" algn="ctr">
              <a:lnSpc>
                <a:spcPct val="11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Vulnerabilità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marR="5080" rtl="0" algn="ctr">
              <a:lnSpc>
                <a:spcPct val="98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[= violazione della sicurezza, violazione della sicurezza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]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369" name="Google Shape;1369;p31"/>
          <p:cNvGrpSpPr/>
          <p:nvPr/>
        </p:nvGrpSpPr>
        <p:grpSpPr>
          <a:xfrm>
            <a:off x="3694176" y="5373623"/>
            <a:ext cx="1807464" cy="670560"/>
            <a:chOff x="3694176" y="5373623"/>
            <a:chExt cx="1807464" cy="670560"/>
          </a:xfrm>
        </p:grpSpPr>
        <p:pic>
          <p:nvPicPr>
            <p:cNvPr id="1370" name="Google Shape;1370;p31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3694176" y="5373623"/>
              <a:ext cx="1807464" cy="6705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1" name="Google Shape;1371;p31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4181856" y="5507735"/>
              <a:ext cx="832103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2" name="Google Shape;1372;p31"/>
            <p:cNvSpPr/>
            <p:nvPr/>
          </p:nvSpPr>
          <p:spPr>
            <a:xfrm>
              <a:off x="3721322" y="5402771"/>
              <a:ext cx="1717675" cy="576580"/>
            </a:xfrm>
            <a:custGeom>
              <a:rect b="b" l="l" r="r" t="t"/>
              <a:pathLst>
                <a:path extrusionOk="0" h="576579" w="1717675">
                  <a:moveTo>
                    <a:pt x="858732" y="0"/>
                  </a:moveTo>
                  <a:lnTo>
                    <a:pt x="788302" y="954"/>
                  </a:lnTo>
                  <a:lnTo>
                    <a:pt x="719441" y="3769"/>
                  </a:lnTo>
                  <a:lnTo>
                    <a:pt x="652368" y="8370"/>
                  </a:lnTo>
                  <a:lnTo>
                    <a:pt x="587306" y="14683"/>
                  </a:lnTo>
                  <a:lnTo>
                    <a:pt x="524474" y="22633"/>
                  </a:lnTo>
                  <a:lnTo>
                    <a:pt x="464095" y="32147"/>
                  </a:lnTo>
                  <a:lnTo>
                    <a:pt x="406388" y="43151"/>
                  </a:lnTo>
                  <a:lnTo>
                    <a:pt x="351575" y="55570"/>
                  </a:lnTo>
                  <a:lnTo>
                    <a:pt x="299878" y="69330"/>
                  </a:lnTo>
                  <a:lnTo>
                    <a:pt x="251516" y="84358"/>
                  </a:lnTo>
                  <a:lnTo>
                    <a:pt x="206712" y="100578"/>
                  </a:lnTo>
                  <a:lnTo>
                    <a:pt x="165685" y="117917"/>
                  </a:lnTo>
                  <a:lnTo>
                    <a:pt x="128657" y="136301"/>
                  </a:lnTo>
                  <a:lnTo>
                    <a:pt x="67483" y="175907"/>
                  </a:lnTo>
                  <a:lnTo>
                    <a:pt x="24957" y="218803"/>
                  </a:lnTo>
                  <a:lnTo>
                    <a:pt x="2846" y="264395"/>
                  </a:lnTo>
                  <a:lnTo>
                    <a:pt x="0" y="288017"/>
                  </a:lnTo>
                  <a:lnTo>
                    <a:pt x="2846" y="311638"/>
                  </a:lnTo>
                  <a:lnTo>
                    <a:pt x="24957" y="357230"/>
                  </a:lnTo>
                  <a:lnTo>
                    <a:pt x="67483" y="400126"/>
                  </a:lnTo>
                  <a:lnTo>
                    <a:pt x="128657" y="439732"/>
                  </a:lnTo>
                  <a:lnTo>
                    <a:pt x="165685" y="458116"/>
                  </a:lnTo>
                  <a:lnTo>
                    <a:pt x="206712" y="475455"/>
                  </a:lnTo>
                  <a:lnTo>
                    <a:pt x="251516" y="491675"/>
                  </a:lnTo>
                  <a:lnTo>
                    <a:pt x="299878" y="506703"/>
                  </a:lnTo>
                  <a:lnTo>
                    <a:pt x="351575" y="520463"/>
                  </a:lnTo>
                  <a:lnTo>
                    <a:pt x="406388" y="532882"/>
                  </a:lnTo>
                  <a:lnTo>
                    <a:pt x="464095" y="543886"/>
                  </a:lnTo>
                  <a:lnTo>
                    <a:pt x="524474" y="553400"/>
                  </a:lnTo>
                  <a:lnTo>
                    <a:pt x="587306" y="561350"/>
                  </a:lnTo>
                  <a:lnTo>
                    <a:pt x="652368" y="567663"/>
                  </a:lnTo>
                  <a:lnTo>
                    <a:pt x="719441" y="572264"/>
                  </a:lnTo>
                  <a:lnTo>
                    <a:pt x="788302" y="575079"/>
                  </a:lnTo>
                  <a:lnTo>
                    <a:pt x="858732" y="576034"/>
                  </a:lnTo>
                  <a:lnTo>
                    <a:pt x="929161" y="575079"/>
                  </a:lnTo>
                  <a:lnTo>
                    <a:pt x="998022" y="572264"/>
                  </a:lnTo>
                  <a:lnTo>
                    <a:pt x="1065094" y="567663"/>
                  </a:lnTo>
                  <a:lnTo>
                    <a:pt x="1130157" y="561350"/>
                  </a:lnTo>
                  <a:lnTo>
                    <a:pt x="1192988" y="553400"/>
                  </a:lnTo>
                  <a:lnTo>
                    <a:pt x="1253368" y="543886"/>
                  </a:lnTo>
                  <a:lnTo>
                    <a:pt x="1311074" y="532882"/>
                  </a:lnTo>
                  <a:lnTo>
                    <a:pt x="1365887" y="520463"/>
                  </a:lnTo>
                  <a:lnTo>
                    <a:pt x="1417584" y="506703"/>
                  </a:lnTo>
                  <a:lnTo>
                    <a:pt x="1465946" y="491675"/>
                  </a:lnTo>
                  <a:lnTo>
                    <a:pt x="1510750" y="475455"/>
                  </a:lnTo>
                  <a:lnTo>
                    <a:pt x="1551777" y="458116"/>
                  </a:lnTo>
                  <a:lnTo>
                    <a:pt x="1588805" y="439732"/>
                  </a:lnTo>
                  <a:lnTo>
                    <a:pt x="1649979" y="400126"/>
                  </a:lnTo>
                  <a:lnTo>
                    <a:pt x="1692505" y="357230"/>
                  </a:lnTo>
                  <a:lnTo>
                    <a:pt x="1714616" y="311638"/>
                  </a:lnTo>
                  <a:lnTo>
                    <a:pt x="1717462" y="288017"/>
                  </a:lnTo>
                  <a:lnTo>
                    <a:pt x="1714616" y="264395"/>
                  </a:lnTo>
                  <a:lnTo>
                    <a:pt x="1692505" y="218803"/>
                  </a:lnTo>
                  <a:lnTo>
                    <a:pt x="1649979" y="175907"/>
                  </a:lnTo>
                  <a:lnTo>
                    <a:pt x="1588805" y="136301"/>
                  </a:lnTo>
                  <a:lnTo>
                    <a:pt x="1551777" y="117917"/>
                  </a:lnTo>
                  <a:lnTo>
                    <a:pt x="1510750" y="100578"/>
                  </a:lnTo>
                  <a:lnTo>
                    <a:pt x="1465946" y="84358"/>
                  </a:lnTo>
                  <a:lnTo>
                    <a:pt x="1417584" y="69330"/>
                  </a:lnTo>
                  <a:lnTo>
                    <a:pt x="1365887" y="55570"/>
                  </a:lnTo>
                  <a:lnTo>
                    <a:pt x="1311074" y="43151"/>
                  </a:lnTo>
                  <a:lnTo>
                    <a:pt x="1253368" y="32147"/>
                  </a:lnTo>
                  <a:lnTo>
                    <a:pt x="1192988" y="22633"/>
                  </a:lnTo>
                  <a:lnTo>
                    <a:pt x="1130157" y="14683"/>
                  </a:lnTo>
                  <a:lnTo>
                    <a:pt x="1065094" y="8370"/>
                  </a:lnTo>
                  <a:lnTo>
                    <a:pt x="998022" y="3769"/>
                  </a:lnTo>
                  <a:lnTo>
                    <a:pt x="929161" y="954"/>
                  </a:lnTo>
                  <a:lnTo>
                    <a:pt x="858732" y="0"/>
                  </a:lnTo>
                  <a:close/>
                </a:path>
              </a:pathLst>
            </a:custGeom>
            <a:solidFill>
              <a:srgbClr val="D87A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31"/>
            <p:cNvSpPr/>
            <p:nvPr/>
          </p:nvSpPr>
          <p:spPr>
            <a:xfrm>
              <a:off x="3721322" y="5402771"/>
              <a:ext cx="1717675" cy="576580"/>
            </a:xfrm>
            <a:custGeom>
              <a:rect b="b" l="l" r="r" t="t"/>
              <a:pathLst>
                <a:path extrusionOk="0" h="576579" w="1717675">
                  <a:moveTo>
                    <a:pt x="0" y="288017"/>
                  </a:moveTo>
                  <a:lnTo>
                    <a:pt x="11239" y="241299"/>
                  </a:lnTo>
                  <a:lnTo>
                    <a:pt x="43778" y="196981"/>
                  </a:lnTo>
                  <a:lnTo>
                    <a:pt x="95850" y="155656"/>
                  </a:lnTo>
                  <a:lnTo>
                    <a:pt x="165685" y="117917"/>
                  </a:lnTo>
                  <a:lnTo>
                    <a:pt x="206712" y="100578"/>
                  </a:lnTo>
                  <a:lnTo>
                    <a:pt x="251516" y="84358"/>
                  </a:lnTo>
                  <a:lnTo>
                    <a:pt x="299878" y="69330"/>
                  </a:lnTo>
                  <a:lnTo>
                    <a:pt x="351576" y="55570"/>
                  </a:lnTo>
                  <a:lnTo>
                    <a:pt x="406388" y="43151"/>
                  </a:lnTo>
                  <a:lnTo>
                    <a:pt x="464095" y="32147"/>
                  </a:lnTo>
                  <a:lnTo>
                    <a:pt x="524474" y="22633"/>
                  </a:lnTo>
                  <a:lnTo>
                    <a:pt x="587306" y="14683"/>
                  </a:lnTo>
                  <a:lnTo>
                    <a:pt x="652368" y="8370"/>
                  </a:lnTo>
                  <a:lnTo>
                    <a:pt x="719441" y="3769"/>
                  </a:lnTo>
                  <a:lnTo>
                    <a:pt x="788302" y="954"/>
                  </a:lnTo>
                  <a:lnTo>
                    <a:pt x="858732" y="0"/>
                  </a:lnTo>
                  <a:lnTo>
                    <a:pt x="929161" y="954"/>
                  </a:lnTo>
                  <a:lnTo>
                    <a:pt x="998022" y="3769"/>
                  </a:lnTo>
                  <a:lnTo>
                    <a:pt x="1065095" y="8370"/>
                  </a:lnTo>
                  <a:lnTo>
                    <a:pt x="1130157" y="14683"/>
                  </a:lnTo>
                  <a:lnTo>
                    <a:pt x="1192989" y="22633"/>
                  </a:lnTo>
                  <a:lnTo>
                    <a:pt x="1253368" y="32147"/>
                  </a:lnTo>
                  <a:lnTo>
                    <a:pt x="1311075" y="43151"/>
                  </a:lnTo>
                  <a:lnTo>
                    <a:pt x="1365888" y="55570"/>
                  </a:lnTo>
                  <a:lnTo>
                    <a:pt x="1417585" y="69330"/>
                  </a:lnTo>
                  <a:lnTo>
                    <a:pt x="1465947" y="84358"/>
                  </a:lnTo>
                  <a:lnTo>
                    <a:pt x="1510752" y="100578"/>
                  </a:lnTo>
                  <a:lnTo>
                    <a:pt x="1551778" y="117917"/>
                  </a:lnTo>
                  <a:lnTo>
                    <a:pt x="1588806" y="136301"/>
                  </a:lnTo>
                  <a:lnTo>
                    <a:pt x="1649980" y="175907"/>
                  </a:lnTo>
                  <a:lnTo>
                    <a:pt x="1692507" y="218803"/>
                  </a:lnTo>
                  <a:lnTo>
                    <a:pt x="1714617" y="264395"/>
                  </a:lnTo>
                  <a:lnTo>
                    <a:pt x="1717464" y="288017"/>
                  </a:lnTo>
                  <a:lnTo>
                    <a:pt x="1714617" y="311638"/>
                  </a:lnTo>
                  <a:lnTo>
                    <a:pt x="1692507" y="357230"/>
                  </a:lnTo>
                  <a:lnTo>
                    <a:pt x="1649980" y="400126"/>
                  </a:lnTo>
                  <a:lnTo>
                    <a:pt x="1588806" y="439732"/>
                  </a:lnTo>
                  <a:lnTo>
                    <a:pt x="1551778" y="458116"/>
                  </a:lnTo>
                  <a:lnTo>
                    <a:pt x="1510752" y="475455"/>
                  </a:lnTo>
                  <a:lnTo>
                    <a:pt x="1465947" y="491675"/>
                  </a:lnTo>
                  <a:lnTo>
                    <a:pt x="1417585" y="506703"/>
                  </a:lnTo>
                  <a:lnTo>
                    <a:pt x="1365888" y="520463"/>
                  </a:lnTo>
                  <a:lnTo>
                    <a:pt x="1311075" y="532882"/>
                  </a:lnTo>
                  <a:lnTo>
                    <a:pt x="1253368" y="543886"/>
                  </a:lnTo>
                  <a:lnTo>
                    <a:pt x="1192989" y="553400"/>
                  </a:lnTo>
                  <a:lnTo>
                    <a:pt x="1130157" y="561350"/>
                  </a:lnTo>
                  <a:lnTo>
                    <a:pt x="1065095" y="567663"/>
                  </a:lnTo>
                  <a:lnTo>
                    <a:pt x="998022" y="572264"/>
                  </a:lnTo>
                  <a:lnTo>
                    <a:pt x="929161" y="575079"/>
                  </a:lnTo>
                  <a:lnTo>
                    <a:pt x="858732" y="576034"/>
                  </a:lnTo>
                  <a:lnTo>
                    <a:pt x="788302" y="575079"/>
                  </a:lnTo>
                  <a:lnTo>
                    <a:pt x="719441" y="572264"/>
                  </a:lnTo>
                  <a:lnTo>
                    <a:pt x="652368" y="567663"/>
                  </a:lnTo>
                  <a:lnTo>
                    <a:pt x="587306" y="561350"/>
                  </a:lnTo>
                  <a:lnTo>
                    <a:pt x="524474" y="553400"/>
                  </a:lnTo>
                  <a:lnTo>
                    <a:pt x="464095" y="543886"/>
                  </a:lnTo>
                  <a:lnTo>
                    <a:pt x="406388" y="532882"/>
                  </a:lnTo>
                  <a:lnTo>
                    <a:pt x="351576" y="520463"/>
                  </a:lnTo>
                  <a:lnTo>
                    <a:pt x="299878" y="506703"/>
                  </a:lnTo>
                  <a:lnTo>
                    <a:pt x="251516" y="491675"/>
                  </a:lnTo>
                  <a:lnTo>
                    <a:pt x="206712" y="475455"/>
                  </a:lnTo>
                  <a:lnTo>
                    <a:pt x="165685" y="458116"/>
                  </a:lnTo>
                  <a:lnTo>
                    <a:pt x="128657" y="439732"/>
                  </a:lnTo>
                  <a:lnTo>
                    <a:pt x="67483" y="400126"/>
                  </a:lnTo>
                  <a:lnTo>
                    <a:pt x="24957" y="357230"/>
                  </a:lnTo>
                  <a:lnTo>
                    <a:pt x="2846" y="311638"/>
                  </a:lnTo>
                  <a:lnTo>
                    <a:pt x="0" y="288017"/>
                  </a:lnTo>
                  <a:close/>
                </a:path>
              </a:pathLst>
            </a:custGeom>
            <a:noFill/>
            <a:ln cap="flat" cmpd="sng" w="12700">
              <a:solidFill>
                <a:srgbClr val="FFBA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74" name="Google Shape;1374;p31"/>
          <p:cNvSpPr txBox="1"/>
          <p:nvPr/>
        </p:nvSpPr>
        <p:spPr>
          <a:xfrm>
            <a:off x="4060004" y="5565038"/>
            <a:ext cx="7830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Minaccia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375" name="Google Shape;1375;p31"/>
          <p:cNvGrpSpPr/>
          <p:nvPr/>
        </p:nvGrpSpPr>
        <p:grpSpPr>
          <a:xfrm>
            <a:off x="2380488" y="3898391"/>
            <a:ext cx="4355592" cy="1509558"/>
            <a:chOff x="2380488" y="3898391"/>
            <a:chExt cx="4355592" cy="1509558"/>
          </a:xfrm>
        </p:grpSpPr>
        <p:pic>
          <p:nvPicPr>
            <p:cNvPr id="1376" name="Google Shape;1376;p31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2380488" y="4090415"/>
              <a:ext cx="524256" cy="4632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7" name="Google Shape;1377;p31"/>
            <p:cNvSpPr/>
            <p:nvPr/>
          </p:nvSpPr>
          <p:spPr>
            <a:xfrm>
              <a:off x="2407128" y="4126462"/>
              <a:ext cx="430530" cy="356235"/>
            </a:xfrm>
            <a:custGeom>
              <a:rect b="b" l="l" r="r" t="t"/>
              <a:pathLst>
                <a:path extrusionOk="0" h="356235" w="430530">
                  <a:moveTo>
                    <a:pt x="252319" y="0"/>
                  </a:moveTo>
                  <a:lnTo>
                    <a:pt x="252319" y="88903"/>
                  </a:lnTo>
                  <a:lnTo>
                    <a:pt x="0" y="88903"/>
                  </a:lnTo>
                  <a:lnTo>
                    <a:pt x="0" y="266710"/>
                  </a:lnTo>
                  <a:lnTo>
                    <a:pt x="252319" y="266710"/>
                  </a:lnTo>
                  <a:lnTo>
                    <a:pt x="252319" y="355613"/>
                  </a:lnTo>
                  <a:lnTo>
                    <a:pt x="430126" y="177807"/>
                  </a:lnTo>
                  <a:lnTo>
                    <a:pt x="252319" y="0"/>
                  </a:lnTo>
                  <a:close/>
                </a:path>
              </a:pathLst>
            </a:custGeom>
            <a:solidFill>
              <a:srgbClr val="D87A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31"/>
            <p:cNvSpPr/>
            <p:nvPr/>
          </p:nvSpPr>
          <p:spPr>
            <a:xfrm>
              <a:off x="2407128" y="4126462"/>
              <a:ext cx="430530" cy="356235"/>
            </a:xfrm>
            <a:custGeom>
              <a:rect b="b" l="l" r="r" t="t"/>
              <a:pathLst>
                <a:path extrusionOk="0" h="356235" w="430530">
                  <a:moveTo>
                    <a:pt x="252320" y="355614"/>
                  </a:moveTo>
                  <a:lnTo>
                    <a:pt x="252320" y="266710"/>
                  </a:lnTo>
                  <a:lnTo>
                    <a:pt x="0" y="266710"/>
                  </a:lnTo>
                  <a:lnTo>
                    <a:pt x="0" y="88903"/>
                  </a:lnTo>
                  <a:lnTo>
                    <a:pt x="252320" y="88903"/>
                  </a:lnTo>
                  <a:lnTo>
                    <a:pt x="252320" y="0"/>
                  </a:lnTo>
                  <a:lnTo>
                    <a:pt x="430127" y="177807"/>
                  </a:lnTo>
                  <a:lnTo>
                    <a:pt x="252320" y="355614"/>
                  </a:lnTo>
                  <a:close/>
                </a:path>
              </a:pathLst>
            </a:custGeom>
            <a:noFill/>
            <a:ln cap="flat" cmpd="sng" w="12700">
              <a:solidFill>
                <a:srgbClr val="FFBA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31"/>
            <p:cNvSpPr/>
            <p:nvPr/>
          </p:nvSpPr>
          <p:spPr>
            <a:xfrm>
              <a:off x="4030488" y="4746914"/>
              <a:ext cx="556260" cy="661035"/>
            </a:xfrm>
            <a:custGeom>
              <a:rect b="b" l="l" r="r" t="t"/>
              <a:pathLst>
                <a:path extrusionOk="0" h="661035" w="556260">
                  <a:moveTo>
                    <a:pt x="545453" y="638591"/>
                  </a:moveTo>
                  <a:lnTo>
                    <a:pt x="533285" y="648787"/>
                  </a:lnTo>
                  <a:lnTo>
                    <a:pt x="543481" y="660954"/>
                  </a:lnTo>
                  <a:lnTo>
                    <a:pt x="555649" y="650759"/>
                  </a:lnTo>
                  <a:lnTo>
                    <a:pt x="545453" y="638591"/>
                  </a:lnTo>
                  <a:close/>
                </a:path>
                <a:path extrusionOk="0" h="661035" w="556260">
                  <a:moveTo>
                    <a:pt x="525061" y="614255"/>
                  </a:moveTo>
                  <a:lnTo>
                    <a:pt x="512893" y="624451"/>
                  </a:lnTo>
                  <a:lnTo>
                    <a:pt x="523088" y="636619"/>
                  </a:lnTo>
                  <a:lnTo>
                    <a:pt x="535256" y="626423"/>
                  </a:lnTo>
                  <a:lnTo>
                    <a:pt x="525061" y="614255"/>
                  </a:lnTo>
                  <a:close/>
                </a:path>
                <a:path extrusionOk="0" h="661035" w="556260">
                  <a:moveTo>
                    <a:pt x="504670" y="589920"/>
                  </a:moveTo>
                  <a:lnTo>
                    <a:pt x="492502" y="600115"/>
                  </a:lnTo>
                  <a:lnTo>
                    <a:pt x="502697" y="612283"/>
                  </a:lnTo>
                  <a:lnTo>
                    <a:pt x="514865" y="602087"/>
                  </a:lnTo>
                  <a:lnTo>
                    <a:pt x="504670" y="589920"/>
                  </a:lnTo>
                  <a:close/>
                </a:path>
                <a:path extrusionOk="0" h="661035" w="556260">
                  <a:moveTo>
                    <a:pt x="484277" y="565584"/>
                  </a:moveTo>
                  <a:lnTo>
                    <a:pt x="472109" y="575779"/>
                  </a:lnTo>
                  <a:lnTo>
                    <a:pt x="482305" y="587947"/>
                  </a:lnTo>
                  <a:lnTo>
                    <a:pt x="494473" y="577752"/>
                  </a:lnTo>
                  <a:lnTo>
                    <a:pt x="484277" y="565584"/>
                  </a:lnTo>
                  <a:close/>
                </a:path>
                <a:path extrusionOk="0" h="661035" w="556260">
                  <a:moveTo>
                    <a:pt x="463885" y="541247"/>
                  </a:moveTo>
                  <a:lnTo>
                    <a:pt x="451717" y="551444"/>
                  </a:lnTo>
                  <a:lnTo>
                    <a:pt x="461914" y="563612"/>
                  </a:lnTo>
                  <a:lnTo>
                    <a:pt x="474082" y="553416"/>
                  </a:lnTo>
                  <a:lnTo>
                    <a:pt x="463885" y="541247"/>
                  </a:lnTo>
                  <a:close/>
                </a:path>
                <a:path extrusionOk="0" h="661035" w="556260">
                  <a:moveTo>
                    <a:pt x="443494" y="516911"/>
                  </a:moveTo>
                  <a:lnTo>
                    <a:pt x="431326" y="527108"/>
                  </a:lnTo>
                  <a:lnTo>
                    <a:pt x="441521" y="539276"/>
                  </a:lnTo>
                  <a:lnTo>
                    <a:pt x="453689" y="529079"/>
                  </a:lnTo>
                  <a:lnTo>
                    <a:pt x="443494" y="516911"/>
                  </a:lnTo>
                  <a:close/>
                </a:path>
                <a:path extrusionOk="0" h="661035" w="556260">
                  <a:moveTo>
                    <a:pt x="423101" y="492575"/>
                  </a:moveTo>
                  <a:lnTo>
                    <a:pt x="410933" y="502772"/>
                  </a:lnTo>
                  <a:lnTo>
                    <a:pt x="421130" y="514940"/>
                  </a:lnTo>
                  <a:lnTo>
                    <a:pt x="433298" y="504743"/>
                  </a:lnTo>
                  <a:lnTo>
                    <a:pt x="423101" y="492575"/>
                  </a:lnTo>
                  <a:close/>
                </a:path>
                <a:path extrusionOk="0" h="661035" w="556260">
                  <a:moveTo>
                    <a:pt x="402710" y="468240"/>
                  </a:moveTo>
                  <a:lnTo>
                    <a:pt x="390542" y="478435"/>
                  </a:lnTo>
                  <a:lnTo>
                    <a:pt x="400738" y="490603"/>
                  </a:lnTo>
                  <a:lnTo>
                    <a:pt x="412906" y="480407"/>
                  </a:lnTo>
                  <a:lnTo>
                    <a:pt x="402710" y="468240"/>
                  </a:lnTo>
                  <a:close/>
                </a:path>
                <a:path extrusionOk="0" h="661035" w="556260">
                  <a:moveTo>
                    <a:pt x="382318" y="443904"/>
                  </a:moveTo>
                  <a:lnTo>
                    <a:pt x="370150" y="454099"/>
                  </a:lnTo>
                  <a:lnTo>
                    <a:pt x="380345" y="466267"/>
                  </a:lnTo>
                  <a:lnTo>
                    <a:pt x="392513" y="456072"/>
                  </a:lnTo>
                  <a:lnTo>
                    <a:pt x="382318" y="443904"/>
                  </a:lnTo>
                  <a:close/>
                </a:path>
                <a:path extrusionOk="0" h="661035" w="556260">
                  <a:moveTo>
                    <a:pt x="361927" y="419568"/>
                  </a:moveTo>
                  <a:lnTo>
                    <a:pt x="349757" y="429764"/>
                  </a:lnTo>
                  <a:lnTo>
                    <a:pt x="359954" y="441932"/>
                  </a:lnTo>
                  <a:lnTo>
                    <a:pt x="372122" y="431736"/>
                  </a:lnTo>
                  <a:lnTo>
                    <a:pt x="361927" y="419568"/>
                  </a:lnTo>
                  <a:close/>
                </a:path>
                <a:path extrusionOk="0" h="661035" w="556260">
                  <a:moveTo>
                    <a:pt x="341534" y="395232"/>
                  </a:moveTo>
                  <a:lnTo>
                    <a:pt x="329366" y="405428"/>
                  </a:lnTo>
                  <a:lnTo>
                    <a:pt x="339562" y="417596"/>
                  </a:lnTo>
                  <a:lnTo>
                    <a:pt x="351730" y="407400"/>
                  </a:lnTo>
                  <a:lnTo>
                    <a:pt x="341534" y="395232"/>
                  </a:lnTo>
                  <a:close/>
                </a:path>
                <a:path extrusionOk="0" h="661035" w="556260">
                  <a:moveTo>
                    <a:pt x="321142" y="370897"/>
                  </a:moveTo>
                  <a:lnTo>
                    <a:pt x="308974" y="381092"/>
                  </a:lnTo>
                  <a:lnTo>
                    <a:pt x="319171" y="393260"/>
                  </a:lnTo>
                  <a:lnTo>
                    <a:pt x="331339" y="383065"/>
                  </a:lnTo>
                  <a:lnTo>
                    <a:pt x="321142" y="370897"/>
                  </a:lnTo>
                  <a:close/>
                </a:path>
                <a:path extrusionOk="0" h="661035" w="556260">
                  <a:moveTo>
                    <a:pt x="300751" y="346561"/>
                  </a:moveTo>
                  <a:lnTo>
                    <a:pt x="288583" y="356756"/>
                  </a:lnTo>
                  <a:lnTo>
                    <a:pt x="298778" y="368924"/>
                  </a:lnTo>
                  <a:lnTo>
                    <a:pt x="310946" y="358729"/>
                  </a:lnTo>
                  <a:lnTo>
                    <a:pt x="300751" y="346561"/>
                  </a:lnTo>
                  <a:close/>
                </a:path>
                <a:path extrusionOk="0" h="661035" w="556260">
                  <a:moveTo>
                    <a:pt x="280358" y="322225"/>
                  </a:moveTo>
                  <a:lnTo>
                    <a:pt x="268190" y="332421"/>
                  </a:lnTo>
                  <a:lnTo>
                    <a:pt x="278386" y="344589"/>
                  </a:lnTo>
                  <a:lnTo>
                    <a:pt x="290554" y="334393"/>
                  </a:lnTo>
                  <a:lnTo>
                    <a:pt x="280358" y="322225"/>
                  </a:lnTo>
                  <a:close/>
                </a:path>
                <a:path extrusionOk="0" h="661035" w="556260">
                  <a:moveTo>
                    <a:pt x="259967" y="297888"/>
                  </a:moveTo>
                  <a:lnTo>
                    <a:pt x="247799" y="308085"/>
                  </a:lnTo>
                  <a:lnTo>
                    <a:pt x="257995" y="320253"/>
                  </a:lnTo>
                  <a:lnTo>
                    <a:pt x="270163" y="310056"/>
                  </a:lnTo>
                  <a:lnTo>
                    <a:pt x="259967" y="297888"/>
                  </a:lnTo>
                  <a:close/>
                </a:path>
                <a:path extrusionOk="0" h="661035" w="556260">
                  <a:moveTo>
                    <a:pt x="239575" y="273552"/>
                  </a:moveTo>
                  <a:lnTo>
                    <a:pt x="227407" y="283749"/>
                  </a:lnTo>
                  <a:lnTo>
                    <a:pt x="237603" y="295917"/>
                  </a:lnTo>
                  <a:lnTo>
                    <a:pt x="249770" y="285720"/>
                  </a:lnTo>
                  <a:lnTo>
                    <a:pt x="239575" y="273552"/>
                  </a:lnTo>
                  <a:close/>
                </a:path>
                <a:path extrusionOk="0" h="661035" w="556260">
                  <a:moveTo>
                    <a:pt x="219182" y="249217"/>
                  </a:moveTo>
                  <a:lnTo>
                    <a:pt x="207015" y="259414"/>
                  </a:lnTo>
                  <a:lnTo>
                    <a:pt x="217211" y="271581"/>
                  </a:lnTo>
                  <a:lnTo>
                    <a:pt x="229379" y="261385"/>
                  </a:lnTo>
                  <a:lnTo>
                    <a:pt x="219182" y="249217"/>
                  </a:lnTo>
                  <a:close/>
                </a:path>
                <a:path extrusionOk="0" h="661035" w="556260">
                  <a:moveTo>
                    <a:pt x="198791" y="224881"/>
                  </a:moveTo>
                  <a:lnTo>
                    <a:pt x="186623" y="235077"/>
                  </a:lnTo>
                  <a:lnTo>
                    <a:pt x="196819" y="247244"/>
                  </a:lnTo>
                  <a:lnTo>
                    <a:pt x="208987" y="237049"/>
                  </a:lnTo>
                  <a:lnTo>
                    <a:pt x="198791" y="224881"/>
                  </a:lnTo>
                  <a:close/>
                </a:path>
                <a:path extrusionOk="0" h="661035" w="556260">
                  <a:moveTo>
                    <a:pt x="178399" y="200545"/>
                  </a:moveTo>
                  <a:lnTo>
                    <a:pt x="166231" y="210741"/>
                  </a:lnTo>
                  <a:lnTo>
                    <a:pt x="176427" y="222909"/>
                  </a:lnTo>
                  <a:lnTo>
                    <a:pt x="188596" y="212713"/>
                  </a:lnTo>
                  <a:lnTo>
                    <a:pt x="178399" y="200545"/>
                  </a:lnTo>
                  <a:close/>
                </a:path>
                <a:path extrusionOk="0" h="661035" w="556260">
                  <a:moveTo>
                    <a:pt x="158008" y="176209"/>
                  </a:moveTo>
                  <a:lnTo>
                    <a:pt x="145840" y="186405"/>
                  </a:lnTo>
                  <a:lnTo>
                    <a:pt x="156036" y="198573"/>
                  </a:lnTo>
                  <a:lnTo>
                    <a:pt x="168203" y="188377"/>
                  </a:lnTo>
                  <a:lnTo>
                    <a:pt x="158008" y="176209"/>
                  </a:lnTo>
                  <a:close/>
                </a:path>
                <a:path extrusionOk="0" h="661035" w="556260">
                  <a:moveTo>
                    <a:pt x="137615" y="151874"/>
                  </a:moveTo>
                  <a:lnTo>
                    <a:pt x="125448" y="162069"/>
                  </a:lnTo>
                  <a:lnTo>
                    <a:pt x="135643" y="174237"/>
                  </a:lnTo>
                  <a:lnTo>
                    <a:pt x="147811" y="164042"/>
                  </a:lnTo>
                  <a:lnTo>
                    <a:pt x="137615" y="151874"/>
                  </a:lnTo>
                  <a:close/>
                </a:path>
                <a:path extrusionOk="0" h="661035" w="556260">
                  <a:moveTo>
                    <a:pt x="117224" y="127538"/>
                  </a:moveTo>
                  <a:lnTo>
                    <a:pt x="105055" y="137734"/>
                  </a:lnTo>
                  <a:lnTo>
                    <a:pt x="115252" y="149901"/>
                  </a:lnTo>
                  <a:lnTo>
                    <a:pt x="127420" y="139706"/>
                  </a:lnTo>
                  <a:lnTo>
                    <a:pt x="117224" y="127538"/>
                  </a:lnTo>
                  <a:close/>
                </a:path>
                <a:path extrusionOk="0" h="661035" w="556260">
                  <a:moveTo>
                    <a:pt x="96832" y="103202"/>
                  </a:moveTo>
                  <a:lnTo>
                    <a:pt x="84664" y="113398"/>
                  </a:lnTo>
                  <a:lnTo>
                    <a:pt x="94860" y="125566"/>
                  </a:lnTo>
                  <a:lnTo>
                    <a:pt x="107027" y="115370"/>
                  </a:lnTo>
                  <a:lnTo>
                    <a:pt x="96832" y="103202"/>
                  </a:lnTo>
                  <a:close/>
                </a:path>
                <a:path extrusionOk="0" h="661035" w="556260">
                  <a:moveTo>
                    <a:pt x="76440" y="78867"/>
                  </a:moveTo>
                  <a:lnTo>
                    <a:pt x="64272" y="89062"/>
                  </a:lnTo>
                  <a:lnTo>
                    <a:pt x="74468" y="101230"/>
                  </a:lnTo>
                  <a:lnTo>
                    <a:pt x="86636" y="91034"/>
                  </a:lnTo>
                  <a:lnTo>
                    <a:pt x="76440" y="78867"/>
                  </a:lnTo>
                  <a:close/>
                </a:path>
                <a:path extrusionOk="0" h="661035" w="556260">
                  <a:moveTo>
                    <a:pt x="0" y="0"/>
                  </a:moveTo>
                  <a:lnTo>
                    <a:pt x="19737" y="82876"/>
                  </a:lnTo>
                  <a:lnTo>
                    <a:pt x="78143" y="33935"/>
                  </a:lnTo>
                  <a:lnTo>
                    <a:pt x="0" y="0"/>
                  </a:lnTo>
                  <a:close/>
                </a:path>
                <a:path extrusionOk="0" h="661035" w="556260">
                  <a:moveTo>
                    <a:pt x="56048" y="54529"/>
                  </a:moveTo>
                  <a:lnTo>
                    <a:pt x="43881" y="64726"/>
                  </a:lnTo>
                  <a:lnTo>
                    <a:pt x="54076" y="76894"/>
                  </a:lnTo>
                  <a:lnTo>
                    <a:pt x="66244" y="66697"/>
                  </a:lnTo>
                  <a:lnTo>
                    <a:pt x="56048" y="54529"/>
                  </a:lnTo>
                  <a:close/>
                </a:path>
              </a:pathLst>
            </a:custGeom>
            <a:solidFill>
              <a:srgbClr val="9411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380" name="Google Shape;1380;p31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5385816" y="3898391"/>
              <a:ext cx="1350264" cy="7863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81" name="Google Shape;1381;p31"/>
            <p:cNvSpPr/>
            <p:nvPr/>
          </p:nvSpPr>
          <p:spPr>
            <a:xfrm>
              <a:off x="5413559" y="3926766"/>
              <a:ext cx="1259205" cy="694690"/>
            </a:xfrm>
            <a:custGeom>
              <a:rect b="b" l="l" r="r" t="t"/>
              <a:pathLst>
                <a:path extrusionOk="0" h="694689" w="1259204">
                  <a:moveTo>
                    <a:pt x="629401" y="0"/>
                  </a:moveTo>
                  <a:lnTo>
                    <a:pt x="568786" y="1589"/>
                  </a:lnTo>
                  <a:lnTo>
                    <a:pt x="509800" y="6261"/>
                  </a:lnTo>
                  <a:lnTo>
                    <a:pt x="452709" y="13869"/>
                  </a:lnTo>
                  <a:lnTo>
                    <a:pt x="397775" y="24268"/>
                  </a:lnTo>
                  <a:lnTo>
                    <a:pt x="345263" y="37313"/>
                  </a:lnTo>
                  <a:lnTo>
                    <a:pt x="295436" y="52858"/>
                  </a:lnTo>
                  <a:lnTo>
                    <a:pt x="248558" y="70757"/>
                  </a:lnTo>
                  <a:lnTo>
                    <a:pt x="204892" y="90866"/>
                  </a:lnTo>
                  <a:lnTo>
                    <a:pt x="164704" y="113038"/>
                  </a:lnTo>
                  <a:lnTo>
                    <a:pt x="128255" y="137128"/>
                  </a:lnTo>
                  <a:lnTo>
                    <a:pt x="95811" y="162990"/>
                  </a:lnTo>
                  <a:lnTo>
                    <a:pt x="67634" y="190480"/>
                  </a:lnTo>
                  <a:lnTo>
                    <a:pt x="25139" y="249757"/>
                  </a:lnTo>
                  <a:lnTo>
                    <a:pt x="2881" y="313796"/>
                  </a:lnTo>
                  <a:lnTo>
                    <a:pt x="0" y="347238"/>
                  </a:lnTo>
                  <a:lnTo>
                    <a:pt x="2881" y="380679"/>
                  </a:lnTo>
                  <a:lnTo>
                    <a:pt x="25139" y="444718"/>
                  </a:lnTo>
                  <a:lnTo>
                    <a:pt x="67634" y="503996"/>
                  </a:lnTo>
                  <a:lnTo>
                    <a:pt x="95811" y="531485"/>
                  </a:lnTo>
                  <a:lnTo>
                    <a:pt x="128255" y="557347"/>
                  </a:lnTo>
                  <a:lnTo>
                    <a:pt x="164704" y="581437"/>
                  </a:lnTo>
                  <a:lnTo>
                    <a:pt x="204892" y="603609"/>
                  </a:lnTo>
                  <a:lnTo>
                    <a:pt x="248558" y="623718"/>
                  </a:lnTo>
                  <a:lnTo>
                    <a:pt x="295436" y="641617"/>
                  </a:lnTo>
                  <a:lnTo>
                    <a:pt x="345263" y="657162"/>
                  </a:lnTo>
                  <a:lnTo>
                    <a:pt x="397775" y="670207"/>
                  </a:lnTo>
                  <a:lnTo>
                    <a:pt x="452709" y="680607"/>
                  </a:lnTo>
                  <a:lnTo>
                    <a:pt x="509800" y="688215"/>
                  </a:lnTo>
                  <a:lnTo>
                    <a:pt x="568786" y="692887"/>
                  </a:lnTo>
                  <a:lnTo>
                    <a:pt x="629401" y="694476"/>
                  </a:lnTo>
                  <a:lnTo>
                    <a:pt x="690017" y="692887"/>
                  </a:lnTo>
                  <a:lnTo>
                    <a:pt x="749002" y="688215"/>
                  </a:lnTo>
                  <a:lnTo>
                    <a:pt x="806094" y="680607"/>
                  </a:lnTo>
                  <a:lnTo>
                    <a:pt x="861028" y="670207"/>
                  </a:lnTo>
                  <a:lnTo>
                    <a:pt x="913540" y="657162"/>
                  </a:lnTo>
                  <a:lnTo>
                    <a:pt x="963367" y="641617"/>
                  </a:lnTo>
                  <a:lnTo>
                    <a:pt x="1010245" y="623718"/>
                  </a:lnTo>
                  <a:lnTo>
                    <a:pt x="1053910" y="603609"/>
                  </a:lnTo>
                  <a:lnTo>
                    <a:pt x="1094099" y="581437"/>
                  </a:lnTo>
                  <a:lnTo>
                    <a:pt x="1130548" y="557347"/>
                  </a:lnTo>
                  <a:lnTo>
                    <a:pt x="1162992" y="531485"/>
                  </a:lnTo>
                  <a:lnTo>
                    <a:pt x="1191169" y="503996"/>
                  </a:lnTo>
                  <a:lnTo>
                    <a:pt x="1233663" y="444718"/>
                  </a:lnTo>
                  <a:lnTo>
                    <a:pt x="1255922" y="380679"/>
                  </a:lnTo>
                  <a:lnTo>
                    <a:pt x="1258803" y="347238"/>
                  </a:lnTo>
                  <a:lnTo>
                    <a:pt x="1255922" y="313796"/>
                  </a:lnTo>
                  <a:lnTo>
                    <a:pt x="1233663" y="249757"/>
                  </a:lnTo>
                  <a:lnTo>
                    <a:pt x="1191169" y="190480"/>
                  </a:lnTo>
                  <a:lnTo>
                    <a:pt x="1162992" y="162990"/>
                  </a:lnTo>
                  <a:lnTo>
                    <a:pt x="1130548" y="137128"/>
                  </a:lnTo>
                  <a:lnTo>
                    <a:pt x="1094099" y="113038"/>
                  </a:lnTo>
                  <a:lnTo>
                    <a:pt x="1053910" y="90866"/>
                  </a:lnTo>
                  <a:lnTo>
                    <a:pt x="1010245" y="70757"/>
                  </a:lnTo>
                  <a:lnTo>
                    <a:pt x="963367" y="52858"/>
                  </a:lnTo>
                  <a:lnTo>
                    <a:pt x="913540" y="37313"/>
                  </a:lnTo>
                  <a:lnTo>
                    <a:pt x="861028" y="24268"/>
                  </a:lnTo>
                  <a:lnTo>
                    <a:pt x="806094" y="13869"/>
                  </a:lnTo>
                  <a:lnTo>
                    <a:pt x="749002" y="6261"/>
                  </a:lnTo>
                  <a:lnTo>
                    <a:pt x="690017" y="1589"/>
                  </a:lnTo>
                  <a:lnTo>
                    <a:pt x="629401" y="0"/>
                  </a:lnTo>
                  <a:close/>
                </a:path>
              </a:pathLst>
            </a:custGeom>
            <a:solidFill>
              <a:srgbClr val="D87A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31"/>
            <p:cNvSpPr/>
            <p:nvPr/>
          </p:nvSpPr>
          <p:spPr>
            <a:xfrm>
              <a:off x="5413559" y="3926766"/>
              <a:ext cx="1259205" cy="694690"/>
            </a:xfrm>
            <a:custGeom>
              <a:rect b="b" l="l" r="r" t="t"/>
              <a:pathLst>
                <a:path extrusionOk="0" h="694689" w="1259204">
                  <a:moveTo>
                    <a:pt x="0" y="347238"/>
                  </a:moveTo>
                  <a:lnTo>
                    <a:pt x="11349" y="281255"/>
                  </a:lnTo>
                  <a:lnTo>
                    <a:pt x="43989" y="219451"/>
                  </a:lnTo>
                  <a:lnTo>
                    <a:pt x="95811" y="162991"/>
                  </a:lnTo>
                  <a:lnTo>
                    <a:pt x="128255" y="137128"/>
                  </a:lnTo>
                  <a:lnTo>
                    <a:pt x="164704" y="113038"/>
                  </a:lnTo>
                  <a:lnTo>
                    <a:pt x="204893" y="90866"/>
                  </a:lnTo>
                  <a:lnTo>
                    <a:pt x="248558" y="70758"/>
                  </a:lnTo>
                  <a:lnTo>
                    <a:pt x="295436" y="52858"/>
                  </a:lnTo>
                  <a:lnTo>
                    <a:pt x="345263" y="37313"/>
                  </a:lnTo>
                  <a:lnTo>
                    <a:pt x="397775" y="24268"/>
                  </a:lnTo>
                  <a:lnTo>
                    <a:pt x="452709" y="13869"/>
                  </a:lnTo>
                  <a:lnTo>
                    <a:pt x="509800" y="6261"/>
                  </a:lnTo>
                  <a:lnTo>
                    <a:pt x="568786" y="1589"/>
                  </a:lnTo>
                  <a:lnTo>
                    <a:pt x="629402" y="0"/>
                  </a:lnTo>
                  <a:lnTo>
                    <a:pt x="690017" y="1589"/>
                  </a:lnTo>
                  <a:lnTo>
                    <a:pt x="749003" y="6261"/>
                  </a:lnTo>
                  <a:lnTo>
                    <a:pt x="806094" y="13869"/>
                  </a:lnTo>
                  <a:lnTo>
                    <a:pt x="861028" y="24268"/>
                  </a:lnTo>
                  <a:lnTo>
                    <a:pt x="913540" y="37313"/>
                  </a:lnTo>
                  <a:lnTo>
                    <a:pt x="963367" y="52858"/>
                  </a:lnTo>
                  <a:lnTo>
                    <a:pt x="1010245" y="70758"/>
                  </a:lnTo>
                  <a:lnTo>
                    <a:pt x="1053910" y="90866"/>
                  </a:lnTo>
                  <a:lnTo>
                    <a:pt x="1094099" y="113038"/>
                  </a:lnTo>
                  <a:lnTo>
                    <a:pt x="1130548" y="137128"/>
                  </a:lnTo>
                  <a:lnTo>
                    <a:pt x="1162992" y="162991"/>
                  </a:lnTo>
                  <a:lnTo>
                    <a:pt x="1191169" y="190480"/>
                  </a:lnTo>
                  <a:lnTo>
                    <a:pt x="1233664" y="249757"/>
                  </a:lnTo>
                  <a:lnTo>
                    <a:pt x="1255922" y="313797"/>
                  </a:lnTo>
                  <a:lnTo>
                    <a:pt x="1258804" y="347238"/>
                  </a:lnTo>
                  <a:lnTo>
                    <a:pt x="1255922" y="380679"/>
                  </a:lnTo>
                  <a:lnTo>
                    <a:pt x="1233664" y="444719"/>
                  </a:lnTo>
                  <a:lnTo>
                    <a:pt x="1191169" y="503996"/>
                  </a:lnTo>
                  <a:lnTo>
                    <a:pt x="1162992" y="531485"/>
                  </a:lnTo>
                  <a:lnTo>
                    <a:pt x="1130548" y="557348"/>
                  </a:lnTo>
                  <a:lnTo>
                    <a:pt x="1094099" y="581438"/>
                  </a:lnTo>
                  <a:lnTo>
                    <a:pt x="1053910" y="603610"/>
                  </a:lnTo>
                  <a:lnTo>
                    <a:pt x="1010245" y="623718"/>
                  </a:lnTo>
                  <a:lnTo>
                    <a:pt x="963367" y="641618"/>
                  </a:lnTo>
                  <a:lnTo>
                    <a:pt x="913540" y="657163"/>
                  </a:lnTo>
                  <a:lnTo>
                    <a:pt x="861028" y="670208"/>
                  </a:lnTo>
                  <a:lnTo>
                    <a:pt x="806094" y="680607"/>
                  </a:lnTo>
                  <a:lnTo>
                    <a:pt x="749003" y="688215"/>
                  </a:lnTo>
                  <a:lnTo>
                    <a:pt x="690017" y="692887"/>
                  </a:lnTo>
                  <a:lnTo>
                    <a:pt x="629402" y="694477"/>
                  </a:lnTo>
                  <a:lnTo>
                    <a:pt x="568786" y="692887"/>
                  </a:lnTo>
                  <a:lnTo>
                    <a:pt x="509800" y="688215"/>
                  </a:lnTo>
                  <a:lnTo>
                    <a:pt x="452709" y="680607"/>
                  </a:lnTo>
                  <a:lnTo>
                    <a:pt x="397775" y="670208"/>
                  </a:lnTo>
                  <a:lnTo>
                    <a:pt x="345263" y="657163"/>
                  </a:lnTo>
                  <a:lnTo>
                    <a:pt x="295436" y="641618"/>
                  </a:lnTo>
                  <a:lnTo>
                    <a:pt x="248558" y="623718"/>
                  </a:lnTo>
                  <a:lnTo>
                    <a:pt x="204893" y="603610"/>
                  </a:lnTo>
                  <a:lnTo>
                    <a:pt x="164704" y="581438"/>
                  </a:lnTo>
                  <a:lnTo>
                    <a:pt x="128255" y="557348"/>
                  </a:lnTo>
                  <a:lnTo>
                    <a:pt x="95811" y="531485"/>
                  </a:lnTo>
                  <a:lnTo>
                    <a:pt x="67634" y="503996"/>
                  </a:lnTo>
                  <a:lnTo>
                    <a:pt x="25139" y="444719"/>
                  </a:lnTo>
                  <a:lnTo>
                    <a:pt x="2881" y="380679"/>
                  </a:lnTo>
                  <a:lnTo>
                    <a:pt x="0" y="347238"/>
                  </a:lnTo>
                  <a:close/>
                </a:path>
              </a:pathLst>
            </a:custGeom>
            <a:noFill/>
            <a:ln cap="flat" cmpd="sng" w="12700">
              <a:solidFill>
                <a:srgbClr val="FFBA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83" name="Google Shape;1383;p31"/>
          <p:cNvSpPr txBox="1"/>
          <p:nvPr/>
        </p:nvSpPr>
        <p:spPr>
          <a:xfrm>
            <a:off x="5678750" y="4155950"/>
            <a:ext cx="8958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RISCHIO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384" name="Google Shape;1384;p31"/>
          <p:cNvGrpSpPr/>
          <p:nvPr/>
        </p:nvGrpSpPr>
        <p:grpSpPr>
          <a:xfrm>
            <a:off x="4775187" y="3898391"/>
            <a:ext cx="4158500" cy="1510145"/>
            <a:chOff x="4775187" y="3898391"/>
            <a:chExt cx="4158500" cy="1510145"/>
          </a:xfrm>
        </p:grpSpPr>
        <p:sp>
          <p:nvSpPr>
            <p:cNvPr id="1385" name="Google Shape;1385;p31"/>
            <p:cNvSpPr/>
            <p:nvPr/>
          </p:nvSpPr>
          <p:spPr>
            <a:xfrm>
              <a:off x="4775187" y="4266171"/>
              <a:ext cx="933450" cy="1142365"/>
            </a:xfrm>
            <a:custGeom>
              <a:rect b="b" l="l" r="r" t="t"/>
              <a:pathLst>
                <a:path extrusionOk="0" h="1142364" w="933450">
                  <a:moveTo>
                    <a:pt x="822718" y="253377"/>
                  </a:moveTo>
                  <a:lnTo>
                    <a:pt x="743000" y="283438"/>
                  </a:lnTo>
                  <a:lnTo>
                    <a:pt x="765149" y="303923"/>
                  </a:lnTo>
                  <a:lnTo>
                    <a:pt x="0" y="1131214"/>
                  </a:lnTo>
                  <a:lnTo>
                    <a:pt x="11658" y="1141996"/>
                  </a:lnTo>
                  <a:lnTo>
                    <a:pt x="776795" y="314706"/>
                  </a:lnTo>
                  <a:lnTo>
                    <a:pt x="798944" y="335178"/>
                  </a:lnTo>
                  <a:lnTo>
                    <a:pt x="810729" y="294601"/>
                  </a:lnTo>
                  <a:lnTo>
                    <a:pt x="822718" y="253377"/>
                  </a:lnTo>
                  <a:close/>
                </a:path>
                <a:path extrusionOk="0" h="1142364" w="933450">
                  <a:moveTo>
                    <a:pt x="933323" y="38100"/>
                  </a:moveTo>
                  <a:lnTo>
                    <a:pt x="917448" y="30162"/>
                  </a:lnTo>
                  <a:lnTo>
                    <a:pt x="857123" y="0"/>
                  </a:lnTo>
                  <a:lnTo>
                    <a:pt x="857123" y="30162"/>
                  </a:lnTo>
                  <a:lnTo>
                    <a:pt x="393865" y="30162"/>
                  </a:lnTo>
                  <a:lnTo>
                    <a:pt x="393865" y="46037"/>
                  </a:lnTo>
                  <a:lnTo>
                    <a:pt x="857123" y="46037"/>
                  </a:lnTo>
                  <a:lnTo>
                    <a:pt x="857123" y="76200"/>
                  </a:lnTo>
                  <a:lnTo>
                    <a:pt x="917448" y="46037"/>
                  </a:lnTo>
                  <a:lnTo>
                    <a:pt x="933323" y="38100"/>
                  </a:lnTo>
                  <a:close/>
                </a:path>
              </a:pathLst>
            </a:custGeom>
            <a:solidFill>
              <a:srgbClr val="9411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386" name="Google Shape;1386;p31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7336535" y="3898391"/>
              <a:ext cx="1597152" cy="786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7" name="Google Shape;1387;p31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7674863" y="4090415"/>
              <a:ext cx="920496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88" name="Google Shape;1388;p31"/>
            <p:cNvSpPr/>
            <p:nvPr/>
          </p:nvSpPr>
          <p:spPr>
            <a:xfrm>
              <a:off x="7363849" y="3926766"/>
              <a:ext cx="1507490" cy="694690"/>
            </a:xfrm>
            <a:custGeom>
              <a:rect b="b" l="l" r="r" t="t"/>
              <a:pathLst>
                <a:path extrusionOk="0" h="694689" w="1507490">
                  <a:moveTo>
                    <a:pt x="753491" y="0"/>
                  </a:moveTo>
                  <a:lnTo>
                    <a:pt x="688476" y="1274"/>
                  </a:lnTo>
                  <a:lnTo>
                    <a:pt x="624998" y="5028"/>
                  </a:lnTo>
                  <a:lnTo>
                    <a:pt x="563281" y="11158"/>
                  </a:lnTo>
                  <a:lnTo>
                    <a:pt x="503553" y="19559"/>
                  </a:lnTo>
                  <a:lnTo>
                    <a:pt x="446039" y="30127"/>
                  </a:lnTo>
                  <a:lnTo>
                    <a:pt x="390965" y="42757"/>
                  </a:lnTo>
                  <a:lnTo>
                    <a:pt x="338558" y="57346"/>
                  </a:lnTo>
                  <a:lnTo>
                    <a:pt x="289044" y="73789"/>
                  </a:lnTo>
                  <a:lnTo>
                    <a:pt x="242649" y="91983"/>
                  </a:lnTo>
                  <a:lnTo>
                    <a:pt x="199599" y="111822"/>
                  </a:lnTo>
                  <a:lnTo>
                    <a:pt x="160120" y="133203"/>
                  </a:lnTo>
                  <a:lnTo>
                    <a:pt x="124439" y="156021"/>
                  </a:lnTo>
                  <a:lnTo>
                    <a:pt x="92782" y="180172"/>
                  </a:lnTo>
                  <a:lnTo>
                    <a:pt x="42442" y="232057"/>
                  </a:lnTo>
                  <a:lnTo>
                    <a:pt x="10912" y="288023"/>
                  </a:lnTo>
                  <a:lnTo>
                    <a:pt x="0" y="347238"/>
                  </a:lnTo>
                  <a:lnTo>
                    <a:pt x="2765" y="377199"/>
                  </a:lnTo>
                  <a:lnTo>
                    <a:pt x="24213" y="434893"/>
                  </a:lnTo>
                  <a:lnTo>
                    <a:pt x="65374" y="488923"/>
                  </a:lnTo>
                  <a:lnTo>
                    <a:pt x="124439" y="538454"/>
                  </a:lnTo>
                  <a:lnTo>
                    <a:pt x="160120" y="561273"/>
                  </a:lnTo>
                  <a:lnTo>
                    <a:pt x="199599" y="582653"/>
                  </a:lnTo>
                  <a:lnTo>
                    <a:pt x="242649" y="602493"/>
                  </a:lnTo>
                  <a:lnTo>
                    <a:pt x="289044" y="620686"/>
                  </a:lnTo>
                  <a:lnTo>
                    <a:pt x="338558" y="637129"/>
                  </a:lnTo>
                  <a:lnTo>
                    <a:pt x="390965" y="651718"/>
                  </a:lnTo>
                  <a:lnTo>
                    <a:pt x="446039" y="664349"/>
                  </a:lnTo>
                  <a:lnTo>
                    <a:pt x="503553" y="674917"/>
                  </a:lnTo>
                  <a:lnTo>
                    <a:pt x="563281" y="683318"/>
                  </a:lnTo>
                  <a:lnTo>
                    <a:pt x="624998" y="689447"/>
                  </a:lnTo>
                  <a:lnTo>
                    <a:pt x="688476" y="693202"/>
                  </a:lnTo>
                  <a:lnTo>
                    <a:pt x="753491" y="694476"/>
                  </a:lnTo>
                  <a:lnTo>
                    <a:pt x="818505" y="693202"/>
                  </a:lnTo>
                  <a:lnTo>
                    <a:pt x="881983" y="689447"/>
                  </a:lnTo>
                  <a:lnTo>
                    <a:pt x="943700" y="683318"/>
                  </a:lnTo>
                  <a:lnTo>
                    <a:pt x="1003428" y="674917"/>
                  </a:lnTo>
                  <a:lnTo>
                    <a:pt x="1060942" y="664349"/>
                  </a:lnTo>
                  <a:lnTo>
                    <a:pt x="1116016" y="651718"/>
                  </a:lnTo>
                  <a:lnTo>
                    <a:pt x="1168423" y="637129"/>
                  </a:lnTo>
                  <a:lnTo>
                    <a:pt x="1217937" y="620686"/>
                  </a:lnTo>
                  <a:lnTo>
                    <a:pt x="1264332" y="602493"/>
                  </a:lnTo>
                  <a:lnTo>
                    <a:pt x="1307382" y="582653"/>
                  </a:lnTo>
                  <a:lnTo>
                    <a:pt x="1346861" y="561273"/>
                  </a:lnTo>
                  <a:lnTo>
                    <a:pt x="1382542" y="538454"/>
                  </a:lnTo>
                  <a:lnTo>
                    <a:pt x="1414199" y="514303"/>
                  </a:lnTo>
                  <a:lnTo>
                    <a:pt x="1464539" y="462418"/>
                  </a:lnTo>
                  <a:lnTo>
                    <a:pt x="1496069" y="406452"/>
                  </a:lnTo>
                  <a:lnTo>
                    <a:pt x="1506981" y="347238"/>
                  </a:lnTo>
                  <a:lnTo>
                    <a:pt x="1504216" y="317277"/>
                  </a:lnTo>
                  <a:lnTo>
                    <a:pt x="1482768" y="259582"/>
                  </a:lnTo>
                  <a:lnTo>
                    <a:pt x="1441607" y="205552"/>
                  </a:lnTo>
                  <a:lnTo>
                    <a:pt x="1382542" y="156021"/>
                  </a:lnTo>
                  <a:lnTo>
                    <a:pt x="1346861" y="133203"/>
                  </a:lnTo>
                  <a:lnTo>
                    <a:pt x="1307382" y="111822"/>
                  </a:lnTo>
                  <a:lnTo>
                    <a:pt x="1264332" y="91983"/>
                  </a:lnTo>
                  <a:lnTo>
                    <a:pt x="1217937" y="73789"/>
                  </a:lnTo>
                  <a:lnTo>
                    <a:pt x="1168423" y="57346"/>
                  </a:lnTo>
                  <a:lnTo>
                    <a:pt x="1116016" y="42757"/>
                  </a:lnTo>
                  <a:lnTo>
                    <a:pt x="1060942" y="30127"/>
                  </a:lnTo>
                  <a:lnTo>
                    <a:pt x="1003428" y="19559"/>
                  </a:lnTo>
                  <a:lnTo>
                    <a:pt x="943700" y="11158"/>
                  </a:lnTo>
                  <a:lnTo>
                    <a:pt x="881983" y="5028"/>
                  </a:lnTo>
                  <a:lnTo>
                    <a:pt x="818505" y="1274"/>
                  </a:lnTo>
                  <a:lnTo>
                    <a:pt x="753491" y="0"/>
                  </a:lnTo>
                  <a:close/>
                </a:path>
              </a:pathLst>
            </a:custGeom>
            <a:solidFill>
              <a:srgbClr val="D87A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31"/>
            <p:cNvSpPr/>
            <p:nvPr/>
          </p:nvSpPr>
          <p:spPr>
            <a:xfrm>
              <a:off x="7363849" y="3926766"/>
              <a:ext cx="1507490" cy="694690"/>
            </a:xfrm>
            <a:custGeom>
              <a:rect b="b" l="l" r="r" t="t"/>
              <a:pathLst>
                <a:path extrusionOk="0" h="694689" w="1507490">
                  <a:moveTo>
                    <a:pt x="0" y="347238"/>
                  </a:moveTo>
                  <a:lnTo>
                    <a:pt x="10912" y="288024"/>
                  </a:lnTo>
                  <a:lnTo>
                    <a:pt x="42442" y="232057"/>
                  </a:lnTo>
                  <a:lnTo>
                    <a:pt x="92782" y="180172"/>
                  </a:lnTo>
                  <a:lnTo>
                    <a:pt x="124439" y="156021"/>
                  </a:lnTo>
                  <a:lnTo>
                    <a:pt x="160121" y="133203"/>
                  </a:lnTo>
                  <a:lnTo>
                    <a:pt x="199599" y="111822"/>
                  </a:lnTo>
                  <a:lnTo>
                    <a:pt x="242649" y="91983"/>
                  </a:lnTo>
                  <a:lnTo>
                    <a:pt x="289045" y="73790"/>
                  </a:lnTo>
                  <a:lnTo>
                    <a:pt x="338559" y="57346"/>
                  </a:lnTo>
                  <a:lnTo>
                    <a:pt x="390966" y="42757"/>
                  </a:lnTo>
                  <a:lnTo>
                    <a:pt x="446040" y="30127"/>
                  </a:lnTo>
                  <a:lnTo>
                    <a:pt x="503554" y="19559"/>
                  </a:lnTo>
                  <a:lnTo>
                    <a:pt x="563282" y="11158"/>
                  </a:lnTo>
                  <a:lnTo>
                    <a:pt x="624998" y="5028"/>
                  </a:lnTo>
                  <a:lnTo>
                    <a:pt x="688477" y="1274"/>
                  </a:lnTo>
                  <a:lnTo>
                    <a:pt x="753491" y="0"/>
                  </a:lnTo>
                  <a:lnTo>
                    <a:pt x="818505" y="1274"/>
                  </a:lnTo>
                  <a:lnTo>
                    <a:pt x="881983" y="5028"/>
                  </a:lnTo>
                  <a:lnTo>
                    <a:pt x="943700" y="11158"/>
                  </a:lnTo>
                  <a:lnTo>
                    <a:pt x="1003428" y="19559"/>
                  </a:lnTo>
                  <a:lnTo>
                    <a:pt x="1060942" y="30127"/>
                  </a:lnTo>
                  <a:lnTo>
                    <a:pt x="1116016" y="42757"/>
                  </a:lnTo>
                  <a:lnTo>
                    <a:pt x="1168423" y="57346"/>
                  </a:lnTo>
                  <a:lnTo>
                    <a:pt x="1217937" y="73790"/>
                  </a:lnTo>
                  <a:lnTo>
                    <a:pt x="1264332" y="91983"/>
                  </a:lnTo>
                  <a:lnTo>
                    <a:pt x="1307383" y="111822"/>
                  </a:lnTo>
                  <a:lnTo>
                    <a:pt x="1346861" y="133203"/>
                  </a:lnTo>
                  <a:lnTo>
                    <a:pt x="1382543" y="156021"/>
                  </a:lnTo>
                  <a:lnTo>
                    <a:pt x="1414200" y="180172"/>
                  </a:lnTo>
                  <a:lnTo>
                    <a:pt x="1464540" y="232057"/>
                  </a:lnTo>
                  <a:lnTo>
                    <a:pt x="1496070" y="288024"/>
                  </a:lnTo>
                  <a:lnTo>
                    <a:pt x="1506983" y="347238"/>
                  </a:lnTo>
                  <a:lnTo>
                    <a:pt x="1504217" y="377199"/>
                  </a:lnTo>
                  <a:lnTo>
                    <a:pt x="1482769" y="434894"/>
                  </a:lnTo>
                  <a:lnTo>
                    <a:pt x="1441608" y="488924"/>
                  </a:lnTo>
                  <a:lnTo>
                    <a:pt x="1382543" y="538455"/>
                  </a:lnTo>
                  <a:lnTo>
                    <a:pt x="1346861" y="561273"/>
                  </a:lnTo>
                  <a:lnTo>
                    <a:pt x="1307383" y="582654"/>
                  </a:lnTo>
                  <a:lnTo>
                    <a:pt x="1264332" y="602493"/>
                  </a:lnTo>
                  <a:lnTo>
                    <a:pt x="1217937" y="620686"/>
                  </a:lnTo>
                  <a:lnTo>
                    <a:pt x="1168423" y="637130"/>
                  </a:lnTo>
                  <a:lnTo>
                    <a:pt x="1116016" y="651719"/>
                  </a:lnTo>
                  <a:lnTo>
                    <a:pt x="1060942" y="664349"/>
                  </a:lnTo>
                  <a:lnTo>
                    <a:pt x="1003428" y="674917"/>
                  </a:lnTo>
                  <a:lnTo>
                    <a:pt x="943700" y="683318"/>
                  </a:lnTo>
                  <a:lnTo>
                    <a:pt x="881983" y="689448"/>
                  </a:lnTo>
                  <a:lnTo>
                    <a:pt x="818505" y="693202"/>
                  </a:lnTo>
                  <a:lnTo>
                    <a:pt x="753491" y="694477"/>
                  </a:lnTo>
                  <a:lnTo>
                    <a:pt x="688477" y="693202"/>
                  </a:lnTo>
                  <a:lnTo>
                    <a:pt x="624998" y="689448"/>
                  </a:lnTo>
                  <a:lnTo>
                    <a:pt x="563282" y="683318"/>
                  </a:lnTo>
                  <a:lnTo>
                    <a:pt x="503554" y="674917"/>
                  </a:lnTo>
                  <a:lnTo>
                    <a:pt x="446040" y="664349"/>
                  </a:lnTo>
                  <a:lnTo>
                    <a:pt x="390966" y="651719"/>
                  </a:lnTo>
                  <a:lnTo>
                    <a:pt x="338559" y="637130"/>
                  </a:lnTo>
                  <a:lnTo>
                    <a:pt x="289045" y="620686"/>
                  </a:lnTo>
                  <a:lnTo>
                    <a:pt x="242649" y="602493"/>
                  </a:lnTo>
                  <a:lnTo>
                    <a:pt x="199599" y="582654"/>
                  </a:lnTo>
                  <a:lnTo>
                    <a:pt x="160121" y="561273"/>
                  </a:lnTo>
                  <a:lnTo>
                    <a:pt x="124439" y="538455"/>
                  </a:lnTo>
                  <a:lnTo>
                    <a:pt x="92782" y="514304"/>
                  </a:lnTo>
                  <a:lnTo>
                    <a:pt x="42442" y="462419"/>
                  </a:lnTo>
                  <a:lnTo>
                    <a:pt x="10912" y="406452"/>
                  </a:lnTo>
                  <a:lnTo>
                    <a:pt x="0" y="347238"/>
                  </a:lnTo>
                  <a:close/>
                </a:path>
              </a:pathLst>
            </a:custGeom>
            <a:noFill/>
            <a:ln cap="flat" cmpd="sng" w="12700">
              <a:solidFill>
                <a:srgbClr val="FFBA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0" name="Google Shape;1390;p31"/>
          <p:cNvSpPr txBox="1"/>
          <p:nvPr/>
        </p:nvSpPr>
        <p:spPr>
          <a:xfrm>
            <a:off x="7732537" y="4155950"/>
            <a:ext cx="7830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Impatto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391" name="Google Shape;1391;p31"/>
          <p:cNvGrpSpPr/>
          <p:nvPr/>
        </p:nvGrpSpPr>
        <p:grpSpPr>
          <a:xfrm>
            <a:off x="9543288" y="3883152"/>
            <a:ext cx="2368296" cy="786384"/>
            <a:chOff x="9543288" y="3883152"/>
            <a:chExt cx="2368296" cy="786384"/>
          </a:xfrm>
        </p:grpSpPr>
        <p:pic>
          <p:nvPicPr>
            <p:cNvPr id="1392" name="Google Shape;1392;p31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9543288" y="3883152"/>
              <a:ext cx="2368296" cy="786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93" name="Google Shape;1393;p31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9930384" y="4075176"/>
              <a:ext cx="1594103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94" name="Google Shape;1394;p31"/>
            <p:cNvSpPr/>
            <p:nvPr/>
          </p:nvSpPr>
          <p:spPr>
            <a:xfrm>
              <a:off x="9571970" y="3911432"/>
              <a:ext cx="2275840" cy="694690"/>
            </a:xfrm>
            <a:custGeom>
              <a:rect b="b" l="l" r="r" t="t"/>
              <a:pathLst>
                <a:path extrusionOk="0" h="694689" w="2275840">
                  <a:moveTo>
                    <a:pt x="1137640" y="0"/>
                  </a:moveTo>
                  <a:lnTo>
                    <a:pt x="1068338" y="633"/>
                  </a:lnTo>
                  <a:lnTo>
                    <a:pt x="1000135" y="2510"/>
                  </a:lnTo>
                  <a:lnTo>
                    <a:pt x="933148" y="5594"/>
                  </a:lnTo>
                  <a:lnTo>
                    <a:pt x="867497" y="9848"/>
                  </a:lnTo>
                  <a:lnTo>
                    <a:pt x="803302" y="15237"/>
                  </a:lnTo>
                  <a:lnTo>
                    <a:pt x="740681" y="21724"/>
                  </a:lnTo>
                  <a:lnTo>
                    <a:pt x="679753" y="29272"/>
                  </a:lnTo>
                  <a:lnTo>
                    <a:pt x="620636" y="37845"/>
                  </a:lnTo>
                  <a:lnTo>
                    <a:pt x="563451" y="47408"/>
                  </a:lnTo>
                  <a:lnTo>
                    <a:pt x="508317" y="57923"/>
                  </a:lnTo>
                  <a:lnTo>
                    <a:pt x="455351" y="69354"/>
                  </a:lnTo>
                  <a:lnTo>
                    <a:pt x="404673" y="81665"/>
                  </a:lnTo>
                  <a:lnTo>
                    <a:pt x="356402" y="94820"/>
                  </a:lnTo>
                  <a:lnTo>
                    <a:pt x="310658" y="108783"/>
                  </a:lnTo>
                  <a:lnTo>
                    <a:pt x="267559" y="123516"/>
                  </a:lnTo>
                  <a:lnTo>
                    <a:pt x="227223" y="138984"/>
                  </a:lnTo>
                  <a:lnTo>
                    <a:pt x="189771" y="155151"/>
                  </a:lnTo>
                  <a:lnTo>
                    <a:pt x="155321" y="171980"/>
                  </a:lnTo>
                  <a:lnTo>
                    <a:pt x="95903" y="207478"/>
                  </a:lnTo>
                  <a:lnTo>
                    <a:pt x="49922" y="245189"/>
                  </a:lnTo>
                  <a:lnTo>
                    <a:pt x="18328" y="284821"/>
                  </a:lnTo>
                  <a:lnTo>
                    <a:pt x="2076" y="326085"/>
                  </a:lnTo>
                  <a:lnTo>
                    <a:pt x="0" y="347238"/>
                  </a:lnTo>
                  <a:lnTo>
                    <a:pt x="2076" y="368391"/>
                  </a:lnTo>
                  <a:lnTo>
                    <a:pt x="18328" y="409654"/>
                  </a:lnTo>
                  <a:lnTo>
                    <a:pt x="49922" y="449287"/>
                  </a:lnTo>
                  <a:lnTo>
                    <a:pt x="95903" y="486997"/>
                  </a:lnTo>
                  <a:lnTo>
                    <a:pt x="155321" y="522495"/>
                  </a:lnTo>
                  <a:lnTo>
                    <a:pt x="189771" y="539324"/>
                  </a:lnTo>
                  <a:lnTo>
                    <a:pt x="227223" y="555491"/>
                  </a:lnTo>
                  <a:lnTo>
                    <a:pt x="267559" y="570959"/>
                  </a:lnTo>
                  <a:lnTo>
                    <a:pt x="310658" y="585692"/>
                  </a:lnTo>
                  <a:lnTo>
                    <a:pt x="356402" y="599655"/>
                  </a:lnTo>
                  <a:lnTo>
                    <a:pt x="404673" y="612810"/>
                  </a:lnTo>
                  <a:lnTo>
                    <a:pt x="455351" y="625121"/>
                  </a:lnTo>
                  <a:lnTo>
                    <a:pt x="508317" y="636553"/>
                  </a:lnTo>
                  <a:lnTo>
                    <a:pt x="563451" y="647068"/>
                  </a:lnTo>
                  <a:lnTo>
                    <a:pt x="620636" y="656630"/>
                  </a:lnTo>
                  <a:lnTo>
                    <a:pt x="679753" y="665204"/>
                  </a:lnTo>
                  <a:lnTo>
                    <a:pt x="740681" y="672752"/>
                  </a:lnTo>
                  <a:lnTo>
                    <a:pt x="803302" y="679239"/>
                  </a:lnTo>
                  <a:lnTo>
                    <a:pt x="867497" y="684627"/>
                  </a:lnTo>
                  <a:lnTo>
                    <a:pt x="933148" y="688882"/>
                  </a:lnTo>
                  <a:lnTo>
                    <a:pt x="1000135" y="691965"/>
                  </a:lnTo>
                  <a:lnTo>
                    <a:pt x="1068338" y="693842"/>
                  </a:lnTo>
                  <a:lnTo>
                    <a:pt x="1137640" y="694476"/>
                  </a:lnTo>
                  <a:lnTo>
                    <a:pt x="1206942" y="693842"/>
                  </a:lnTo>
                  <a:lnTo>
                    <a:pt x="1275146" y="691965"/>
                  </a:lnTo>
                  <a:lnTo>
                    <a:pt x="1342132" y="688882"/>
                  </a:lnTo>
                  <a:lnTo>
                    <a:pt x="1407783" y="684627"/>
                  </a:lnTo>
                  <a:lnTo>
                    <a:pt x="1471978" y="679239"/>
                  </a:lnTo>
                  <a:lnTo>
                    <a:pt x="1534599" y="672752"/>
                  </a:lnTo>
                  <a:lnTo>
                    <a:pt x="1595527" y="665204"/>
                  </a:lnTo>
                  <a:lnTo>
                    <a:pt x="1654643" y="656630"/>
                  </a:lnTo>
                  <a:lnTo>
                    <a:pt x="1711828" y="647068"/>
                  </a:lnTo>
                  <a:lnTo>
                    <a:pt x="1766963" y="636553"/>
                  </a:lnTo>
                  <a:lnTo>
                    <a:pt x="1819929" y="625121"/>
                  </a:lnTo>
                  <a:lnTo>
                    <a:pt x="1870607" y="612810"/>
                  </a:lnTo>
                  <a:lnTo>
                    <a:pt x="1918877" y="599655"/>
                  </a:lnTo>
                  <a:lnTo>
                    <a:pt x="1964622" y="585692"/>
                  </a:lnTo>
                  <a:lnTo>
                    <a:pt x="2007721" y="570959"/>
                  </a:lnTo>
                  <a:lnTo>
                    <a:pt x="2048056" y="555491"/>
                  </a:lnTo>
                  <a:lnTo>
                    <a:pt x="2085508" y="539324"/>
                  </a:lnTo>
                  <a:lnTo>
                    <a:pt x="2119958" y="522495"/>
                  </a:lnTo>
                  <a:lnTo>
                    <a:pt x="2179376" y="486997"/>
                  </a:lnTo>
                  <a:lnTo>
                    <a:pt x="2225357" y="449287"/>
                  </a:lnTo>
                  <a:lnTo>
                    <a:pt x="2256951" y="409654"/>
                  </a:lnTo>
                  <a:lnTo>
                    <a:pt x="2273203" y="368391"/>
                  </a:lnTo>
                  <a:lnTo>
                    <a:pt x="2275279" y="347238"/>
                  </a:lnTo>
                  <a:lnTo>
                    <a:pt x="2273203" y="326085"/>
                  </a:lnTo>
                  <a:lnTo>
                    <a:pt x="2256951" y="284821"/>
                  </a:lnTo>
                  <a:lnTo>
                    <a:pt x="2225357" y="245189"/>
                  </a:lnTo>
                  <a:lnTo>
                    <a:pt x="2179376" y="207478"/>
                  </a:lnTo>
                  <a:lnTo>
                    <a:pt x="2119958" y="171980"/>
                  </a:lnTo>
                  <a:lnTo>
                    <a:pt x="2085508" y="155151"/>
                  </a:lnTo>
                  <a:lnTo>
                    <a:pt x="2048056" y="138984"/>
                  </a:lnTo>
                  <a:lnTo>
                    <a:pt x="2007721" y="123516"/>
                  </a:lnTo>
                  <a:lnTo>
                    <a:pt x="1964622" y="108783"/>
                  </a:lnTo>
                  <a:lnTo>
                    <a:pt x="1918877" y="94820"/>
                  </a:lnTo>
                  <a:lnTo>
                    <a:pt x="1870607" y="81665"/>
                  </a:lnTo>
                  <a:lnTo>
                    <a:pt x="1819929" y="69354"/>
                  </a:lnTo>
                  <a:lnTo>
                    <a:pt x="1766963" y="57923"/>
                  </a:lnTo>
                  <a:lnTo>
                    <a:pt x="1711828" y="47408"/>
                  </a:lnTo>
                  <a:lnTo>
                    <a:pt x="1654643" y="37845"/>
                  </a:lnTo>
                  <a:lnTo>
                    <a:pt x="1595527" y="29272"/>
                  </a:lnTo>
                  <a:lnTo>
                    <a:pt x="1534599" y="21724"/>
                  </a:lnTo>
                  <a:lnTo>
                    <a:pt x="1471978" y="15237"/>
                  </a:lnTo>
                  <a:lnTo>
                    <a:pt x="1407783" y="9848"/>
                  </a:lnTo>
                  <a:lnTo>
                    <a:pt x="1342132" y="5594"/>
                  </a:lnTo>
                  <a:lnTo>
                    <a:pt x="1275146" y="2510"/>
                  </a:lnTo>
                  <a:lnTo>
                    <a:pt x="1206942" y="633"/>
                  </a:lnTo>
                  <a:lnTo>
                    <a:pt x="1137640" y="0"/>
                  </a:lnTo>
                  <a:close/>
                </a:path>
              </a:pathLst>
            </a:custGeom>
            <a:solidFill>
              <a:srgbClr val="D87A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31"/>
            <p:cNvSpPr/>
            <p:nvPr/>
          </p:nvSpPr>
          <p:spPr>
            <a:xfrm>
              <a:off x="9571970" y="3911432"/>
              <a:ext cx="2275840" cy="694690"/>
            </a:xfrm>
            <a:custGeom>
              <a:rect b="b" l="l" r="r" t="t"/>
              <a:pathLst>
                <a:path extrusionOk="0" h="694689" w="2275840">
                  <a:moveTo>
                    <a:pt x="0" y="347238"/>
                  </a:moveTo>
                  <a:lnTo>
                    <a:pt x="8225" y="305268"/>
                  </a:lnTo>
                  <a:lnTo>
                    <a:pt x="32267" y="264783"/>
                  </a:lnTo>
                  <a:lnTo>
                    <a:pt x="71173" y="226075"/>
                  </a:lnTo>
                  <a:lnTo>
                    <a:pt x="123992" y="189434"/>
                  </a:lnTo>
                  <a:lnTo>
                    <a:pt x="189771" y="155151"/>
                  </a:lnTo>
                  <a:lnTo>
                    <a:pt x="227223" y="138985"/>
                  </a:lnTo>
                  <a:lnTo>
                    <a:pt x="267558" y="123517"/>
                  </a:lnTo>
                  <a:lnTo>
                    <a:pt x="310658" y="108783"/>
                  </a:lnTo>
                  <a:lnTo>
                    <a:pt x="356402" y="94821"/>
                  </a:lnTo>
                  <a:lnTo>
                    <a:pt x="404673" y="81666"/>
                  </a:lnTo>
                  <a:lnTo>
                    <a:pt x="455350" y="69354"/>
                  </a:lnTo>
                  <a:lnTo>
                    <a:pt x="508316" y="57923"/>
                  </a:lnTo>
                  <a:lnTo>
                    <a:pt x="563451" y="47408"/>
                  </a:lnTo>
                  <a:lnTo>
                    <a:pt x="620636" y="37845"/>
                  </a:lnTo>
                  <a:lnTo>
                    <a:pt x="679752" y="29272"/>
                  </a:lnTo>
                  <a:lnTo>
                    <a:pt x="740680" y="21724"/>
                  </a:lnTo>
                  <a:lnTo>
                    <a:pt x="803301" y="15237"/>
                  </a:lnTo>
                  <a:lnTo>
                    <a:pt x="867497" y="9848"/>
                  </a:lnTo>
                  <a:lnTo>
                    <a:pt x="933147" y="5594"/>
                  </a:lnTo>
                  <a:lnTo>
                    <a:pt x="1000134" y="2510"/>
                  </a:lnTo>
                  <a:lnTo>
                    <a:pt x="1068338" y="633"/>
                  </a:lnTo>
                  <a:lnTo>
                    <a:pt x="1137640" y="0"/>
                  </a:lnTo>
                  <a:lnTo>
                    <a:pt x="1206941" y="633"/>
                  </a:lnTo>
                  <a:lnTo>
                    <a:pt x="1275145" y="2510"/>
                  </a:lnTo>
                  <a:lnTo>
                    <a:pt x="1342132" y="5594"/>
                  </a:lnTo>
                  <a:lnTo>
                    <a:pt x="1407782" y="9848"/>
                  </a:lnTo>
                  <a:lnTo>
                    <a:pt x="1471978" y="15237"/>
                  </a:lnTo>
                  <a:lnTo>
                    <a:pt x="1534599" y="21724"/>
                  </a:lnTo>
                  <a:lnTo>
                    <a:pt x="1595527" y="29272"/>
                  </a:lnTo>
                  <a:lnTo>
                    <a:pt x="1654643" y="37845"/>
                  </a:lnTo>
                  <a:lnTo>
                    <a:pt x="1711828" y="47408"/>
                  </a:lnTo>
                  <a:lnTo>
                    <a:pt x="1766963" y="57923"/>
                  </a:lnTo>
                  <a:lnTo>
                    <a:pt x="1819929" y="69354"/>
                  </a:lnTo>
                  <a:lnTo>
                    <a:pt x="1870606" y="81666"/>
                  </a:lnTo>
                  <a:lnTo>
                    <a:pt x="1918877" y="94821"/>
                  </a:lnTo>
                  <a:lnTo>
                    <a:pt x="1964621" y="108783"/>
                  </a:lnTo>
                  <a:lnTo>
                    <a:pt x="2007721" y="123517"/>
                  </a:lnTo>
                  <a:lnTo>
                    <a:pt x="2048056" y="138985"/>
                  </a:lnTo>
                  <a:lnTo>
                    <a:pt x="2085508" y="155151"/>
                  </a:lnTo>
                  <a:lnTo>
                    <a:pt x="2119958" y="171980"/>
                  </a:lnTo>
                  <a:lnTo>
                    <a:pt x="2179376" y="207478"/>
                  </a:lnTo>
                  <a:lnTo>
                    <a:pt x="2225358" y="245189"/>
                  </a:lnTo>
                  <a:lnTo>
                    <a:pt x="2256951" y="284821"/>
                  </a:lnTo>
                  <a:lnTo>
                    <a:pt x="2273203" y="326085"/>
                  </a:lnTo>
                  <a:lnTo>
                    <a:pt x="2275280" y="347238"/>
                  </a:lnTo>
                  <a:lnTo>
                    <a:pt x="2273203" y="368391"/>
                  </a:lnTo>
                  <a:lnTo>
                    <a:pt x="2256951" y="409655"/>
                  </a:lnTo>
                  <a:lnTo>
                    <a:pt x="2225358" y="449287"/>
                  </a:lnTo>
                  <a:lnTo>
                    <a:pt x="2179376" y="486998"/>
                  </a:lnTo>
                  <a:lnTo>
                    <a:pt x="2119958" y="522496"/>
                  </a:lnTo>
                  <a:lnTo>
                    <a:pt x="2085508" y="539325"/>
                  </a:lnTo>
                  <a:lnTo>
                    <a:pt x="2048056" y="555491"/>
                  </a:lnTo>
                  <a:lnTo>
                    <a:pt x="2007721" y="570959"/>
                  </a:lnTo>
                  <a:lnTo>
                    <a:pt x="1964621" y="585693"/>
                  </a:lnTo>
                  <a:lnTo>
                    <a:pt x="1918877" y="599655"/>
                  </a:lnTo>
                  <a:lnTo>
                    <a:pt x="1870606" y="612810"/>
                  </a:lnTo>
                  <a:lnTo>
                    <a:pt x="1819929" y="625122"/>
                  </a:lnTo>
                  <a:lnTo>
                    <a:pt x="1766963" y="636553"/>
                  </a:lnTo>
                  <a:lnTo>
                    <a:pt x="1711828" y="647068"/>
                  </a:lnTo>
                  <a:lnTo>
                    <a:pt x="1654643" y="656631"/>
                  </a:lnTo>
                  <a:lnTo>
                    <a:pt x="1595527" y="665204"/>
                  </a:lnTo>
                  <a:lnTo>
                    <a:pt x="1534599" y="672752"/>
                  </a:lnTo>
                  <a:lnTo>
                    <a:pt x="1471978" y="679239"/>
                  </a:lnTo>
                  <a:lnTo>
                    <a:pt x="1407782" y="684628"/>
                  </a:lnTo>
                  <a:lnTo>
                    <a:pt x="1342132" y="688882"/>
                  </a:lnTo>
                  <a:lnTo>
                    <a:pt x="1275145" y="691966"/>
                  </a:lnTo>
                  <a:lnTo>
                    <a:pt x="1206941" y="693843"/>
                  </a:lnTo>
                  <a:lnTo>
                    <a:pt x="1137640" y="694477"/>
                  </a:lnTo>
                  <a:lnTo>
                    <a:pt x="1068338" y="693843"/>
                  </a:lnTo>
                  <a:lnTo>
                    <a:pt x="1000134" y="691966"/>
                  </a:lnTo>
                  <a:lnTo>
                    <a:pt x="933147" y="688882"/>
                  </a:lnTo>
                  <a:lnTo>
                    <a:pt x="867497" y="684628"/>
                  </a:lnTo>
                  <a:lnTo>
                    <a:pt x="803301" y="679239"/>
                  </a:lnTo>
                  <a:lnTo>
                    <a:pt x="740680" y="672752"/>
                  </a:lnTo>
                  <a:lnTo>
                    <a:pt x="679752" y="665204"/>
                  </a:lnTo>
                  <a:lnTo>
                    <a:pt x="620636" y="656631"/>
                  </a:lnTo>
                  <a:lnTo>
                    <a:pt x="563451" y="647068"/>
                  </a:lnTo>
                  <a:lnTo>
                    <a:pt x="508316" y="636553"/>
                  </a:lnTo>
                  <a:lnTo>
                    <a:pt x="455350" y="625122"/>
                  </a:lnTo>
                  <a:lnTo>
                    <a:pt x="404673" y="612810"/>
                  </a:lnTo>
                  <a:lnTo>
                    <a:pt x="356402" y="599655"/>
                  </a:lnTo>
                  <a:lnTo>
                    <a:pt x="310658" y="585693"/>
                  </a:lnTo>
                  <a:lnTo>
                    <a:pt x="267558" y="570959"/>
                  </a:lnTo>
                  <a:lnTo>
                    <a:pt x="227223" y="555491"/>
                  </a:lnTo>
                  <a:lnTo>
                    <a:pt x="189771" y="539325"/>
                  </a:lnTo>
                  <a:lnTo>
                    <a:pt x="155321" y="522496"/>
                  </a:lnTo>
                  <a:lnTo>
                    <a:pt x="95903" y="486998"/>
                  </a:lnTo>
                  <a:lnTo>
                    <a:pt x="49921" y="449287"/>
                  </a:lnTo>
                  <a:lnTo>
                    <a:pt x="18328" y="409655"/>
                  </a:lnTo>
                  <a:lnTo>
                    <a:pt x="2076" y="368391"/>
                  </a:lnTo>
                  <a:lnTo>
                    <a:pt x="0" y="347238"/>
                  </a:lnTo>
                  <a:close/>
                </a:path>
              </a:pathLst>
            </a:custGeom>
            <a:noFill/>
            <a:ln cap="flat" cmpd="sng" w="12700">
              <a:solidFill>
                <a:srgbClr val="FFBA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6" name="Google Shape;1396;p31"/>
          <p:cNvSpPr txBox="1"/>
          <p:nvPr/>
        </p:nvSpPr>
        <p:spPr>
          <a:xfrm>
            <a:off x="10048417" y="4140708"/>
            <a:ext cx="1323340" cy="238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Conseguenze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397" name="Google Shape;1397;p31"/>
          <p:cNvGrpSpPr/>
          <p:nvPr/>
        </p:nvGrpSpPr>
        <p:grpSpPr>
          <a:xfrm>
            <a:off x="4682543" y="3636402"/>
            <a:ext cx="7357056" cy="2840597"/>
            <a:chOff x="4682543" y="3636402"/>
            <a:chExt cx="7357056" cy="2840597"/>
          </a:xfrm>
        </p:grpSpPr>
        <p:pic>
          <p:nvPicPr>
            <p:cNvPr id="1398" name="Google Shape;1398;p31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6772655" y="4059936"/>
              <a:ext cx="548640" cy="4632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99" name="Google Shape;1399;p31"/>
            <p:cNvSpPr/>
            <p:nvPr/>
          </p:nvSpPr>
          <p:spPr>
            <a:xfrm>
              <a:off x="6801365" y="4096199"/>
              <a:ext cx="453390" cy="356235"/>
            </a:xfrm>
            <a:custGeom>
              <a:rect b="b" l="l" r="r" t="t"/>
              <a:pathLst>
                <a:path extrusionOk="0" h="356235" w="453390">
                  <a:moveTo>
                    <a:pt x="274989" y="0"/>
                  </a:moveTo>
                  <a:lnTo>
                    <a:pt x="274989" y="88902"/>
                  </a:lnTo>
                  <a:lnTo>
                    <a:pt x="0" y="88902"/>
                  </a:lnTo>
                  <a:lnTo>
                    <a:pt x="0" y="266710"/>
                  </a:lnTo>
                  <a:lnTo>
                    <a:pt x="274989" y="266710"/>
                  </a:lnTo>
                  <a:lnTo>
                    <a:pt x="274989" y="355613"/>
                  </a:lnTo>
                  <a:lnTo>
                    <a:pt x="452795" y="177806"/>
                  </a:lnTo>
                  <a:lnTo>
                    <a:pt x="274989" y="0"/>
                  </a:lnTo>
                  <a:close/>
                </a:path>
              </a:pathLst>
            </a:custGeom>
            <a:solidFill>
              <a:srgbClr val="D87A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0" name="Google Shape;1400;p31"/>
            <p:cNvSpPr/>
            <p:nvPr/>
          </p:nvSpPr>
          <p:spPr>
            <a:xfrm>
              <a:off x="6801365" y="4096199"/>
              <a:ext cx="453390" cy="356235"/>
            </a:xfrm>
            <a:custGeom>
              <a:rect b="b" l="l" r="r" t="t"/>
              <a:pathLst>
                <a:path extrusionOk="0" h="356235" w="453390">
                  <a:moveTo>
                    <a:pt x="274989" y="355614"/>
                  </a:moveTo>
                  <a:lnTo>
                    <a:pt x="274989" y="266710"/>
                  </a:lnTo>
                  <a:lnTo>
                    <a:pt x="0" y="266710"/>
                  </a:lnTo>
                  <a:lnTo>
                    <a:pt x="0" y="88903"/>
                  </a:lnTo>
                  <a:lnTo>
                    <a:pt x="274989" y="88903"/>
                  </a:lnTo>
                  <a:lnTo>
                    <a:pt x="274989" y="0"/>
                  </a:lnTo>
                  <a:lnTo>
                    <a:pt x="452796" y="177806"/>
                  </a:lnTo>
                  <a:lnTo>
                    <a:pt x="274989" y="355614"/>
                  </a:lnTo>
                  <a:close/>
                </a:path>
              </a:pathLst>
            </a:custGeom>
            <a:noFill/>
            <a:ln cap="flat" cmpd="sng" w="12700">
              <a:solidFill>
                <a:srgbClr val="FFBA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401" name="Google Shape;1401;p31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8967215" y="4059936"/>
              <a:ext cx="548640" cy="4632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02" name="Google Shape;1402;p31"/>
            <p:cNvSpPr/>
            <p:nvPr/>
          </p:nvSpPr>
          <p:spPr>
            <a:xfrm>
              <a:off x="8995004" y="4096199"/>
              <a:ext cx="453390" cy="356235"/>
            </a:xfrm>
            <a:custGeom>
              <a:rect b="b" l="l" r="r" t="t"/>
              <a:pathLst>
                <a:path extrusionOk="0" h="356235" w="453390">
                  <a:moveTo>
                    <a:pt x="274989" y="0"/>
                  </a:moveTo>
                  <a:lnTo>
                    <a:pt x="274989" y="88902"/>
                  </a:lnTo>
                  <a:lnTo>
                    <a:pt x="0" y="88902"/>
                  </a:lnTo>
                  <a:lnTo>
                    <a:pt x="0" y="266710"/>
                  </a:lnTo>
                  <a:lnTo>
                    <a:pt x="274989" y="266710"/>
                  </a:lnTo>
                  <a:lnTo>
                    <a:pt x="274989" y="355613"/>
                  </a:lnTo>
                  <a:lnTo>
                    <a:pt x="452795" y="177806"/>
                  </a:lnTo>
                  <a:lnTo>
                    <a:pt x="274989" y="0"/>
                  </a:lnTo>
                  <a:close/>
                </a:path>
              </a:pathLst>
            </a:custGeom>
            <a:solidFill>
              <a:srgbClr val="D87A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31"/>
            <p:cNvSpPr/>
            <p:nvPr/>
          </p:nvSpPr>
          <p:spPr>
            <a:xfrm>
              <a:off x="8995004" y="4096199"/>
              <a:ext cx="453390" cy="356235"/>
            </a:xfrm>
            <a:custGeom>
              <a:rect b="b" l="l" r="r" t="t"/>
              <a:pathLst>
                <a:path extrusionOk="0" h="356235" w="453390">
                  <a:moveTo>
                    <a:pt x="274989" y="355614"/>
                  </a:moveTo>
                  <a:lnTo>
                    <a:pt x="274989" y="266710"/>
                  </a:lnTo>
                  <a:lnTo>
                    <a:pt x="0" y="266710"/>
                  </a:lnTo>
                  <a:lnTo>
                    <a:pt x="0" y="88903"/>
                  </a:lnTo>
                  <a:lnTo>
                    <a:pt x="274989" y="88903"/>
                  </a:lnTo>
                  <a:lnTo>
                    <a:pt x="274989" y="0"/>
                  </a:lnTo>
                  <a:lnTo>
                    <a:pt x="452796" y="177806"/>
                  </a:lnTo>
                  <a:lnTo>
                    <a:pt x="274989" y="355614"/>
                  </a:lnTo>
                  <a:close/>
                </a:path>
              </a:pathLst>
            </a:custGeom>
            <a:noFill/>
            <a:ln cap="flat" cmpd="sng" w="12700">
              <a:solidFill>
                <a:srgbClr val="FFBA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404" name="Google Shape;1404;p31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4907279" y="4739639"/>
              <a:ext cx="1807464" cy="17373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5" name="Google Shape;1405;p31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11429999" y="3803904"/>
              <a:ext cx="609600" cy="5913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6" name="Google Shape;1406;p31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11347703" y="4404360"/>
              <a:ext cx="411479" cy="2712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7" name="Google Shape;1407;p31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10957559" y="3660648"/>
              <a:ext cx="414527" cy="5029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8" name="Google Shape;1408;p31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5590031" y="5629655"/>
              <a:ext cx="588263" cy="5882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9" name="Google Shape;1409;p31"/>
            <p:cNvPicPr preferRelativeResize="0"/>
            <p:nvPr/>
          </p:nvPicPr>
          <p:blipFill rotWithShape="1">
            <a:blip r:embed="rId24">
              <a:alphaModFix/>
            </a:blip>
            <a:srcRect b="0" l="0" r="0" t="0"/>
            <a:stretch/>
          </p:blipFill>
          <p:spPr>
            <a:xfrm>
              <a:off x="6037887" y="5465473"/>
              <a:ext cx="1769683" cy="5521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10" name="Google Shape;1410;p31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>
              <a:off x="4682543" y="3636402"/>
              <a:ext cx="676170" cy="69657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11" name="Google Shape;1411;p31"/>
          <p:cNvSpPr txBox="1"/>
          <p:nvPr/>
        </p:nvSpPr>
        <p:spPr>
          <a:xfrm>
            <a:off x="357041" y="4821774"/>
            <a:ext cx="2700000" cy="1515000"/>
          </a:xfrm>
          <a:prstGeom prst="rect">
            <a:avLst/>
          </a:prstGeom>
          <a:solidFill>
            <a:srgbClr val="D87A1A"/>
          </a:solidFill>
          <a:ln>
            <a:noFill/>
          </a:ln>
        </p:spPr>
        <p:txBody>
          <a:bodyPr anchorCtr="0" anchor="t" bIns="0" lIns="0" spcFirstLastPara="1" rIns="0" wrap="square" tIns="46975">
            <a:spAutoFit/>
          </a:bodyPr>
          <a:lstStyle/>
          <a:p>
            <a:pPr indent="0" lvl="0" marL="9144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La convergenza tende ad aumentare le probabilità:</a:t>
            </a:r>
            <a:endParaRPr sz="800">
              <a:latin typeface="Arial"/>
              <a:ea typeface="Arial"/>
              <a:cs typeface="Arial"/>
              <a:sym typeface="Arial"/>
            </a:endParaRPr>
          </a:p>
          <a:p>
            <a:pPr indent="-272415" lvl="0" marL="376555" rtl="0" algn="l">
              <a:lnSpc>
                <a:spcPct val="10944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Arial"/>
              <a:buChar char="•"/>
            </a:pPr>
            <a:r>
              <a:rPr lang="en-US"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Comunicazione wireless</a:t>
            </a:r>
            <a:endParaRPr sz="700">
              <a:latin typeface="Arial"/>
              <a:ea typeface="Arial"/>
              <a:cs typeface="Arial"/>
              <a:sym typeface="Arial"/>
            </a:endParaRPr>
          </a:p>
          <a:p>
            <a:pPr indent="-272415" lvl="0" marL="376555" rtl="0" algn="l">
              <a:lnSpc>
                <a:spcPct val="11611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Arial"/>
              <a:buChar char="•"/>
            </a:pPr>
            <a:r>
              <a:rPr lang="en-US"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CPS</a:t>
            </a:r>
            <a:endParaRPr sz="700">
              <a:latin typeface="Arial"/>
              <a:ea typeface="Arial"/>
              <a:cs typeface="Arial"/>
              <a:sym typeface="Arial"/>
            </a:endParaRPr>
          </a:p>
          <a:p>
            <a:pPr indent="-272415" lvl="0" marL="376555" rtl="0" algn="l">
              <a:lnSpc>
                <a:spcPct val="114444"/>
              </a:lnSpc>
              <a:spcBef>
                <a:spcPts val="2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Arial"/>
              <a:buChar char="•"/>
            </a:pPr>
            <a:r>
              <a:rPr lang="en-US"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IoT/IIoT</a:t>
            </a:r>
            <a:endParaRPr sz="700">
              <a:latin typeface="Arial"/>
              <a:ea typeface="Arial"/>
              <a:cs typeface="Arial"/>
              <a:sym typeface="Arial"/>
            </a:endParaRPr>
          </a:p>
          <a:p>
            <a:pPr indent="-272415" lvl="0" marL="376555" rtl="0" algn="l">
              <a:lnSpc>
                <a:spcPct val="11044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Arial"/>
              <a:buChar char="•"/>
            </a:pPr>
            <a:r>
              <a:rPr lang="en-US"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Dispositivi mobili</a:t>
            </a:r>
            <a:endParaRPr sz="700">
              <a:latin typeface="Arial"/>
              <a:ea typeface="Arial"/>
              <a:cs typeface="Arial"/>
              <a:sym typeface="Arial"/>
            </a:endParaRPr>
          </a:p>
          <a:p>
            <a:pPr indent="-272415" lvl="0" marL="376555" rtl="0" algn="l">
              <a:lnSpc>
                <a:spcPct val="11222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Arial"/>
              <a:buChar char="•"/>
            </a:pPr>
            <a:r>
              <a:rPr lang="en-US"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Bordo della nuvola</a:t>
            </a:r>
            <a:endParaRPr sz="700">
              <a:latin typeface="Arial"/>
              <a:ea typeface="Arial"/>
              <a:cs typeface="Arial"/>
              <a:sym typeface="Arial"/>
            </a:endParaRPr>
          </a:p>
          <a:p>
            <a:pPr indent="-272415" lvl="0" marL="376555" rtl="0" algn="l">
              <a:lnSpc>
                <a:spcPct val="11044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Arial"/>
              <a:buChar char="•"/>
            </a:pPr>
            <a:r>
              <a:rPr lang="en-US"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Intelligenza artificiale</a:t>
            </a:r>
            <a:endParaRPr sz="700">
              <a:latin typeface="Arial"/>
              <a:ea typeface="Arial"/>
              <a:cs typeface="Arial"/>
              <a:sym typeface="Arial"/>
            </a:endParaRPr>
          </a:p>
          <a:p>
            <a:pPr indent="-272415" lvl="0" marL="376555" rtl="0" algn="l">
              <a:lnSpc>
                <a:spcPct val="11444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Arial"/>
              <a:buChar char="•"/>
            </a:pPr>
            <a:r>
              <a:rPr lang="en-US"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Web</a:t>
            </a:r>
            <a:endParaRPr sz="700">
              <a:latin typeface="Arial"/>
              <a:ea typeface="Arial"/>
              <a:cs typeface="Arial"/>
              <a:sym typeface="Arial"/>
            </a:endParaRPr>
          </a:p>
          <a:p>
            <a:pPr indent="-272415" lvl="0" marL="376555" rtl="0" algn="l">
              <a:lnSpc>
                <a:spcPct val="116111"/>
              </a:lnSpc>
              <a:spcBef>
                <a:spcPts val="25"/>
              </a:spcBef>
              <a:spcAft>
                <a:spcPts val="0"/>
              </a:spcAft>
              <a:buClr>
                <a:srgbClr val="FFFFFF"/>
              </a:buClr>
              <a:buSzPts val="700"/>
              <a:buFont typeface="Arial"/>
              <a:buChar char="•"/>
            </a:pPr>
            <a:r>
              <a:rPr lang="en-US"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Virtualizzazione</a:t>
            </a:r>
            <a:endParaRPr sz="700">
              <a:latin typeface="Arial"/>
              <a:ea typeface="Arial"/>
              <a:cs typeface="Arial"/>
              <a:sym typeface="Arial"/>
            </a:endParaRPr>
          </a:p>
          <a:p>
            <a:pPr indent="-272415" lvl="0" marL="376555" rtl="0" algn="l">
              <a:lnSpc>
                <a:spcPct val="11222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Arial"/>
              <a:buChar char="•"/>
            </a:pPr>
            <a:r>
              <a:rPr lang="en-US"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Gemelli digitali</a:t>
            </a:r>
            <a:endParaRPr sz="700">
              <a:latin typeface="Arial"/>
              <a:ea typeface="Arial"/>
              <a:cs typeface="Arial"/>
              <a:sym typeface="Arial"/>
            </a:endParaRPr>
          </a:p>
          <a:p>
            <a:pPr indent="-272415" lvl="0" marL="376555" rtl="0" algn="l">
              <a:lnSpc>
                <a:spcPct val="11044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Arial"/>
              <a:buChar char="•"/>
            </a:pPr>
            <a:r>
              <a:rPr lang="en-US"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Realtà virtuale/aumentata/mista</a:t>
            </a:r>
            <a:endParaRPr sz="700">
              <a:latin typeface="Arial"/>
              <a:ea typeface="Arial"/>
              <a:cs typeface="Arial"/>
              <a:sym typeface="Arial"/>
            </a:endParaRPr>
          </a:p>
          <a:p>
            <a:pPr indent="-272415" lvl="0" marL="376555" rtl="0" algn="l">
              <a:lnSpc>
                <a:spcPct val="11444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Arial"/>
              <a:buChar char="•"/>
            </a:pPr>
            <a:r>
              <a:rPr lang="en-US"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Blockchain</a:t>
            </a:r>
            <a:endParaRPr sz="7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5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6" name="Google Shape;1416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81406" y="0"/>
            <a:ext cx="501059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7" name="Google Shape;1417;p32"/>
          <p:cNvSpPr txBox="1"/>
          <p:nvPr/>
        </p:nvSpPr>
        <p:spPr>
          <a:xfrm>
            <a:off x="11252416" y="6461759"/>
            <a:ext cx="18097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32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18" name="Google Shape;1418;p32"/>
          <p:cNvSpPr txBox="1"/>
          <p:nvPr>
            <p:ph type="title"/>
          </p:nvPr>
        </p:nvSpPr>
        <p:spPr>
          <a:xfrm>
            <a:off x="855401" y="387600"/>
            <a:ext cx="5688000" cy="9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0">
            <a:spAutoFit/>
          </a:bodyPr>
          <a:lstStyle/>
          <a:p>
            <a:pPr indent="0" lvl="0" marL="12700" marR="5080" rtl="0" algn="l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Ereditarietà delle vulnerabilità e dispositivi legacy</a:t>
            </a:r>
            <a:endParaRPr/>
          </a:p>
        </p:txBody>
      </p:sp>
      <p:grpSp>
        <p:nvGrpSpPr>
          <p:cNvPr id="1419" name="Google Shape;1419;p32"/>
          <p:cNvGrpSpPr/>
          <p:nvPr/>
        </p:nvGrpSpPr>
        <p:grpSpPr>
          <a:xfrm>
            <a:off x="7377174" y="0"/>
            <a:ext cx="3466203" cy="6858000"/>
            <a:chOff x="7377174" y="0"/>
            <a:chExt cx="3466203" cy="6858000"/>
          </a:xfrm>
        </p:grpSpPr>
        <p:pic>
          <p:nvPicPr>
            <p:cNvPr id="1420" name="Google Shape;1420;p3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21" name="Google Shape;1421;p32"/>
            <p:cNvSpPr/>
            <p:nvPr/>
          </p:nvSpPr>
          <p:spPr>
            <a:xfrm>
              <a:off x="7377174" y="0"/>
              <a:ext cx="2555240" cy="6858000"/>
            </a:xfrm>
            <a:custGeom>
              <a:rect b="b" l="l" r="r" t="t"/>
              <a:pathLst>
                <a:path extrusionOk="0" h="6858000" w="2555240">
                  <a:moveTo>
                    <a:pt x="1541856" y="1537132"/>
                  </a:moveTo>
                  <a:lnTo>
                    <a:pt x="1494490" y="1543598"/>
                  </a:lnTo>
                  <a:lnTo>
                    <a:pt x="1450943" y="1561725"/>
                  </a:lnTo>
                  <a:lnTo>
                    <a:pt x="1413442" y="1590241"/>
                  </a:lnTo>
                  <a:lnTo>
                    <a:pt x="1384216" y="1627873"/>
                  </a:lnTo>
                  <a:lnTo>
                    <a:pt x="1365493" y="1673349"/>
                  </a:lnTo>
                  <a:lnTo>
                    <a:pt x="970859" y="3128578"/>
                  </a:lnTo>
                  <a:lnTo>
                    <a:pt x="0" y="6858000"/>
                  </a:lnTo>
                  <a:lnTo>
                    <a:pt x="25956" y="6858000"/>
                  </a:lnTo>
                  <a:lnTo>
                    <a:pt x="996320" y="3136211"/>
                  </a:lnTo>
                  <a:lnTo>
                    <a:pt x="1390952" y="1680980"/>
                  </a:lnTo>
                  <a:lnTo>
                    <a:pt x="1411941" y="1634902"/>
                  </a:lnTo>
                  <a:lnTo>
                    <a:pt x="1445212" y="1598715"/>
                  </a:lnTo>
                  <a:lnTo>
                    <a:pt x="1487466" y="1574373"/>
                  </a:lnTo>
                  <a:lnTo>
                    <a:pt x="1535403" y="1563830"/>
                  </a:lnTo>
                  <a:lnTo>
                    <a:pt x="1637281" y="1563830"/>
                  </a:lnTo>
                  <a:lnTo>
                    <a:pt x="1625324" y="1556399"/>
                  </a:lnTo>
                  <a:lnTo>
                    <a:pt x="1590814" y="1543598"/>
                  </a:lnTo>
                  <a:lnTo>
                    <a:pt x="1541856" y="1537132"/>
                  </a:lnTo>
                  <a:close/>
                </a:path>
                <a:path extrusionOk="0" h="6858000" w="2555240">
                  <a:moveTo>
                    <a:pt x="1637281" y="1563830"/>
                  </a:moveTo>
                  <a:lnTo>
                    <a:pt x="1535403" y="1563830"/>
                  </a:lnTo>
                  <a:lnTo>
                    <a:pt x="1585722" y="1569040"/>
                  </a:lnTo>
                  <a:lnTo>
                    <a:pt x="1614962" y="1580210"/>
                  </a:lnTo>
                  <a:lnTo>
                    <a:pt x="1663416" y="1617338"/>
                  </a:lnTo>
                  <a:lnTo>
                    <a:pt x="1694326" y="1671361"/>
                  </a:lnTo>
                  <a:lnTo>
                    <a:pt x="1701964" y="1732261"/>
                  </a:lnTo>
                  <a:lnTo>
                    <a:pt x="1696474" y="1763665"/>
                  </a:lnTo>
                  <a:lnTo>
                    <a:pt x="1436780" y="2721522"/>
                  </a:lnTo>
                  <a:lnTo>
                    <a:pt x="1430309" y="2770443"/>
                  </a:lnTo>
                  <a:lnTo>
                    <a:pt x="1436780" y="2817773"/>
                  </a:lnTo>
                  <a:lnTo>
                    <a:pt x="1454921" y="2861288"/>
                  </a:lnTo>
                  <a:lnTo>
                    <a:pt x="1483458" y="2898760"/>
                  </a:lnTo>
                  <a:lnTo>
                    <a:pt x="1521118" y="2927964"/>
                  </a:lnTo>
                  <a:lnTo>
                    <a:pt x="1566627" y="2946674"/>
                  </a:lnTo>
                  <a:lnTo>
                    <a:pt x="1618576" y="2952831"/>
                  </a:lnTo>
                  <a:lnTo>
                    <a:pt x="1668753" y="2944640"/>
                  </a:lnTo>
                  <a:lnTo>
                    <a:pt x="1704059" y="2928175"/>
                  </a:lnTo>
                  <a:lnTo>
                    <a:pt x="1617364" y="2928175"/>
                  </a:lnTo>
                  <a:lnTo>
                    <a:pt x="1572991" y="2922507"/>
                  </a:lnTo>
                  <a:lnTo>
                    <a:pt x="1526878" y="2901533"/>
                  </a:lnTo>
                  <a:lnTo>
                    <a:pt x="1490664" y="2868286"/>
                  </a:lnTo>
                  <a:lnTo>
                    <a:pt x="1466303" y="2826064"/>
                  </a:lnTo>
                  <a:lnTo>
                    <a:pt x="1455753" y="2778164"/>
                  </a:lnTo>
                  <a:lnTo>
                    <a:pt x="1460967" y="2727882"/>
                  </a:lnTo>
                  <a:lnTo>
                    <a:pt x="1720661" y="1770024"/>
                  </a:lnTo>
                  <a:lnTo>
                    <a:pt x="1726648" y="1734387"/>
                  </a:lnTo>
                  <a:lnTo>
                    <a:pt x="1725674" y="1701333"/>
                  </a:lnTo>
                  <a:lnTo>
                    <a:pt x="1725594" y="1698631"/>
                  </a:lnTo>
                  <a:lnTo>
                    <a:pt x="1717618" y="1663589"/>
                  </a:lnTo>
                  <a:lnTo>
                    <a:pt x="1702839" y="1630098"/>
                  </a:lnTo>
                  <a:lnTo>
                    <a:pt x="1681934" y="1600125"/>
                  </a:lnTo>
                  <a:lnTo>
                    <a:pt x="1655897" y="1575400"/>
                  </a:lnTo>
                  <a:lnTo>
                    <a:pt x="1637281" y="1563830"/>
                  </a:lnTo>
                  <a:close/>
                </a:path>
                <a:path extrusionOk="0" h="6858000" w="2555240">
                  <a:moveTo>
                    <a:pt x="2555219" y="0"/>
                  </a:moveTo>
                  <a:lnTo>
                    <a:pt x="2528139" y="0"/>
                  </a:lnTo>
                  <a:lnTo>
                    <a:pt x="2100017" y="1561407"/>
                  </a:lnTo>
                  <a:lnTo>
                    <a:pt x="1757578" y="2837279"/>
                  </a:lnTo>
                  <a:lnTo>
                    <a:pt x="1732760" y="2874962"/>
                  </a:lnTo>
                  <a:lnTo>
                    <a:pt x="1699570" y="2903364"/>
                  </a:lnTo>
                  <a:lnTo>
                    <a:pt x="1660330" y="2921448"/>
                  </a:lnTo>
                  <a:lnTo>
                    <a:pt x="1617364" y="2928175"/>
                  </a:lnTo>
                  <a:lnTo>
                    <a:pt x="1704059" y="2928175"/>
                  </a:lnTo>
                  <a:lnTo>
                    <a:pt x="1714469" y="2923320"/>
                  </a:lnTo>
                  <a:lnTo>
                    <a:pt x="1753036" y="2890094"/>
                  </a:lnTo>
                  <a:lnTo>
                    <a:pt x="1781765" y="2846183"/>
                  </a:lnTo>
                  <a:lnTo>
                    <a:pt x="1781765" y="2844910"/>
                  </a:lnTo>
                  <a:lnTo>
                    <a:pt x="2124204" y="1567768"/>
                  </a:lnTo>
                  <a:lnTo>
                    <a:pt x="2555219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22" name="Google Shape;1422;p32"/>
          <p:cNvSpPr txBox="1"/>
          <p:nvPr/>
        </p:nvSpPr>
        <p:spPr>
          <a:xfrm>
            <a:off x="122670" y="6283452"/>
            <a:ext cx="5772150" cy="5041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37465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Fonte: </a:t>
            </a:r>
            <a:r>
              <a:rPr lang="en-US" sz="800">
                <a:solidFill>
                  <a:srgbClr val="16161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NIST, Database nazionale delle vulnerabilità (NVD), 2024</a:t>
            </a:r>
            <a:endParaRPr sz="8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37465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URL: </a:t>
            </a:r>
            <a:r>
              <a:rPr lang="en-US" sz="8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https:</a:t>
            </a:r>
            <a:r>
              <a:rPr lang="en-US" sz="8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//www.netresec.com/?page=PCAP4SICS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CSP004_C_E - ARGOMENTO 1: Cristina Alcaraz, 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23" name="Google Shape;1423;p32"/>
          <p:cNvSpPr txBox="1"/>
          <p:nvPr/>
        </p:nvSpPr>
        <p:spPr>
          <a:xfrm rot="5400000">
            <a:off x="8833357" y="2836480"/>
            <a:ext cx="5821045" cy="11468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7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D9D9D9"/>
                </a:solidFill>
                <a:latin typeface="Verdana"/>
                <a:ea typeface="Verdana"/>
                <a:cs typeface="Verdana"/>
                <a:sym typeface="Verdana"/>
              </a:rPr>
              <a:t>SFIDE</a:t>
            </a:r>
            <a:endParaRPr sz="7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24" name="Google Shape;1424;p32"/>
          <p:cNvSpPr txBox="1"/>
          <p:nvPr/>
        </p:nvSpPr>
        <p:spPr>
          <a:xfrm>
            <a:off x="666165" y="1405635"/>
            <a:ext cx="5997575" cy="5105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850">
            <a:spAutoFit/>
          </a:bodyPr>
          <a:lstStyle/>
          <a:p>
            <a:pPr indent="-114300" lvl="0" marL="104139" marR="508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	Se esploriamo in dettaglio alcune caratteristiche di sicurezza di alcune tecnologie, possiamo apprezzare quanto segue: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25" name="Google Shape;1425;p32"/>
          <p:cNvSpPr txBox="1"/>
          <p:nvPr/>
        </p:nvSpPr>
        <p:spPr>
          <a:xfrm>
            <a:off x="666165" y="4795957"/>
            <a:ext cx="7047300" cy="13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850">
            <a:spAutoFit/>
          </a:bodyPr>
          <a:lstStyle/>
          <a:p>
            <a:pPr indent="-76200" lvl="0" marL="104139" marR="344805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	Inoltre, è necessario considerare molti altri rischi e vulnerabilità di sicurezza derivanti da componenti HW e SW legacy, quali: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157480" lvl="1" marL="396875" marR="5080" rtl="0" algn="l">
              <a:lnSpc>
                <a:spcPct val="116153"/>
              </a:lnSpc>
              <a:spcBef>
                <a:spcPts val="710"/>
              </a:spcBef>
              <a:spcAft>
                <a:spcPts val="0"/>
              </a:spcAft>
              <a:buSzPts val="900"/>
              <a:buFont typeface="Arial"/>
              <a:buChar char="•"/>
            </a:pPr>
            <a:r>
              <a:rPr lang="en-US" sz="900">
                <a:latin typeface="Verdana"/>
                <a:ea typeface="Verdana"/>
                <a:cs typeface="Verdana"/>
                <a:sym typeface="Verdana"/>
              </a:rPr>
              <a:t>CVE-2024-34244: "</a:t>
            </a:r>
            <a:r>
              <a:rPr i="1" lang="en-US" sz="900">
                <a:latin typeface="Verdana"/>
                <a:ea typeface="Verdana"/>
                <a:cs typeface="Verdana"/>
                <a:sym typeface="Verdana"/>
              </a:rPr>
              <a:t>libmodbus v3.1.10 è vulnerabile al Buffer Overflow attraverso la funzione modbus_write_bits</a:t>
            </a:r>
            <a:r>
              <a:rPr lang="en-US" sz="900">
                <a:latin typeface="Verdana"/>
                <a:ea typeface="Verdana"/>
                <a:cs typeface="Verdana"/>
                <a:sym typeface="Verdana"/>
              </a:rPr>
              <a:t>"- URL: </a:t>
            </a:r>
            <a:r>
              <a:rPr lang="en-US" sz="9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https://nvd.nist.gov/vuln/detail/CVE-2024-34244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  <a:p>
            <a:pPr indent="-157480" lvl="1" marL="396875" marR="591820" rtl="0" algn="l">
              <a:lnSpc>
                <a:spcPct val="102600"/>
              </a:lnSpc>
              <a:spcBef>
                <a:spcPts val="545"/>
              </a:spcBef>
              <a:spcAft>
                <a:spcPts val="0"/>
              </a:spcAft>
              <a:buSzPts val="900"/>
              <a:buFont typeface="Arial"/>
              <a:buChar char="•"/>
            </a:pPr>
            <a:r>
              <a:rPr lang="en-US" sz="900">
                <a:latin typeface="Verdana"/>
                <a:ea typeface="Verdana"/>
                <a:cs typeface="Verdana"/>
                <a:sym typeface="Verdana"/>
              </a:rPr>
              <a:t>CVE-2024-25998: "</a:t>
            </a:r>
            <a:r>
              <a:rPr i="1" lang="en-US" sz="900">
                <a:latin typeface="Verdana"/>
                <a:ea typeface="Verdana"/>
                <a:cs typeface="Verdana"/>
                <a:sym typeface="Verdana"/>
              </a:rPr>
              <a:t>Un aggressore remoto non autenticato può eseguire un'iniezione di comandi nel servizio OCPP con privilegi limitati a causa di una </a:t>
            </a:r>
            <a:r>
              <a:rPr lang="en-US" sz="900">
                <a:latin typeface="Verdana"/>
                <a:ea typeface="Verdana"/>
                <a:cs typeface="Verdana"/>
                <a:sym typeface="Verdana"/>
              </a:rPr>
              <a:t>convalida </a:t>
            </a:r>
            <a:r>
              <a:rPr i="1" lang="en-US" sz="900">
                <a:latin typeface="Verdana"/>
                <a:ea typeface="Verdana"/>
                <a:cs typeface="Verdana"/>
                <a:sym typeface="Verdana"/>
              </a:rPr>
              <a:t>impropria dell'input</a:t>
            </a:r>
            <a:r>
              <a:rPr lang="en-US" sz="900">
                <a:latin typeface="Verdana"/>
                <a:ea typeface="Verdana"/>
                <a:cs typeface="Verdana"/>
                <a:sym typeface="Verdana"/>
              </a:rPr>
              <a:t>" - OCPP è un protocollo molto comune per le stazioni di ricarica - URL: </a:t>
            </a:r>
            <a:r>
              <a:rPr lang="en-US" sz="9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https://nvd.nist.gov/vuln/detail/CVE-2024-25998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1426" name="Google Shape;1426;p32"/>
          <p:cNvGraphicFramePr/>
          <p:nvPr/>
        </p:nvGraphicFramePr>
        <p:xfrm>
          <a:off x="317845" y="199366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{8D74883E-4F54-40E8-8F9C-48ACE594F177}</a:tableStyleId>
              </a:tblPr>
              <a:tblGrid>
                <a:gridCol w="2249800"/>
                <a:gridCol w="1499875"/>
                <a:gridCol w="2014225"/>
                <a:gridCol w="1493525"/>
                <a:gridCol w="2124700"/>
                <a:gridCol w="2418725"/>
              </a:tblGrid>
              <a:tr h="396250">
                <a:tc>
                  <a:txBody>
                    <a:bodyPr/>
                    <a:lstStyle/>
                    <a:p>
                      <a:pPr indent="0" lvl="0" marL="9144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IIoT/IoT/CPS</a:t>
                      </a:r>
                      <a:endParaRPr sz="10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72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A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080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Bordo cloud</a:t>
                      </a:r>
                      <a:endParaRPr sz="10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72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A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080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Intelligenza artificiale</a:t>
                      </a:r>
                      <a:endParaRPr sz="10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72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A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080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Blockchain</a:t>
                      </a:r>
                      <a:endParaRPr sz="10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72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A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080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Gemelli digitali (DT)</a:t>
                      </a:r>
                      <a:endParaRPr sz="10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72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A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1440" marR="254634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Realtà virtuale/aumentata/mista, cruscotti attraenti, ...</a:t>
                      </a:r>
                      <a:endParaRPr sz="10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72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A00"/>
                    </a:solidFill>
                  </a:tcPr>
                </a:tc>
              </a:tr>
              <a:tr h="1767850">
                <a:tc>
                  <a:txBody>
                    <a:bodyPr/>
                    <a:lstStyle/>
                    <a:p>
                      <a:pPr indent="-169545" lvl="0" marL="260984" marR="28575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Arial"/>
                        <a:buChar char="•"/>
                      </a:pPr>
                      <a:r>
                        <a:rPr lang="en-US" sz="10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Dispositivi HW/SW con risorse limitate per incorporare misure di sicurezza</a:t>
                      </a:r>
                      <a:endParaRPr sz="10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-169545" lvl="0" marL="260984" marR="110489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Arial"/>
                        <a:buChar char="•"/>
                      </a:pPr>
                      <a:r>
                        <a:rPr lang="en-US" sz="10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La sicurezza è quindi limitata e mancano meccanismi di affidabilità.</a:t>
                      </a:r>
                      <a:endParaRPr sz="10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-169545" lvl="0" marL="260984" marR="8509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Arial"/>
                        <a:buChar char="•"/>
                      </a:pPr>
                      <a:r>
                        <a:rPr lang="en-US" sz="10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La maggior parte dei dispositivi si affida ancora alle batterie e alle reti wireless per funzionare correttamente.</a:t>
                      </a:r>
                      <a:endParaRPr sz="10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-169545" lvl="0" marL="26098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Arial"/>
                        <a:buChar char="•"/>
                      </a:pPr>
                      <a:r>
                        <a:rPr lang="en-US" sz="10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...</a:t>
                      </a:r>
                      <a:endParaRPr sz="10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72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CB"/>
                    </a:solidFill>
                  </a:tcPr>
                </a:tc>
                <a:tc>
                  <a:txBody>
                    <a:bodyPr/>
                    <a:lstStyle/>
                    <a:p>
                      <a:pPr indent="-169545" lvl="0" marL="260350" marR="318135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Arial"/>
                        <a:buChar char="•"/>
                      </a:pPr>
                      <a:r>
                        <a:rPr lang="en-US" sz="10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Controllo limitato sui dati e sulle azioni di terzi</a:t>
                      </a:r>
                      <a:endParaRPr sz="10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-169545" lvl="0" marL="260350" marR="17081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Arial"/>
                        <a:buChar char="•"/>
                      </a:pPr>
                      <a:r>
                        <a:rPr lang="en-US" sz="10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Le minacce possono portare a violazioni della privacy</a:t>
                      </a:r>
                      <a:endParaRPr sz="10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-169545" lvl="0" marL="260350" marR="8572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Arial"/>
                        <a:buChar char="•"/>
                      </a:pPr>
                      <a:r>
                        <a:rPr lang="en-US" sz="10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Esposizione dei dati se non adeguatamente protetti</a:t>
                      </a:r>
                      <a:endParaRPr sz="10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-169545" lvl="0" marL="2603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Arial"/>
                        <a:buChar char="•"/>
                      </a:pPr>
                      <a:r>
                        <a:rPr lang="en-US" sz="10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...</a:t>
                      </a:r>
                      <a:endParaRPr sz="10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72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CB"/>
                    </a:solidFill>
                  </a:tcPr>
                </a:tc>
                <a:tc>
                  <a:txBody>
                    <a:bodyPr/>
                    <a:lstStyle/>
                    <a:p>
                      <a:pPr indent="-169545" lvl="0" marL="260350" marR="173355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Arial"/>
                        <a:buChar char="•"/>
                      </a:pPr>
                      <a:r>
                        <a:rPr lang="en-US" sz="10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Rischi di problemi di privacy dovuti all'elaborazione di grandi volumi di dati</a:t>
                      </a:r>
                      <a:endParaRPr sz="10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-169545" lvl="0" marL="260350" marR="38163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Arial"/>
                        <a:buChar char="•"/>
                      </a:pPr>
                      <a:r>
                        <a:rPr lang="en-US" sz="10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Molti modelli di IA sono accessibili e pubblici</a:t>
                      </a:r>
                      <a:endParaRPr sz="10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-169545" lvl="0" marL="260350" marR="17526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Arial"/>
                        <a:buChar char="•"/>
                      </a:pPr>
                      <a:r>
                        <a:rPr lang="en-US" sz="10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Controllo limitato dell'accesso ai modelli e ai dati di addestramento</a:t>
                      </a:r>
                      <a:endParaRPr sz="10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-169545" lvl="0" marL="2603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Arial"/>
                        <a:buChar char="•"/>
                      </a:pPr>
                      <a:r>
                        <a:rPr lang="en-US" sz="10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...</a:t>
                      </a:r>
                      <a:endParaRPr sz="10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72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CB"/>
                    </a:solidFill>
                  </a:tcPr>
                </a:tc>
                <a:tc>
                  <a:txBody>
                    <a:bodyPr/>
                    <a:lstStyle/>
                    <a:p>
                      <a:pPr indent="-169545" lvl="0" marL="260350" marR="20256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Arial"/>
                        <a:buChar char="•"/>
                      </a:pPr>
                      <a:r>
                        <a:rPr lang="en-US" sz="10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Rischi per la privacy dovuti alla "condivisione" dei dati</a:t>
                      </a:r>
                      <a:endParaRPr sz="10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-169545" lvl="0" marL="260350" marR="15748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Arial"/>
                        <a:buChar char="•"/>
                      </a:pPr>
                      <a:r>
                        <a:rPr lang="en-US" sz="10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Scalabilità dei dati e dei dispositivi</a:t>
                      </a:r>
                      <a:endParaRPr sz="10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-169545" lvl="0" marL="260350" marR="12128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Arial"/>
                        <a:buChar char="•"/>
                      </a:pPr>
                      <a:r>
                        <a:rPr lang="en-US" sz="10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Meccanismi di controllo degli accessi e di sicurezza necessari</a:t>
                      </a:r>
                      <a:endParaRPr sz="10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-169545" lvl="0" marL="2603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Arial"/>
                        <a:buChar char="•"/>
                      </a:pPr>
                      <a:r>
                        <a:rPr lang="en-US" sz="10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...</a:t>
                      </a:r>
                      <a:endParaRPr sz="10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72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CB"/>
                    </a:solidFill>
                  </a:tcPr>
                </a:tc>
                <a:tc>
                  <a:txBody>
                    <a:bodyPr/>
                    <a:lstStyle/>
                    <a:p>
                      <a:pPr indent="-169545" lvl="0" marL="260350" marR="29845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Arial"/>
                        <a:buChar char="•"/>
                      </a:pPr>
                      <a:r>
                        <a:rPr lang="en-US" sz="10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Controllo limitato sui dati (ad es. modelli DT) e sulla proprietà intellettuale.</a:t>
                      </a:r>
                      <a:endParaRPr sz="10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-169545" lvl="0" marL="260350" marR="29591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Arial"/>
                        <a:buChar char="•"/>
                      </a:pPr>
                      <a:r>
                        <a:rPr lang="en-US" sz="10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Le minacce possono portare a violazioni della privacy dei dati</a:t>
                      </a:r>
                      <a:endParaRPr sz="10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-169545" lvl="0" marL="260350" marR="18986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Arial"/>
                        <a:buChar char="•"/>
                      </a:pPr>
                      <a:r>
                        <a:rPr lang="en-US" sz="10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Violazione dell'integrità del sistema stesso se il DT non è adeguatamente protetto da modifiche o falsificazioni.</a:t>
                      </a:r>
                      <a:endParaRPr sz="10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-169545" lvl="0" marL="2603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Arial"/>
                        <a:buChar char="•"/>
                      </a:pPr>
                      <a:r>
                        <a:rPr lang="en-US" sz="10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...</a:t>
                      </a:r>
                      <a:endParaRPr sz="10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72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CB"/>
                    </a:solidFill>
                  </a:tcPr>
                </a:tc>
                <a:tc>
                  <a:txBody>
                    <a:bodyPr/>
                    <a:lstStyle/>
                    <a:p>
                      <a:pPr indent="-169545" lvl="0" marL="260984" marR="20574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Arial"/>
                        <a:buChar char="•"/>
                      </a:pPr>
                      <a:r>
                        <a:rPr lang="en-US" sz="10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Convalida frequente dei parametri, filtraggio e sanificazione dei dati di input.</a:t>
                      </a:r>
                      <a:endParaRPr sz="10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-169545" lvl="0" marL="260984" marR="2921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Arial"/>
                        <a:buChar char="•"/>
                      </a:pPr>
                      <a:r>
                        <a:rPr lang="en-US" sz="10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Controllo dell'accesso necessario e privilegio minimo</a:t>
                      </a:r>
                      <a:endParaRPr sz="10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-169545" lvl="0" marL="260984" marR="129539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Arial"/>
                        <a:buChar char="•"/>
                      </a:pPr>
                      <a:r>
                        <a:rPr lang="en-US" sz="10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Protezione dei dati sensibili e integrità dei dati per evitare la falsificazione o l'occultamento dei dati (ad es. misure dei sensori, stati, ecc.).</a:t>
                      </a:r>
                      <a:endParaRPr sz="10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-169545" lvl="0" marL="26098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Arial"/>
                        <a:buChar char="•"/>
                      </a:pPr>
                      <a:r>
                        <a:rPr lang="en-US" sz="10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...</a:t>
                      </a:r>
                      <a:endParaRPr sz="10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72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C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0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1" name="Google Shape;143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81406" y="0"/>
            <a:ext cx="501059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2" name="Google Shape;1432;p33"/>
          <p:cNvSpPr txBox="1"/>
          <p:nvPr/>
        </p:nvSpPr>
        <p:spPr>
          <a:xfrm>
            <a:off x="11252416" y="6461759"/>
            <a:ext cx="18097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33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33" name="Google Shape;1433;p33"/>
          <p:cNvSpPr txBox="1"/>
          <p:nvPr>
            <p:ph type="title"/>
          </p:nvPr>
        </p:nvSpPr>
        <p:spPr>
          <a:xfrm>
            <a:off x="836671" y="207705"/>
            <a:ext cx="6540600" cy="13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759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Cosa c'è di pubblico per migliorare la nostra sicurezza</a:t>
            </a:r>
            <a:endParaRPr/>
          </a:p>
        </p:txBody>
      </p:sp>
      <p:grpSp>
        <p:nvGrpSpPr>
          <p:cNvPr id="1434" name="Google Shape;1434;p33"/>
          <p:cNvGrpSpPr/>
          <p:nvPr/>
        </p:nvGrpSpPr>
        <p:grpSpPr>
          <a:xfrm>
            <a:off x="7377174" y="0"/>
            <a:ext cx="3466203" cy="6858000"/>
            <a:chOff x="7377174" y="0"/>
            <a:chExt cx="3466203" cy="6858000"/>
          </a:xfrm>
        </p:grpSpPr>
        <p:pic>
          <p:nvPicPr>
            <p:cNvPr id="1435" name="Google Shape;1435;p3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36" name="Google Shape;1436;p33"/>
            <p:cNvSpPr/>
            <p:nvPr/>
          </p:nvSpPr>
          <p:spPr>
            <a:xfrm>
              <a:off x="7377174" y="0"/>
              <a:ext cx="2555240" cy="6858000"/>
            </a:xfrm>
            <a:custGeom>
              <a:rect b="b" l="l" r="r" t="t"/>
              <a:pathLst>
                <a:path extrusionOk="0" h="6858000" w="2555240">
                  <a:moveTo>
                    <a:pt x="1541856" y="1537132"/>
                  </a:moveTo>
                  <a:lnTo>
                    <a:pt x="1494490" y="1543598"/>
                  </a:lnTo>
                  <a:lnTo>
                    <a:pt x="1450943" y="1561725"/>
                  </a:lnTo>
                  <a:lnTo>
                    <a:pt x="1413442" y="1590241"/>
                  </a:lnTo>
                  <a:lnTo>
                    <a:pt x="1384216" y="1627873"/>
                  </a:lnTo>
                  <a:lnTo>
                    <a:pt x="1365493" y="1673349"/>
                  </a:lnTo>
                  <a:lnTo>
                    <a:pt x="970859" y="3128578"/>
                  </a:lnTo>
                  <a:lnTo>
                    <a:pt x="0" y="6858000"/>
                  </a:lnTo>
                  <a:lnTo>
                    <a:pt x="25956" y="6858000"/>
                  </a:lnTo>
                  <a:lnTo>
                    <a:pt x="996320" y="3136211"/>
                  </a:lnTo>
                  <a:lnTo>
                    <a:pt x="1390952" y="1680980"/>
                  </a:lnTo>
                  <a:lnTo>
                    <a:pt x="1411941" y="1634902"/>
                  </a:lnTo>
                  <a:lnTo>
                    <a:pt x="1445212" y="1598715"/>
                  </a:lnTo>
                  <a:lnTo>
                    <a:pt x="1487466" y="1574373"/>
                  </a:lnTo>
                  <a:lnTo>
                    <a:pt x="1535403" y="1563830"/>
                  </a:lnTo>
                  <a:lnTo>
                    <a:pt x="1637281" y="1563830"/>
                  </a:lnTo>
                  <a:lnTo>
                    <a:pt x="1625324" y="1556399"/>
                  </a:lnTo>
                  <a:lnTo>
                    <a:pt x="1590814" y="1543598"/>
                  </a:lnTo>
                  <a:lnTo>
                    <a:pt x="1541856" y="1537132"/>
                  </a:lnTo>
                  <a:close/>
                </a:path>
                <a:path extrusionOk="0" h="6858000" w="2555240">
                  <a:moveTo>
                    <a:pt x="1637281" y="1563830"/>
                  </a:moveTo>
                  <a:lnTo>
                    <a:pt x="1535403" y="1563830"/>
                  </a:lnTo>
                  <a:lnTo>
                    <a:pt x="1585722" y="1569040"/>
                  </a:lnTo>
                  <a:lnTo>
                    <a:pt x="1614962" y="1580210"/>
                  </a:lnTo>
                  <a:lnTo>
                    <a:pt x="1663416" y="1617338"/>
                  </a:lnTo>
                  <a:lnTo>
                    <a:pt x="1694326" y="1671361"/>
                  </a:lnTo>
                  <a:lnTo>
                    <a:pt x="1701964" y="1732261"/>
                  </a:lnTo>
                  <a:lnTo>
                    <a:pt x="1696474" y="1763665"/>
                  </a:lnTo>
                  <a:lnTo>
                    <a:pt x="1436780" y="2721522"/>
                  </a:lnTo>
                  <a:lnTo>
                    <a:pt x="1430309" y="2770443"/>
                  </a:lnTo>
                  <a:lnTo>
                    <a:pt x="1436780" y="2817773"/>
                  </a:lnTo>
                  <a:lnTo>
                    <a:pt x="1454921" y="2861288"/>
                  </a:lnTo>
                  <a:lnTo>
                    <a:pt x="1483458" y="2898760"/>
                  </a:lnTo>
                  <a:lnTo>
                    <a:pt x="1521118" y="2927964"/>
                  </a:lnTo>
                  <a:lnTo>
                    <a:pt x="1566627" y="2946674"/>
                  </a:lnTo>
                  <a:lnTo>
                    <a:pt x="1618576" y="2952831"/>
                  </a:lnTo>
                  <a:lnTo>
                    <a:pt x="1668753" y="2944640"/>
                  </a:lnTo>
                  <a:lnTo>
                    <a:pt x="1704059" y="2928175"/>
                  </a:lnTo>
                  <a:lnTo>
                    <a:pt x="1617364" y="2928175"/>
                  </a:lnTo>
                  <a:lnTo>
                    <a:pt x="1572991" y="2922507"/>
                  </a:lnTo>
                  <a:lnTo>
                    <a:pt x="1526878" y="2901533"/>
                  </a:lnTo>
                  <a:lnTo>
                    <a:pt x="1490664" y="2868286"/>
                  </a:lnTo>
                  <a:lnTo>
                    <a:pt x="1466303" y="2826064"/>
                  </a:lnTo>
                  <a:lnTo>
                    <a:pt x="1455753" y="2778164"/>
                  </a:lnTo>
                  <a:lnTo>
                    <a:pt x="1460967" y="2727882"/>
                  </a:lnTo>
                  <a:lnTo>
                    <a:pt x="1720661" y="1770024"/>
                  </a:lnTo>
                  <a:lnTo>
                    <a:pt x="1726648" y="1734387"/>
                  </a:lnTo>
                  <a:lnTo>
                    <a:pt x="1725674" y="1701333"/>
                  </a:lnTo>
                  <a:lnTo>
                    <a:pt x="1725594" y="1698631"/>
                  </a:lnTo>
                  <a:lnTo>
                    <a:pt x="1717618" y="1663589"/>
                  </a:lnTo>
                  <a:lnTo>
                    <a:pt x="1702839" y="1630098"/>
                  </a:lnTo>
                  <a:lnTo>
                    <a:pt x="1681934" y="1600125"/>
                  </a:lnTo>
                  <a:lnTo>
                    <a:pt x="1655897" y="1575400"/>
                  </a:lnTo>
                  <a:lnTo>
                    <a:pt x="1637281" y="1563830"/>
                  </a:lnTo>
                  <a:close/>
                </a:path>
                <a:path extrusionOk="0" h="6858000" w="2555240">
                  <a:moveTo>
                    <a:pt x="2555219" y="0"/>
                  </a:moveTo>
                  <a:lnTo>
                    <a:pt x="2528139" y="0"/>
                  </a:lnTo>
                  <a:lnTo>
                    <a:pt x="2100017" y="1561407"/>
                  </a:lnTo>
                  <a:lnTo>
                    <a:pt x="1757578" y="2837279"/>
                  </a:lnTo>
                  <a:lnTo>
                    <a:pt x="1732760" y="2874962"/>
                  </a:lnTo>
                  <a:lnTo>
                    <a:pt x="1699570" y="2903364"/>
                  </a:lnTo>
                  <a:lnTo>
                    <a:pt x="1660330" y="2921448"/>
                  </a:lnTo>
                  <a:lnTo>
                    <a:pt x="1617364" y="2928175"/>
                  </a:lnTo>
                  <a:lnTo>
                    <a:pt x="1704059" y="2928175"/>
                  </a:lnTo>
                  <a:lnTo>
                    <a:pt x="1714469" y="2923320"/>
                  </a:lnTo>
                  <a:lnTo>
                    <a:pt x="1753036" y="2890094"/>
                  </a:lnTo>
                  <a:lnTo>
                    <a:pt x="1781765" y="2846183"/>
                  </a:lnTo>
                  <a:lnTo>
                    <a:pt x="1781765" y="2844910"/>
                  </a:lnTo>
                  <a:lnTo>
                    <a:pt x="2124204" y="1567768"/>
                  </a:lnTo>
                  <a:lnTo>
                    <a:pt x="2555219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37" name="Google Shape;1437;p33"/>
          <p:cNvSpPr txBox="1"/>
          <p:nvPr/>
        </p:nvSpPr>
        <p:spPr>
          <a:xfrm>
            <a:off x="122670" y="6057900"/>
            <a:ext cx="57723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7925">
            <a:spAutoFit/>
          </a:bodyPr>
          <a:lstStyle/>
          <a:p>
            <a:pPr indent="0" lvl="0" marL="2984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Fonti: NIST NVD: </a:t>
            </a:r>
            <a:r>
              <a:rPr lang="en-US" sz="8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https://nvd.nist.gov/ </a:t>
            </a: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e MITRE CVE: </a:t>
            </a:r>
            <a:r>
              <a:rPr lang="en-US" sz="8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https://cve.mitre.org/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219"/>
              </a:spcBef>
              <a:spcAft>
                <a:spcPts val="0"/>
              </a:spcAft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CSP004_C_E - ARGOMENTO 1: Cristina Alcaraz, 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38" name="Google Shape;1438;p33"/>
          <p:cNvSpPr txBox="1"/>
          <p:nvPr/>
        </p:nvSpPr>
        <p:spPr>
          <a:xfrm rot="5400000">
            <a:off x="8833357" y="2836480"/>
            <a:ext cx="5821045" cy="11468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7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D9D9D9"/>
                </a:solidFill>
                <a:latin typeface="Verdana"/>
                <a:ea typeface="Verdana"/>
                <a:cs typeface="Verdana"/>
                <a:sym typeface="Verdana"/>
              </a:rPr>
              <a:t>SFIDE</a:t>
            </a:r>
            <a:endParaRPr sz="7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39" name="Google Shape;1439;p33"/>
          <p:cNvSpPr txBox="1"/>
          <p:nvPr/>
        </p:nvSpPr>
        <p:spPr>
          <a:xfrm>
            <a:off x="692056" y="1567179"/>
            <a:ext cx="7018800" cy="23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850">
            <a:spAutoFit/>
          </a:bodyPr>
          <a:lstStyle/>
          <a:p>
            <a:pPr indent="-78740" lvl="0" marL="103504" marR="8763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	La maggior parte delle vulnerabilità è resa pubblica attraverso i </a:t>
            </a:r>
            <a:r>
              <a:rPr b="1" lang="en-US">
                <a:latin typeface="Verdana"/>
                <a:ea typeface="Verdana"/>
                <a:cs typeface="Verdana"/>
                <a:sym typeface="Verdana"/>
              </a:rPr>
              <a:t>Common Vulnerabilities and Exposures (CVE)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, che ne spiegano l'origine, il livello di criticità e le risorse interessate.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170180" lvl="1" marL="396240" marR="5080" rtl="0" algn="l">
              <a:lnSpc>
                <a:spcPct val="101400"/>
              </a:lnSpc>
              <a:spcBef>
                <a:spcPts val="49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Si basano su un identificatore unico, </a:t>
            </a:r>
            <a:r>
              <a:rPr b="1" lang="en-US" sz="1200">
                <a:latin typeface="Verdana"/>
                <a:ea typeface="Verdana"/>
                <a:cs typeface="Verdana"/>
                <a:sym typeface="Verdana"/>
              </a:rPr>
              <a:t>CVE-YYYY-NNNN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, dove </a:t>
            </a:r>
            <a:r>
              <a:rPr b="1" lang="en-US" sz="1200">
                <a:latin typeface="Verdana"/>
                <a:ea typeface="Verdana"/>
                <a:cs typeface="Verdana"/>
                <a:sym typeface="Verdana"/>
              </a:rPr>
              <a:t>YYYYY 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è l'anno e </a:t>
            </a:r>
            <a:r>
              <a:rPr b="1" lang="en-US" sz="1200">
                <a:latin typeface="Verdana"/>
                <a:ea typeface="Verdana"/>
                <a:cs typeface="Verdana"/>
                <a:sym typeface="Verdana"/>
              </a:rPr>
              <a:t>NNNN 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è il numero della vulnerabilità.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88900" lvl="0" marL="103504" marR="918844" rtl="0" algn="l">
              <a:lnSpc>
                <a:spcPct val="118750"/>
              </a:lnSpc>
              <a:spcBef>
                <a:spcPts val="695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	Esistono molti archivi e siti web che riportano tipi di vulnerabilità ed esposizioni, come NIST NVD e MITRE CVE.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88900" lvl="0" marL="103504" marR="264795" rtl="0" algn="l">
              <a:lnSpc>
                <a:spcPct val="100000"/>
              </a:lnSpc>
              <a:spcBef>
                <a:spcPts val="515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	La procedura di pubblicazione è semplice e dovrebbe essere gestita da qualsiasi gestore di rete: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40" name="Google Shape;1440;p33"/>
          <p:cNvSpPr txBox="1"/>
          <p:nvPr/>
        </p:nvSpPr>
        <p:spPr>
          <a:xfrm>
            <a:off x="776656" y="3981795"/>
            <a:ext cx="6447300" cy="1733100"/>
          </a:xfrm>
          <a:prstGeom prst="rect">
            <a:avLst/>
          </a:prstGeom>
          <a:noFill/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54600">
            <a:spAutoFit/>
          </a:bodyPr>
          <a:lstStyle/>
          <a:p>
            <a:pPr indent="-336550" lvl="0" marL="471805" marR="323215" rtl="0" algn="l">
              <a:lnSpc>
                <a:spcPct val="112857"/>
              </a:lnSpc>
              <a:spcBef>
                <a:spcPts val="0"/>
              </a:spcBef>
              <a:spcAft>
                <a:spcPts val="0"/>
              </a:spcAft>
              <a:buSzPts val="1300"/>
              <a:buFont typeface="Verdana"/>
              <a:buAutoNum type="arabicPeriod"/>
            </a:pP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Un'entità deve innanzitutto scoprire la vulnerabilità e segnalarla a queste organizzazioni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-336550" lvl="0" marL="471805" rtl="0" algn="l">
              <a:lnSpc>
                <a:spcPct val="100000"/>
              </a:lnSpc>
              <a:spcBef>
                <a:spcPts val="590"/>
              </a:spcBef>
              <a:spcAft>
                <a:spcPts val="0"/>
              </a:spcAft>
              <a:buSzPts val="1300"/>
              <a:buFont typeface="Verdana"/>
              <a:buAutoNum type="arabicPeriod"/>
            </a:pP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Viene richiesto un identificativo CVE-ID associato alla vulnerabilità.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-336550" lvl="0" marL="471805" marR="66675" rtl="0" algn="l">
              <a:lnSpc>
                <a:spcPct val="101400"/>
              </a:lnSpc>
              <a:spcBef>
                <a:spcPts val="600"/>
              </a:spcBef>
              <a:spcAft>
                <a:spcPts val="0"/>
              </a:spcAft>
              <a:buSzPts val="1300"/>
              <a:buFont typeface="Verdana"/>
              <a:buAutoNum type="arabicPeriod"/>
            </a:pP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Le caratteristiche associate alla vulnerabilità sono specificate (prodotti interessati, tipo di vulnerabilità, causa, impatto e almeno un riferimento pubblico).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-336550" lvl="0" marL="471805" rtl="0" algn="l">
              <a:lnSpc>
                <a:spcPct val="100000"/>
              </a:lnSpc>
              <a:spcBef>
                <a:spcPts val="505"/>
              </a:spcBef>
              <a:spcAft>
                <a:spcPts val="0"/>
              </a:spcAft>
              <a:buSzPts val="1300"/>
              <a:buFont typeface="Verdana"/>
              <a:buAutoNum type="arabicPeriod"/>
            </a:pP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Infine, la vulnerabilità viene pubblicata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41" name="Google Shape;1441;p33"/>
          <p:cNvSpPr/>
          <p:nvPr/>
        </p:nvSpPr>
        <p:spPr>
          <a:xfrm>
            <a:off x="7311549" y="4634344"/>
            <a:ext cx="532765" cy="499109"/>
          </a:xfrm>
          <a:custGeom>
            <a:rect b="b" l="l" r="r" t="t"/>
            <a:pathLst>
              <a:path extrusionOk="0" h="499110" w="532765">
                <a:moveTo>
                  <a:pt x="282811" y="0"/>
                </a:moveTo>
                <a:lnTo>
                  <a:pt x="282811" y="124691"/>
                </a:lnTo>
                <a:lnTo>
                  <a:pt x="0" y="124691"/>
                </a:lnTo>
                <a:lnTo>
                  <a:pt x="0" y="374072"/>
                </a:lnTo>
                <a:lnTo>
                  <a:pt x="282811" y="374072"/>
                </a:lnTo>
                <a:lnTo>
                  <a:pt x="282811" y="498763"/>
                </a:lnTo>
                <a:lnTo>
                  <a:pt x="532192" y="249382"/>
                </a:lnTo>
                <a:lnTo>
                  <a:pt x="282811" y="0"/>
                </a:lnTo>
                <a:close/>
              </a:path>
            </a:pathLst>
          </a:custGeom>
          <a:solidFill>
            <a:srgbClr val="FFBA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2" name="Google Shape;1442;p33"/>
          <p:cNvSpPr txBox="1"/>
          <p:nvPr/>
        </p:nvSpPr>
        <p:spPr>
          <a:xfrm>
            <a:off x="8010117" y="4047295"/>
            <a:ext cx="3981600" cy="14802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92700">
            <a:spAutoFit/>
          </a:bodyPr>
          <a:lstStyle/>
          <a:p>
            <a:pPr indent="-1269" lvl="0" marL="170815" marR="162560" rtl="0" algn="ctr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Questi tipi di rapporti e altri ai Computer Emergency Response Teams (CERT)/Computer Security Incident Response Teams (CSIRT) sono fondamentali per evitare gravi impatti e per promuovere la </a:t>
            </a:r>
            <a:r>
              <a:rPr b="1" lang="en-US" sz="1300">
                <a:latin typeface="Verdana"/>
                <a:ea typeface="Verdana"/>
                <a:cs typeface="Verdana"/>
                <a:sym typeface="Verdana"/>
              </a:rPr>
              <a:t>consapevolezza della situazione </a:t>
            </a: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negli ambienti correlati.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7" name="Google Shape;1447;p34"/>
          <p:cNvGrpSpPr/>
          <p:nvPr/>
        </p:nvGrpSpPr>
        <p:grpSpPr>
          <a:xfrm>
            <a:off x="4561976" y="0"/>
            <a:ext cx="6535790" cy="6858000"/>
            <a:chOff x="4561976" y="0"/>
            <a:chExt cx="6535790" cy="6858000"/>
          </a:xfrm>
        </p:grpSpPr>
        <p:pic>
          <p:nvPicPr>
            <p:cNvPr id="1448" name="Google Shape;1448;p3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29199" y="0"/>
              <a:ext cx="6068567" cy="68519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49" name="Google Shape;1449;p34"/>
            <p:cNvSpPr/>
            <p:nvPr/>
          </p:nvSpPr>
          <p:spPr>
            <a:xfrm>
              <a:off x="4561976" y="0"/>
              <a:ext cx="1925320" cy="6858000"/>
            </a:xfrm>
            <a:custGeom>
              <a:rect b="b" l="l" r="r" t="t"/>
              <a:pathLst>
                <a:path extrusionOk="0" h="6858000" w="1925320">
                  <a:moveTo>
                    <a:pt x="192473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25400">
              <a:solidFill>
                <a:srgbClr val="D87A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50" name="Google Shape;1450;p34"/>
          <p:cNvSpPr txBox="1"/>
          <p:nvPr>
            <p:ph type="title"/>
          </p:nvPr>
        </p:nvSpPr>
        <p:spPr>
          <a:xfrm>
            <a:off x="875061" y="308355"/>
            <a:ext cx="4183379" cy="1214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0">
            <a:spAutoFit/>
          </a:bodyPr>
          <a:lstStyle/>
          <a:p>
            <a:pPr indent="0" lvl="0" marL="12700" marR="5080" rtl="0" algn="l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BA00"/>
                </a:solidFill>
              </a:rPr>
              <a:t>Connettersi con CyberSecPro: </a:t>
            </a:r>
            <a:r>
              <a:rPr lang="en-US"/>
              <a:t>come registrarsi e altre informazioni pratiche</a:t>
            </a:r>
            <a:endParaRPr/>
          </a:p>
        </p:txBody>
      </p:sp>
      <p:sp>
        <p:nvSpPr>
          <p:cNvPr id="1451" name="Google Shape;1451;p34"/>
          <p:cNvSpPr txBox="1"/>
          <p:nvPr/>
        </p:nvSpPr>
        <p:spPr>
          <a:xfrm>
            <a:off x="875061" y="2234692"/>
            <a:ext cx="4279265" cy="20345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6825">
            <a:spAutoFit/>
          </a:bodyPr>
          <a:lstStyle/>
          <a:p>
            <a:pPr indent="-342265" lvl="0" marL="35496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Verdana"/>
              <a:buAutoNum type="arabicPeriod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Sito web: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304800" rtl="0" algn="l">
              <a:lnSpc>
                <a:spcPct val="100000"/>
              </a:lnSpc>
              <a:spcBef>
                <a:spcPts val="19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www.cybersecpro-project.eu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55600" marR="351790" rtl="0" algn="l">
              <a:lnSpc>
                <a:spcPct val="112500"/>
              </a:lnSpc>
              <a:spcBef>
                <a:spcPts val="1530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Verdana"/>
              <a:buAutoNum type="arabicPeriod" startAt="2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X (Twitter): </a:t>
            </a:r>
            <a:r>
              <a:rPr lang="en-US" sz="16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https://twitter.com/CyberSecPro_eu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55600" marR="5080" rtl="0" algn="l">
              <a:lnSpc>
                <a:spcPct val="106250"/>
              </a:lnSpc>
              <a:spcBef>
                <a:spcPts val="1375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Verdana"/>
              <a:buAutoNum type="arabicPeriod" startAt="2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LinkedIn: </a:t>
            </a:r>
            <a:r>
              <a:rPr lang="en-US" sz="16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https:</a:t>
            </a:r>
            <a:r>
              <a:rPr lang="en-US" sz="16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//www.linkedin.com/company/cy </a:t>
            </a:r>
            <a:r>
              <a:rPr lang="en-US" sz="16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bersecpro-euproject/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452" name="Google Shape;1452;p34"/>
          <p:cNvGrpSpPr/>
          <p:nvPr/>
        </p:nvGrpSpPr>
        <p:grpSpPr>
          <a:xfrm>
            <a:off x="796321" y="60959"/>
            <a:ext cx="11392631" cy="6797040"/>
            <a:chOff x="796321" y="60959"/>
            <a:chExt cx="11392631" cy="6797040"/>
          </a:xfrm>
        </p:grpSpPr>
        <p:pic>
          <p:nvPicPr>
            <p:cNvPr id="1453" name="Google Shape;1453;p3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154168" y="60959"/>
              <a:ext cx="7034784" cy="67970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54" name="Google Shape;1454;p3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347717" y="255581"/>
              <a:ext cx="6557564" cy="63468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55" name="Google Shape;1455;p34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796321" y="4458984"/>
              <a:ext cx="4201416" cy="214343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459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Google Shape;1460;p35"/>
          <p:cNvSpPr/>
          <p:nvPr/>
        </p:nvSpPr>
        <p:spPr>
          <a:xfrm>
            <a:off x="0" y="0"/>
            <a:ext cx="12192000" cy="6858000"/>
          </a:xfrm>
          <a:custGeom>
            <a:rect b="b" l="l" r="r" t="t"/>
            <a:pathLst>
              <a:path extrusionOk="0" h="6858000" w="12192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61" name="Google Shape;1461;p35"/>
          <p:cNvGrpSpPr/>
          <p:nvPr/>
        </p:nvGrpSpPr>
        <p:grpSpPr>
          <a:xfrm>
            <a:off x="0" y="0"/>
            <a:ext cx="12188951" cy="6858000"/>
            <a:chOff x="0" y="0"/>
            <a:chExt cx="12188951" cy="6858000"/>
          </a:xfrm>
        </p:grpSpPr>
        <p:pic>
          <p:nvPicPr>
            <p:cNvPr id="1462" name="Google Shape;1462;p3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138671" y="0"/>
              <a:ext cx="6050280" cy="6857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3" name="Google Shape;1463;p3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379720" y="5059679"/>
              <a:ext cx="932688" cy="17983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4" name="Google Shape;1464;p3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0"/>
              <a:ext cx="6784017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65" name="Google Shape;1465;p35"/>
          <p:cNvSpPr txBox="1"/>
          <p:nvPr>
            <p:ph type="title"/>
          </p:nvPr>
        </p:nvSpPr>
        <p:spPr>
          <a:xfrm>
            <a:off x="7049065" y="2175764"/>
            <a:ext cx="3787775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BA00"/>
                </a:solidFill>
              </a:rPr>
              <a:t>Grazie</a:t>
            </a:r>
            <a:endParaRPr sz="6000"/>
          </a:p>
        </p:txBody>
      </p:sp>
      <p:grpSp>
        <p:nvGrpSpPr>
          <p:cNvPr id="1466" name="Google Shape;1466;p35"/>
          <p:cNvGrpSpPr/>
          <p:nvPr/>
        </p:nvGrpSpPr>
        <p:grpSpPr>
          <a:xfrm>
            <a:off x="4063270" y="0"/>
            <a:ext cx="6780107" cy="6858000"/>
            <a:chOff x="4063270" y="0"/>
            <a:chExt cx="6780107" cy="6858000"/>
          </a:xfrm>
        </p:grpSpPr>
        <p:pic>
          <p:nvPicPr>
            <p:cNvPr id="1467" name="Google Shape;1467;p3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68" name="Google Shape;1468;p35"/>
            <p:cNvSpPr/>
            <p:nvPr/>
          </p:nvSpPr>
          <p:spPr>
            <a:xfrm>
              <a:off x="4443585" y="5020"/>
              <a:ext cx="2545080" cy="6837680"/>
            </a:xfrm>
            <a:custGeom>
              <a:rect b="b" l="l" r="r" t="t"/>
              <a:pathLst>
                <a:path extrusionOk="0" h="6837680" w="2545079">
                  <a:moveTo>
                    <a:pt x="1321419" y="2283050"/>
                  </a:moveTo>
                  <a:lnTo>
                    <a:pt x="1271586" y="2291185"/>
                  </a:lnTo>
                  <a:lnTo>
                    <a:pt x="1226183" y="2312359"/>
                  </a:lnTo>
                  <a:lnTo>
                    <a:pt x="1187880" y="2345357"/>
                  </a:lnTo>
                  <a:lnTo>
                    <a:pt x="1159347" y="2388967"/>
                  </a:lnTo>
                  <a:lnTo>
                    <a:pt x="1159347" y="2390231"/>
                  </a:lnTo>
                  <a:lnTo>
                    <a:pt x="819255" y="3658619"/>
                  </a:lnTo>
                  <a:lnTo>
                    <a:pt x="0" y="6835910"/>
                  </a:lnTo>
                  <a:lnTo>
                    <a:pt x="6637" y="6836640"/>
                  </a:lnTo>
                  <a:lnTo>
                    <a:pt x="13275" y="6837015"/>
                  </a:lnTo>
                  <a:lnTo>
                    <a:pt x="20860" y="6837173"/>
                  </a:lnTo>
                  <a:lnTo>
                    <a:pt x="26549" y="6837173"/>
                  </a:lnTo>
                  <a:lnTo>
                    <a:pt x="843276" y="3664936"/>
                  </a:lnTo>
                  <a:lnTo>
                    <a:pt x="1183368" y="2397810"/>
                  </a:lnTo>
                  <a:lnTo>
                    <a:pt x="1208017" y="2360385"/>
                  </a:lnTo>
                  <a:lnTo>
                    <a:pt x="1240979" y="2332178"/>
                  </a:lnTo>
                  <a:lnTo>
                    <a:pt x="1279950" y="2314218"/>
                  </a:lnTo>
                  <a:lnTo>
                    <a:pt x="1322622" y="2307538"/>
                  </a:lnTo>
                  <a:lnTo>
                    <a:pt x="1417704" y="2307538"/>
                  </a:lnTo>
                  <a:lnTo>
                    <a:pt x="1373012" y="2289164"/>
                  </a:lnTo>
                  <a:lnTo>
                    <a:pt x="1321419" y="2283050"/>
                  </a:lnTo>
                  <a:close/>
                </a:path>
                <a:path extrusionOk="0" h="6837680" w="2545079">
                  <a:moveTo>
                    <a:pt x="1417704" y="2307538"/>
                  </a:moveTo>
                  <a:lnTo>
                    <a:pt x="1322622" y="2307538"/>
                  </a:lnTo>
                  <a:lnTo>
                    <a:pt x="1366690" y="2313167"/>
                  </a:lnTo>
                  <a:lnTo>
                    <a:pt x="1412487" y="2333998"/>
                  </a:lnTo>
                  <a:lnTo>
                    <a:pt x="1448453" y="2367016"/>
                  </a:lnTo>
                  <a:lnTo>
                    <a:pt x="1472646" y="2408949"/>
                  </a:lnTo>
                  <a:lnTo>
                    <a:pt x="1483125" y="2456521"/>
                  </a:lnTo>
                  <a:lnTo>
                    <a:pt x="1477947" y="2506458"/>
                  </a:lnTo>
                  <a:lnTo>
                    <a:pt x="1220033" y="3457750"/>
                  </a:lnTo>
                  <a:lnTo>
                    <a:pt x="1214086" y="3493143"/>
                  </a:lnTo>
                  <a:lnTo>
                    <a:pt x="1215054" y="3525971"/>
                  </a:lnTo>
                  <a:lnTo>
                    <a:pt x="1215133" y="3528655"/>
                  </a:lnTo>
                  <a:lnTo>
                    <a:pt x="1223055" y="3563456"/>
                  </a:lnTo>
                  <a:lnTo>
                    <a:pt x="1258495" y="3626484"/>
                  </a:lnTo>
                  <a:lnTo>
                    <a:pt x="1314716" y="3669911"/>
                  </a:lnTo>
                  <a:lnTo>
                    <a:pt x="1397612" y="3689046"/>
                  </a:lnTo>
                  <a:lnTo>
                    <a:pt x="1444654" y="3682624"/>
                  </a:lnTo>
                  <a:lnTo>
                    <a:pt x="1487903" y="3664621"/>
                  </a:lnTo>
                  <a:lnTo>
                    <a:pt x="1490651" y="3662531"/>
                  </a:lnTo>
                  <a:lnTo>
                    <a:pt x="1404021" y="3662531"/>
                  </a:lnTo>
                  <a:lnTo>
                    <a:pt x="1354047" y="3657357"/>
                  </a:lnTo>
                  <a:lnTo>
                    <a:pt x="1299051" y="3630195"/>
                  </a:lnTo>
                  <a:lnTo>
                    <a:pt x="1259225" y="3584084"/>
                  </a:lnTo>
                  <a:lnTo>
                    <a:pt x="1239313" y="3525971"/>
                  </a:lnTo>
                  <a:lnTo>
                    <a:pt x="1238602" y="3495255"/>
                  </a:lnTo>
                  <a:lnTo>
                    <a:pt x="1244055" y="3464067"/>
                  </a:lnTo>
                  <a:lnTo>
                    <a:pt x="1501968" y="2512775"/>
                  </a:lnTo>
                  <a:lnTo>
                    <a:pt x="1508395" y="2464189"/>
                  </a:lnTo>
                  <a:lnTo>
                    <a:pt x="1501968" y="2417182"/>
                  </a:lnTo>
                  <a:lnTo>
                    <a:pt x="1483952" y="2373966"/>
                  </a:lnTo>
                  <a:lnTo>
                    <a:pt x="1455611" y="2336750"/>
                  </a:lnTo>
                  <a:lnTo>
                    <a:pt x="1418210" y="2307746"/>
                  </a:lnTo>
                  <a:lnTo>
                    <a:pt x="1417704" y="2307538"/>
                  </a:lnTo>
                  <a:close/>
                </a:path>
                <a:path extrusionOk="0" h="6837680" w="2545079">
                  <a:moveTo>
                    <a:pt x="2545001" y="0"/>
                  </a:moveTo>
                  <a:lnTo>
                    <a:pt x="2518451" y="0"/>
                  </a:lnTo>
                  <a:lnTo>
                    <a:pt x="1939410" y="2100927"/>
                  </a:lnTo>
                  <a:lnTo>
                    <a:pt x="1547482" y="3546182"/>
                  </a:lnTo>
                  <a:lnTo>
                    <a:pt x="1526636" y="3591946"/>
                  </a:lnTo>
                  <a:lnTo>
                    <a:pt x="1493593" y="3627886"/>
                  </a:lnTo>
                  <a:lnTo>
                    <a:pt x="1451629" y="3652061"/>
                  </a:lnTo>
                  <a:lnTo>
                    <a:pt x="1404021" y="3662531"/>
                  </a:lnTo>
                  <a:lnTo>
                    <a:pt x="1490651" y="3662531"/>
                  </a:lnTo>
                  <a:lnTo>
                    <a:pt x="1525146" y="3636302"/>
                  </a:lnTo>
                  <a:lnTo>
                    <a:pt x="1554173" y="3598928"/>
                  </a:lnTo>
                  <a:lnTo>
                    <a:pt x="1572769" y="3553764"/>
                  </a:lnTo>
                  <a:lnTo>
                    <a:pt x="1964695" y="2108507"/>
                  </a:lnTo>
                  <a:lnTo>
                    <a:pt x="2539944" y="16423"/>
                  </a:lnTo>
                  <a:lnTo>
                    <a:pt x="2543737" y="3790"/>
                  </a:lnTo>
                  <a:lnTo>
                    <a:pt x="2545001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9" name="Google Shape;1469;p35"/>
            <p:cNvSpPr/>
            <p:nvPr/>
          </p:nvSpPr>
          <p:spPr>
            <a:xfrm>
              <a:off x="4063270" y="0"/>
              <a:ext cx="1818639" cy="6858000"/>
            </a:xfrm>
            <a:custGeom>
              <a:rect b="b" l="l" r="r" t="t"/>
              <a:pathLst>
                <a:path extrusionOk="0" h="6858000" w="1818639">
                  <a:moveTo>
                    <a:pt x="1818556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22225">
              <a:solidFill>
                <a:srgbClr val="D87A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70" name="Google Shape;1470;p35"/>
          <p:cNvSpPr txBox="1"/>
          <p:nvPr/>
        </p:nvSpPr>
        <p:spPr>
          <a:xfrm>
            <a:off x="84510" y="6341364"/>
            <a:ext cx="3769360" cy="443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17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CSP004_C_E - ARGOMENTO 1: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17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Cristina Alcaraz, 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71" name="Google Shape;1471;p35"/>
          <p:cNvSpPr txBox="1"/>
          <p:nvPr/>
        </p:nvSpPr>
        <p:spPr>
          <a:xfrm>
            <a:off x="7049065" y="3736340"/>
            <a:ext cx="4511040" cy="18186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575">
            <a:spAutoFit/>
          </a:bodyPr>
          <a:lstStyle/>
          <a:p>
            <a:pPr indent="0" lvl="0" marL="12700" marR="5080" rtl="0" algn="l">
              <a:lnSpc>
                <a:spcPct val="116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Se avete domande, non esitate a contattarci: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285750" lvl="0" marL="298450" marR="2574290" rtl="0" algn="l">
              <a:lnSpc>
                <a:spcPct val="105000"/>
              </a:lnSpc>
              <a:spcBef>
                <a:spcPts val="1989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Cristina Alcaraz </a:t>
            </a:r>
            <a:r>
              <a:rPr lang="en-US" sz="16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alcaraz@uma.es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285750" lvl="0" marL="298450" marR="1095375" rtl="0" algn="l">
              <a:lnSpc>
                <a:spcPct val="118750"/>
              </a:lnSpc>
              <a:spcBef>
                <a:spcPts val="55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Abdelkader Shaaban </a:t>
            </a:r>
            <a:r>
              <a:rPr lang="en-US" sz="16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abdelkader.shaaban@ait.ac.at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/>
          <p:nvPr/>
        </p:nvSpPr>
        <p:spPr>
          <a:xfrm>
            <a:off x="0" y="0"/>
            <a:ext cx="12192000" cy="6858000"/>
          </a:xfrm>
          <a:custGeom>
            <a:rect b="b" l="l" r="r" t="t"/>
            <a:pathLst>
              <a:path extrusionOk="0" h="6858000" w="12192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8" name="Google Shape;88;p4"/>
          <p:cNvGrpSpPr/>
          <p:nvPr/>
        </p:nvGrpSpPr>
        <p:grpSpPr>
          <a:xfrm>
            <a:off x="0" y="-2235"/>
            <a:ext cx="6039886" cy="6862275"/>
            <a:chOff x="0" y="-2235"/>
            <a:chExt cx="6039886" cy="6862275"/>
          </a:xfrm>
        </p:grpSpPr>
        <p:pic>
          <p:nvPicPr>
            <p:cNvPr id="89" name="Google Shape;89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425696" y="5059679"/>
              <a:ext cx="929639" cy="17983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" name="Google Shape;90;p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-2235"/>
              <a:ext cx="5840730" cy="6862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" name="Google Shape;91;p4"/>
            <p:cNvSpPr/>
            <p:nvPr/>
          </p:nvSpPr>
          <p:spPr>
            <a:xfrm>
              <a:off x="2932646" y="0"/>
              <a:ext cx="1818639" cy="6858000"/>
            </a:xfrm>
            <a:custGeom>
              <a:rect b="b" l="l" r="r" t="t"/>
              <a:pathLst>
                <a:path extrusionOk="0" h="6858000" w="1818639">
                  <a:moveTo>
                    <a:pt x="1818556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22225">
              <a:solidFill>
                <a:srgbClr val="D87A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3494806" y="10314"/>
              <a:ext cx="2545080" cy="6837680"/>
            </a:xfrm>
            <a:custGeom>
              <a:rect b="b" l="l" r="r" t="t"/>
              <a:pathLst>
                <a:path extrusionOk="0" h="6837680" w="2545079">
                  <a:moveTo>
                    <a:pt x="1321419" y="2283050"/>
                  </a:moveTo>
                  <a:lnTo>
                    <a:pt x="1271586" y="2291185"/>
                  </a:lnTo>
                  <a:lnTo>
                    <a:pt x="1226183" y="2312359"/>
                  </a:lnTo>
                  <a:lnTo>
                    <a:pt x="1187880" y="2345357"/>
                  </a:lnTo>
                  <a:lnTo>
                    <a:pt x="1159347" y="2388967"/>
                  </a:lnTo>
                  <a:lnTo>
                    <a:pt x="1159347" y="2390231"/>
                  </a:lnTo>
                  <a:lnTo>
                    <a:pt x="819255" y="3658619"/>
                  </a:lnTo>
                  <a:lnTo>
                    <a:pt x="0" y="6835910"/>
                  </a:lnTo>
                  <a:lnTo>
                    <a:pt x="6637" y="6836640"/>
                  </a:lnTo>
                  <a:lnTo>
                    <a:pt x="13275" y="6837015"/>
                  </a:lnTo>
                  <a:lnTo>
                    <a:pt x="20860" y="6837173"/>
                  </a:lnTo>
                  <a:lnTo>
                    <a:pt x="26549" y="6837173"/>
                  </a:lnTo>
                  <a:lnTo>
                    <a:pt x="843276" y="3664936"/>
                  </a:lnTo>
                  <a:lnTo>
                    <a:pt x="1183368" y="2397810"/>
                  </a:lnTo>
                  <a:lnTo>
                    <a:pt x="1208017" y="2360385"/>
                  </a:lnTo>
                  <a:lnTo>
                    <a:pt x="1240979" y="2332178"/>
                  </a:lnTo>
                  <a:lnTo>
                    <a:pt x="1279950" y="2314218"/>
                  </a:lnTo>
                  <a:lnTo>
                    <a:pt x="1322622" y="2307538"/>
                  </a:lnTo>
                  <a:lnTo>
                    <a:pt x="1417704" y="2307538"/>
                  </a:lnTo>
                  <a:lnTo>
                    <a:pt x="1373012" y="2289164"/>
                  </a:lnTo>
                  <a:lnTo>
                    <a:pt x="1321419" y="2283050"/>
                  </a:lnTo>
                  <a:close/>
                </a:path>
                <a:path extrusionOk="0" h="6837680" w="2545079">
                  <a:moveTo>
                    <a:pt x="1417704" y="2307538"/>
                  </a:moveTo>
                  <a:lnTo>
                    <a:pt x="1322622" y="2307538"/>
                  </a:lnTo>
                  <a:lnTo>
                    <a:pt x="1366690" y="2313167"/>
                  </a:lnTo>
                  <a:lnTo>
                    <a:pt x="1412487" y="2333998"/>
                  </a:lnTo>
                  <a:lnTo>
                    <a:pt x="1448453" y="2367016"/>
                  </a:lnTo>
                  <a:lnTo>
                    <a:pt x="1472646" y="2408949"/>
                  </a:lnTo>
                  <a:lnTo>
                    <a:pt x="1483125" y="2456521"/>
                  </a:lnTo>
                  <a:lnTo>
                    <a:pt x="1477947" y="2506458"/>
                  </a:lnTo>
                  <a:lnTo>
                    <a:pt x="1220033" y="3457750"/>
                  </a:lnTo>
                  <a:lnTo>
                    <a:pt x="1214086" y="3493143"/>
                  </a:lnTo>
                  <a:lnTo>
                    <a:pt x="1215054" y="3525971"/>
                  </a:lnTo>
                  <a:lnTo>
                    <a:pt x="1215133" y="3528655"/>
                  </a:lnTo>
                  <a:lnTo>
                    <a:pt x="1223055" y="3563456"/>
                  </a:lnTo>
                  <a:lnTo>
                    <a:pt x="1258495" y="3626484"/>
                  </a:lnTo>
                  <a:lnTo>
                    <a:pt x="1314716" y="3669911"/>
                  </a:lnTo>
                  <a:lnTo>
                    <a:pt x="1397612" y="3689046"/>
                  </a:lnTo>
                  <a:lnTo>
                    <a:pt x="1444654" y="3682624"/>
                  </a:lnTo>
                  <a:lnTo>
                    <a:pt x="1487903" y="3664621"/>
                  </a:lnTo>
                  <a:lnTo>
                    <a:pt x="1490651" y="3662531"/>
                  </a:lnTo>
                  <a:lnTo>
                    <a:pt x="1404021" y="3662531"/>
                  </a:lnTo>
                  <a:lnTo>
                    <a:pt x="1354047" y="3657357"/>
                  </a:lnTo>
                  <a:lnTo>
                    <a:pt x="1299051" y="3630195"/>
                  </a:lnTo>
                  <a:lnTo>
                    <a:pt x="1259225" y="3584084"/>
                  </a:lnTo>
                  <a:lnTo>
                    <a:pt x="1239313" y="3525971"/>
                  </a:lnTo>
                  <a:lnTo>
                    <a:pt x="1238602" y="3495255"/>
                  </a:lnTo>
                  <a:lnTo>
                    <a:pt x="1244055" y="3464067"/>
                  </a:lnTo>
                  <a:lnTo>
                    <a:pt x="1501968" y="2512775"/>
                  </a:lnTo>
                  <a:lnTo>
                    <a:pt x="1508395" y="2464189"/>
                  </a:lnTo>
                  <a:lnTo>
                    <a:pt x="1501968" y="2417182"/>
                  </a:lnTo>
                  <a:lnTo>
                    <a:pt x="1483952" y="2373966"/>
                  </a:lnTo>
                  <a:lnTo>
                    <a:pt x="1455611" y="2336750"/>
                  </a:lnTo>
                  <a:lnTo>
                    <a:pt x="1418210" y="2307746"/>
                  </a:lnTo>
                  <a:lnTo>
                    <a:pt x="1417704" y="2307538"/>
                  </a:lnTo>
                  <a:close/>
                </a:path>
                <a:path extrusionOk="0" h="6837680" w="2545079">
                  <a:moveTo>
                    <a:pt x="2545001" y="0"/>
                  </a:moveTo>
                  <a:lnTo>
                    <a:pt x="2518451" y="0"/>
                  </a:lnTo>
                  <a:lnTo>
                    <a:pt x="1939410" y="2100926"/>
                  </a:lnTo>
                  <a:lnTo>
                    <a:pt x="1547482" y="3546182"/>
                  </a:lnTo>
                  <a:lnTo>
                    <a:pt x="1526636" y="3591946"/>
                  </a:lnTo>
                  <a:lnTo>
                    <a:pt x="1493593" y="3627886"/>
                  </a:lnTo>
                  <a:lnTo>
                    <a:pt x="1451629" y="3652061"/>
                  </a:lnTo>
                  <a:lnTo>
                    <a:pt x="1404021" y="3662531"/>
                  </a:lnTo>
                  <a:lnTo>
                    <a:pt x="1490651" y="3662531"/>
                  </a:lnTo>
                  <a:lnTo>
                    <a:pt x="1525146" y="3636302"/>
                  </a:lnTo>
                  <a:lnTo>
                    <a:pt x="1554173" y="3598928"/>
                  </a:lnTo>
                  <a:lnTo>
                    <a:pt x="1572769" y="3553764"/>
                  </a:lnTo>
                  <a:lnTo>
                    <a:pt x="1964695" y="2108507"/>
                  </a:lnTo>
                  <a:lnTo>
                    <a:pt x="2539944" y="16423"/>
                  </a:lnTo>
                  <a:lnTo>
                    <a:pt x="2543737" y="3790"/>
                  </a:lnTo>
                  <a:lnTo>
                    <a:pt x="2545001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4"/>
          <p:cNvSpPr txBox="1"/>
          <p:nvPr>
            <p:ph type="title"/>
          </p:nvPr>
        </p:nvSpPr>
        <p:spPr>
          <a:xfrm>
            <a:off x="6488586" y="837353"/>
            <a:ext cx="4605000" cy="21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2375">
            <a:spAutoFit/>
          </a:bodyPr>
          <a:lstStyle/>
          <a:p>
            <a:pPr indent="0" lvl="0" marL="12700" marR="5080" rtl="0" algn="l">
              <a:lnSpc>
                <a:spcPct val="10656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</a:rPr>
              <a:t>Argomento-1: Introduzione al controllo dell'energia</a:t>
            </a:r>
            <a:endParaRPr sz="3200"/>
          </a:p>
          <a:p>
            <a:pPr indent="0" lvl="0" marL="12700" rtl="0" algn="l">
              <a:lnSpc>
                <a:spcPct val="1073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</a:rPr>
              <a:t>Protezione della rete</a:t>
            </a:r>
            <a:endParaRPr sz="3200"/>
          </a:p>
        </p:txBody>
      </p:sp>
      <p:sp>
        <p:nvSpPr>
          <p:cNvPr id="94" name="Google Shape;94;p4"/>
          <p:cNvSpPr txBox="1"/>
          <p:nvPr/>
        </p:nvSpPr>
        <p:spPr>
          <a:xfrm>
            <a:off x="6488577" y="3288284"/>
            <a:ext cx="4999355" cy="2698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222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Panoramica</a:t>
            </a:r>
            <a:endParaRPr sz="2400">
              <a:latin typeface="Verdana"/>
              <a:ea typeface="Verdana"/>
              <a:cs typeface="Verdana"/>
              <a:sym typeface="Verdana"/>
            </a:endParaRPr>
          </a:p>
          <a:p>
            <a:pPr indent="-273050" lvl="0" marL="285750" marR="5080" rtl="0" algn="l">
              <a:lnSpc>
                <a:spcPct val="99400"/>
              </a:lnSpc>
              <a:spcBef>
                <a:spcPts val="1620"/>
              </a:spcBef>
              <a:spcAft>
                <a:spcPts val="0"/>
              </a:spcAft>
              <a:buClr>
                <a:srgbClr val="FFBA00"/>
              </a:buClr>
              <a:buSzPts val="1800"/>
              <a:buFont typeface="Courier New"/>
              <a:buChar char="o"/>
            </a:pPr>
            <a:r>
              <a:rPr b="1" lang="en-US"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Introduzione allo scenario applicativo e alle principali sfide di sicurezza nei sistemi di controllo dell'energia.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273050" lvl="0" marL="285750" rtl="0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rgbClr val="FFBA00"/>
              </a:buClr>
              <a:buSzPts val="1800"/>
              <a:buFont typeface="Courier New"/>
              <a:buChar char="o"/>
            </a:pPr>
            <a:r>
              <a:rPr lang="en-US" sz="18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Tassonomia delle minacce e casi di studio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273050" lvl="0" marL="285750" rtl="0" algn="l">
              <a:lnSpc>
                <a:spcPct val="100000"/>
              </a:lnSpc>
              <a:spcBef>
                <a:spcPts val="1225"/>
              </a:spcBef>
              <a:spcAft>
                <a:spcPts val="0"/>
              </a:spcAft>
              <a:buClr>
                <a:srgbClr val="FFBA00"/>
              </a:buClr>
              <a:buSzPts val="1800"/>
              <a:buFont typeface="Courier New"/>
              <a:buChar char="o"/>
            </a:pPr>
            <a:r>
              <a:rPr lang="en-US" sz="18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Osservazioni finali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273050" lvl="0" marL="285750" rtl="0" algn="l">
              <a:lnSpc>
                <a:spcPct val="100000"/>
              </a:lnSpc>
              <a:spcBef>
                <a:spcPts val="1250"/>
              </a:spcBef>
              <a:spcAft>
                <a:spcPts val="0"/>
              </a:spcAft>
              <a:buClr>
                <a:srgbClr val="FFBA00"/>
              </a:buClr>
              <a:buSzPts val="1800"/>
              <a:buFont typeface="Courier New"/>
              <a:buChar char="o"/>
            </a:pPr>
            <a:r>
              <a:rPr lang="en-US" sz="18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Riferimenti e fonti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5" name="Google Shape;95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49376" y="6167335"/>
            <a:ext cx="3294001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4"/>
          <p:cNvSpPr txBox="1"/>
          <p:nvPr/>
        </p:nvSpPr>
        <p:spPr>
          <a:xfrm>
            <a:off x="84510" y="6341364"/>
            <a:ext cx="3769360" cy="443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17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CSP004_C_E - ARGOMENTO 1: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17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Cristina Alcaraz, 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94010" y="0"/>
            <a:ext cx="499798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5082" y="1564199"/>
            <a:ext cx="3414352" cy="2583769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5"/>
          <p:cNvSpPr txBox="1"/>
          <p:nvPr/>
        </p:nvSpPr>
        <p:spPr>
          <a:xfrm>
            <a:off x="11204473" y="6324600"/>
            <a:ext cx="102870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5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4" name="Google Shape;104;p5"/>
          <p:cNvSpPr txBox="1"/>
          <p:nvPr>
            <p:ph type="title"/>
          </p:nvPr>
        </p:nvSpPr>
        <p:spPr>
          <a:xfrm>
            <a:off x="855396" y="308355"/>
            <a:ext cx="6540500" cy="1214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759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Introduzione al settore energetico</a:t>
            </a:r>
            <a:endParaRPr/>
          </a:p>
        </p:txBody>
      </p:sp>
      <p:grpSp>
        <p:nvGrpSpPr>
          <p:cNvPr id="105" name="Google Shape;105;p5"/>
          <p:cNvGrpSpPr/>
          <p:nvPr/>
        </p:nvGrpSpPr>
        <p:grpSpPr>
          <a:xfrm>
            <a:off x="7377174" y="0"/>
            <a:ext cx="3466203" cy="6858000"/>
            <a:chOff x="7377174" y="0"/>
            <a:chExt cx="3466203" cy="6858000"/>
          </a:xfrm>
        </p:grpSpPr>
        <p:pic>
          <p:nvPicPr>
            <p:cNvPr id="106" name="Google Shape;106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7" name="Google Shape;107;p5"/>
            <p:cNvSpPr/>
            <p:nvPr/>
          </p:nvSpPr>
          <p:spPr>
            <a:xfrm>
              <a:off x="7377174" y="0"/>
              <a:ext cx="2555240" cy="6858000"/>
            </a:xfrm>
            <a:custGeom>
              <a:rect b="b" l="l" r="r" t="t"/>
              <a:pathLst>
                <a:path extrusionOk="0" h="6858000" w="2555240">
                  <a:moveTo>
                    <a:pt x="1541856" y="1537132"/>
                  </a:moveTo>
                  <a:lnTo>
                    <a:pt x="1494490" y="1543598"/>
                  </a:lnTo>
                  <a:lnTo>
                    <a:pt x="1450943" y="1561725"/>
                  </a:lnTo>
                  <a:lnTo>
                    <a:pt x="1413442" y="1590241"/>
                  </a:lnTo>
                  <a:lnTo>
                    <a:pt x="1384216" y="1627873"/>
                  </a:lnTo>
                  <a:lnTo>
                    <a:pt x="1365493" y="1673349"/>
                  </a:lnTo>
                  <a:lnTo>
                    <a:pt x="970859" y="3128578"/>
                  </a:lnTo>
                  <a:lnTo>
                    <a:pt x="0" y="6858000"/>
                  </a:lnTo>
                  <a:lnTo>
                    <a:pt x="25956" y="6858000"/>
                  </a:lnTo>
                  <a:lnTo>
                    <a:pt x="996320" y="3136211"/>
                  </a:lnTo>
                  <a:lnTo>
                    <a:pt x="1390952" y="1680980"/>
                  </a:lnTo>
                  <a:lnTo>
                    <a:pt x="1411941" y="1634902"/>
                  </a:lnTo>
                  <a:lnTo>
                    <a:pt x="1445212" y="1598715"/>
                  </a:lnTo>
                  <a:lnTo>
                    <a:pt x="1487466" y="1574373"/>
                  </a:lnTo>
                  <a:lnTo>
                    <a:pt x="1535403" y="1563830"/>
                  </a:lnTo>
                  <a:lnTo>
                    <a:pt x="1637281" y="1563830"/>
                  </a:lnTo>
                  <a:lnTo>
                    <a:pt x="1625324" y="1556399"/>
                  </a:lnTo>
                  <a:lnTo>
                    <a:pt x="1590814" y="1543598"/>
                  </a:lnTo>
                  <a:lnTo>
                    <a:pt x="1541856" y="1537132"/>
                  </a:lnTo>
                  <a:close/>
                </a:path>
                <a:path extrusionOk="0" h="6858000" w="2555240">
                  <a:moveTo>
                    <a:pt x="1637281" y="1563830"/>
                  </a:moveTo>
                  <a:lnTo>
                    <a:pt x="1535403" y="1563830"/>
                  </a:lnTo>
                  <a:lnTo>
                    <a:pt x="1585722" y="1569040"/>
                  </a:lnTo>
                  <a:lnTo>
                    <a:pt x="1614962" y="1580210"/>
                  </a:lnTo>
                  <a:lnTo>
                    <a:pt x="1663416" y="1617338"/>
                  </a:lnTo>
                  <a:lnTo>
                    <a:pt x="1694326" y="1671361"/>
                  </a:lnTo>
                  <a:lnTo>
                    <a:pt x="1701964" y="1732261"/>
                  </a:lnTo>
                  <a:lnTo>
                    <a:pt x="1696474" y="1763665"/>
                  </a:lnTo>
                  <a:lnTo>
                    <a:pt x="1436780" y="2721522"/>
                  </a:lnTo>
                  <a:lnTo>
                    <a:pt x="1430309" y="2770443"/>
                  </a:lnTo>
                  <a:lnTo>
                    <a:pt x="1436780" y="2817773"/>
                  </a:lnTo>
                  <a:lnTo>
                    <a:pt x="1454921" y="2861288"/>
                  </a:lnTo>
                  <a:lnTo>
                    <a:pt x="1483458" y="2898760"/>
                  </a:lnTo>
                  <a:lnTo>
                    <a:pt x="1521118" y="2927964"/>
                  </a:lnTo>
                  <a:lnTo>
                    <a:pt x="1566627" y="2946674"/>
                  </a:lnTo>
                  <a:lnTo>
                    <a:pt x="1618576" y="2952831"/>
                  </a:lnTo>
                  <a:lnTo>
                    <a:pt x="1668753" y="2944640"/>
                  </a:lnTo>
                  <a:lnTo>
                    <a:pt x="1704059" y="2928175"/>
                  </a:lnTo>
                  <a:lnTo>
                    <a:pt x="1617364" y="2928175"/>
                  </a:lnTo>
                  <a:lnTo>
                    <a:pt x="1572991" y="2922507"/>
                  </a:lnTo>
                  <a:lnTo>
                    <a:pt x="1526878" y="2901533"/>
                  </a:lnTo>
                  <a:lnTo>
                    <a:pt x="1490664" y="2868286"/>
                  </a:lnTo>
                  <a:lnTo>
                    <a:pt x="1466303" y="2826064"/>
                  </a:lnTo>
                  <a:lnTo>
                    <a:pt x="1455753" y="2778164"/>
                  </a:lnTo>
                  <a:lnTo>
                    <a:pt x="1460967" y="2727882"/>
                  </a:lnTo>
                  <a:lnTo>
                    <a:pt x="1720661" y="1770024"/>
                  </a:lnTo>
                  <a:lnTo>
                    <a:pt x="1726648" y="1734387"/>
                  </a:lnTo>
                  <a:lnTo>
                    <a:pt x="1725674" y="1701333"/>
                  </a:lnTo>
                  <a:lnTo>
                    <a:pt x="1725594" y="1698631"/>
                  </a:lnTo>
                  <a:lnTo>
                    <a:pt x="1717618" y="1663589"/>
                  </a:lnTo>
                  <a:lnTo>
                    <a:pt x="1702839" y="1630098"/>
                  </a:lnTo>
                  <a:lnTo>
                    <a:pt x="1681934" y="1600125"/>
                  </a:lnTo>
                  <a:lnTo>
                    <a:pt x="1655897" y="1575400"/>
                  </a:lnTo>
                  <a:lnTo>
                    <a:pt x="1637281" y="1563830"/>
                  </a:lnTo>
                  <a:close/>
                </a:path>
                <a:path extrusionOk="0" h="6858000" w="2555240">
                  <a:moveTo>
                    <a:pt x="2555219" y="0"/>
                  </a:moveTo>
                  <a:lnTo>
                    <a:pt x="2528139" y="0"/>
                  </a:lnTo>
                  <a:lnTo>
                    <a:pt x="2100017" y="1561407"/>
                  </a:lnTo>
                  <a:lnTo>
                    <a:pt x="1757578" y="2837279"/>
                  </a:lnTo>
                  <a:lnTo>
                    <a:pt x="1732760" y="2874962"/>
                  </a:lnTo>
                  <a:lnTo>
                    <a:pt x="1699570" y="2903364"/>
                  </a:lnTo>
                  <a:lnTo>
                    <a:pt x="1660330" y="2921448"/>
                  </a:lnTo>
                  <a:lnTo>
                    <a:pt x="1617364" y="2928175"/>
                  </a:lnTo>
                  <a:lnTo>
                    <a:pt x="1704059" y="2928175"/>
                  </a:lnTo>
                  <a:lnTo>
                    <a:pt x="1714469" y="2923320"/>
                  </a:lnTo>
                  <a:lnTo>
                    <a:pt x="1753036" y="2890094"/>
                  </a:lnTo>
                  <a:lnTo>
                    <a:pt x="1781765" y="2846183"/>
                  </a:lnTo>
                  <a:lnTo>
                    <a:pt x="1781765" y="2844910"/>
                  </a:lnTo>
                  <a:lnTo>
                    <a:pt x="2124204" y="1567768"/>
                  </a:lnTo>
                  <a:lnTo>
                    <a:pt x="2555219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8" name="Google Shape;108;p5"/>
          <p:cNvSpPr txBox="1"/>
          <p:nvPr/>
        </p:nvSpPr>
        <p:spPr>
          <a:xfrm>
            <a:off x="122670" y="6154611"/>
            <a:ext cx="5772300" cy="6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31750" rtl="0" algn="l">
              <a:lnSpc>
                <a:spcPct val="1164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>
                <a:latin typeface="Verdana"/>
                <a:ea typeface="Verdana"/>
                <a:cs typeface="Verdana"/>
                <a:sym typeface="Verdana"/>
              </a:rPr>
              <a:t>Fonte della figura: Vecteezy</a:t>
            </a:r>
            <a:endParaRPr sz="500">
              <a:latin typeface="Verdana"/>
              <a:ea typeface="Verdana"/>
              <a:cs typeface="Verdana"/>
              <a:sym typeface="Verdana"/>
            </a:endParaRPr>
          </a:p>
          <a:p>
            <a:pPr indent="0" lvl="0" marL="31750" rtl="0" algn="l">
              <a:lnSpc>
                <a:spcPct val="1164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URL</a:t>
            </a:r>
            <a:r>
              <a:rPr lang="en-US" sz="5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:https://www.vecteezy.com/vector-art/7885798-flat-isometric-illustration-concept-solar-panel-industrial-city-view-on-smartphone</a:t>
            </a:r>
            <a:endParaRPr sz="5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475"/>
              </a:spcBef>
              <a:spcAft>
                <a:spcPts val="0"/>
              </a:spcAft>
              <a:buNone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CSP004_C_E - ARGOMENTO 1: Cristina Alcaraz, Università di Malaga, Spagna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9" name="Google Shape;109;p5"/>
          <p:cNvSpPr txBox="1"/>
          <p:nvPr/>
        </p:nvSpPr>
        <p:spPr>
          <a:xfrm rot="5400000">
            <a:off x="8374885" y="2834702"/>
            <a:ext cx="6737984" cy="11468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7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D9D9D9"/>
                </a:solidFill>
                <a:latin typeface="Verdana"/>
                <a:ea typeface="Verdana"/>
                <a:cs typeface="Verdana"/>
                <a:sym typeface="Verdana"/>
              </a:rPr>
              <a:t>INTRODUZIONE</a:t>
            </a:r>
            <a:endParaRPr sz="7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0" name="Google Shape;110;p5"/>
          <p:cNvSpPr txBox="1"/>
          <p:nvPr/>
        </p:nvSpPr>
        <p:spPr>
          <a:xfrm>
            <a:off x="647963" y="1970532"/>
            <a:ext cx="6931800" cy="40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14300" lvl="0" marL="3449954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	Il </a:t>
            </a:r>
            <a:r>
              <a:rPr b="1" lang="en-US" sz="1800">
                <a:latin typeface="Verdana"/>
                <a:ea typeface="Verdana"/>
                <a:cs typeface="Verdana"/>
                <a:sym typeface="Verdana"/>
              </a:rPr>
              <a:t>settore energetico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è l'area responsabile della produzione, del trasporto e della distribuzione dell'energia agli utenti finali per il suo consumo finale e il suo benessere.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196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114300" lvl="0" marL="103504" marR="65151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	Diverse entità dipendono dall'energia per funzionare correttamente: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169545" lvl="1" marL="396240" rtl="0" algn="l">
              <a:lnSpc>
                <a:spcPct val="100000"/>
              </a:lnSpc>
              <a:spcBef>
                <a:spcPts val="61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Famiglie che vivono in modo confortevole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169545" lvl="1" marL="39624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Uffici per garantire la continuità aziendale e la redditività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169545" lvl="1" marL="396240" rtl="0" algn="l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Infrastrutture critiche per fornire servizi essenziali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81406" y="0"/>
            <a:ext cx="501059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6"/>
          <p:cNvSpPr txBox="1"/>
          <p:nvPr/>
        </p:nvSpPr>
        <p:spPr>
          <a:xfrm>
            <a:off x="11204473" y="6324600"/>
            <a:ext cx="102870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6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7" name="Google Shape;117;p6"/>
          <p:cNvSpPr txBox="1"/>
          <p:nvPr>
            <p:ph type="title"/>
          </p:nvPr>
        </p:nvSpPr>
        <p:spPr>
          <a:xfrm>
            <a:off x="855396" y="308355"/>
            <a:ext cx="6540500" cy="1214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759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Introduzione al settore energetico</a:t>
            </a:r>
            <a:endParaRPr/>
          </a:p>
        </p:txBody>
      </p:sp>
      <p:grpSp>
        <p:nvGrpSpPr>
          <p:cNvPr id="118" name="Google Shape;118;p6"/>
          <p:cNvGrpSpPr/>
          <p:nvPr/>
        </p:nvGrpSpPr>
        <p:grpSpPr>
          <a:xfrm>
            <a:off x="7377174" y="0"/>
            <a:ext cx="3466203" cy="6858000"/>
            <a:chOff x="7377174" y="0"/>
            <a:chExt cx="3466203" cy="6858000"/>
          </a:xfrm>
        </p:grpSpPr>
        <p:pic>
          <p:nvPicPr>
            <p:cNvPr id="119" name="Google Shape;119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0" name="Google Shape;120;p6"/>
            <p:cNvSpPr/>
            <p:nvPr/>
          </p:nvSpPr>
          <p:spPr>
            <a:xfrm>
              <a:off x="7377174" y="0"/>
              <a:ext cx="2555240" cy="6858000"/>
            </a:xfrm>
            <a:custGeom>
              <a:rect b="b" l="l" r="r" t="t"/>
              <a:pathLst>
                <a:path extrusionOk="0" h="6858000" w="2555240">
                  <a:moveTo>
                    <a:pt x="1541856" y="1537132"/>
                  </a:moveTo>
                  <a:lnTo>
                    <a:pt x="1494490" y="1543598"/>
                  </a:lnTo>
                  <a:lnTo>
                    <a:pt x="1450943" y="1561725"/>
                  </a:lnTo>
                  <a:lnTo>
                    <a:pt x="1413442" y="1590241"/>
                  </a:lnTo>
                  <a:lnTo>
                    <a:pt x="1384216" y="1627873"/>
                  </a:lnTo>
                  <a:lnTo>
                    <a:pt x="1365493" y="1673349"/>
                  </a:lnTo>
                  <a:lnTo>
                    <a:pt x="970859" y="3128578"/>
                  </a:lnTo>
                  <a:lnTo>
                    <a:pt x="0" y="6858000"/>
                  </a:lnTo>
                  <a:lnTo>
                    <a:pt x="25956" y="6858000"/>
                  </a:lnTo>
                  <a:lnTo>
                    <a:pt x="996320" y="3136211"/>
                  </a:lnTo>
                  <a:lnTo>
                    <a:pt x="1390952" y="1680980"/>
                  </a:lnTo>
                  <a:lnTo>
                    <a:pt x="1411941" y="1634902"/>
                  </a:lnTo>
                  <a:lnTo>
                    <a:pt x="1445212" y="1598715"/>
                  </a:lnTo>
                  <a:lnTo>
                    <a:pt x="1487466" y="1574373"/>
                  </a:lnTo>
                  <a:lnTo>
                    <a:pt x="1535403" y="1563830"/>
                  </a:lnTo>
                  <a:lnTo>
                    <a:pt x="1637281" y="1563830"/>
                  </a:lnTo>
                  <a:lnTo>
                    <a:pt x="1625324" y="1556399"/>
                  </a:lnTo>
                  <a:lnTo>
                    <a:pt x="1590814" y="1543598"/>
                  </a:lnTo>
                  <a:lnTo>
                    <a:pt x="1541856" y="1537132"/>
                  </a:lnTo>
                  <a:close/>
                </a:path>
                <a:path extrusionOk="0" h="6858000" w="2555240">
                  <a:moveTo>
                    <a:pt x="1637281" y="1563830"/>
                  </a:moveTo>
                  <a:lnTo>
                    <a:pt x="1535403" y="1563830"/>
                  </a:lnTo>
                  <a:lnTo>
                    <a:pt x="1585722" y="1569040"/>
                  </a:lnTo>
                  <a:lnTo>
                    <a:pt x="1614962" y="1580210"/>
                  </a:lnTo>
                  <a:lnTo>
                    <a:pt x="1663416" y="1617338"/>
                  </a:lnTo>
                  <a:lnTo>
                    <a:pt x="1694326" y="1671361"/>
                  </a:lnTo>
                  <a:lnTo>
                    <a:pt x="1701964" y="1732261"/>
                  </a:lnTo>
                  <a:lnTo>
                    <a:pt x="1696474" y="1763665"/>
                  </a:lnTo>
                  <a:lnTo>
                    <a:pt x="1436780" y="2721522"/>
                  </a:lnTo>
                  <a:lnTo>
                    <a:pt x="1430309" y="2770443"/>
                  </a:lnTo>
                  <a:lnTo>
                    <a:pt x="1436780" y="2817773"/>
                  </a:lnTo>
                  <a:lnTo>
                    <a:pt x="1454921" y="2861288"/>
                  </a:lnTo>
                  <a:lnTo>
                    <a:pt x="1483458" y="2898760"/>
                  </a:lnTo>
                  <a:lnTo>
                    <a:pt x="1521118" y="2927964"/>
                  </a:lnTo>
                  <a:lnTo>
                    <a:pt x="1566627" y="2946674"/>
                  </a:lnTo>
                  <a:lnTo>
                    <a:pt x="1618576" y="2952831"/>
                  </a:lnTo>
                  <a:lnTo>
                    <a:pt x="1668753" y="2944640"/>
                  </a:lnTo>
                  <a:lnTo>
                    <a:pt x="1704059" y="2928175"/>
                  </a:lnTo>
                  <a:lnTo>
                    <a:pt x="1617364" y="2928175"/>
                  </a:lnTo>
                  <a:lnTo>
                    <a:pt x="1572991" y="2922507"/>
                  </a:lnTo>
                  <a:lnTo>
                    <a:pt x="1526878" y="2901533"/>
                  </a:lnTo>
                  <a:lnTo>
                    <a:pt x="1490664" y="2868286"/>
                  </a:lnTo>
                  <a:lnTo>
                    <a:pt x="1466303" y="2826064"/>
                  </a:lnTo>
                  <a:lnTo>
                    <a:pt x="1455753" y="2778164"/>
                  </a:lnTo>
                  <a:lnTo>
                    <a:pt x="1460967" y="2727882"/>
                  </a:lnTo>
                  <a:lnTo>
                    <a:pt x="1720661" y="1770024"/>
                  </a:lnTo>
                  <a:lnTo>
                    <a:pt x="1726648" y="1734387"/>
                  </a:lnTo>
                  <a:lnTo>
                    <a:pt x="1725674" y="1701333"/>
                  </a:lnTo>
                  <a:lnTo>
                    <a:pt x="1725594" y="1698631"/>
                  </a:lnTo>
                  <a:lnTo>
                    <a:pt x="1717618" y="1663589"/>
                  </a:lnTo>
                  <a:lnTo>
                    <a:pt x="1702839" y="1630098"/>
                  </a:lnTo>
                  <a:lnTo>
                    <a:pt x="1681934" y="1600125"/>
                  </a:lnTo>
                  <a:lnTo>
                    <a:pt x="1655897" y="1575400"/>
                  </a:lnTo>
                  <a:lnTo>
                    <a:pt x="1637281" y="1563830"/>
                  </a:lnTo>
                  <a:close/>
                </a:path>
                <a:path extrusionOk="0" h="6858000" w="2555240">
                  <a:moveTo>
                    <a:pt x="2555219" y="0"/>
                  </a:moveTo>
                  <a:lnTo>
                    <a:pt x="2528139" y="0"/>
                  </a:lnTo>
                  <a:lnTo>
                    <a:pt x="2100017" y="1561407"/>
                  </a:lnTo>
                  <a:lnTo>
                    <a:pt x="1757578" y="2837279"/>
                  </a:lnTo>
                  <a:lnTo>
                    <a:pt x="1732760" y="2874962"/>
                  </a:lnTo>
                  <a:lnTo>
                    <a:pt x="1699570" y="2903364"/>
                  </a:lnTo>
                  <a:lnTo>
                    <a:pt x="1660330" y="2921448"/>
                  </a:lnTo>
                  <a:lnTo>
                    <a:pt x="1617364" y="2928175"/>
                  </a:lnTo>
                  <a:lnTo>
                    <a:pt x="1704059" y="2928175"/>
                  </a:lnTo>
                  <a:lnTo>
                    <a:pt x="1714469" y="2923320"/>
                  </a:lnTo>
                  <a:lnTo>
                    <a:pt x="1753036" y="2890094"/>
                  </a:lnTo>
                  <a:lnTo>
                    <a:pt x="1781765" y="2846183"/>
                  </a:lnTo>
                  <a:lnTo>
                    <a:pt x="1781765" y="2844910"/>
                  </a:lnTo>
                  <a:lnTo>
                    <a:pt x="2124204" y="1567768"/>
                  </a:lnTo>
                  <a:lnTo>
                    <a:pt x="2555219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1" name="Google Shape;121;p6"/>
          <p:cNvSpPr txBox="1"/>
          <p:nvPr/>
        </p:nvSpPr>
        <p:spPr>
          <a:xfrm>
            <a:off x="122670" y="6548628"/>
            <a:ext cx="5772150" cy="238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CSP004_C_E - ARGOMENTO 1: Cristina Alcaraz, 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2" name="Google Shape;122;p6"/>
          <p:cNvSpPr txBox="1"/>
          <p:nvPr/>
        </p:nvSpPr>
        <p:spPr>
          <a:xfrm rot="5400000">
            <a:off x="8374885" y="2834702"/>
            <a:ext cx="6737984" cy="11468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7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D9D9D9"/>
                </a:solidFill>
                <a:latin typeface="Verdana"/>
                <a:ea typeface="Verdana"/>
                <a:cs typeface="Verdana"/>
                <a:sym typeface="Verdana"/>
              </a:rPr>
              <a:t>INTRODUZIONE</a:t>
            </a:r>
            <a:endParaRPr sz="7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3" name="Google Shape;123;p6"/>
          <p:cNvSpPr/>
          <p:nvPr/>
        </p:nvSpPr>
        <p:spPr>
          <a:xfrm>
            <a:off x="1562116" y="3980092"/>
            <a:ext cx="2089150" cy="427990"/>
          </a:xfrm>
          <a:custGeom>
            <a:rect b="b" l="l" r="r" t="t"/>
            <a:pathLst>
              <a:path extrusionOk="0" h="427989" w="2089150">
                <a:moveTo>
                  <a:pt x="1875177" y="0"/>
                </a:moveTo>
                <a:lnTo>
                  <a:pt x="1875177" y="106846"/>
                </a:lnTo>
                <a:lnTo>
                  <a:pt x="0" y="106846"/>
                </a:lnTo>
                <a:lnTo>
                  <a:pt x="0" y="320537"/>
                </a:lnTo>
                <a:lnTo>
                  <a:pt x="1875177" y="320537"/>
                </a:lnTo>
                <a:lnTo>
                  <a:pt x="1875177" y="427382"/>
                </a:lnTo>
                <a:lnTo>
                  <a:pt x="2088868" y="213691"/>
                </a:lnTo>
                <a:lnTo>
                  <a:pt x="1875177" y="0"/>
                </a:lnTo>
                <a:close/>
              </a:path>
            </a:pathLst>
          </a:custGeom>
          <a:solidFill>
            <a:srgbClr val="FFBA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6"/>
          <p:cNvSpPr/>
          <p:nvPr/>
        </p:nvSpPr>
        <p:spPr>
          <a:xfrm>
            <a:off x="3754667" y="3980091"/>
            <a:ext cx="2452370" cy="427990"/>
          </a:xfrm>
          <a:custGeom>
            <a:rect b="b" l="l" r="r" t="t"/>
            <a:pathLst>
              <a:path extrusionOk="0" h="427989" w="2452370">
                <a:moveTo>
                  <a:pt x="2238418" y="0"/>
                </a:moveTo>
                <a:lnTo>
                  <a:pt x="2238418" y="106845"/>
                </a:lnTo>
                <a:lnTo>
                  <a:pt x="213690" y="106845"/>
                </a:lnTo>
                <a:lnTo>
                  <a:pt x="213690" y="0"/>
                </a:lnTo>
                <a:lnTo>
                  <a:pt x="0" y="213691"/>
                </a:lnTo>
                <a:lnTo>
                  <a:pt x="213690" y="427384"/>
                </a:lnTo>
                <a:lnTo>
                  <a:pt x="213690" y="320537"/>
                </a:lnTo>
                <a:lnTo>
                  <a:pt x="2238418" y="320537"/>
                </a:lnTo>
                <a:lnTo>
                  <a:pt x="2238418" y="427384"/>
                </a:lnTo>
                <a:lnTo>
                  <a:pt x="2452109" y="213691"/>
                </a:lnTo>
                <a:lnTo>
                  <a:pt x="2238418" y="0"/>
                </a:lnTo>
                <a:close/>
              </a:path>
            </a:pathLst>
          </a:custGeom>
          <a:solidFill>
            <a:srgbClr val="FFBA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6"/>
          <p:cNvSpPr txBox="1"/>
          <p:nvPr/>
        </p:nvSpPr>
        <p:spPr>
          <a:xfrm>
            <a:off x="692056" y="1566164"/>
            <a:ext cx="7378800" cy="48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41605" lvl="0" marL="167005" rtl="0" algn="l">
              <a:lnSpc>
                <a:spcPct val="118611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Questo significa anche che </a:t>
            </a:r>
            <a:r>
              <a:rPr b="1" lang="en-US" sz="1600">
                <a:latin typeface="Verdana"/>
                <a:ea typeface="Verdana"/>
                <a:cs typeface="Verdana"/>
                <a:sym typeface="Verdana"/>
              </a:rPr>
              <a:t>il settore dell'energia e le sue infrastrutture sono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103504" rtl="0" algn="l">
              <a:lnSpc>
                <a:spcPct val="118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anche di </a:t>
            </a:r>
            <a:r>
              <a:rPr b="1" lang="en-US" sz="1600">
                <a:latin typeface="Verdana"/>
                <a:ea typeface="Verdana"/>
                <a:cs typeface="Verdana"/>
                <a:sym typeface="Verdana"/>
              </a:rPr>
              <a:t>natura critica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, e quindi: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273049" lvl="1" marL="480694" marR="5080" rtl="0" algn="l">
              <a:lnSpc>
                <a:spcPct val="99200"/>
              </a:lnSpc>
              <a:spcBef>
                <a:spcPts val="645"/>
              </a:spcBef>
              <a:spcAft>
                <a:spcPts val="0"/>
              </a:spcAft>
              <a:buClr>
                <a:srgbClr val="FFBA00"/>
              </a:buClr>
              <a:buSzPts val="1400"/>
              <a:buFont typeface="Arial"/>
              <a:buChar char="•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Qualsiasi carenza nella produzione o nella distribuzione di energia può comportare un grave impatto sulla fornitura di altri servizi essenziali (ad esempio, sanità, trasporti, ecc.) con un forte impatto sulla società, sul suo benessere e sulla sua economia.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273050" lvl="0" marL="297815" marR="1416050" rtl="0" algn="l">
              <a:lnSpc>
                <a:spcPct val="117222"/>
              </a:lnSpc>
              <a:spcBef>
                <a:spcPts val="775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A sua volta, questo introduce l'idea di "dipendenza" o "interdipendenza" tra le infrastrutture,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1193165" rtl="0" algn="l">
              <a:lnSpc>
                <a:spcPct val="100000"/>
              </a:lnSpc>
              <a:spcBef>
                <a:spcPts val="211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Dipendenza Interdipendenza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272415" lvl="0" marL="297815" rtl="0" algn="l">
              <a:lnSpc>
                <a:spcPct val="100000"/>
              </a:lnSpc>
              <a:spcBef>
                <a:spcPts val="1550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Senza energia non è possibile: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273050" lvl="1" marL="663575" marR="1138555" rtl="0" algn="l">
              <a:lnSpc>
                <a:spcPct val="118750"/>
              </a:lnSpc>
              <a:spcBef>
                <a:spcPts val="715"/>
              </a:spcBef>
              <a:spcAft>
                <a:spcPts val="0"/>
              </a:spcAft>
              <a:buClr>
                <a:srgbClr val="FFBA00"/>
              </a:buClr>
              <a:buSzPts val="1400"/>
              <a:buFont typeface="Arial"/>
              <a:buChar char="•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Ottenere progressi nel settore dei veicoli elettrici (EV) e in altri settori correlati.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273050" lvl="1" marL="663575" marR="710565" rtl="0" algn="l">
              <a:lnSpc>
                <a:spcPct val="100000"/>
              </a:lnSpc>
              <a:spcBef>
                <a:spcPts val="509"/>
              </a:spcBef>
              <a:spcAft>
                <a:spcPts val="0"/>
              </a:spcAft>
              <a:buClr>
                <a:srgbClr val="FFBA00"/>
              </a:buClr>
              <a:buSzPts val="1400"/>
              <a:buFont typeface="Arial"/>
              <a:buChar char="•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Garantire il corretto funzionamento di altri sistemi e l'utilizzo di apparecchiature elettriche per il funzionamento.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273050" lvl="1" marL="663575" rtl="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FFBA00"/>
              </a:buClr>
              <a:buSzPts val="1400"/>
              <a:buFont typeface="Arial"/>
              <a:buChar char="•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Garantire qualità di vita e comfort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3439" y="0"/>
            <a:ext cx="497855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7"/>
          <p:cNvSpPr txBox="1"/>
          <p:nvPr/>
        </p:nvSpPr>
        <p:spPr>
          <a:xfrm>
            <a:off x="11204473" y="6324600"/>
            <a:ext cx="102870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7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2" name="Google Shape;132;p7"/>
          <p:cNvSpPr txBox="1"/>
          <p:nvPr>
            <p:ph type="title"/>
          </p:nvPr>
        </p:nvSpPr>
        <p:spPr>
          <a:xfrm>
            <a:off x="855396" y="308355"/>
            <a:ext cx="6540500" cy="1214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759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Introduzione al settore energetico</a:t>
            </a:r>
            <a:endParaRPr/>
          </a:p>
        </p:txBody>
      </p:sp>
      <p:grpSp>
        <p:nvGrpSpPr>
          <p:cNvPr id="133" name="Google Shape;133;p7"/>
          <p:cNvGrpSpPr/>
          <p:nvPr/>
        </p:nvGrpSpPr>
        <p:grpSpPr>
          <a:xfrm>
            <a:off x="782855" y="0"/>
            <a:ext cx="10060522" cy="6858000"/>
            <a:chOff x="782855" y="0"/>
            <a:chExt cx="10060522" cy="6858000"/>
          </a:xfrm>
        </p:grpSpPr>
        <p:pic>
          <p:nvPicPr>
            <p:cNvPr id="134" name="Google Shape;134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5" name="Google Shape;135;p7"/>
            <p:cNvSpPr/>
            <p:nvPr/>
          </p:nvSpPr>
          <p:spPr>
            <a:xfrm>
              <a:off x="7377174" y="0"/>
              <a:ext cx="2555240" cy="6858000"/>
            </a:xfrm>
            <a:custGeom>
              <a:rect b="b" l="l" r="r" t="t"/>
              <a:pathLst>
                <a:path extrusionOk="0" h="6858000" w="2555240">
                  <a:moveTo>
                    <a:pt x="1541856" y="1537132"/>
                  </a:moveTo>
                  <a:lnTo>
                    <a:pt x="1494490" y="1543598"/>
                  </a:lnTo>
                  <a:lnTo>
                    <a:pt x="1450943" y="1561725"/>
                  </a:lnTo>
                  <a:lnTo>
                    <a:pt x="1413442" y="1590241"/>
                  </a:lnTo>
                  <a:lnTo>
                    <a:pt x="1384216" y="1627873"/>
                  </a:lnTo>
                  <a:lnTo>
                    <a:pt x="1365493" y="1673349"/>
                  </a:lnTo>
                  <a:lnTo>
                    <a:pt x="970859" y="3128578"/>
                  </a:lnTo>
                  <a:lnTo>
                    <a:pt x="0" y="6858000"/>
                  </a:lnTo>
                  <a:lnTo>
                    <a:pt x="25956" y="6858000"/>
                  </a:lnTo>
                  <a:lnTo>
                    <a:pt x="996320" y="3136211"/>
                  </a:lnTo>
                  <a:lnTo>
                    <a:pt x="1390952" y="1680980"/>
                  </a:lnTo>
                  <a:lnTo>
                    <a:pt x="1411941" y="1634902"/>
                  </a:lnTo>
                  <a:lnTo>
                    <a:pt x="1445212" y="1598715"/>
                  </a:lnTo>
                  <a:lnTo>
                    <a:pt x="1487466" y="1574373"/>
                  </a:lnTo>
                  <a:lnTo>
                    <a:pt x="1535403" y="1563830"/>
                  </a:lnTo>
                  <a:lnTo>
                    <a:pt x="1637281" y="1563830"/>
                  </a:lnTo>
                  <a:lnTo>
                    <a:pt x="1625324" y="1556399"/>
                  </a:lnTo>
                  <a:lnTo>
                    <a:pt x="1590814" y="1543598"/>
                  </a:lnTo>
                  <a:lnTo>
                    <a:pt x="1541856" y="1537132"/>
                  </a:lnTo>
                  <a:close/>
                </a:path>
                <a:path extrusionOk="0" h="6858000" w="2555240">
                  <a:moveTo>
                    <a:pt x="1637281" y="1563830"/>
                  </a:moveTo>
                  <a:lnTo>
                    <a:pt x="1535403" y="1563830"/>
                  </a:lnTo>
                  <a:lnTo>
                    <a:pt x="1585722" y="1569040"/>
                  </a:lnTo>
                  <a:lnTo>
                    <a:pt x="1614962" y="1580210"/>
                  </a:lnTo>
                  <a:lnTo>
                    <a:pt x="1663416" y="1617338"/>
                  </a:lnTo>
                  <a:lnTo>
                    <a:pt x="1694326" y="1671361"/>
                  </a:lnTo>
                  <a:lnTo>
                    <a:pt x="1701964" y="1732261"/>
                  </a:lnTo>
                  <a:lnTo>
                    <a:pt x="1696474" y="1763665"/>
                  </a:lnTo>
                  <a:lnTo>
                    <a:pt x="1436780" y="2721522"/>
                  </a:lnTo>
                  <a:lnTo>
                    <a:pt x="1430309" y="2770443"/>
                  </a:lnTo>
                  <a:lnTo>
                    <a:pt x="1436780" y="2817773"/>
                  </a:lnTo>
                  <a:lnTo>
                    <a:pt x="1454921" y="2861288"/>
                  </a:lnTo>
                  <a:lnTo>
                    <a:pt x="1483458" y="2898760"/>
                  </a:lnTo>
                  <a:lnTo>
                    <a:pt x="1521118" y="2927964"/>
                  </a:lnTo>
                  <a:lnTo>
                    <a:pt x="1566627" y="2946674"/>
                  </a:lnTo>
                  <a:lnTo>
                    <a:pt x="1618576" y="2952831"/>
                  </a:lnTo>
                  <a:lnTo>
                    <a:pt x="1668753" y="2944640"/>
                  </a:lnTo>
                  <a:lnTo>
                    <a:pt x="1704059" y="2928175"/>
                  </a:lnTo>
                  <a:lnTo>
                    <a:pt x="1617364" y="2928175"/>
                  </a:lnTo>
                  <a:lnTo>
                    <a:pt x="1572991" y="2922507"/>
                  </a:lnTo>
                  <a:lnTo>
                    <a:pt x="1526878" y="2901533"/>
                  </a:lnTo>
                  <a:lnTo>
                    <a:pt x="1490664" y="2868286"/>
                  </a:lnTo>
                  <a:lnTo>
                    <a:pt x="1466303" y="2826064"/>
                  </a:lnTo>
                  <a:lnTo>
                    <a:pt x="1455753" y="2778164"/>
                  </a:lnTo>
                  <a:lnTo>
                    <a:pt x="1460967" y="2727882"/>
                  </a:lnTo>
                  <a:lnTo>
                    <a:pt x="1720661" y="1770024"/>
                  </a:lnTo>
                  <a:lnTo>
                    <a:pt x="1726648" y="1734387"/>
                  </a:lnTo>
                  <a:lnTo>
                    <a:pt x="1725674" y="1701333"/>
                  </a:lnTo>
                  <a:lnTo>
                    <a:pt x="1725594" y="1698631"/>
                  </a:lnTo>
                  <a:lnTo>
                    <a:pt x="1717618" y="1663589"/>
                  </a:lnTo>
                  <a:lnTo>
                    <a:pt x="1702839" y="1630098"/>
                  </a:lnTo>
                  <a:lnTo>
                    <a:pt x="1681934" y="1600125"/>
                  </a:lnTo>
                  <a:lnTo>
                    <a:pt x="1655897" y="1575400"/>
                  </a:lnTo>
                  <a:lnTo>
                    <a:pt x="1637281" y="1563830"/>
                  </a:lnTo>
                  <a:close/>
                </a:path>
                <a:path extrusionOk="0" h="6858000" w="2555240">
                  <a:moveTo>
                    <a:pt x="2555219" y="0"/>
                  </a:moveTo>
                  <a:lnTo>
                    <a:pt x="2528139" y="0"/>
                  </a:lnTo>
                  <a:lnTo>
                    <a:pt x="2100017" y="1561407"/>
                  </a:lnTo>
                  <a:lnTo>
                    <a:pt x="1757578" y="2837279"/>
                  </a:lnTo>
                  <a:lnTo>
                    <a:pt x="1732760" y="2874962"/>
                  </a:lnTo>
                  <a:lnTo>
                    <a:pt x="1699570" y="2903364"/>
                  </a:lnTo>
                  <a:lnTo>
                    <a:pt x="1660330" y="2921448"/>
                  </a:lnTo>
                  <a:lnTo>
                    <a:pt x="1617364" y="2928175"/>
                  </a:lnTo>
                  <a:lnTo>
                    <a:pt x="1704059" y="2928175"/>
                  </a:lnTo>
                  <a:lnTo>
                    <a:pt x="1714469" y="2923320"/>
                  </a:lnTo>
                  <a:lnTo>
                    <a:pt x="1753036" y="2890094"/>
                  </a:lnTo>
                  <a:lnTo>
                    <a:pt x="1781765" y="2846183"/>
                  </a:lnTo>
                  <a:lnTo>
                    <a:pt x="1781765" y="2844910"/>
                  </a:lnTo>
                  <a:lnTo>
                    <a:pt x="2124204" y="1567768"/>
                  </a:lnTo>
                  <a:lnTo>
                    <a:pt x="2555219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36" name="Google Shape;136;p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82855" y="3990445"/>
              <a:ext cx="6934855" cy="126509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7" name="Google Shape;137;p7"/>
          <p:cNvSpPr txBox="1"/>
          <p:nvPr/>
        </p:nvSpPr>
        <p:spPr>
          <a:xfrm>
            <a:off x="122670" y="6548628"/>
            <a:ext cx="5772150" cy="238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CSP004_C_E - ARGOMENTO 1: Cristina Alcaraz, 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8" name="Google Shape;138;p7"/>
          <p:cNvSpPr txBox="1"/>
          <p:nvPr/>
        </p:nvSpPr>
        <p:spPr>
          <a:xfrm rot="5400000">
            <a:off x="8374885" y="2834702"/>
            <a:ext cx="6737984" cy="11468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7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D9D9D9"/>
                </a:solidFill>
                <a:latin typeface="Verdana"/>
                <a:ea typeface="Verdana"/>
                <a:cs typeface="Verdana"/>
                <a:sym typeface="Verdana"/>
              </a:rPr>
              <a:t>INTRODUZIONE</a:t>
            </a:r>
            <a:endParaRPr sz="7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9" name="Google Shape;139;p7"/>
          <p:cNvSpPr txBox="1"/>
          <p:nvPr/>
        </p:nvSpPr>
        <p:spPr>
          <a:xfrm>
            <a:off x="329959" y="5627554"/>
            <a:ext cx="3900900" cy="719400"/>
          </a:xfrm>
          <a:prstGeom prst="rect">
            <a:avLst/>
          </a:prstGeom>
          <a:solidFill>
            <a:srgbClr val="009051"/>
          </a:solidFill>
          <a:ln cap="flat" cmpd="sng" w="38100">
            <a:solidFill>
              <a:srgbClr val="FFBA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45700">
            <a:spAutoFit/>
          </a:bodyPr>
          <a:lstStyle/>
          <a:p>
            <a:pPr indent="0" lvl="0" marL="90805" marR="146050" rtl="0" algn="l">
              <a:lnSpc>
                <a:spcPct val="99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La </a:t>
            </a:r>
            <a:r>
              <a:rPr b="1"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produzione di energia </a:t>
            </a: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incorpora meccanismi e componenti in grado di generare grandi quantità di energia, con la capacità aggiuntiva di immagazzinarla e/o distribuirla attraverso i tralicci.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40" name="Google Shape;140;p7"/>
          <p:cNvGrpSpPr/>
          <p:nvPr/>
        </p:nvGrpSpPr>
        <p:grpSpPr>
          <a:xfrm>
            <a:off x="721617" y="3493922"/>
            <a:ext cx="1411883" cy="2120265"/>
            <a:chOff x="721617" y="3493922"/>
            <a:chExt cx="1411883" cy="2120265"/>
          </a:xfrm>
        </p:grpSpPr>
        <p:sp>
          <p:nvSpPr>
            <p:cNvPr id="141" name="Google Shape;141;p7"/>
            <p:cNvSpPr/>
            <p:nvPr/>
          </p:nvSpPr>
          <p:spPr>
            <a:xfrm>
              <a:off x="721617" y="3955379"/>
              <a:ext cx="1200150" cy="1419860"/>
            </a:xfrm>
            <a:custGeom>
              <a:rect b="b" l="l" r="r" t="t"/>
              <a:pathLst>
                <a:path extrusionOk="0" h="1419860" w="1200150">
                  <a:moveTo>
                    <a:pt x="0" y="0"/>
                  </a:moveTo>
                  <a:lnTo>
                    <a:pt x="1199945" y="0"/>
                  </a:lnTo>
                  <a:lnTo>
                    <a:pt x="1199945" y="1419413"/>
                  </a:lnTo>
                  <a:lnTo>
                    <a:pt x="0" y="1419413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41275">
              <a:solidFill>
                <a:srgbClr val="FFBA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7"/>
            <p:cNvSpPr/>
            <p:nvPr/>
          </p:nvSpPr>
          <p:spPr>
            <a:xfrm>
              <a:off x="1318379" y="5374792"/>
              <a:ext cx="0" cy="239395"/>
            </a:xfrm>
            <a:custGeom>
              <a:rect b="b" l="l" r="r" t="t"/>
              <a:pathLst>
                <a:path extrusionOk="0" h="239395" w="120000">
                  <a:moveTo>
                    <a:pt x="0" y="0"/>
                  </a:moveTo>
                  <a:lnTo>
                    <a:pt x="0" y="239181"/>
                  </a:lnTo>
                </a:path>
              </a:pathLst>
            </a:custGeom>
            <a:solidFill>
              <a:srgbClr val="00905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7"/>
            <p:cNvSpPr/>
            <p:nvPr/>
          </p:nvSpPr>
          <p:spPr>
            <a:xfrm>
              <a:off x="1318379" y="5374792"/>
              <a:ext cx="0" cy="239395"/>
            </a:xfrm>
            <a:custGeom>
              <a:rect b="b" l="l" r="r" t="t"/>
              <a:pathLst>
                <a:path extrusionOk="0" h="239395" w="120000">
                  <a:moveTo>
                    <a:pt x="0" y="0"/>
                  </a:moveTo>
                  <a:lnTo>
                    <a:pt x="0" y="239182"/>
                  </a:lnTo>
                </a:path>
              </a:pathLst>
            </a:custGeom>
            <a:noFill/>
            <a:ln cap="flat" cmpd="sng" w="44450">
              <a:solidFill>
                <a:srgbClr val="FFBA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7"/>
            <p:cNvSpPr/>
            <p:nvPr/>
          </p:nvSpPr>
          <p:spPr>
            <a:xfrm>
              <a:off x="782855" y="3493922"/>
              <a:ext cx="1350645" cy="554355"/>
            </a:xfrm>
            <a:custGeom>
              <a:rect b="b" l="l" r="r" t="t"/>
              <a:pathLst>
                <a:path extrusionOk="0" h="554354" w="1350645">
                  <a:moveTo>
                    <a:pt x="17306" y="138449"/>
                  </a:moveTo>
                  <a:lnTo>
                    <a:pt x="0" y="138449"/>
                  </a:lnTo>
                  <a:lnTo>
                    <a:pt x="0" y="415347"/>
                  </a:lnTo>
                  <a:lnTo>
                    <a:pt x="17306" y="415347"/>
                  </a:lnTo>
                  <a:lnTo>
                    <a:pt x="17306" y="138449"/>
                  </a:lnTo>
                  <a:close/>
                </a:path>
                <a:path extrusionOk="0" h="554354" w="1350645">
                  <a:moveTo>
                    <a:pt x="69224" y="138449"/>
                  </a:moveTo>
                  <a:lnTo>
                    <a:pt x="34612" y="138449"/>
                  </a:lnTo>
                  <a:lnTo>
                    <a:pt x="34612" y="415347"/>
                  </a:lnTo>
                  <a:lnTo>
                    <a:pt x="69224" y="415347"/>
                  </a:lnTo>
                  <a:lnTo>
                    <a:pt x="69224" y="138449"/>
                  </a:lnTo>
                  <a:close/>
                </a:path>
                <a:path extrusionOk="0" h="554354" w="1350645">
                  <a:moveTo>
                    <a:pt x="1073478" y="0"/>
                  </a:moveTo>
                  <a:lnTo>
                    <a:pt x="1073478" y="138449"/>
                  </a:lnTo>
                  <a:lnTo>
                    <a:pt x="86530" y="138449"/>
                  </a:lnTo>
                  <a:lnTo>
                    <a:pt x="86530" y="415347"/>
                  </a:lnTo>
                  <a:lnTo>
                    <a:pt x="1073478" y="415347"/>
                  </a:lnTo>
                  <a:lnTo>
                    <a:pt x="1073478" y="553796"/>
                  </a:lnTo>
                  <a:lnTo>
                    <a:pt x="1350375" y="276898"/>
                  </a:lnTo>
                  <a:lnTo>
                    <a:pt x="1073478" y="0"/>
                  </a:lnTo>
                  <a:close/>
                </a:path>
              </a:pathLst>
            </a:custGeom>
            <a:solidFill>
              <a:srgbClr val="00905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5" name="Google Shape;145;p7"/>
          <p:cNvSpPr txBox="1"/>
          <p:nvPr>
            <p:ph idx="1" type="body"/>
          </p:nvPr>
        </p:nvSpPr>
        <p:spPr>
          <a:xfrm>
            <a:off x="692056" y="1618996"/>
            <a:ext cx="6962700" cy="23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175">
            <a:spAutoFit/>
          </a:bodyPr>
          <a:lstStyle/>
          <a:p>
            <a:pPr indent="-114300" lvl="0" marL="103504" marR="73660" rtl="0" algn="l">
              <a:lnSpc>
                <a:spcPct val="1036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400"/>
              <a:t>	Pertanto, l'"energia" è considerata una </a:t>
            </a:r>
            <a:r>
              <a:rPr b="1" lang="en-US" sz="1400">
                <a:latin typeface="Verdana"/>
                <a:ea typeface="Verdana"/>
                <a:cs typeface="Verdana"/>
                <a:sym typeface="Verdana"/>
              </a:rPr>
              <a:t>risorsa essenziale </a:t>
            </a:r>
            <a:r>
              <a:rPr lang="en-US" sz="1400"/>
              <a:t>per la società e le fonti energetiche possono essere varie:</a:t>
            </a:r>
            <a:endParaRPr sz="1400"/>
          </a:p>
          <a:p>
            <a:pPr indent="-169545" lvl="1" marL="396240" rtl="0" algn="l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Carbone, petrolio e gas, nucleare ed </a:t>
            </a:r>
            <a:r>
              <a:rPr b="1" lang="en-US" sz="1200">
                <a:latin typeface="Verdana"/>
                <a:ea typeface="Verdana"/>
                <a:cs typeface="Verdana"/>
                <a:sym typeface="Verdana"/>
              </a:rPr>
              <a:t>elettricità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170180" lvl="1" marL="396240" marR="5080" rtl="0" algn="l">
              <a:lnSpc>
                <a:spcPct val="112857"/>
              </a:lnSpc>
              <a:spcBef>
                <a:spcPts val="76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Si noti che questo modulo si concentra sulle questioni relative all'energia elettrica, ma i concetti appresi si estendono a tutti gli altri campi correlati.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134620" lvl="0" marL="160020" rtl="0" algn="l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>
                <a:srgbClr val="FFBA00"/>
              </a:buClr>
              <a:buSzPts val="1400"/>
              <a:buFont typeface="Arial"/>
              <a:buChar char="•"/>
            </a:pPr>
            <a:r>
              <a:rPr lang="en-US" sz="1400"/>
              <a:t>La rete elettrica funziona normalmente seguendo le stesse fasi di funzionalità:</a:t>
            </a:r>
            <a:endParaRPr sz="1400"/>
          </a:p>
          <a:p>
            <a:pPr indent="0" lvl="0" marL="10350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latin typeface="Verdana"/>
                <a:ea typeface="Verdana"/>
                <a:cs typeface="Verdana"/>
                <a:sym typeface="Verdana"/>
              </a:rPr>
              <a:t>produzione, trasporto e consumo</a:t>
            </a:r>
            <a:endParaRPr sz="1400"/>
          </a:p>
          <a:p>
            <a:pPr indent="0" lvl="0" marL="343535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C000"/>
                </a:solidFill>
                <a:latin typeface="Verdana"/>
                <a:ea typeface="Verdana"/>
                <a:cs typeface="Verdana"/>
                <a:sym typeface="Verdana"/>
              </a:rPr>
              <a:t>Produzione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3439" y="0"/>
            <a:ext cx="497855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8"/>
          <p:cNvSpPr txBox="1"/>
          <p:nvPr/>
        </p:nvSpPr>
        <p:spPr>
          <a:xfrm>
            <a:off x="11204473" y="6324600"/>
            <a:ext cx="102870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8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2" name="Google Shape;152;p8"/>
          <p:cNvSpPr txBox="1"/>
          <p:nvPr>
            <p:ph type="title"/>
          </p:nvPr>
        </p:nvSpPr>
        <p:spPr>
          <a:xfrm>
            <a:off x="855396" y="308355"/>
            <a:ext cx="6540500" cy="1214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759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Introduzione al settore energetico</a:t>
            </a:r>
            <a:endParaRPr/>
          </a:p>
        </p:txBody>
      </p:sp>
      <p:grpSp>
        <p:nvGrpSpPr>
          <p:cNvPr id="153" name="Google Shape;153;p8"/>
          <p:cNvGrpSpPr/>
          <p:nvPr/>
        </p:nvGrpSpPr>
        <p:grpSpPr>
          <a:xfrm>
            <a:off x="782855" y="0"/>
            <a:ext cx="10060522" cy="6858000"/>
            <a:chOff x="782855" y="0"/>
            <a:chExt cx="10060522" cy="6858000"/>
          </a:xfrm>
        </p:grpSpPr>
        <p:pic>
          <p:nvPicPr>
            <p:cNvPr id="154" name="Google Shape;154;p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5" name="Google Shape;155;p8"/>
            <p:cNvSpPr/>
            <p:nvPr/>
          </p:nvSpPr>
          <p:spPr>
            <a:xfrm>
              <a:off x="7377174" y="0"/>
              <a:ext cx="2555240" cy="6858000"/>
            </a:xfrm>
            <a:custGeom>
              <a:rect b="b" l="l" r="r" t="t"/>
              <a:pathLst>
                <a:path extrusionOk="0" h="6858000" w="2555240">
                  <a:moveTo>
                    <a:pt x="1541856" y="1537132"/>
                  </a:moveTo>
                  <a:lnTo>
                    <a:pt x="1494490" y="1543598"/>
                  </a:lnTo>
                  <a:lnTo>
                    <a:pt x="1450943" y="1561725"/>
                  </a:lnTo>
                  <a:lnTo>
                    <a:pt x="1413442" y="1590241"/>
                  </a:lnTo>
                  <a:lnTo>
                    <a:pt x="1384216" y="1627873"/>
                  </a:lnTo>
                  <a:lnTo>
                    <a:pt x="1365493" y="1673349"/>
                  </a:lnTo>
                  <a:lnTo>
                    <a:pt x="970859" y="3128578"/>
                  </a:lnTo>
                  <a:lnTo>
                    <a:pt x="0" y="6858000"/>
                  </a:lnTo>
                  <a:lnTo>
                    <a:pt x="25956" y="6858000"/>
                  </a:lnTo>
                  <a:lnTo>
                    <a:pt x="996320" y="3136211"/>
                  </a:lnTo>
                  <a:lnTo>
                    <a:pt x="1390952" y="1680980"/>
                  </a:lnTo>
                  <a:lnTo>
                    <a:pt x="1411941" y="1634902"/>
                  </a:lnTo>
                  <a:lnTo>
                    <a:pt x="1445212" y="1598715"/>
                  </a:lnTo>
                  <a:lnTo>
                    <a:pt x="1487466" y="1574373"/>
                  </a:lnTo>
                  <a:lnTo>
                    <a:pt x="1535403" y="1563830"/>
                  </a:lnTo>
                  <a:lnTo>
                    <a:pt x="1637281" y="1563830"/>
                  </a:lnTo>
                  <a:lnTo>
                    <a:pt x="1625324" y="1556399"/>
                  </a:lnTo>
                  <a:lnTo>
                    <a:pt x="1590814" y="1543598"/>
                  </a:lnTo>
                  <a:lnTo>
                    <a:pt x="1541856" y="1537132"/>
                  </a:lnTo>
                  <a:close/>
                </a:path>
                <a:path extrusionOk="0" h="6858000" w="2555240">
                  <a:moveTo>
                    <a:pt x="1637281" y="1563830"/>
                  </a:moveTo>
                  <a:lnTo>
                    <a:pt x="1535403" y="1563830"/>
                  </a:lnTo>
                  <a:lnTo>
                    <a:pt x="1585722" y="1569040"/>
                  </a:lnTo>
                  <a:lnTo>
                    <a:pt x="1614962" y="1580210"/>
                  </a:lnTo>
                  <a:lnTo>
                    <a:pt x="1663416" y="1617338"/>
                  </a:lnTo>
                  <a:lnTo>
                    <a:pt x="1694326" y="1671361"/>
                  </a:lnTo>
                  <a:lnTo>
                    <a:pt x="1701964" y="1732261"/>
                  </a:lnTo>
                  <a:lnTo>
                    <a:pt x="1696474" y="1763665"/>
                  </a:lnTo>
                  <a:lnTo>
                    <a:pt x="1436780" y="2721522"/>
                  </a:lnTo>
                  <a:lnTo>
                    <a:pt x="1430309" y="2770443"/>
                  </a:lnTo>
                  <a:lnTo>
                    <a:pt x="1436780" y="2817773"/>
                  </a:lnTo>
                  <a:lnTo>
                    <a:pt x="1454921" y="2861288"/>
                  </a:lnTo>
                  <a:lnTo>
                    <a:pt x="1483458" y="2898760"/>
                  </a:lnTo>
                  <a:lnTo>
                    <a:pt x="1521118" y="2927964"/>
                  </a:lnTo>
                  <a:lnTo>
                    <a:pt x="1566627" y="2946674"/>
                  </a:lnTo>
                  <a:lnTo>
                    <a:pt x="1618576" y="2952831"/>
                  </a:lnTo>
                  <a:lnTo>
                    <a:pt x="1668753" y="2944640"/>
                  </a:lnTo>
                  <a:lnTo>
                    <a:pt x="1704059" y="2928175"/>
                  </a:lnTo>
                  <a:lnTo>
                    <a:pt x="1617364" y="2928175"/>
                  </a:lnTo>
                  <a:lnTo>
                    <a:pt x="1572991" y="2922507"/>
                  </a:lnTo>
                  <a:lnTo>
                    <a:pt x="1526878" y="2901533"/>
                  </a:lnTo>
                  <a:lnTo>
                    <a:pt x="1490664" y="2868286"/>
                  </a:lnTo>
                  <a:lnTo>
                    <a:pt x="1466303" y="2826064"/>
                  </a:lnTo>
                  <a:lnTo>
                    <a:pt x="1455753" y="2778164"/>
                  </a:lnTo>
                  <a:lnTo>
                    <a:pt x="1460967" y="2727882"/>
                  </a:lnTo>
                  <a:lnTo>
                    <a:pt x="1720661" y="1770024"/>
                  </a:lnTo>
                  <a:lnTo>
                    <a:pt x="1726648" y="1734387"/>
                  </a:lnTo>
                  <a:lnTo>
                    <a:pt x="1725674" y="1701333"/>
                  </a:lnTo>
                  <a:lnTo>
                    <a:pt x="1725594" y="1698631"/>
                  </a:lnTo>
                  <a:lnTo>
                    <a:pt x="1717618" y="1663589"/>
                  </a:lnTo>
                  <a:lnTo>
                    <a:pt x="1702839" y="1630098"/>
                  </a:lnTo>
                  <a:lnTo>
                    <a:pt x="1681934" y="1600125"/>
                  </a:lnTo>
                  <a:lnTo>
                    <a:pt x="1655897" y="1575400"/>
                  </a:lnTo>
                  <a:lnTo>
                    <a:pt x="1637281" y="1563830"/>
                  </a:lnTo>
                  <a:close/>
                </a:path>
                <a:path extrusionOk="0" h="6858000" w="2555240">
                  <a:moveTo>
                    <a:pt x="2555219" y="0"/>
                  </a:moveTo>
                  <a:lnTo>
                    <a:pt x="2528139" y="0"/>
                  </a:lnTo>
                  <a:lnTo>
                    <a:pt x="2100017" y="1561407"/>
                  </a:lnTo>
                  <a:lnTo>
                    <a:pt x="1757578" y="2837279"/>
                  </a:lnTo>
                  <a:lnTo>
                    <a:pt x="1732760" y="2874962"/>
                  </a:lnTo>
                  <a:lnTo>
                    <a:pt x="1699570" y="2903364"/>
                  </a:lnTo>
                  <a:lnTo>
                    <a:pt x="1660330" y="2921448"/>
                  </a:lnTo>
                  <a:lnTo>
                    <a:pt x="1617364" y="2928175"/>
                  </a:lnTo>
                  <a:lnTo>
                    <a:pt x="1704059" y="2928175"/>
                  </a:lnTo>
                  <a:lnTo>
                    <a:pt x="1714469" y="2923320"/>
                  </a:lnTo>
                  <a:lnTo>
                    <a:pt x="1753036" y="2890094"/>
                  </a:lnTo>
                  <a:lnTo>
                    <a:pt x="1781765" y="2846183"/>
                  </a:lnTo>
                  <a:lnTo>
                    <a:pt x="1781765" y="2844910"/>
                  </a:lnTo>
                  <a:lnTo>
                    <a:pt x="2124204" y="1567768"/>
                  </a:lnTo>
                  <a:lnTo>
                    <a:pt x="2555219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56" name="Google Shape;156;p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82855" y="3990442"/>
              <a:ext cx="6934855" cy="12650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7" name="Google Shape;157;p8"/>
            <p:cNvSpPr/>
            <p:nvPr/>
          </p:nvSpPr>
          <p:spPr>
            <a:xfrm>
              <a:off x="2176504" y="3473249"/>
              <a:ext cx="4161790" cy="615950"/>
            </a:xfrm>
            <a:custGeom>
              <a:rect b="b" l="l" r="r" t="t"/>
              <a:pathLst>
                <a:path extrusionOk="0" h="615950" w="4161790">
                  <a:moveTo>
                    <a:pt x="19245" y="153954"/>
                  </a:moveTo>
                  <a:lnTo>
                    <a:pt x="0" y="153954"/>
                  </a:lnTo>
                  <a:lnTo>
                    <a:pt x="0" y="461864"/>
                  </a:lnTo>
                  <a:lnTo>
                    <a:pt x="19245" y="461864"/>
                  </a:lnTo>
                  <a:lnTo>
                    <a:pt x="19245" y="153954"/>
                  </a:lnTo>
                  <a:close/>
                </a:path>
                <a:path extrusionOk="0" h="615950" w="4161790">
                  <a:moveTo>
                    <a:pt x="76979" y="153954"/>
                  </a:moveTo>
                  <a:lnTo>
                    <a:pt x="38489" y="153954"/>
                  </a:lnTo>
                  <a:lnTo>
                    <a:pt x="38489" y="461864"/>
                  </a:lnTo>
                  <a:lnTo>
                    <a:pt x="76979" y="461864"/>
                  </a:lnTo>
                  <a:lnTo>
                    <a:pt x="76979" y="153954"/>
                  </a:lnTo>
                  <a:close/>
                </a:path>
                <a:path extrusionOk="0" h="615950" w="4161790">
                  <a:moveTo>
                    <a:pt x="3853253" y="0"/>
                  </a:moveTo>
                  <a:lnTo>
                    <a:pt x="3853253" y="153954"/>
                  </a:lnTo>
                  <a:lnTo>
                    <a:pt x="96220" y="153954"/>
                  </a:lnTo>
                  <a:lnTo>
                    <a:pt x="96220" y="461864"/>
                  </a:lnTo>
                  <a:lnTo>
                    <a:pt x="3853253" y="461864"/>
                  </a:lnTo>
                  <a:lnTo>
                    <a:pt x="3853253" y="615819"/>
                  </a:lnTo>
                  <a:lnTo>
                    <a:pt x="4161162" y="307908"/>
                  </a:lnTo>
                  <a:lnTo>
                    <a:pt x="3853253" y="0"/>
                  </a:lnTo>
                  <a:close/>
                </a:path>
              </a:pathLst>
            </a:custGeom>
            <a:solidFill>
              <a:srgbClr val="00905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8"/>
            <p:cNvSpPr/>
            <p:nvPr/>
          </p:nvSpPr>
          <p:spPr>
            <a:xfrm>
              <a:off x="2056517" y="4348989"/>
              <a:ext cx="981075" cy="1026160"/>
            </a:xfrm>
            <a:custGeom>
              <a:rect b="b" l="l" r="r" t="t"/>
              <a:pathLst>
                <a:path extrusionOk="0" h="1026160" w="981075">
                  <a:moveTo>
                    <a:pt x="0" y="0"/>
                  </a:moveTo>
                  <a:lnTo>
                    <a:pt x="981072" y="0"/>
                  </a:lnTo>
                  <a:lnTo>
                    <a:pt x="981072" y="1025910"/>
                  </a:lnTo>
                  <a:lnTo>
                    <a:pt x="0" y="1025910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41275">
              <a:solidFill>
                <a:srgbClr val="FFBA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9" name="Google Shape;159;p8"/>
          <p:cNvSpPr txBox="1"/>
          <p:nvPr/>
        </p:nvSpPr>
        <p:spPr>
          <a:xfrm>
            <a:off x="122670" y="6548628"/>
            <a:ext cx="5772300" cy="1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 - ARGOMENTO 1: Cristina Alcaraz, Università di Malaga, Spagna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0" name="Google Shape;160;p8"/>
          <p:cNvSpPr txBox="1"/>
          <p:nvPr/>
        </p:nvSpPr>
        <p:spPr>
          <a:xfrm rot="5400000">
            <a:off x="8374885" y="2834702"/>
            <a:ext cx="6737984" cy="11468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7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D9D9D9"/>
                </a:solidFill>
                <a:latin typeface="Verdana"/>
                <a:ea typeface="Verdana"/>
                <a:cs typeface="Verdana"/>
                <a:sym typeface="Verdana"/>
              </a:rPr>
              <a:t>INTRODUZIONE</a:t>
            </a:r>
            <a:endParaRPr sz="7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1" name="Google Shape;161;p8"/>
          <p:cNvSpPr txBox="1"/>
          <p:nvPr/>
        </p:nvSpPr>
        <p:spPr>
          <a:xfrm>
            <a:off x="2056517" y="5614080"/>
            <a:ext cx="4304030" cy="831215"/>
          </a:xfrm>
          <a:prstGeom prst="rect">
            <a:avLst/>
          </a:prstGeom>
          <a:solidFill>
            <a:srgbClr val="009051"/>
          </a:solidFill>
          <a:ln cap="flat" cmpd="sng" w="38100">
            <a:solidFill>
              <a:srgbClr val="FFBA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46975">
            <a:spAutoFit/>
          </a:bodyPr>
          <a:lstStyle/>
          <a:p>
            <a:pPr indent="0" lvl="0" marL="106045" marR="98425" rtl="0" algn="ctr">
              <a:lnSpc>
                <a:spcPct val="99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rPr>
              <a:t>La trasmissione di energia </a:t>
            </a:r>
            <a:r>
              <a:rPr lang="en-US" sz="120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rPr>
              <a:t>ha lo scopo di trasportare grandi quantità di energia elettrica con carichi elevati su lunghe distanze (tramite tralicci) e sono principalmente supportate da sistemi di accumulo e di generazione nelle sottostazioni.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62" name="Google Shape;162;p8"/>
          <p:cNvGrpSpPr/>
          <p:nvPr/>
        </p:nvGrpSpPr>
        <p:grpSpPr>
          <a:xfrm>
            <a:off x="782855" y="3493923"/>
            <a:ext cx="1764198" cy="2120371"/>
            <a:chOff x="782855" y="3493923"/>
            <a:chExt cx="1764198" cy="2120371"/>
          </a:xfrm>
        </p:grpSpPr>
        <p:sp>
          <p:nvSpPr>
            <p:cNvPr id="163" name="Google Shape;163;p8"/>
            <p:cNvSpPr/>
            <p:nvPr/>
          </p:nvSpPr>
          <p:spPr>
            <a:xfrm>
              <a:off x="2547053" y="5374899"/>
              <a:ext cx="0" cy="239395"/>
            </a:xfrm>
            <a:custGeom>
              <a:rect b="b" l="l" r="r" t="t"/>
              <a:pathLst>
                <a:path extrusionOk="0" h="239395" w="120000">
                  <a:moveTo>
                    <a:pt x="0" y="0"/>
                  </a:moveTo>
                  <a:lnTo>
                    <a:pt x="0" y="239181"/>
                  </a:lnTo>
                </a:path>
              </a:pathLst>
            </a:custGeom>
            <a:solidFill>
              <a:srgbClr val="00905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8"/>
            <p:cNvSpPr/>
            <p:nvPr/>
          </p:nvSpPr>
          <p:spPr>
            <a:xfrm>
              <a:off x="2547053" y="5374899"/>
              <a:ext cx="0" cy="239395"/>
            </a:xfrm>
            <a:custGeom>
              <a:rect b="b" l="l" r="r" t="t"/>
              <a:pathLst>
                <a:path extrusionOk="0" h="239395" w="120000">
                  <a:moveTo>
                    <a:pt x="0" y="0"/>
                  </a:moveTo>
                  <a:lnTo>
                    <a:pt x="0" y="239182"/>
                  </a:lnTo>
                </a:path>
              </a:pathLst>
            </a:custGeom>
            <a:noFill/>
            <a:ln cap="flat" cmpd="sng" w="44450">
              <a:solidFill>
                <a:srgbClr val="FFBA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8"/>
            <p:cNvSpPr/>
            <p:nvPr/>
          </p:nvSpPr>
          <p:spPr>
            <a:xfrm>
              <a:off x="782855" y="3493923"/>
              <a:ext cx="1350645" cy="554355"/>
            </a:xfrm>
            <a:custGeom>
              <a:rect b="b" l="l" r="r" t="t"/>
              <a:pathLst>
                <a:path extrusionOk="0" h="554354" w="1350645">
                  <a:moveTo>
                    <a:pt x="17306" y="138449"/>
                  </a:moveTo>
                  <a:lnTo>
                    <a:pt x="0" y="138449"/>
                  </a:lnTo>
                  <a:lnTo>
                    <a:pt x="0" y="415347"/>
                  </a:lnTo>
                  <a:lnTo>
                    <a:pt x="17306" y="415347"/>
                  </a:lnTo>
                  <a:lnTo>
                    <a:pt x="17306" y="138449"/>
                  </a:lnTo>
                  <a:close/>
                </a:path>
                <a:path extrusionOk="0" h="554354" w="1350645">
                  <a:moveTo>
                    <a:pt x="69224" y="138449"/>
                  </a:moveTo>
                  <a:lnTo>
                    <a:pt x="34611" y="138449"/>
                  </a:lnTo>
                  <a:lnTo>
                    <a:pt x="34611" y="415347"/>
                  </a:lnTo>
                  <a:lnTo>
                    <a:pt x="69224" y="415347"/>
                  </a:lnTo>
                  <a:lnTo>
                    <a:pt x="69224" y="138449"/>
                  </a:lnTo>
                  <a:close/>
                </a:path>
                <a:path extrusionOk="0" h="554354" w="1350645">
                  <a:moveTo>
                    <a:pt x="1073479" y="0"/>
                  </a:moveTo>
                  <a:lnTo>
                    <a:pt x="1073479" y="138449"/>
                  </a:lnTo>
                  <a:lnTo>
                    <a:pt x="86530" y="138449"/>
                  </a:lnTo>
                  <a:lnTo>
                    <a:pt x="86530" y="415347"/>
                  </a:lnTo>
                  <a:lnTo>
                    <a:pt x="1073479" y="415347"/>
                  </a:lnTo>
                  <a:lnTo>
                    <a:pt x="1073479" y="553796"/>
                  </a:lnTo>
                  <a:lnTo>
                    <a:pt x="1350376" y="276899"/>
                  </a:lnTo>
                  <a:lnTo>
                    <a:pt x="1073479" y="0"/>
                  </a:lnTo>
                  <a:close/>
                </a:path>
              </a:pathLst>
            </a:custGeom>
            <a:solidFill>
              <a:srgbClr val="00905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6" name="Google Shape;166;p8"/>
          <p:cNvSpPr txBox="1"/>
          <p:nvPr>
            <p:ph idx="1" type="body"/>
          </p:nvPr>
        </p:nvSpPr>
        <p:spPr>
          <a:xfrm>
            <a:off x="692056" y="1618996"/>
            <a:ext cx="6962775" cy="2268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175">
            <a:spAutoFit/>
          </a:bodyPr>
          <a:lstStyle/>
          <a:p>
            <a:pPr indent="-127000" lvl="0" marL="103504" marR="24765" rtl="0" algn="l">
              <a:lnSpc>
                <a:spcPct val="1036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/>
              <a:t>	Pertanto, l'"energia" è considerata una </a:t>
            </a:r>
            <a:r>
              <a:rPr b="1" lang="en-US">
                <a:latin typeface="Verdana"/>
                <a:ea typeface="Verdana"/>
                <a:cs typeface="Verdana"/>
                <a:sym typeface="Verdana"/>
              </a:rPr>
              <a:t>risorsa essenziale </a:t>
            </a:r>
            <a:r>
              <a:rPr lang="en-US"/>
              <a:t>per la società e le fonti energetiche possono essere varie:</a:t>
            </a:r>
            <a:endParaRPr/>
          </a:p>
          <a:p>
            <a:pPr indent="-182245" lvl="1" marL="396240" rtl="0" algn="l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Carbone, petrolio e gas, nucleare ed </a:t>
            </a:r>
            <a:r>
              <a:rPr b="1" lang="en-US" sz="1400">
                <a:latin typeface="Verdana"/>
                <a:ea typeface="Verdana"/>
                <a:cs typeface="Verdana"/>
                <a:sym typeface="Verdana"/>
              </a:rPr>
              <a:t>elettricità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-182880" lvl="1" marL="396240" marR="5080" rtl="0" algn="l">
              <a:lnSpc>
                <a:spcPct val="112857"/>
              </a:lnSpc>
              <a:spcBef>
                <a:spcPts val="76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Si noti che questo modulo si concentra sulle questioni relative all'energia elettrica, ma i concetti appresi si estendono a tutti gli altri campi correlati.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-147320" lvl="0" marL="160020" rtl="0" algn="l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Arial"/>
              <a:buChar char="•"/>
            </a:pPr>
            <a:r>
              <a:rPr lang="en-US"/>
              <a:t>La rete elettrica funziona normalmente seguendo le stesse fasi di funzionalità:</a:t>
            </a:r>
            <a:endParaRPr/>
          </a:p>
          <a:p>
            <a:pPr indent="0" lvl="0" marL="10350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>
                <a:latin typeface="Verdana"/>
                <a:ea typeface="Verdana"/>
                <a:cs typeface="Verdana"/>
                <a:sym typeface="Verdana"/>
              </a:rPr>
              <a:t>produzione, trasporto e consumo</a:t>
            </a:r>
            <a:endParaRPr/>
          </a:p>
          <a:p>
            <a:pPr indent="0" lvl="0" marL="343535" rtl="0" algn="l">
              <a:lnSpc>
                <a:spcPct val="100000"/>
              </a:lnSpc>
              <a:spcBef>
                <a:spcPts val="1695"/>
              </a:spcBef>
              <a:spcAft>
                <a:spcPts val="0"/>
              </a:spcAft>
              <a:buNone/>
            </a:pPr>
            <a:r>
              <a:rPr b="1" baseline="30000" lang="en-US" sz="1800">
                <a:solidFill>
                  <a:srgbClr val="FFC000"/>
                </a:solidFill>
                <a:latin typeface="Verdana"/>
                <a:ea typeface="Verdana"/>
                <a:cs typeface="Verdana"/>
                <a:sym typeface="Verdana"/>
              </a:rPr>
              <a:t>Produzione	</a:t>
            </a:r>
            <a:r>
              <a:rPr b="1" lang="en-US" sz="1200">
                <a:solidFill>
                  <a:srgbClr val="FFC000"/>
                </a:solidFill>
                <a:latin typeface="Verdana"/>
                <a:ea typeface="Verdana"/>
                <a:cs typeface="Verdana"/>
                <a:sym typeface="Verdana"/>
              </a:rPr>
              <a:t> Trasporto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3439" y="0"/>
            <a:ext cx="497855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9"/>
          <p:cNvSpPr txBox="1"/>
          <p:nvPr/>
        </p:nvSpPr>
        <p:spPr>
          <a:xfrm>
            <a:off x="11204473" y="6324600"/>
            <a:ext cx="102870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9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3" name="Google Shape;173;p9"/>
          <p:cNvSpPr txBox="1"/>
          <p:nvPr>
            <p:ph type="title"/>
          </p:nvPr>
        </p:nvSpPr>
        <p:spPr>
          <a:xfrm>
            <a:off x="855396" y="308355"/>
            <a:ext cx="6540500" cy="1214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759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Introduzione al settore energetico</a:t>
            </a:r>
            <a:endParaRPr/>
          </a:p>
        </p:txBody>
      </p:sp>
      <p:grpSp>
        <p:nvGrpSpPr>
          <p:cNvPr id="174" name="Google Shape;174;p9"/>
          <p:cNvGrpSpPr/>
          <p:nvPr/>
        </p:nvGrpSpPr>
        <p:grpSpPr>
          <a:xfrm>
            <a:off x="782855" y="0"/>
            <a:ext cx="10060522" cy="6858000"/>
            <a:chOff x="782855" y="0"/>
            <a:chExt cx="10060522" cy="6858000"/>
          </a:xfrm>
        </p:grpSpPr>
        <p:pic>
          <p:nvPicPr>
            <p:cNvPr id="175" name="Google Shape;175;p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6" name="Google Shape;176;p9"/>
            <p:cNvSpPr/>
            <p:nvPr/>
          </p:nvSpPr>
          <p:spPr>
            <a:xfrm>
              <a:off x="7377174" y="0"/>
              <a:ext cx="2555240" cy="6858000"/>
            </a:xfrm>
            <a:custGeom>
              <a:rect b="b" l="l" r="r" t="t"/>
              <a:pathLst>
                <a:path extrusionOk="0" h="6858000" w="2555240">
                  <a:moveTo>
                    <a:pt x="1541856" y="1537132"/>
                  </a:moveTo>
                  <a:lnTo>
                    <a:pt x="1494490" y="1543598"/>
                  </a:lnTo>
                  <a:lnTo>
                    <a:pt x="1450943" y="1561725"/>
                  </a:lnTo>
                  <a:lnTo>
                    <a:pt x="1413442" y="1590241"/>
                  </a:lnTo>
                  <a:lnTo>
                    <a:pt x="1384216" y="1627873"/>
                  </a:lnTo>
                  <a:lnTo>
                    <a:pt x="1365493" y="1673349"/>
                  </a:lnTo>
                  <a:lnTo>
                    <a:pt x="970859" y="3128578"/>
                  </a:lnTo>
                  <a:lnTo>
                    <a:pt x="0" y="6858000"/>
                  </a:lnTo>
                  <a:lnTo>
                    <a:pt x="25956" y="6858000"/>
                  </a:lnTo>
                  <a:lnTo>
                    <a:pt x="996320" y="3136211"/>
                  </a:lnTo>
                  <a:lnTo>
                    <a:pt x="1390952" y="1680980"/>
                  </a:lnTo>
                  <a:lnTo>
                    <a:pt x="1411941" y="1634902"/>
                  </a:lnTo>
                  <a:lnTo>
                    <a:pt x="1445212" y="1598715"/>
                  </a:lnTo>
                  <a:lnTo>
                    <a:pt x="1487466" y="1574373"/>
                  </a:lnTo>
                  <a:lnTo>
                    <a:pt x="1535403" y="1563830"/>
                  </a:lnTo>
                  <a:lnTo>
                    <a:pt x="1637281" y="1563830"/>
                  </a:lnTo>
                  <a:lnTo>
                    <a:pt x="1625324" y="1556399"/>
                  </a:lnTo>
                  <a:lnTo>
                    <a:pt x="1590814" y="1543598"/>
                  </a:lnTo>
                  <a:lnTo>
                    <a:pt x="1541856" y="1537132"/>
                  </a:lnTo>
                  <a:close/>
                </a:path>
                <a:path extrusionOk="0" h="6858000" w="2555240">
                  <a:moveTo>
                    <a:pt x="1637281" y="1563830"/>
                  </a:moveTo>
                  <a:lnTo>
                    <a:pt x="1535403" y="1563830"/>
                  </a:lnTo>
                  <a:lnTo>
                    <a:pt x="1585722" y="1569040"/>
                  </a:lnTo>
                  <a:lnTo>
                    <a:pt x="1614962" y="1580210"/>
                  </a:lnTo>
                  <a:lnTo>
                    <a:pt x="1663416" y="1617338"/>
                  </a:lnTo>
                  <a:lnTo>
                    <a:pt x="1694326" y="1671361"/>
                  </a:lnTo>
                  <a:lnTo>
                    <a:pt x="1701964" y="1732261"/>
                  </a:lnTo>
                  <a:lnTo>
                    <a:pt x="1696474" y="1763665"/>
                  </a:lnTo>
                  <a:lnTo>
                    <a:pt x="1436780" y="2721522"/>
                  </a:lnTo>
                  <a:lnTo>
                    <a:pt x="1430309" y="2770443"/>
                  </a:lnTo>
                  <a:lnTo>
                    <a:pt x="1436780" y="2817773"/>
                  </a:lnTo>
                  <a:lnTo>
                    <a:pt x="1454921" y="2861288"/>
                  </a:lnTo>
                  <a:lnTo>
                    <a:pt x="1483458" y="2898760"/>
                  </a:lnTo>
                  <a:lnTo>
                    <a:pt x="1521118" y="2927964"/>
                  </a:lnTo>
                  <a:lnTo>
                    <a:pt x="1566627" y="2946674"/>
                  </a:lnTo>
                  <a:lnTo>
                    <a:pt x="1618576" y="2952831"/>
                  </a:lnTo>
                  <a:lnTo>
                    <a:pt x="1668753" y="2944640"/>
                  </a:lnTo>
                  <a:lnTo>
                    <a:pt x="1704059" y="2928175"/>
                  </a:lnTo>
                  <a:lnTo>
                    <a:pt x="1617364" y="2928175"/>
                  </a:lnTo>
                  <a:lnTo>
                    <a:pt x="1572991" y="2922507"/>
                  </a:lnTo>
                  <a:lnTo>
                    <a:pt x="1526878" y="2901533"/>
                  </a:lnTo>
                  <a:lnTo>
                    <a:pt x="1490664" y="2868286"/>
                  </a:lnTo>
                  <a:lnTo>
                    <a:pt x="1466303" y="2826064"/>
                  </a:lnTo>
                  <a:lnTo>
                    <a:pt x="1455753" y="2778164"/>
                  </a:lnTo>
                  <a:lnTo>
                    <a:pt x="1460967" y="2727882"/>
                  </a:lnTo>
                  <a:lnTo>
                    <a:pt x="1720661" y="1770024"/>
                  </a:lnTo>
                  <a:lnTo>
                    <a:pt x="1726648" y="1734387"/>
                  </a:lnTo>
                  <a:lnTo>
                    <a:pt x="1725674" y="1701333"/>
                  </a:lnTo>
                  <a:lnTo>
                    <a:pt x="1725594" y="1698631"/>
                  </a:lnTo>
                  <a:lnTo>
                    <a:pt x="1717618" y="1663589"/>
                  </a:lnTo>
                  <a:lnTo>
                    <a:pt x="1702839" y="1630098"/>
                  </a:lnTo>
                  <a:lnTo>
                    <a:pt x="1681934" y="1600125"/>
                  </a:lnTo>
                  <a:lnTo>
                    <a:pt x="1655897" y="1575400"/>
                  </a:lnTo>
                  <a:lnTo>
                    <a:pt x="1637281" y="1563830"/>
                  </a:lnTo>
                  <a:close/>
                </a:path>
                <a:path extrusionOk="0" h="6858000" w="2555240">
                  <a:moveTo>
                    <a:pt x="2555219" y="0"/>
                  </a:moveTo>
                  <a:lnTo>
                    <a:pt x="2528139" y="0"/>
                  </a:lnTo>
                  <a:lnTo>
                    <a:pt x="2100017" y="1561407"/>
                  </a:lnTo>
                  <a:lnTo>
                    <a:pt x="1757578" y="2837279"/>
                  </a:lnTo>
                  <a:lnTo>
                    <a:pt x="1732760" y="2874962"/>
                  </a:lnTo>
                  <a:lnTo>
                    <a:pt x="1699570" y="2903364"/>
                  </a:lnTo>
                  <a:lnTo>
                    <a:pt x="1660330" y="2921448"/>
                  </a:lnTo>
                  <a:lnTo>
                    <a:pt x="1617364" y="2928175"/>
                  </a:lnTo>
                  <a:lnTo>
                    <a:pt x="1704059" y="2928175"/>
                  </a:lnTo>
                  <a:lnTo>
                    <a:pt x="1714469" y="2923320"/>
                  </a:lnTo>
                  <a:lnTo>
                    <a:pt x="1753036" y="2890094"/>
                  </a:lnTo>
                  <a:lnTo>
                    <a:pt x="1781765" y="2846183"/>
                  </a:lnTo>
                  <a:lnTo>
                    <a:pt x="1781765" y="2844910"/>
                  </a:lnTo>
                  <a:lnTo>
                    <a:pt x="2124204" y="1567768"/>
                  </a:lnTo>
                  <a:lnTo>
                    <a:pt x="2555219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77" name="Google Shape;177;p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82855" y="3990442"/>
              <a:ext cx="6934855" cy="12650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8" name="Google Shape;178;p9"/>
            <p:cNvSpPr/>
            <p:nvPr/>
          </p:nvSpPr>
          <p:spPr>
            <a:xfrm>
              <a:off x="2176504" y="3473249"/>
              <a:ext cx="4161790" cy="615950"/>
            </a:xfrm>
            <a:custGeom>
              <a:rect b="b" l="l" r="r" t="t"/>
              <a:pathLst>
                <a:path extrusionOk="0" h="615950" w="4161790">
                  <a:moveTo>
                    <a:pt x="19245" y="153954"/>
                  </a:moveTo>
                  <a:lnTo>
                    <a:pt x="0" y="153954"/>
                  </a:lnTo>
                  <a:lnTo>
                    <a:pt x="0" y="461864"/>
                  </a:lnTo>
                  <a:lnTo>
                    <a:pt x="19245" y="461864"/>
                  </a:lnTo>
                  <a:lnTo>
                    <a:pt x="19245" y="153954"/>
                  </a:lnTo>
                  <a:close/>
                </a:path>
                <a:path extrusionOk="0" h="615950" w="4161790">
                  <a:moveTo>
                    <a:pt x="76979" y="153954"/>
                  </a:moveTo>
                  <a:lnTo>
                    <a:pt x="38489" y="153954"/>
                  </a:lnTo>
                  <a:lnTo>
                    <a:pt x="38489" y="461864"/>
                  </a:lnTo>
                  <a:lnTo>
                    <a:pt x="76979" y="461864"/>
                  </a:lnTo>
                  <a:lnTo>
                    <a:pt x="76979" y="153954"/>
                  </a:lnTo>
                  <a:close/>
                </a:path>
                <a:path extrusionOk="0" h="615950" w="4161790">
                  <a:moveTo>
                    <a:pt x="3853253" y="0"/>
                  </a:moveTo>
                  <a:lnTo>
                    <a:pt x="3853253" y="153954"/>
                  </a:lnTo>
                  <a:lnTo>
                    <a:pt x="96220" y="153954"/>
                  </a:lnTo>
                  <a:lnTo>
                    <a:pt x="96220" y="461864"/>
                  </a:lnTo>
                  <a:lnTo>
                    <a:pt x="3853253" y="461864"/>
                  </a:lnTo>
                  <a:lnTo>
                    <a:pt x="3853253" y="615819"/>
                  </a:lnTo>
                  <a:lnTo>
                    <a:pt x="4161162" y="307908"/>
                  </a:lnTo>
                  <a:lnTo>
                    <a:pt x="3853253" y="0"/>
                  </a:lnTo>
                  <a:close/>
                </a:path>
              </a:pathLst>
            </a:custGeom>
            <a:solidFill>
              <a:srgbClr val="00905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9"/>
            <p:cNvSpPr/>
            <p:nvPr/>
          </p:nvSpPr>
          <p:spPr>
            <a:xfrm>
              <a:off x="4475756" y="4349269"/>
              <a:ext cx="981075" cy="1026160"/>
            </a:xfrm>
            <a:custGeom>
              <a:rect b="b" l="l" r="r" t="t"/>
              <a:pathLst>
                <a:path extrusionOk="0" h="1026160" w="981075">
                  <a:moveTo>
                    <a:pt x="0" y="0"/>
                  </a:moveTo>
                  <a:lnTo>
                    <a:pt x="981072" y="0"/>
                  </a:lnTo>
                  <a:lnTo>
                    <a:pt x="981072" y="1025910"/>
                  </a:lnTo>
                  <a:lnTo>
                    <a:pt x="0" y="1025910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41275">
              <a:solidFill>
                <a:srgbClr val="FFBA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0" name="Google Shape;180;p9"/>
          <p:cNvSpPr txBox="1"/>
          <p:nvPr/>
        </p:nvSpPr>
        <p:spPr>
          <a:xfrm>
            <a:off x="122670" y="6548628"/>
            <a:ext cx="5772150" cy="238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CSP004_C_E - ARGOMENTO 1: Cristina Alcaraz, 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1" name="Google Shape;181;p9"/>
          <p:cNvSpPr txBox="1"/>
          <p:nvPr/>
        </p:nvSpPr>
        <p:spPr>
          <a:xfrm rot="5400000">
            <a:off x="8374885" y="2834702"/>
            <a:ext cx="6737984" cy="11468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7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D9D9D9"/>
                </a:solidFill>
                <a:latin typeface="Verdana"/>
                <a:ea typeface="Verdana"/>
                <a:cs typeface="Verdana"/>
                <a:sym typeface="Verdana"/>
              </a:rPr>
              <a:t>INTRODUZIONE</a:t>
            </a:r>
            <a:endParaRPr sz="7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2" name="Google Shape;182;p9"/>
          <p:cNvSpPr txBox="1"/>
          <p:nvPr/>
        </p:nvSpPr>
        <p:spPr>
          <a:xfrm>
            <a:off x="2056517" y="5614080"/>
            <a:ext cx="4304100" cy="659400"/>
          </a:xfrm>
          <a:prstGeom prst="rect">
            <a:avLst/>
          </a:prstGeom>
          <a:solidFill>
            <a:srgbClr val="009051"/>
          </a:solidFill>
          <a:ln cap="flat" cmpd="sng" w="38100">
            <a:solidFill>
              <a:srgbClr val="FFBA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46975">
            <a:spAutoFit/>
          </a:bodyPr>
          <a:lstStyle/>
          <a:p>
            <a:pPr indent="0" lvl="0" marL="142240" marR="134620" rtl="0" algn="ctr">
              <a:lnSpc>
                <a:spcPct val="99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rPr>
              <a:t>La </a:t>
            </a:r>
            <a:r>
              <a:rPr b="1" lang="en-US" sz="100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rPr>
              <a:t>distribuzione di energia </a:t>
            </a:r>
            <a:r>
              <a:rPr lang="en-US" sz="100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rPr>
              <a:t>consiste nel trasportare l'elettricità ad un'intensità accettabile per il consumo finale, probabilmente con il supporto di sistemi di accumulo e di generazione in sottostazioni situate vicino agli utenti finali.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83" name="Google Shape;183;p9"/>
          <p:cNvGrpSpPr/>
          <p:nvPr/>
        </p:nvGrpSpPr>
        <p:grpSpPr>
          <a:xfrm>
            <a:off x="782855" y="3493923"/>
            <a:ext cx="4207347" cy="2120371"/>
            <a:chOff x="782855" y="3493923"/>
            <a:chExt cx="4207347" cy="2120371"/>
          </a:xfrm>
        </p:grpSpPr>
        <p:sp>
          <p:nvSpPr>
            <p:cNvPr id="184" name="Google Shape;184;p9"/>
            <p:cNvSpPr/>
            <p:nvPr/>
          </p:nvSpPr>
          <p:spPr>
            <a:xfrm>
              <a:off x="4990202" y="5374899"/>
              <a:ext cx="0" cy="239395"/>
            </a:xfrm>
            <a:custGeom>
              <a:rect b="b" l="l" r="r" t="t"/>
              <a:pathLst>
                <a:path extrusionOk="0" h="239395" w="120000">
                  <a:moveTo>
                    <a:pt x="0" y="0"/>
                  </a:moveTo>
                  <a:lnTo>
                    <a:pt x="0" y="239181"/>
                  </a:lnTo>
                </a:path>
              </a:pathLst>
            </a:custGeom>
            <a:solidFill>
              <a:srgbClr val="00905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9"/>
            <p:cNvSpPr/>
            <p:nvPr/>
          </p:nvSpPr>
          <p:spPr>
            <a:xfrm>
              <a:off x="4990202" y="5374899"/>
              <a:ext cx="0" cy="239395"/>
            </a:xfrm>
            <a:custGeom>
              <a:rect b="b" l="l" r="r" t="t"/>
              <a:pathLst>
                <a:path extrusionOk="0" h="239395" w="120000">
                  <a:moveTo>
                    <a:pt x="0" y="0"/>
                  </a:moveTo>
                  <a:lnTo>
                    <a:pt x="0" y="239182"/>
                  </a:lnTo>
                </a:path>
              </a:pathLst>
            </a:custGeom>
            <a:noFill/>
            <a:ln cap="flat" cmpd="sng" w="44450">
              <a:solidFill>
                <a:srgbClr val="FFBA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9"/>
            <p:cNvSpPr/>
            <p:nvPr/>
          </p:nvSpPr>
          <p:spPr>
            <a:xfrm>
              <a:off x="782855" y="3493923"/>
              <a:ext cx="1350645" cy="554355"/>
            </a:xfrm>
            <a:custGeom>
              <a:rect b="b" l="l" r="r" t="t"/>
              <a:pathLst>
                <a:path extrusionOk="0" h="554354" w="1350645">
                  <a:moveTo>
                    <a:pt x="17306" y="138449"/>
                  </a:moveTo>
                  <a:lnTo>
                    <a:pt x="0" y="138449"/>
                  </a:lnTo>
                  <a:lnTo>
                    <a:pt x="0" y="415347"/>
                  </a:lnTo>
                  <a:lnTo>
                    <a:pt x="17306" y="415347"/>
                  </a:lnTo>
                  <a:lnTo>
                    <a:pt x="17306" y="138449"/>
                  </a:lnTo>
                  <a:close/>
                </a:path>
                <a:path extrusionOk="0" h="554354" w="1350645">
                  <a:moveTo>
                    <a:pt x="69224" y="138449"/>
                  </a:moveTo>
                  <a:lnTo>
                    <a:pt x="34611" y="138449"/>
                  </a:lnTo>
                  <a:lnTo>
                    <a:pt x="34611" y="415347"/>
                  </a:lnTo>
                  <a:lnTo>
                    <a:pt x="69224" y="415347"/>
                  </a:lnTo>
                  <a:lnTo>
                    <a:pt x="69224" y="138449"/>
                  </a:lnTo>
                  <a:close/>
                </a:path>
                <a:path extrusionOk="0" h="554354" w="1350645">
                  <a:moveTo>
                    <a:pt x="1073479" y="0"/>
                  </a:moveTo>
                  <a:lnTo>
                    <a:pt x="1073479" y="138449"/>
                  </a:lnTo>
                  <a:lnTo>
                    <a:pt x="86530" y="138449"/>
                  </a:lnTo>
                  <a:lnTo>
                    <a:pt x="86530" y="415347"/>
                  </a:lnTo>
                  <a:lnTo>
                    <a:pt x="1073479" y="415347"/>
                  </a:lnTo>
                  <a:lnTo>
                    <a:pt x="1073479" y="553796"/>
                  </a:lnTo>
                  <a:lnTo>
                    <a:pt x="1350376" y="276899"/>
                  </a:lnTo>
                  <a:lnTo>
                    <a:pt x="1073479" y="0"/>
                  </a:lnTo>
                  <a:close/>
                </a:path>
              </a:pathLst>
            </a:custGeom>
            <a:solidFill>
              <a:srgbClr val="00905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7" name="Google Shape;187;p9"/>
          <p:cNvSpPr txBox="1"/>
          <p:nvPr>
            <p:ph idx="1" type="body"/>
          </p:nvPr>
        </p:nvSpPr>
        <p:spPr>
          <a:xfrm>
            <a:off x="692056" y="1618996"/>
            <a:ext cx="6962775" cy="2268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175">
            <a:spAutoFit/>
          </a:bodyPr>
          <a:lstStyle/>
          <a:p>
            <a:pPr indent="-127000" lvl="0" marL="103504" marR="24765" rtl="0" algn="l">
              <a:lnSpc>
                <a:spcPct val="1036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/>
              <a:t>	Pertanto, l'"energia" è considerata una </a:t>
            </a:r>
            <a:r>
              <a:rPr b="1" lang="en-US">
                <a:latin typeface="Verdana"/>
                <a:ea typeface="Verdana"/>
                <a:cs typeface="Verdana"/>
                <a:sym typeface="Verdana"/>
              </a:rPr>
              <a:t>risorsa essenziale </a:t>
            </a:r>
            <a:r>
              <a:rPr lang="en-US"/>
              <a:t>per la società e le fonti energetiche possono essere varie:</a:t>
            </a:r>
            <a:endParaRPr/>
          </a:p>
          <a:p>
            <a:pPr indent="-182245" lvl="1" marL="396240" rtl="0" algn="l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Carbone, petrolio e gas, nucleare ed </a:t>
            </a:r>
            <a:r>
              <a:rPr b="1" lang="en-US" sz="1400">
                <a:latin typeface="Verdana"/>
                <a:ea typeface="Verdana"/>
                <a:cs typeface="Verdana"/>
                <a:sym typeface="Verdana"/>
              </a:rPr>
              <a:t>elettricità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-182880" lvl="1" marL="396240" marR="5080" rtl="0" algn="l">
              <a:lnSpc>
                <a:spcPct val="112857"/>
              </a:lnSpc>
              <a:spcBef>
                <a:spcPts val="76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Si noti che questo modulo si concentra sulle questioni relative all'energia elettrica, ma i concetti appresi si estendono a tutti gli altri campi correlati.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-147320" lvl="0" marL="160020" rtl="0" algn="l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Arial"/>
              <a:buChar char="•"/>
            </a:pPr>
            <a:r>
              <a:rPr lang="en-US"/>
              <a:t>La rete elettrica funziona normalmente seguendo le stesse fasi di funzionalità:</a:t>
            </a:r>
            <a:endParaRPr/>
          </a:p>
          <a:p>
            <a:pPr indent="0" lvl="0" marL="10350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>
                <a:latin typeface="Verdana"/>
                <a:ea typeface="Verdana"/>
                <a:cs typeface="Verdana"/>
                <a:sym typeface="Verdana"/>
              </a:rPr>
              <a:t>produzione, trasporto e consumo</a:t>
            </a:r>
            <a:endParaRPr/>
          </a:p>
          <a:p>
            <a:pPr indent="0" lvl="0" marL="343535" rtl="0" algn="l">
              <a:lnSpc>
                <a:spcPct val="100000"/>
              </a:lnSpc>
              <a:spcBef>
                <a:spcPts val="1695"/>
              </a:spcBef>
              <a:spcAft>
                <a:spcPts val="0"/>
              </a:spcAft>
              <a:buNone/>
            </a:pPr>
            <a:r>
              <a:rPr b="1" baseline="30000" lang="en-US" sz="1800">
                <a:solidFill>
                  <a:srgbClr val="FFC000"/>
                </a:solidFill>
                <a:latin typeface="Verdana"/>
                <a:ea typeface="Verdana"/>
                <a:cs typeface="Verdana"/>
                <a:sym typeface="Verdana"/>
              </a:rPr>
              <a:t>Produzione	</a:t>
            </a:r>
            <a:r>
              <a:rPr b="1" lang="en-US" sz="1200">
                <a:solidFill>
                  <a:srgbClr val="FFC000"/>
                </a:solidFill>
                <a:latin typeface="Verdana"/>
                <a:ea typeface="Verdana"/>
                <a:cs typeface="Verdana"/>
                <a:sym typeface="Verdana"/>
              </a:rPr>
              <a:t> Trasporto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7882D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2025-03-31T10:57:04.0000000Z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2024-06-06T00:00:00Z</vt:filetime>
  </property>
  <property fmtid="{D5CDD505-2E9C-101B-9397-08002B2CF9AE}" pid="3" name="LastSaved">
    <vt:filetime>2025-03-31T00:00:00Z</vt:filetime>
  </property>
  <property fmtid="{D5CDD505-2E9C-101B-9397-08002B2CF9AE}" pid="4" name="Producer">
    <vt:lpwstr>macOS Versión 10.15.7 (Compilación 19H2026) Quartz PDFContext</vt:lpwstr>
  </property>
</Properties>
</file>