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6858000" cx="12192000"/>
  <p:notesSz cx="6858000" cy="9144000"/>
  <p:embeddedFontLst>
    <p:embeddedFont>
      <p:font typeface="Book Antiqua"/>
      <p:regular r:id="rId33"/>
      <p:bold r:id="rId34"/>
      <p:italic r:id="rId35"/>
      <p:boldItalic r:id="rId36"/>
    </p:embeddedFont>
    <p:embeddedFont>
      <p:font typeface="Century Gothic"/>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 uri="GoogleSlidesCustomDataVersion2">
      <go:slidesCustomData xmlns:go="http://customooxmlschemas.google.com/" r:id="rId41" roundtripDataSignature="AMtx7mi7g6JzBpDpqeYqheRwaIAYJSHEX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font" Target="fonts/CenturyGothic-boldItalic.fntdata"/><Relationship Id="rId20" Type="http://schemas.openxmlformats.org/officeDocument/2006/relationships/slide" Target="slides/slide15.xml"/><Relationship Id="rId41" Type="http://customschemas.google.com/relationships/presentationmetadata" Target="meta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BookAntiqua-regular.fntdata"/><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BookAntiqua-italic.fntdata"/><Relationship Id="rId12" Type="http://schemas.openxmlformats.org/officeDocument/2006/relationships/slide" Target="slides/slide7.xml"/><Relationship Id="rId34" Type="http://schemas.openxmlformats.org/officeDocument/2006/relationships/font" Target="fonts/BookAntiqua-bold.fntdata"/><Relationship Id="rId15" Type="http://schemas.openxmlformats.org/officeDocument/2006/relationships/slide" Target="slides/slide10.xml"/><Relationship Id="rId37" Type="http://schemas.openxmlformats.org/officeDocument/2006/relationships/font" Target="fonts/CenturyGothic-regular.fntdata"/><Relationship Id="rId14" Type="http://schemas.openxmlformats.org/officeDocument/2006/relationships/slide" Target="slides/slide9.xml"/><Relationship Id="rId36" Type="http://schemas.openxmlformats.org/officeDocument/2006/relationships/font" Target="fonts/BookAntiqua-boldItalic.fntdata"/><Relationship Id="rId17" Type="http://schemas.openxmlformats.org/officeDocument/2006/relationships/slide" Target="slides/slide12.xml"/><Relationship Id="rId39" Type="http://schemas.openxmlformats.org/officeDocument/2006/relationships/font" Target="fonts/CenturyGothic-italic.fntdata"/><Relationship Id="rId16" Type="http://schemas.openxmlformats.org/officeDocument/2006/relationships/slide" Target="slides/slide11.xml"/><Relationship Id="rId38" Type="http://schemas.openxmlformats.org/officeDocument/2006/relationships/font" Target="fonts/CenturyGothic-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 name="Google Shape;19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9" name="Google Shape;199;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200" name="Google Shape;200;p1: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SzPts val="1400"/>
              <a:buNone/>
            </a:pPr>
            <a:r>
              <a:rPr lang="en-US"/>
              <a:t>3</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6" name="Google Shape;29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7" name="Google Shape;297;p7: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SzPts val="1400"/>
              <a:buNone/>
            </a:pPr>
            <a:r>
              <a:rPr lang="en-US"/>
              <a:t>3</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5" name="Google Shape;30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6" name="Google Shape;306;p8: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SzPts val="1400"/>
              <a:buNone/>
            </a:pPr>
            <a:r>
              <a:rPr lang="en-US"/>
              <a:t>3</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5" name="Google Shape;315;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6" name="Google Shape;316;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300"/>
              <a:buNone/>
            </a:pPr>
            <a:fld id="{00000000-1234-1234-1234-123412341234}" type="slidenum">
              <a:rPr lang="en-US" sz="1300">
                <a:solidFill>
                  <a:schemeClr val="dk1"/>
                </a:solidFill>
                <a:latin typeface="Times New Roman"/>
                <a:ea typeface="Times New Roman"/>
                <a:cs typeface="Times New Roman"/>
                <a:sym typeface="Times New Roman"/>
              </a:rPr>
              <a:t>‹#›</a:t>
            </a:fld>
            <a:endParaRPr sz="1300">
              <a:solidFill>
                <a:schemeClr val="dk1"/>
              </a:solidFill>
              <a:latin typeface="Times New Roman"/>
              <a:ea typeface="Times New Roman"/>
              <a:cs typeface="Times New Roman"/>
              <a:sym typeface="Times New Roman"/>
            </a:endParaRPr>
          </a:p>
        </p:txBody>
      </p:sp>
      <p:sp>
        <p:nvSpPr>
          <p:cNvPr id="317" name="Google Shape;317;p9: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SzPts val="1400"/>
              <a:buNone/>
            </a:pPr>
            <a:r>
              <a:rPr lang="en-US"/>
              <a:t>3</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26" name="Google Shape;326;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7" name="Google Shape;327;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300"/>
              <a:buNone/>
            </a:pPr>
            <a:fld id="{00000000-1234-1234-1234-123412341234}" type="slidenum">
              <a:rPr lang="en-US" sz="1300">
                <a:solidFill>
                  <a:schemeClr val="dk1"/>
                </a:solidFill>
                <a:latin typeface="Times New Roman"/>
                <a:ea typeface="Times New Roman"/>
                <a:cs typeface="Times New Roman"/>
                <a:sym typeface="Times New Roman"/>
              </a:rPr>
              <a:t>‹#›</a:t>
            </a:fld>
            <a:endParaRPr sz="1300">
              <a:solidFill>
                <a:schemeClr val="dk1"/>
              </a:solidFill>
              <a:latin typeface="Times New Roman"/>
              <a:ea typeface="Times New Roman"/>
              <a:cs typeface="Times New Roman"/>
              <a:sym typeface="Times New Roman"/>
            </a:endParaRPr>
          </a:p>
        </p:txBody>
      </p:sp>
      <p:sp>
        <p:nvSpPr>
          <p:cNvPr id="328" name="Google Shape;328;p10: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SzPts val="1400"/>
              <a:buNone/>
            </a:pPr>
            <a:r>
              <a:rPr lang="en-US"/>
              <a:t>3</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7" name="Google Shape;337;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8" name="Google Shape;338;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300"/>
              <a:buNone/>
            </a:pPr>
            <a:fld id="{00000000-1234-1234-1234-123412341234}" type="slidenum">
              <a:rPr lang="en-US" sz="1300">
                <a:solidFill>
                  <a:schemeClr val="dk1"/>
                </a:solidFill>
                <a:latin typeface="Times New Roman"/>
                <a:ea typeface="Times New Roman"/>
                <a:cs typeface="Times New Roman"/>
                <a:sym typeface="Times New Roman"/>
              </a:rPr>
              <a:t>‹#›</a:t>
            </a:fld>
            <a:endParaRPr sz="1300">
              <a:solidFill>
                <a:schemeClr val="dk1"/>
              </a:solidFill>
              <a:latin typeface="Times New Roman"/>
              <a:ea typeface="Times New Roman"/>
              <a:cs typeface="Times New Roman"/>
              <a:sym typeface="Times New Roman"/>
            </a:endParaRPr>
          </a:p>
        </p:txBody>
      </p:sp>
      <p:sp>
        <p:nvSpPr>
          <p:cNvPr id="339" name="Google Shape;339;p11: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SzPts val="1400"/>
              <a:buNone/>
            </a:pPr>
            <a:r>
              <a:rPr lang="en-US"/>
              <a:t>3</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8" name="Google Shape;34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9" name="Google Shape;349;p12: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SzPts val="1400"/>
              <a:buNone/>
            </a:pPr>
            <a:r>
              <a:rPr lang="en-US"/>
              <a:t>3</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57" name="Google Shape;357;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Which hash function to use?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358" name="Google Shape;358;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300"/>
              <a:buNone/>
            </a:pPr>
            <a:fld id="{00000000-1234-1234-1234-123412341234}" type="slidenum">
              <a:rPr lang="en-US" sz="1300">
                <a:solidFill>
                  <a:schemeClr val="dk1"/>
                </a:solidFill>
                <a:latin typeface="Times New Roman"/>
                <a:ea typeface="Times New Roman"/>
                <a:cs typeface="Times New Roman"/>
                <a:sym typeface="Times New Roman"/>
              </a:rPr>
              <a:t>‹#›</a:t>
            </a:fld>
            <a:endParaRPr sz="1300">
              <a:solidFill>
                <a:schemeClr val="dk1"/>
              </a:solidFill>
              <a:latin typeface="Times New Roman"/>
              <a:ea typeface="Times New Roman"/>
              <a:cs typeface="Times New Roman"/>
              <a:sym typeface="Times New Roman"/>
            </a:endParaRPr>
          </a:p>
        </p:txBody>
      </p:sp>
      <p:sp>
        <p:nvSpPr>
          <p:cNvPr id="359" name="Google Shape;359;p13: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SzPts val="1400"/>
              <a:buNone/>
            </a:pPr>
            <a:r>
              <a:rPr lang="en-US"/>
              <a:t>3</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7" name="Google Shape;367;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8" name="Google Shape;368;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369" name="Google Shape;369;p14: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SzPts val="1400"/>
              <a:buNone/>
            </a:pPr>
            <a:r>
              <a:rPr lang="en-US"/>
              <a:t>3</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7" name="Google Shape;37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8" name="Google Shape;378;p15: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SzPts val="1400"/>
              <a:buNone/>
            </a:pPr>
            <a:r>
              <a:rPr lang="en-US"/>
              <a:t>3</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8" name="Google Shape;388;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9" name="Google Shape;389;p16: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SzPts val="1400"/>
              <a:buNone/>
            </a:pPr>
            <a:r>
              <a:rPr lang="en-US"/>
              <a:t>3</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4" name="Google Shape;21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7" name="Google Shape;397;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8" name="Google Shape;398;p18: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SzPts val="1400"/>
              <a:buNone/>
            </a:pPr>
            <a:r>
              <a:rPr lang="en-US"/>
              <a:t>3</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6" name="Google Shape;406;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7" name="Google Shape;407;p19: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SzPts val="1400"/>
              <a:buNone/>
            </a:pPr>
            <a:r>
              <a:rPr lang="en-US"/>
              <a:t>3</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15" name="Google Shape;415;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6" name="Google Shape;416;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300"/>
              <a:buNone/>
            </a:pPr>
            <a:fld id="{00000000-1234-1234-1234-123412341234}" type="slidenum">
              <a:rPr lang="en-US" sz="1300">
                <a:solidFill>
                  <a:schemeClr val="dk1"/>
                </a:solidFill>
                <a:latin typeface="Times New Roman"/>
                <a:ea typeface="Times New Roman"/>
                <a:cs typeface="Times New Roman"/>
                <a:sym typeface="Times New Roman"/>
              </a:rPr>
              <a:t>‹#›</a:t>
            </a:fld>
            <a:endParaRPr sz="1300">
              <a:solidFill>
                <a:schemeClr val="dk1"/>
              </a:solidFill>
              <a:latin typeface="Times New Roman"/>
              <a:ea typeface="Times New Roman"/>
              <a:cs typeface="Times New Roman"/>
              <a:sym typeface="Times New Roman"/>
            </a:endParaRPr>
          </a:p>
        </p:txBody>
      </p:sp>
      <p:sp>
        <p:nvSpPr>
          <p:cNvPr id="417" name="Google Shape;417;p20: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SzPts val="1400"/>
              <a:buNone/>
            </a:pPr>
            <a:r>
              <a:rPr lang="en-US"/>
              <a:t>3</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5" name="Google Shape;425;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6" name="Google Shape;426;p21: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SzPts val="1400"/>
              <a:buNone/>
            </a:pPr>
            <a:r>
              <a:rPr lang="en-US"/>
              <a:t>3</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300"/>
              <a:buNone/>
            </a:pPr>
            <a:fld id="{00000000-1234-1234-1234-123412341234}" type="slidenum">
              <a:rPr lang="en-US" sz="1300">
                <a:solidFill>
                  <a:schemeClr val="dk1"/>
                </a:solidFill>
                <a:latin typeface="Times New Roman"/>
                <a:ea typeface="Times New Roman"/>
                <a:cs typeface="Times New Roman"/>
                <a:sym typeface="Times New Roman"/>
              </a:rPr>
              <a:t>‹#›</a:t>
            </a:fld>
            <a:endParaRPr sz="1300">
              <a:solidFill>
                <a:schemeClr val="dk1"/>
              </a:solidFill>
              <a:latin typeface="Times New Roman"/>
              <a:ea typeface="Times New Roman"/>
              <a:cs typeface="Times New Roman"/>
              <a:sym typeface="Times New Roman"/>
            </a:endParaRPr>
          </a:p>
        </p:txBody>
      </p:sp>
      <p:sp>
        <p:nvSpPr>
          <p:cNvPr id="434" name="Google Shape;434;p22:notes"/>
          <p:cNvSpPr/>
          <p:nvPr>
            <p:ph idx="2" type="sldImg"/>
          </p:nvPr>
        </p:nvSpPr>
        <p:spPr>
          <a:xfrm>
            <a:off x="141288" y="766763"/>
            <a:ext cx="6821487" cy="38385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435" name="Google Shape;435;p22:notes"/>
          <p:cNvSpPr txBox="1"/>
          <p:nvPr>
            <p:ph idx="1" type="body"/>
          </p:nvPr>
        </p:nvSpPr>
        <p:spPr>
          <a:xfrm>
            <a:off x="709613" y="4860925"/>
            <a:ext cx="5680075" cy="46069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6" name="Google Shape;436;p22: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SzPts val="1400"/>
              <a:buNone/>
            </a:pPr>
            <a:r>
              <a:rPr lang="en-US"/>
              <a:t>3</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4" name="Google Shape;444;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5" name="Google Shape;445;p23: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SzPts val="1400"/>
              <a:buNone/>
            </a:pPr>
            <a:r>
              <a:rPr lang="en-US"/>
              <a:t>3</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3" name="Google Shape;453;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4" name="Google Shape;454;p24: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SzPts val="1400"/>
              <a:buNone/>
            </a:pPr>
            <a:r>
              <a:rPr lang="en-US"/>
              <a:t>3</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2" name="Google Shape;462;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3" name="Google Shape;463;p25: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SzPts val="1400"/>
              <a:buNone/>
            </a:pPr>
            <a:r>
              <a:rPr lang="en-US"/>
              <a:t>3</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 name="Google Shape;223;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1" name="Google Shape;24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2" name="Google Shape;242;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300"/>
              <a:buNone/>
            </a:pPr>
            <a:fld id="{00000000-1234-1234-1234-123412341234}" type="slidenum">
              <a:rPr lang="en-US" sz="1300">
                <a:solidFill>
                  <a:schemeClr val="dk1"/>
                </a:solidFill>
                <a:latin typeface="Times New Roman"/>
                <a:ea typeface="Times New Roman"/>
                <a:cs typeface="Times New Roman"/>
                <a:sym typeface="Times New Roman"/>
              </a:rPr>
              <a:t>‹#›</a:t>
            </a:fld>
            <a:endParaRPr sz="1300">
              <a:solidFill>
                <a:schemeClr val="dk1"/>
              </a:solidFill>
              <a:latin typeface="Times New Roman"/>
              <a:ea typeface="Times New Roman"/>
              <a:cs typeface="Times New Roman"/>
              <a:sym typeface="Times New Roman"/>
            </a:endParaRPr>
          </a:p>
        </p:txBody>
      </p:sp>
      <p:sp>
        <p:nvSpPr>
          <p:cNvPr id="243" name="Google Shape;243;p2: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SzPts val="1400"/>
              <a:buNone/>
            </a:pPr>
            <a:r>
              <a:rPr lang="en-US"/>
              <a:t>3</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7" name="Google Shape;257;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8" name="Google Shape;258;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300"/>
              <a:buNone/>
            </a:pPr>
            <a:fld id="{00000000-1234-1234-1234-123412341234}" type="slidenum">
              <a:rPr lang="en-US" sz="1300">
                <a:solidFill>
                  <a:schemeClr val="dk1"/>
                </a:solidFill>
                <a:latin typeface="Times New Roman"/>
                <a:ea typeface="Times New Roman"/>
                <a:cs typeface="Times New Roman"/>
                <a:sym typeface="Times New Roman"/>
              </a:rPr>
              <a:t>‹#›</a:t>
            </a:fld>
            <a:endParaRPr sz="1300">
              <a:solidFill>
                <a:schemeClr val="dk1"/>
              </a:solidFill>
              <a:latin typeface="Times New Roman"/>
              <a:ea typeface="Times New Roman"/>
              <a:cs typeface="Times New Roman"/>
              <a:sym typeface="Times New Roman"/>
            </a:endParaRPr>
          </a:p>
        </p:txBody>
      </p:sp>
      <p:sp>
        <p:nvSpPr>
          <p:cNvPr id="259" name="Google Shape;259;p3: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SzPts val="1400"/>
              <a:buNone/>
            </a:pPr>
            <a:r>
              <a:rPr lang="en-US"/>
              <a:t>3</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7" name="Google Shape;26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8" name="Google Shape;268;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300"/>
              <a:buNone/>
            </a:pPr>
            <a:fld id="{00000000-1234-1234-1234-123412341234}" type="slidenum">
              <a:rPr lang="en-US" sz="1300">
                <a:solidFill>
                  <a:schemeClr val="dk1"/>
                </a:solidFill>
                <a:latin typeface="Times New Roman"/>
                <a:ea typeface="Times New Roman"/>
                <a:cs typeface="Times New Roman"/>
                <a:sym typeface="Times New Roman"/>
              </a:rPr>
              <a:t>‹#›</a:t>
            </a:fld>
            <a:endParaRPr sz="1300">
              <a:solidFill>
                <a:schemeClr val="dk1"/>
              </a:solidFill>
              <a:latin typeface="Times New Roman"/>
              <a:ea typeface="Times New Roman"/>
              <a:cs typeface="Times New Roman"/>
              <a:sym typeface="Times New Roman"/>
            </a:endParaRPr>
          </a:p>
        </p:txBody>
      </p:sp>
      <p:sp>
        <p:nvSpPr>
          <p:cNvPr id="269" name="Google Shape;269;p4: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SzPts val="1400"/>
              <a:buNone/>
            </a:pPr>
            <a:r>
              <a:rPr lang="en-US"/>
              <a:t>3</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7" name="Google Shape;27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8" name="Google Shape;278;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300"/>
              <a:buNone/>
            </a:pPr>
            <a:fld id="{00000000-1234-1234-1234-123412341234}" type="slidenum">
              <a:rPr lang="en-US" sz="1300">
                <a:solidFill>
                  <a:schemeClr val="dk1"/>
                </a:solidFill>
                <a:latin typeface="Times New Roman"/>
                <a:ea typeface="Times New Roman"/>
                <a:cs typeface="Times New Roman"/>
                <a:sym typeface="Times New Roman"/>
              </a:rPr>
              <a:t>‹#›</a:t>
            </a:fld>
            <a:endParaRPr sz="1300">
              <a:solidFill>
                <a:schemeClr val="dk1"/>
              </a:solidFill>
              <a:latin typeface="Times New Roman"/>
              <a:ea typeface="Times New Roman"/>
              <a:cs typeface="Times New Roman"/>
              <a:sym typeface="Times New Roman"/>
            </a:endParaRPr>
          </a:p>
        </p:txBody>
      </p:sp>
      <p:sp>
        <p:nvSpPr>
          <p:cNvPr id="279" name="Google Shape;279;p5: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SzPts val="1400"/>
              <a:buNone/>
            </a:pPr>
            <a:r>
              <a:rPr lang="en-US"/>
              <a:t>3</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7" name="Google Shape;28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8" name="Google Shape;288;p6: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SzPts val="1400"/>
              <a:buNone/>
            </a:pPr>
            <a:r>
              <a:rPr lang="en-US"/>
              <a:t>3</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14" name="Shape 14"/>
        <p:cNvGrpSpPr/>
        <p:nvPr/>
      </p:nvGrpSpPr>
      <p:grpSpPr>
        <a:xfrm>
          <a:off x="0" y="0"/>
          <a:ext cx="0" cy="0"/>
          <a:chOff x="0" y="0"/>
          <a:chExt cx="0" cy="0"/>
        </a:xfrm>
      </p:grpSpPr>
      <p:sp>
        <p:nvSpPr>
          <p:cNvPr id="15" name="Google Shape;15;p27"/>
          <p:cNvSpPr txBox="1"/>
          <p:nvPr>
            <p:ph type="ctrTitle"/>
          </p:nvPr>
        </p:nvSpPr>
        <p:spPr>
          <a:xfrm>
            <a:off x="7119890" y="723440"/>
            <a:ext cx="4323426" cy="257905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Book Antiqua"/>
              <a:buNone/>
              <a:defRPr sz="6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7"/>
          <p:cNvSpPr txBox="1"/>
          <p:nvPr>
            <p:ph idx="1" type="subTitle"/>
          </p:nvPr>
        </p:nvSpPr>
        <p:spPr>
          <a:xfrm>
            <a:off x="7128152" y="5248834"/>
            <a:ext cx="4323426" cy="100892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SzPts val="1600"/>
              <a:buNone/>
              <a:defRPr sz="1600" cap="none">
                <a:solidFill>
                  <a:schemeClr val="dk1"/>
                </a:solidFill>
                <a:latin typeface="Century Gothic"/>
                <a:ea typeface="Century Gothic"/>
                <a:cs typeface="Century Gothic"/>
                <a:sym typeface="Century Gothic"/>
              </a:defRPr>
            </a:lvl1pPr>
            <a:lvl2pPr lvl="1" algn="ctr">
              <a:lnSpc>
                <a:spcPct val="100000"/>
              </a:lnSpc>
              <a:spcBef>
                <a:spcPts val="200"/>
              </a:spcBef>
              <a:spcAft>
                <a:spcPts val="0"/>
              </a:spcAft>
              <a:buClr>
                <a:schemeClr val="dk1"/>
              </a:buClr>
              <a:buSzPts val="2400"/>
              <a:buNone/>
              <a:defRPr sz="2400"/>
            </a:lvl2pPr>
            <a:lvl3pPr lvl="2" algn="ctr">
              <a:lnSpc>
                <a:spcPct val="100000"/>
              </a:lnSpc>
              <a:spcBef>
                <a:spcPts val="400"/>
              </a:spcBef>
              <a:spcAft>
                <a:spcPts val="0"/>
              </a:spcAft>
              <a:buClr>
                <a:schemeClr val="dk1"/>
              </a:buClr>
              <a:buSzPts val="2400"/>
              <a:buNone/>
              <a:defRPr sz="2400"/>
            </a:lvl3pPr>
            <a:lvl4pPr lvl="3" algn="ctr">
              <a:lnSpc>
                <a:spcPct val="100000"/>
              </a:lnSpc>
              <a:spcBef>
                <a:spcPts val="400"/>
              </a:spcBef>
              <a:spcAft>
                <a:spcPts val="0"/>
              </a:spcAft>
              <a:buClr>
                <a:schemeClr val="dk1"/>
              </a:buClr>
              <a:buSzPts val="2000"/>
              <a:buNone/>
              <a:defRPr sz="2000"/>
            </a:lvl4pPr>
            <a:lvl5pPr lvl="4" algn="ctr">
              <a:lnSpc>
                <a:spcPct val="100000"/>
              </a:lnSpc>
              <a:spcBef>
                <a:spcPts val="400"/>
              </a:spcBef>
              <a:spcAft>
                <a:spcPts val="0"/>
              </a:spcAft>
              <a:buClr>
                <a:schemeClr val="dk1"/>
              </a:buClr>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17" name="Google Shape;17;p27"/>
          <p:cNvSpPr txBox="1"/>
          <p:nvPr>
            <p:ph idx="2" type="body"/>
          </p:nvPr>
        </p:nvSpPr>
        <p:spPr>
          <a:xfrm>
            <a:off x="7119274" y="3373515"/>
            <a:ext cx="4323426" cy="1008926"/>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200"/>
              </a:spcBef>
              <a:spcAft>
                <a:spcPts val="0"/>
              </a:spcAft>
              <a:buSzPts val="6000"/>
              <a:buNone/>
              <a:defRPr b="1" sz="60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Summary" showMasterSp="0">
  <p:cSld name="Lesson Summary">
    <p:bg>
      <p:bgPr>
        <a:solidFill>
          <a:schemeClr val="dk1"/>
        </a:solidFill>
      </p:bgPr>
    </p:bg>
    <p:spTree>
      <p:nvGrpSpPr>
        <p:cNvPr id="87" name="Shape 87"/>
        <p:cNvGrpSpPr/>
        <p:nvPr/>
      </p:nvGrpSpPr>
      <p:grpSpPr>
        <a:xfrm>
          <a:off x="0" y="0"/>
          <a:ext cx="0" cy="0"/>
          <a:chOff x="0" y="0"/>
          <a:chExt cx="0" cy="0"/>
        </a:xfrm>
      </p:grpSpPr>
      <p:sp>
        <p:nvSpPr>
          <p:cNvPr id="88" name="Google Shape;88;p36"/>
          <p:cNvSpPr txBox="1"/>
          <p:nvPr>
            <p:ph type="ctrTitle"/>
          </p:nvPr>
        </p:nvSpPr>
        <p:spPr>
          <a:xfrm>
            <a:off x="6599788" y="353962"/>
            <a:ext cx="4786877" cy="98322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600"/>
              <a:buFont typeface="Book Antiqua"/>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36"/>
          <p:cNvSpPr txBox="1"/>
          <p:nvPr>
            <p:ph idx="1" type="subTitle"/>
          </p:nvPr>
        </p:nvSpPr>
        <p:spPr>
          <a:xfrm>
            <a:off x="6599788" y="1517074"/>
            <a:ext cx="4786877" cy="763899"/>
          </a:xfrm>
          <a:prstGeom prst="rect">
            <a:avLst/>
          </a:prstGeom>
          <a:noFill/>
          <a:ln>
            <a:noFill/>
          </a:ln>
        </p:spPr>
        <p:txBody>
          <a:bodyPr anchorCtr="0" anchor="t" bIns="0" lIns="91425" spcFirstLastPara="1" rIns="91425" wrap="square" tIns="91425">
            <a:normAutofit/>
          </a:bodyPr>
          <a:lstStyle>
            <a:lvl1pPr lvl="0" algn="l">
              <a:lnSpc>
                <a:spcPct val="100000"/>
              </a:lnSpc>
              <a:spcBef>
                <a:spcPts val="0"/>
              </a:spcBef>
              <a:spcAft>
                <a:spcPts val="0"/>
              </a:spcAft>
              <a:buSzPts val="2400"/>
              <a:buNone/>
              <a:defRPr sz="2400" cap="none">
                <a:solidFill>
                  <a:schemeClr val="accent1"/>
                </a:solidFill>
                <a:latin typeface="Century Gothic"/>
                <a:ea typeface="Century Gothic"/>
                <a:cs typeface="Century Gothic"/>
                <a:sym typeface="Century Gothic"/>
              </a:defRPr>
            </a:lvl1pPr>
            <a:lvl2pPr lvl="1" algn="ctr">
              <a:lnSpc>
                <a:spcPct val="100000"/>
              </a:lnSpc>
              <a:spcBef>
                <a:spcPts val="200"/>
              </a:spcBef>
              <a:spcAft>
                <a:spcPts val="0"/>
              </a:spcAft>
              <a:buClr>
                <a:schemeClr val="dk1"/>
              </a:buClr>
              <a:buSzPts val="2400"/>
              <a:buNone/>
              <a:defRPr sz="2400"/>
            </a:lvl2pPr>
            <a:lvl3pPr lvl="2" algn="ctr">
              <a:lnSpc>
                <a:spcPct val="100000"/>
              </a:lnSpc>
              <a:spcBef>
                <a:spcPts val="400"/>
              </a:spcBef>
              <a:spcAft>
                <a:spcPts val="0"/>
              </a:spcAft>
              <a:buClr>
                <a:schemeClr val="dk1"/>
              </a:buClr>
              <a:buSzPts val="2400"/>
              <a:buNone/>
              <a:defRPr sz="2400"/>
            </a:lvl3pPr>
            <a:lvl4pPr lvl="3" algn="ctr">
              <a:lnSpc>
                <a:spcPct val="100000"/>
              </a:lnSpc>
              <a:spcBef>
                <a:spcPts val="400"/>
              </a:spcBef>
              <a:spcAft>
                <a:spcPts val="0"/>
              </a:spcAft>
              <a:buClr>
                <a:schemeClr val="dk1"/>
              </a:buClr>
              <a:buSzPts val="2000"/>
              <a:buNone/>
              <a:defRPr sz="2000"/>
            </a:lvl4pPr>
            <a:lvl5pPr lvl="4" algn="ctr">
              <a:lnSpc>
                <a:spcPct val="100000"/>
              </a:lnSpc>
              <a:spcBef>
                <a:spcPts val="400"/>
              </a:spcBef>
              <a:spcAft>
                <a:spcPts val="0"/>
              </a:spcAft>
              <a:buClr>
                <a:schemeClr val="dk1"/>
              </a:buClr>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90" name="Google Shape;90;p36"/>
          <p:cNvSpPr/>
          <p:nvPr>
            <p:ph idx="2" type="pic"/>
          </p:nvPr>
        </p:nvSpPr>
        <p:spPr>
          <a:xfrm>
            <a:off x="0" y="-2235"/>
            <a:ext cx="5840730" cy="6862275"/>
          </a:xfrm>
          <a:prstGeom prst="rect">
            <a:avLst/>
          </a:prstGeom>
          <a:solidFill>
            <a:schemeClr val="lt2"/>
          </a:solidFill>
          <a:ln>
            <a:noFill/>
          </a:ln>
        </p:spPr>
      </p:sp>
      <p:sp>
        <p:nvSpPr>
          <p:cNvPr id="91" name="Google Shape;91;p36"/>
          <p:cNvSpPr txBox="1"/>
          <p:nvPr>
            <p:ph idx="3" type="body"/>
          </p:nvPr>
        </p:nvSpPr>
        <p:spPr>
          <a:xfrm>
            <a:off x="6599788" y="2341261"/>
            <a:ext cx="4796710" cy="401939"/>
          </a:xfrm>
          <a:prstGeom prst="rect">
            <a:avLst/>
          </a:prstGeom>
          <a:noFill/>
          <a:ln>
            <a:noFill/>
          </a:ln>
        </p:spPr>
        <p:txBody>
          <a:bodyPr anchorCtr="0" anchor="b" bIns="45700" lIns="91425" spcFirstLastPara="1" rIns="0" wrap="square" tIns="0">
            <a:normAutofit/>
          </a:bodyPr>
          <a:lstStyle>
            <a:lvl1pPr indent="-228600" lvl="0" marL="457200" algn="l">
              <a:lnSpc>
                <a:spcPct val="100000"/>
              </a:lnSpc>
              <a:spcBef>
                <a:spcPts val="1200"/>
              </a:spcBef>
              <a:spcAft>
                <a:spcPts val="0"/>
              </a:spcAft>
              <a:buSzPts val="2000"/>
              <a:buFont typeface="Courier New"/>
              <a:buNone/>
              <a:defRPr sz="2000">
                <a:solidFill>
                  <a:schemeClr val="accent1"/>
                </a:solidFill>
              </a:defRPr>
            </a:lvl1pPr>
            <a:lvl2pPr indent="-304800" lvl="1" marL="914400" algn="l">
              <a:lnSpc>
                <a:spcPct val="100000"/>
              </a:lnSpc>
              <a:spcBef>
                <a:spcPts val="600"/>
              </a:spcBef>
              <a:spcAft>
                <a:spcPts val="0"/>
              </a:spcAft>
              <a:buClr>
                <a:schemeClr val="lt1"/>
              </a:buClr>
              <a:buSzPts val="1200"/>
              <a:buFont typeface="Courier New"/>
              <a:buChar char="o"/>
              <a:defRPr sz="1200">
                <a:solidFill>
                  <a:schemeClr val="lt1"/>
                </a:solidFill>
              </a:defRPr>
            </a:lvl2pPr>
            <a:lvl3pPr indent="-295275" lvl="2" marL="1371600" algn="l">
              <a:lnSpc>
                <a:spcPct val="100000"/>
              </a:lnSpc>
              <a:spcBef>
                <a:spcPts val="400"/>
              </a:spcBef>
              <a:spcAft>
                <a:spcPts val="0"/>
              </a:spcAft>
              <a:buClr>
                <a:schemeClr val="lt1"/>
              </a:buClr>
              <a:buSzPts val="1050"/>
              <a:buFont typeface="Courier New"/>
              <a:buChar char="o"/>
              <a:defRPr sz="1050">
                <a:solidFill>
                  <a:schemeClr val="lt1"/>
                </a:solidFill>
              </a:defRPr>
            </a:lvl3pPr>
            <a:lvl4pPr indent="-295275" lvl="3" marL="1828800" algn="l">
              <a:lnSpc>
                <a:spcPct val="100000"/>
              </a:lnSpc>
              <a:spcBef>
                <a:spcPts val="400"/>
              </a:spcBef>
              <a:spcAft>
                <a:spcPts val="0"/>
              </a:spcAft>
              <a:buClr>
                <a:schemeClr val="lt1"/>
              </a:buClr>
              <a:buSzPts val="1050"/>
              <a:buFont typeface="Courier New"/>
              <a:buChar char="o"/>
              <a:defRPr sz="1050">
                <a:solidFill>
                  <a:schemeClr val="lt1"/>
                </a:solidFill>
              </a:defRPr>
            </a:lvl4pPr>
            <a:lvl5pPr indent="-295275" lvl="4" marL="2286000" algn="l">
              <a:lnSpc>
                <a:spcPct val="100000"/>
              </a:lnSpc>
              <a:spcBef>
                <a:spcPts val="400"/>
              </a:spcBef>
              <a:spcAft>
                <a:spcPts val="0"/>
              </a:spcAft>
              <a:buClr>
                <a:schemeClr val="lt1"/>
              </a:buClr>
              <a:buSzPts val="1050"/>
              <a:buFont typeface="Courier New"/>
              <a:buChar char="o"/>
              <a:defRPr sz="1050">
                <a:solidFill>
                  <a:schemeClr val="lt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2" name="Google Shape;92;p36"/>
          <p:cNvSpPr txBox="1"/>
          <p:nvPr>
            <p:ph idx="4" type="body"/>
          </p:nvPr>
        </p:nvSpPr>
        <p:spPr>
          <a:xfrm>
            <a:off x="6599789" y="2753247"/>
            <a:ext cx="3852296" cy="817345"/>
          </a:xfrm>
          <a:prstGeom prst="rect">
            <a:avLst/>
          </a:prstGeom>
          <a:noFill/>
          <a:ln>
            <a:noFill/>
          </a:ln>
        </p:spPr>
        <p:txBody>
          <a:bodyPr anchorCtr="0" anchor="t" bIns="45700" lIns="91425" spcFirstLastPara="1" rIns="0" wrap="square" tIns="45700">
            <a:noAutofit/>
          </a:bodyPr>
          <a:lstStyle>
            <a:lvl1pPr indent="-228600" lvl="0" marL="457200" algn="l">
              <a:lnSpc>
                <a:spcPct val="100000"/>
              </a:lnSpc>
              <a:spcBef>
                <a:spcPts val="1200"/>
              </a:spcBef>
              <a:spcAft>
                <a:spcPts val="0"/>
              </a:spcAft>
              <a:buSzPts val="1400"/>
              <a:buNone/>
              <a:defRPr sz="1400">
                <a:solidFill>
                  <a:schemeClr val="lt1"/>
                </a:solidFill>
              </a:defRPr>
            </a:lvl1pPr>
            <a:lvl2pPr indent="-228600" lvl="1" marL="914400" algn="l">
              <a:lnSpc>
                <a:spcPct val="100000"/>
              </a:lnSpc>
              <a:spcBef>
                <a:spcPts val="200"/>
              </a:spcBef>
              <a:spcAft>
                <a:spcPts val="0"/>
              </a:spcAft>
              <a:buClr>
                <a:schemeClr val="lt1"/>
              </a:buClr>
              <a:buSzPts val="1200"/>
              <a:buNone/>
              <a:defRPr sz="1200">
                <a:solidFill>
                  <a:schemeClr val="lt1"/>
                </a:solidFill>
              </a:defRPr>
            </a:lvl2pPr>
            <a:lvl3pPr indent="-228600" lvl="2" marL="1371600" algn="l">
              <a:lnSpc>
                <a:spcPct val="100000"/>
              </a:lnSpc>
              <a:spcBef>
                <a:spcPts val="400"/>
              </a:spcBef>
              <a:spcAft>
                <a:spcPts val="0"/>
              </a:spcAft>
              <a:buClr>
                <a:schemeClr val="lt1"/>
              </a:buClr>
              <a:buSzPts val="1200"/>
              <a:buNone/>
              <a:defRPr sz="1200">
                <a:solidFill>
                  <a:schemeClr val="lt1"/>
                </a:solidFill>
              </a:defRPr>
            </a:lvl3pPr>
            <a:lvl4pPr indent="-228600" lvl="3" marL="1828800" algn="l">
              <a:lnSpc>
                <a:spcPct val="100000"/>
              </a:lnSpc>
              <a:spcBef>
                <a:spcPts val="400"/>
              </a:spcBef>
              <a:spcAft>
                <a:spcPts val="0"/>
              </a:spcAft>
              <a:buClr>
                <a:schemeClr val="lt1"/>
              </a:buClr>
              <a:buSzPts val="1200"/>
              <a:buNone/>
              <a:defRPr sz="1200">
                <a:solidFill>
                  <a:schemeClr val="lt1"/>
                </a:solidFill>
              </a:defRPr>
            </a:lvl4pPr>
            <a:lvl5pPr indent="-228600" lvl="4" marL="2286000" algn="l">
              <a:lnSpc>
                <a:spcPct val="100000"/>
              </a:lnSpc>
              <a:spcBef>
                <a:spcPts val="400"/>
              </a:spcBef>
              <a:spcAft>
                <a:spcPts val="0"/>
              </a:spcAft>
              <a:buClr>
                <a:schemeClr val="lt1"/>
              </a:buClr>
              <a:buSzPts val="1200"/>
              <a:buNone/>
              <a:defRPr sz="1200">
                <a:solidFill>
                  <a:schemeClr val="lt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pic>
        <p:nvPicPr>
          <p:cNvPr id="93" name="Google Shape;93;p36"/>
          <p:cNvPicPr preferRelativeResize="0"/>
          <p:nvPr/>
        </p:nvPicPr>
        <p:blipFill rotWithShape="1">
          <a:blip r:embed="rId2">
            <a:alphaModFix/>
          </a:blip>
          <a:srcRect b="0" l="0" r="0" t="0"/>
          <a:stretch/>
        </p:blipFill>
        <p:spPr>
          <a:xfrm rot="10800000">
            <a:off x="4426666" y="5060315"/>
            <a:ext cx="927943" cy="1801301"/>
          </a:xfrm>
          <a:prstGeom prst="rect">
            <a:avLst/>
          </a:prstGeom>
          <a:noFill/>
          <a:ln>
            <a:noFill/>
          </a:ln>
        </p:spPr>
      </p:pic>
      <p:sp>
        <p:nvSpPr>
          <p:cNvPr id="94" name="Google Shape;94;p36"/>
          <p:cNvSpPr txBox="1"/>
          <p:nvPr>
            <p:ph idx="5" type="body"/>
          </p:nvPr>
        </p:nvSpPr>
        <p:spPr>
          <a:xfrm>
            <a:off x="6599788" y="3563285"/>
            <a:ext cx="4796710" cy="401939"/>
          </a:xfrm>
          <a:prstGeom prst="rect">
            <a:avLst/>
          </a:prstGeom>
          <a:noFill/>
          <a:ln>
            <a:noFill/>
          </a:ln>
        </p:spPr>
        <p:txBody>
          <a:bodyPr anchorCtr="0" anchor="b" bIns="45700" lIns="91425" spcFirstLastPara="1" rIns="0" wrap="square" tIns="0">
            <a:normAutofit/>
          </a:bodyPr>
          <a:lstStyle>
            <a:lvl1pPr indent="-228600" lvl="0" marL="457200" algn="l">
              <a:lnSpc>
                <a:spcPct val="100000"/>
              </a:lnSpc>
              <a:spcBef>
                <a:spcPts val="1200"/>
              </a:spcBef>
              <a:spcAft>
                <a:spcPts val="0"/>
              </a:spcAft>
              <a:buSzPts val="2000"/>
              <a:buFont typeface="Courier New"/>
              <a:buNone/>
              <a:defRPr sz="2000">
                <a:solidFill>
                  <a:schemeClr val="accent1"/>
                </a:solidFill>
              </a:defRPr>
            </a:lvl1pPr>
            <a:lvl2pPr indent="-304800" lvl="1" marL="914400" algn="l">
              <a:lnSpc>
                <a:spcPct val="100000"/>
              </a:lnSpc>
              <a:spcBef>
                <a:spcPts val="600"/>
              </a:spcBef>
              <a:spcAft>
                <a:spcPts val="0"/>
              </a:spcAft>
              <a:buClr>
                <a:schemeClr val="lt1"/>
              </a:buClr>
              <a:buSzPts val="1200"/>
              <a:buFont typeface="Courier New"/>
              <a:buChar char="o"/>
              <a:defRPr sz="1200">
                <a:solidFill>
                  <a:schemeClr val="lt1"/>
                </a:solidFill>
              </a:defRPr>
            </a:lvl2pPr>
            <a:lvl3pPr indent="-295275" lvl="2" marL="1371600" algn="l">
              <a:lnSpc>
                <a:spcPct val="100000"/>
              </a:lnSpc>
              <a:spcBef>
                <a:spcPts val="400"/>
              </a:spcBef>
              <a:spcAft>
                <a:spcPts val="0"/>
              </a:spcAft>
              <a:buClr>
                <a:schemeClr val="lt1"/>
              </a:buClr>
              <a:buSzPts val="1050"/>
              <a:buFont typeface="Courier New"/>
              <a:buChar char="o"/>
              <a:defRPr sz="1050">
                <a:solidFill>
                  <a:schemeClr val="lt1"/>
                </a:solidFill>
              </a:defRPr>
            </a:lvl3pPr>
            <a:lvl4pPr indent="-295275" lvl="3" marL="1828800" algn="l">
              <a:lnSpc>
                <a:spcPct val="100000"/>
              </a:lnSpc>
              <a:spcBef>
                <a:spcPts val="400"/>
              </a:spcBef>
              <a:spcAft>
                <a:spcPts val="0"/>
              </a:spcAft>
              <a:buClr>
                <a:schemeClr val="lt1"/>
              </a:buClr>
              <a:buSzPts val="1050"/>
              <a:buFont typeface="Courier New"/>
              <a:buChar char="o"/>
              <a:defRPr sz="1050">
                <a:solidFill>
                  <a:schemeClr val="lt1"/>
                </a:solidFill>
              </a:defRPr>
            </a:lvl4pPr>
            <a:lvl5pPr indent="-295275" lvl="4" marL="2286000" algn="l">
              <a:lnSpc>
                <a:spcPct val="100000"/>
              </a:lnSpc>
              <a:spcBef>
                <a:spcPts val="400"/>
              </a:spcBef>
              <a:spcAft>
                <a:spcPts val="0"/>
              </a:spcAft>
              <a:buClr>
                <a:schemeClr val="lt1"/>
              </a:buClr>
              <a:buSzPts val="1050"/>
              <a:buFont typeface="Courier New"/>
              <a:buChar char="o"/>
              <a:defRPr sz="1050">
                <a:solidFill>
                  <a:schemeClr val="lt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5" name="Google Shape;95;p36"/>
          <p:cNvSpPr txBox="1"/>
          <p:nvPr>
            <p:ph idx="6" type="body"/>
          </p:nvPr>
        </p:nvSpPr>
        <p:spPr>
          <a:xfrm>
            <a:off x="6599788" y="3982578"/>
            <a:ext cx="3860546" cy="529133"/>
          </a:xfrm>
          <a:prstGeom prst="rect">
            <a:avLst/>
          </a:prstGeom>
          <a:noFill/>
          <a:ln>
            <a:noFill/>
          </a:ln>
        </p:spPr>
        <p:txBody>
          <a:bodyPr anchorCtr="0" anchor="t" bIns="45700" lIns="91425" spcFirstLastPara="1" rIns="0" wrap="square" tIns="45700">
            <a:noAutofit/>
          </a:bodyPr>
          <a:lstStyle>
            <a:lvl1pPr indent="-228600" lvl="0" marL="457200" algn="l">
              <a:lnSpc>
                <a:spcPct val="100000"/>
              </a:lnSpc>
              <a:spcBef>
                <a:spcPts val="1200"/>
              </a:spcBef>
              <a:spcAft>
                <a:spcPts val="0"/>
              </a:spcAft>
              <a:buSzPts val="1400"/>
              <a:buNone/>
              <a:defRPr sz="1400">
                <a:solidFill>
                  <a:schemeClr val="lt1"/>
                </a:solidFill>
              </a:defRPr>
            </a:lvl1pPr>
            <a:lvl2pPr indent="-228600" lvl="1" marL="914400" algn="l">
              <a:lnSpc>
                <a:spcPct val="100000"/>
              </a:lnSpc>
              <a:spcBef>
                <a:spcPts val="200"/>
              </a:spcBef>
              <a:spcAft>
                <a:spcPts val="0"/>
              </a:spcAft>
              <a:buClr>
                <a:schemeClr val="lt1"/>
              </a:buClr>
              <a:buSzPts val="1200"/>
              <a:buNone/>
              <a:defRPr sz="1200">
                <a:solidFill>
                  <a:schemeClr val="lt1"/>
                </a:solidFill>
              </a:defRPr>
            </a:lvl2pPr>
            <a:lvl3pPr indent="-228600" lvl="2" marL="1371600" algn="l">
              <a:lnSpc>
                <a:spcPct val="100000"/>
              </a:lnSpc>
              <a:spcBef>
                <a:spcPts val="400"/>
              </a:spcBef>
              <a:spcAft>
                <a:spcPts val="0"/>
              </a:spcAft>
              <a:buClr>
                <a:schemeClr val="lt1"/>
              </a:buClr>
              <a:buSzPts val="1200"/>
              <a:buNone/>
              <a:defRPr sz="1200">
                <a:solidFill>
                  <a:schemeClr val="lt1"/>
                </a:solidFill>
              </a:defRPr>
            </a:lvl3pPr>
            <a:lvl4pPr indent="-228600" lvl="3" marL="1828800" algn="l">
              <a:lnSpc>
                <a:spcPct val="100000"/>
              </a:lnSpc>
              <a:spcBef>
                <a:spcPts val="400"/>
              </a:spcBef>
              <a:spcAft>
                <a:spcPts val="0"/>
              </a:spcAft>
              <a:buClr>
                <a:schemeClr val="lt1"/>
              </a:buClr>
              <a:buSzPts val="1200"/>
              <a:buNone/>
              <a:defRPr sz="1200">
                <a:solidFill>
                  <a:schemeClr val="lt1"/>
                </a:solidFill>
              </a:defRPr>
            </a:lvl4pPr>
            <a:lvl5pPr indent="-228600" lvl="4" marL="2286000" algn="l">
              <a:lnSpc>
                <a:spcPct val="100000"/>
              </a:lnSpc>
              <a:spcBef>
                <a:spcPts val="400"/>
              </a:spcBef>
              <a:spcAft>
                <a:spcPts val="0"/>
              </a:spcAft>
              <a:buClr>
                <a:schemeClr val="lt1"/>
              </a:buClr>
              <a:buSzPts val="1200"/>
              <a:buNone/>
              <a:defRPr sz="1200">
                <a:solidFill>
                  <a:schemeClr val="lt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6" name="Google Shape;96;p36"/>
          <p:cNvSpPr txBox="1"/>
          <p:nvPr>
            <p:ph idx="7" type="body"/>
          </p:nvPr>
        </p:nvSpPr>
        <p:spPr>
          <a:xfrm>
            <a:off x="6599788" y="4564818"/>
            <a:ext cx="4796710" cy="401939"/>
          </a:xfrm>
          <a:prstGeom prst="rect">
            <a:avLst/>
          </a:prstGeom>
          <a:noFill/>
          <a:ln>
            <a:noFill/>
          </a:ln>
        </p:spPr>
        <p:txBody>
          <a:bodyPr anchorCtr="0" anchor="b" bIns="45700" lIns="91425" spcFirstLastPara="1" rIns="0" wrap="square" tIns="0">
            <a:normAutofit/>
          </a:bodyPr>
          <a:lstStyle>
            <a:lvl1pPr indent="-228600" lvl="0" marL="457200" algn="l">
              <a:lnSpc>
                <a:spcPct val="100000"/>
              </a:lnSpc>
              <a:spcBef>
                <a:spcPts val="1200"/>
              </a:spcBef>
              <a:spcAft>
                <a:spcPts val="0"/>
              </a:spcAft>
              <a:buSzPts val="2000"/>
              <a:buFont typeface="Courier New"/>
              <a:buNone/>
              <a:defRPr sz="2000">
                <a:solidFill>
                  <a:schemeClr val="accent1"/>
                </a:solidFill>
              </a:defRPr>
            </a:lvl1pPr>
            <a:lvl2pPr indent="-304800" lvl="1" marL="914400" algn="l">
              <a:lnSpc>
                <a:spcPct val="100000"/>
              </a:lnSpc>
              <a:spcBef>
                <a:spcPts val="600"/>
              </a:spcBef>
              <a:spcAft>
                <a:spcPts val="0"/>
              </a:spcAft>
              <a:buClr>
                <a:schemeClr val="lt1"/>
              </a:buClr>
              <a:buSzPts val="1200"/>
              <a:buFont typeface="Courier New"/>
              <a:buChar char="o"/>
              <a:defRPr sz="1200">
                <a:solidFill>
                  <a:schemeClr val="lt1"/>
                </a:solidFill>
              </a:defRPr>
            </a:lvl2pPr>
            <a:lvl3pPr indent="-295275" lvl="2" marL="1371600" algn="l">
              <a:lnSpc>
                <a:spcPct val="100000"/>
              </a:lnSpc>
              <a:spcBef>
                <a:spcPts val="400"/>
              </a:spcBef>
              <a:spcAft>
                <a:spcPts val="0"/>
              </a:spcAft>
              <a:buClr>
                <a:schemeClr val="lt1"/>
              </a:buClr>
              <a:buSzPts val="1050"/>
              <a:buFont typeface="Courier New"/>
              <a:buChar char="o"/>
              <a:defRPr sz="1050">
                <a:solidFill>
                  <a:schemeClr val="lt1"/>
                </a:solidFill>
              </a:defRPr>
            </a:lvl3pPr>
            <a:lvl4pPr indent="-295275" lvl="3" marL="1828800" algn="l">
              <a:lnSpc>
                <a:spcPct val="100000"/>
              </a:lnSpc>
              <a:spcBef>
                <a:spcPts val="400"/>
              </a:spcBef>
              <a:spcAft>
                <a:spcPts val="0"/>
              </a:spcAft>
              <a:buClr>
                <a:schemeClr val="lt1"/>
              </a:buClr>
              <a:buSzPts val="1050"/>
              <a:buFont typeface="Courier New"/>
              <a:buChar char="o"/>
              <a:defRPr sz="1050">
                <a:solidFill>
                  <a:schemeClr val="lt1"/>
                </a:solidFill>
              </a:defRPr>
            </a:lvl4pPr>
            <a:lvl5pPr indent="-295275" lvl="4" marL="2286000" algn="l">
              <a:lnSpc>
                <a:spcPct val="100000"/>
              </a:lnSpc>
              <a:spcBef>
                <a:spcPts val="400"/>
              </a:spcBef>
              <a:spcAft>
                <a:spcPts val="0"/>
              </a:spcAft>
              <a:buClr>
                <a:schemeClr val="lt1"/>
              </a:buClr>
              <a:buSzPts val="1050"/>
              <a:buFont typeface="Courier New"/>
              <a:buChar char="o"/>
              <a:defRPr sz="1050">
                <a:solidFill>
                  <a:schemeClr val="lt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7" name="Google Shape;97;p36"/>
          <p:cNvSpPr txBox="1"/>
          <p:nvPr>
            <p:ph idx="8" type="body"/>
          </p:nvPr>
        </p:nvSpPr>
        <p:spPr>
          <a:xfrm>
            <a:off x="6599788" y="4975138"/>
            <a:ext cx="3860546" cy="852906"/>
          </a:xfrm>
          <a:prstGeom prst="rect">
            <a:avLst/>
          </a:prstGeom>
          <a:noFill/>
          <a:ln>
            <a:noFill/>
          </a:ln>
        </p:spPr>
        <p:txBody>
          <a:bodyPr anchorCtr="0" anchor="t" bIns="45700" lIns="91425" spcFirstLastPara="1" rIns="0" wrap="square" tIns="45700">
            <a:noAutofit/>
          </a:bodyPr>
          <a:lstStyle>
            <a:lvl1pPr indent="-228600" lvl="0" marL="457200" algn="l">
              <a:lnSpc>
                <a:spcPct val="100000"/>
              </a:lnSpc>
              <a:spcBef>
                <a:spcPts val="1200"/>
              </a:spcBef>
              <a:spcAft>
                <a:spcPts val="0"/>
              </a:spcAft>
              <a:buSzPts val="1400"/>
              <a:buNone/>
              <a:defRPr sz="1400">
                <a:solidFill>
                  <a:schemeClr val="lt1"/>
                </a:solidFill>
              </a:defRPr>
            </a:lvl1pPr>
            <a:lvl2pPr indent="-228600" lvl="1" marL="914400" algn="l">
              <a:lnSpc>
                <a:spcPct val="100000"/>
              </a:lnSpc>
              <a:spcBef>
                <a:spcPts val="200"/>
              </a:spcBef>
              <a:spcAft>
                <a:spcPts val="0"/>
              </a:spcAft>
              <a:buClr>
                <a:schemeClr val="lt1"/>
              </a:buClr>
              <a:buSzPts val="1200"/>
              <a:buNone/>
              <a:defRPr sz="1200">
                <a:solidFill>
                  <a:schemeClr val="lt1"/>
                </a:solidFill>
              </a:defRPr>
            </a:lvl2pPr>
            <a:lvl3pPr indent="-228600" lvl="2" marL="1371600" algn="l">
              <a:lnSpc>
                <a:spcPct val="100000"/>
              </a:lnSpc>
              <a:spcBef>
                <a:spcPts val="400"/>
              </a:spcBef>
              <a:spcAft>
                <a:spcPts val="0"/>
              </a:spcAft>
              <a:buClr>
                <a:schemeClr val="lt1"/>
              </a:buClr>
              <a:buSzPts val="1200"/>
              <a:buNone/>
              <a:defRPr sz="1200">
                <a:solidFill>
                  <a:schemeClr val="lt1"/>
                </a:solidFill>
              </a:defRPr>
            </a:lvl3pPr>
            <a:lvl4pPr indent="-228600" lvl="3" marL="1828800" algn="l">
              <a:lnSpc>
                <a:spcPct val="100000"/>
              </a:lnSpc>
              <a:spcBef>
                <a:spcPts val="400"/>
              </a:spcBef>
              <a:spcAft>
                <a:spcPts val="0"/>
              </a:spcAft>
              <a:buClr>
                <a:schemeClr val="lt1"/>
              </a:buClr>
              <a:buSzPts val="1200"/>
              <a:buNone/>
              <a:defRPr sz="1200">
                <a:solidFill>
                  <a:schemeClr val="lt1"/>
                </a:solidFill>
              </a:defRPr>
            </a:lvl4pPr>
            <a:lvl5pPr indent="-228600" lvl="4" marL="2286000" algn="l">
              <a:lnSpc>
                <a:spcPct val="100000"/>
              </a:lnSpc>
              <a:spcBef>
                <a:spcPts val="400"/>
              </a:spcBef>
              <a:spcAft>
                <a:spcPts val="0"/>
              </a:spcAft>
              <a:buClr>
                <a:schemeClr val="lt1"/>
              </a:buClr>
              <a:buSzPts val="1200"/>
              <a:buNone/>
              <a:defRPr sz="1200">
                <a:solidFill>
                  <a:schemeClr val="lt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 Topic 1" showMasterSp="0">
  <p:cSld name="Agenda - Topic 1">
    <p:spTree>
      <p:nvGrpSpPr>
        <p:cNvPr id="98" name="Shape 98"/>
        <p:cNvGrpSpPr/>
        <p:nvPr/>
      </p:nvGrpSpPr>
      <p:grpSpPr>
        <a:xfrm>
          <a:off x="0" y="0"/>
          <a:ext cx="0" cy="0"/>
          <a:chOff x="0" y="0"/>
          <a:chExt cx="0" cy="0"/>
        </a:xfrm>
      </p:grpSpPr>
      <p:sp>
        <p:nvSpPr>
          <p:cNvPr id="99" name="Google Shape;99;p37"/>
          <p:cNvSpPr/>
          <p:nvPr/>
        </p:nvSpPr>
        <p:spPr>
          <a:xfrm>
            <a:off x="6093537" y="-1946"/>
            <a:ext cx="3601340" cy="6881814"/>
          </a:xfrm>
          <a:custGeom>
            <a:rect b="b" l="l" r="r" t="t"/>
            <a:pathLst>
              <a:path extrusionOk="0" h="6881814" w="3601340">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100" name="Google Shape;100;p37"/>
          <p:cNvSpPr/>
          <p:nvPr>
            <p:ph idx="2" type="pic"/>
          </p:nvPr>
        </p:nvSpPr>
        <p:spPr>
          <a:xfrm flipH="1">
            <a:off x="7163691" y="0"/>
            <a:ext cx="5024825" cy="6858000"/>
          </a:xfrm>
          <a:prstGeom prst="rect">
            <a:avLst/>
          </a:prstGeom>
          <a:solidFill>
            <a:schemeClr val="lt2"/>
          </a:solidFill>
          <a:ln>
            <a:noFill/>
          </a:ln>
        </p:spPr>
      </p:sp>
      <p:sp>
        <p:nvSpPr>
          <p:cNvPr id="101" name="Google Shape;101;p37"/>
          <p:cNvSpPr txBox="1"/>
          <p:nvPr>
            <p:ph type="ctrTitle"/>
          </p:nvPr>
        </p:nvSpPr>
        <p:spPr>
          <a:xfrm>
            <a:off x="796322" y="320040"/>
            <a:ext cx="6732237" cy="101714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37"/>
          <p:cNvSpPr txBox="1"/>
          <p:nvPr>
            <p:ph idx="1" type="body"/>
          </p:nvPr>
        </p:nvSpPr>
        <p:spPr>
          <a:xfrm>
            <a:off x="824242" y="174947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5400"/>
              <a:buNone/>
              <a:defRPr b="0" baseline="-25000" sz="5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3" name="Google Shape;103;p37"/>
          <p:cNvSpPr txBox="1"/>
          <p:nvPr>
            <p:ph idx="3" type="body"/>
          </p:nvPr>
        </p:nvSpPr>
        <p:spPr>
          <a:xfrm>
            <a:off x="1643379" y="174947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400"/>
              <a:buNone/>
              <a:defRPr sz="2400">
                <a:solidFill>
                  <a:schemeClr val="dk1"/>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4" name="Google Shape;104;p37"/>
          <p:cNvSpPr txBox="1"/>
          <p:nvPr>
            <p:ph idx="4" type="body"/>
          </p:nvPr>
        </p:nvSpPr>
        <p:spPr>
          <a:xfrm>
            <a:off x="824242" y="2378035"/>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5" name="Google Shape;105;p37"/>
          <p:cNvSpPr txBox="1"/>
          <p:nvPr>
            <p:ph idx="5" type="body"/>
          </p:nvPr>
        </p:nvSpPr>
        <p:spPr>
          <a:xfrm>
            <a:off x="1643379" y="2378035"/>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sz="2000">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6" name="Google Shape;106;p37"/>
          <p:cNvSpPr txBox="1"/>
          <p:nvPr>
            <p:ph idx="6" type="body"/>
          </p:nvPr>
        </p:nvSpPr>
        <p:spPr>
          <a:xfrm>
            <a:off x="824242" y="300690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7" name="Google Shape;107;p37"/>
          <p:cNvSpPr txBox="1"/>
          <p:nvPr>
            <p:ph idx="7" type="body"/>
          </p:nvPr>
        </p:nvSpPr>
        <p:spPr>
          <a:xfrm>
            <a:off x="1643379" y="3009613"/>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sz="2000">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8" name="Google Shape;108;p37"/>
          <p:cNvSpPr txBox="1"/>
          <p:nvPr>
            <p:ph idx="8" type="body"/>
          </p:nvPr>
        </p:nvSpPr>
        <p:spPr>
          <a:xfrm>
            <a:off x="824242" y="3635783"/>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9" name="Google Shape;109;p37"/>
          <p:cNvSpPr txBox="1"/>
          <p:nvPr>
            <p:ph idx="9" type="body"/>
          </p:nvPr>
        </p:nvSpPr>
        <p:spPr>
          <a:xfrm>
            <a:off x="1643379" y="363816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10" name="Google Shape;110;p37"/>
          <p:cNvSpPr txBox="1"/>
          <p:nvPr>
            <p:ph idx="13" type="body"/>
          </p:nvPr>
        </p:nvSpPr>
        <p:spPr>
          <a:xfrm>
            <a:off x="824242" y="4264656"/>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11" name="Google Shape;111;p37"/>
          <p:cNvSpPr txBox="1"/>
          <p:nvPr>
            <p:ph idx="14" type="body"/>
          </p:nvPr>
        </p:nvSpPr>
        <p:spPr>
          <a:xfrm>
            <a:off x="1643379" y="4269747"/>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cxnSp>
        <p:nvCxnSpPr>
          <p:cNvPr id="112" name="Google Shape;112;p37"/>
          <p:cNvCxnSpPr/>
          <p:nvPr/>
        </p:nvCxnSpPr>
        <p:spPr>
          <a:xfrm flipH="1" rot="10800000">
            <a:off x="6889763" y="0"/>
            <a:ext cx="1822122" cy="6871447"/>
          </a:xfrm>
          <a:prstGeom prst="straightConnector1">
            <a:avLst/>
          </a:prstGeom>
          <a:noFill/>
          <a:ln cap="flat" cmpd="sng" w="22225">
            <a:solidFill>
              <a:schemeClr val="dk2"/>
            </a:solidFill>
            <a:prstDash val="solid"/>
            <a:round/>
            <a:headEnd len="sm" w="sm" type="none"/>
            <a:tailEnd len="sm" w="sm" type="none"/>
          </a:ln>
        </p:spPr>
      </p:cxnSp>
      <p:sp>
        <p:nvSpPr>
          <p:cNvPr id="113" name="Google Shape;113;p37"/>
          <p:cNvSpPr txBox="1"/>
          <p:nvPr>
            <p:ph idx="11" type="ftr"/>
          </p:nvPr>
        </p:nvSpPr>
        <p:spPr>
          <a:xfrm>
            <a:off x="824241" y="6290774"/>
            <a:ext cx="6637071" cy="3651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0" i="0" sz="1100" cap="none">
                <a:solidFill>
                  <a:schemeClr val="dk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37"/>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 Topic 2" showMasterSp="0">
  <p:cSld name="Agenda - Topic 2">
    <p:spTree>
      <p:nvGrpSpPr>
        <p:cNvPr id="115" name="Shape 115"/>
        <p:cNvGrpSpPr/>
        <p:nvPr/>
      </p:nvGrpSpPr>
      <p:grpSpPr>
        <a:xfrm>
          <a:off x="0" y="0"/>
          <a:ext cx="0" cy="0"/>
          <a:chOff x="0" y="0"/>
          <a:chExt cx="0" cy="0"/>
        </a:xfrm>
      </p:grpSpPr>
      <p:sp>
        <p:nvSpPr>
          <p:cNvPr id="116" name="Google Shape;116;p38"/>
          <p:cNvSpPr/>
          <p:nvPr/>
        </p:nvSpPr>
        <p:spPr>
          <a:xfrm>
            <a:off x="6093537" y="-1946"/>
            <a:ext cx="3601340" cy="6881814"/>
          </a:xfrm>
          <a:custGeom>
            <a:rect b="b" l="l" r="r" t="t"/>
            <a:pathLst>
              <a:path extrusionOk="0" h="6881814" w="3601340">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117" name="Google Shape;117;p38"/>
          <p:cNvSpPr/>
          <p:nvPr>
            <p:ph idx="2" type="pic"/>
          </p:nvPr>
        </p:nvSpPr>
        <p:spPr>
          <a:xfrm flipH="1">
            <a:off x="7163691" y="0"/>
            <a:ext cx="5024825" cy="6858000"/>
          </a:xfrm>
          <a:prstGeom prst="rect">
            <a:avLst/>
          </a:prstGeom>
          <a:solidFill>
            <a:schemeClr val="lt2"/>
          </a:solidFill>
          <a:ln>
            <a:noFill/>
          </a:ln>
        </p:spPr>
      </p:sp>
      <p:sp>
        <p:nvSpPr>
          <p:cNvPr id="118" name="Google Shape;118;p38"/>
          <p:cNvSpPr txBox="1"/>
          <p:nvPr>
            <p:ph type="ctrTitle"/>
          </p:nvPr>
        </p:nvSpPr>
        <p:spPr>
          <a:xfrm>
            <a:off x="796322" y="320040"/>
            <a:ext cx="6732237" cy="101714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 name="Google Shape;119;p38"/>
          <p:cNvSpPr txBox="1"/>
          <p:nvPr>
            <p:ph idx="1" type="body"/>
          </p:nvPr>
        </p:nvSpPr>
        <p:spPr>
          <a:xfrm>
            <a:off x="824242" y="174947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20" name="Google Shape;120;p38"/>
          <p:cNvSpPr txBox="1"/>
          <p:nvPr>
            <p:ph idx="3" type="body"/>
          </p:nvPr>
        </p:nvSpPr>
        <p:spPr>
          <a:xfrm>
            <a:off x="1643379" y="174947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21" name="Google Shape;121;p38"/>
          <p:cNvSpPr txBox="1"/>
          <p:nvPr>
            <p:ph idx="4" type="body"/>
          </p:nvPr>
        </p:nvSpPr>
        <p:spPr>
          <a:xfrm>
            <a:off x="824242" y="2378035"/>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5400"/>
              <a:buNone/>
              <a:defRPr b="0" baseline="-25000" sz="5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22" name="Google Shape;122;p38"/>
          <p:cNvSpPr txBox="1"/>
          <p:nvPr>
            <p:ph idx="5" type="body"/>
          </p:nvPr>
        </p:nvSpPr>
        <p:spPr>
          <a:xfrm>
            <a:off x="1643379" y="2378035"/>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400"/>
              <a:buNone/>
              <a:defRPr sz="2400"/>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23" name="Google Shape;123;p38"/>
          <p:cNvSpPr txBox="1"/>
          <p:nvPr>
            <p:ph idx="6" type="body"/>
          </p:nvPr>
        </p:nvSpPr>
        <p:spPr>
          <a:xfrm>
            <a:off x="824242" y="300690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24" name="Google Shape;124;p38"/>
          <p:cNvSpPr txBox="1"/>
          <p:nvPr>
            <p:ph idx="7" type="body"/>
          </p:nvPr>
        </p:nvSpPr>
        <p:spPr>
          <a:xfrm>
            <a:off x="1643379" y="3009613"/>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25" name="Google Shape;125;p38"/>
          <p:cNvSpPr txBox="1"/>
          <p:nvPr>
            <p:ph idx="8" type="body"/>
          </p:nvPr>
        </p:nvSpPr>
        <p:spPr>
          <a:xfrm>
            <a:off x="824242" y="3635783"/>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26" name="Google Shape;126;p38"/>
          <p:cNvSpPr txBox="1"/>
          <p:nvPr>
            <p:ph idx="9" type="body"/>
          </p:nvPr>
        </p:nvSpPr>
        <p:spPr>
          <a:xfrm>
            <a:off x="1643379" y="363816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27" name="Google Shape;127;p38"/>
          <p:cNvSpPr txBox="1"/>
          <p:nvPr>
            <p:ph idx="13" type="body"/>
          </p:nvPr>
        </p:nvSpPr>
        <p:spPr>
          <a:xfrm>
            <a:off x="824242" y="4264656"/>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28" name="Google Shape;128;p38"/>
          <p:cNvSpPr txBox="1"/>
          <p:nvPr>
            <p:ph idx="14" type="body"/>
          </p:nvPr>
        </p:nvSpPr>
        <p:spPr>
          <a:xfrm>
            <a:off x="1643379" y="4269747"/>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cxnSp>
        <p:nvCxnSpPr>
          <p:cNvPr id="129" name="Google Shape;129;p38"/>
          <p:cNvCxnSpPr/>
          <p:nvPr/>
        </p:nvCxnSpPr>
        <p:spPr>
          <a:xfrm flipH="1" rot="10800000">
            <a:off x="6889763" y="0"/>
            <a:ext cx="1822122" cy="6871447"/>
          </a:xfrm>
          <a:prstGeom prst="straightConnector1">
            <a:avLst/>
          </a:prstGeom>
          <a:noFill/>
          <a:ln cap="flat" cmpd="sng" w="22225">
            <a:solidFill>
              <a:schemeClr val="dk2"/>
            </a:solidFill>
            <a:prstDash val="solid"/>
            <a:round/>
            <a:headEnd len="sm" w="sm" type="none"/>
            <a:tailEnd len="sm" w="sm" type="none"/>
          </a:ln>
        </p:spPr>
      </p:cxnSp>
      <p:sp>
        <p:nvSpPr>
          <p:cNvPr id="130" name="Google Shape;130;p38"/>
          <p:cNvSpPr txBox="1"/>
          <p:nvPr>
            <p:ph idx="11" type="ftr"/>
          </p:nvPr>
        </p:nvSpPr>
        <p:spPr>
          <a:xfrm>
            <a:off x="824241" y="6290774"/>
            <a:ext cx="6637071" cy="3651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0" i="0" sz="1100" cap="none">
                <a:solidFill>
                  <a:schemeClr val="dk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p38"/>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 Topic 3" showMasterSp="0">
  <p:cSld name="Agenda - Topic 3">
    <p:spTree>
      <p:nvGrpSpPr>
        <p:cNvPr id="132" name="Shape 132"/>
        <p:cNvGrpSpPr/>
        <p:nvPr/>
      </p:nvGrpSpPr>
      <p:grpSpPr>
        <a:xfrm>
          <a:off x="0" y="0"/>
          <a:ext cx="0" cy="0"/>
          <a:chOff x="0" y="0"/>
          <a:chExt cx="0" cy="0"/>
        </a:xfrm>
      </p:grpSpPr>
      <p:sp>
        <p:nvSpPr>
          <p:cNvPr id="133" name="Google Shape;133;p39"/>
          <p:cNvSpPr/>
          <p:nvPr/>
        </p:nvSpPr>
        <p:spPr>
          <a:xfrm>
            <a:off x="6093537" y="-1946"/>
            <a:ext cx="3601340" cy="6881814"/>
          </a:xfrm>
          <a:custGeom>
            <a:rect b="b" l="l" r="r" t="t"/>
            <a:pathLst>
              <a:path extrusionOk="0" h="6881814" w="3601340">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134" name="Google Shape;134;p39"/>
          <p:cNvSpPr/>
          <p:nvPr>
            <p:ph idx="2" type="pic"/>
          </p:nvPr>
        </p:nvSpPr>
        <p:spPr>
          <a:xfrm flipH="1">
            <a:off x="7163691" y="0"/>
            <a:ext cx="5024825" cy="6858000"/>
          </a:xfrm>
          <a:prstGeom prst="rect">
            <a:avLst/>
          </a:prstGeom>
          <a:solidFill>
            <a:schemeClr val="lt2"/>
          </a:solidFill>
          <a:ln>
            <a:noFill/>
          </a:ln>
        </p:spPr>
      </p:sp>
      <p:sp>
        <p:nvSpPr>
          <p:cNvPr id="135" name="Google Shape;135;p39"/>
          <p:cNvSpPr txBox="1"/>
          <p:nvPr>
            <p:ph type="ctrTitle"/>
          </p:nvPr>
        </p:nvSpPr>
        <p:spPr>
          <a:xfrm>
            <a:off x="796322" y="320040"/>
            <a:ext cx="6732237" cy="101714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p39"/>
          <p:cNvSpPr txBox="1"/>
          <p:nvPr>
            <p:ph idx="1" type="body"/>
          </p:nvPr>
        </p:nvSpPr>
        <p:spPr>
          <a:xfrm>
            <a:off x="824242" y="174947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37" name="Google Shape;137;p39"/>
          <p:cNvSpPr txBox="1"/>
          <p:nvPr>
            <p:ph idx="3" type="body"/>
          </p:nvPr>
        </p:nvSpPr>
        <p:spPr>
          <a:xfrm>
            <a:off x="1643379" y="174947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38" name="Google Shape;138;p39"/>
          <p:cNvSpPr txBox="1"/>
          <p:nvPr>
            <p:ph idx="4" type="body"/>
          </p:nvPr>
        </p:nvSpPr>
        <p:spPr>
          <a:xfrm>
            <a:off x="824242" y="2378035"/>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39" name="Google Shape;139;p39"/>
          <p:cNvSpPr txBox="1"/>
          <p:nvPr>
            <p:ph idx="5" type="body"/>
          </p:nvPr>
        </p:nvSpPr>
        <p:spPr>
          <a:xfrm>
            <a:off x="1643379" y="2378035"/>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sz="2000">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40" name="Google Shape;140;p39"/>
          <p:cNvSpPr txBox="1"/>
          <p:nvPr>
            <p:ph idx="6" type="body"/>
          </p:nvPr>
        </p:nvSpPr>
        <p:spPr>
          <a:xfrm>
            <a:off x="824242" y="300690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5400"/>
              <a:buNone/>
              <a:defRPr b="0" baseline="-25000" sz="5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41" name="Google Shape;141;p39"/>
          <p:cNvSpPr txBox="1"/>
          <p:nvPr>
            <p:ph idx="7" type="body"/>
          </p:nvPr>
        </p:nvSpPr>
        <p:spPr>
          <a:xfrm>
            <a:off x="1643379" y="3009613"/>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400"/>
              <a:buNone/>
              <a:defRPr sz="2400">
                <a:solidFill>
                  <a:schemeClr val="dk1"/>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42" name="Google Shape;142;p39"/>
          <p:cNvSpPr txBox="1"/>
          <p:nvPr>
            <p:ph idx="8" type="body"/>
          </p:nvPr>
        </p:nvSpPr>
        <p:spPr>
          <a:xfrm>
            <a:off x="824242" y="3635783"/>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43" name="Google Shape;143;p39"/>
          <p:cNvSpPr txBox="1"/>
          <p:nvPr>
            <p:ph idx="9" type="body"/>
          </p:nvPr>
        </p:nvSpPr>
        <p:spPr>
          <a:xfrm>
            <a:off x="1643379" y="363816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44" name="Google Shape;144;p39"/>
          <p:cNvSpPr txBox="1"/>
          <p:nvPr>
            <p:ph idx="13" type="body"/>
          </p:nvPr>
        </p:nvSpPr>
        <p:spPr>
          <a:xfrm>
            <a:off x="824242" y="4264656"/>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45" name="Google Shape;145;p39"/>
          <p:cNvSpPr txBox="1"/>
          <p:nvPr>
            <p:ph idx="14" type="body"/>
          </p:nvPr>
        </p:nvSpPr>
        <p:spPr>
          <a:xfrm>
            <a:off x="1643379" y="4269747"/>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cxnSp>
        <p:nvCxnSpPr>
          <p:cNvPr id="146" name="Google Shape;146;p39"/>
          <p:cNvCxnSpPr/>
          <p:nvPr/>
        </p:nvCxnSpPr>
        <p:spPr>
          <a:xfrm flipH="1" rot="10800000">
            <a:off x="6889763" y="0"/>
            <a:ext cx="1822122" cy="6871447"/>
          </a:xfrm>
          <a:prstGeom prst="straightConnector1">
            <a:avLst/>
          </a:prstGeom>
          <a:noFill/>
          <a:ln cap="flat" cmpd="sng" w="22225">
            <a:solidFill>
              <a:schemeClr val="dk2"/>
            </a:solidFill>
            <a:prstDash val="solid"/>
            <a:round/>
            <a:headEnd len="sm" w="sm" type="none"/>
            <a:tailEnd len="sm" w="sm" type="none"/>
          </a:ln>
        </p:spPr>
      </p:cxnSp>
      <p:sp>
        <p:nvSpPr>
          <p:cNvPr id="147" name="Google Shape;147;p39"/>
          <p:cNvSpPr txBox="1"/>
          <p:nvPr>
            <p:ph idx="11" type="ftr"/>
          </p:nvPr>
        </p:nvSpPr>
        <p:spPr>
          <a:xfrm>
            <a:off x="824241" y="6290774"/>
            <a:ext cx="6637071" cy="3651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0" i="0" sz="1100" cap="none">
                <a:solidFill>
                  <a:schemeClr val="dk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8" name="Google Shape;148;p39"/>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 Topic 4" showMasterSp="0">
  <p:cSld name="Agenda - Topic 4">
    <p:spTree>
      <p:nvGrpSpPr>
        <p:cNvPr id="149" name="Shape 149"/>
        <p:cNvGrpSpPr/>
        <p:nvPr/>
      </p:nvGrpSpPr>
      <p:grpSpPr>
        <a:xfrm>
          <a:off x="0" y="0"/>
          <a:ext cx="0" cy="0"/>
          <a:chOff x="0" y="0"/>
          <a:chExt cx="0" cy="0"/>
        </a:xfrm>
      </p:grpSpPr>
      <p:sp>
        <p:nvSpPr>
          <p:cNvPr id="150" name="Google Shape;150;p40"/>
          <p:cNvSpPr/>
          <p:nvPr/>
        </p:nvSpPr>
        <p:spPr>
          <a:xfrm>
            <a:off x="6093537" y="-1946"/>
            <a:ext cx="3601340" cy="6881814"/>
          </a:xfrm>
          <a:custGeom>
            <a:rect b="b" l="l" r="r" t="t"/>
            <a:pathLst>
              <a:path extrusionOk="0" h="6881814" w="3601340">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151" name="Google Shape;151;p40"/>
          <p:cNvSpPr/>
          <p:nvPr>
            <p:ph idx="2" type="pic"/>
          </p:nvPr>
        </p:nvSpPr>
        <p:spPr>
          <a:xfrm flipH="1">
            <a:off x="7163691" y="0"/>
            <a:ext cx="5024825" cy="6858000"/>
          </a:xfrm>
          <a:prstGeom prst="rect">
            <a:avLst/>
          </a:prstGeom>
          <a:solidFill>
            <a:schemeClr val="lt2"/>
          </a:solidFill>
          <a:ln>
            <a:noFill/>
          </a:ln>
        </p:spPr>
      </p:sp>
      <p:sp>
        <p:nvSpPr>
          <p:cNvPr id="152" name="Google Shape;152;p40"/>
          <p:cNvSpPr txBox="1"/>
          <p:nvPr>
            <p:ph type="ctrTitle"/>
          </p:nvPr>
        </p:nvSpPr>
        <p:spPr>
          <a:xfrm>
            <a:off x="796322" y="320040"/>
            <a:ext cx="6732237" cy="101714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3" name="Google Shape;153;p40"/>
          <p:cNvSpPr txBox="1"/>
          <p:nvPr>
            <p:ph idx="1" type="body"/>
          </p:nvPr>
        </p:nvSpPr>
        <p:spPr>
          <a:xfrm>
            <a:off x="824242" y="174947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54" name="Google Shape;154;p40"/>
          <p:cNvSpPr txBox="1"/>
          <p:nvPr>
            <p:ph idx="3" type="body"/>
          </p:nvPr>
        </p:nvSpPr>
        <p:spPr>
          <a:xfrm>
            <a:off x="1643379" y="174947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55" name="Google Shape;155;p40"/>
          <p:cNvSpPr txBox="1"/>
          <p:nvPr>
            <p:ph idx="4" type="body"/>
          </p:nvPr>
        </p:nvSpPr>
        <p:spPr>
          <a:xfrm>
            <a:off x="824242" y="2378035"/>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56" name="Google Shape;156;p40"/>
          <p:cNvSpPr txBox="1"/>
          <p:nvPr>
            <p:ph idx="5" type="body"/>
          </p:nvPr>
        </p:nvSpPr>
        <p:spPr>
          <a:xfrm>
            <a:off x="1643379" y="2378035"/>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sz="2000">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57" name="Google Shape;157;p40"/>
          <p:cNvSpPr txBox="1"/>
          <p:nvPr>
            <p:ph idx="6" type="body"/>
          </p:nvPr>
        </p:nvSpPr>
        <p:spPr>
          <a:xfrm>
            <a:off x="824242" y="300690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58" name="Google Shape;158;p40"/>
          <p:cNvSpPr txBox="1"/>
          <p:nvPr>
            <p:ph idx="7" type="body"/>
          </p:nvPr>
        </p:nvSpPr>
        <p:spPr>
          <a:xfrm>
            <a:off x="1643379" y="3009613"/>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sz="2000">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59" name="Google Shape;159;p40"/>
          <p:cNvSpPr txBox="1"/>
          <p:nvPr>
            <p:ph idx="8" type="body"/>
          </p:nvPr>
        </p:nvSpPr>
        <p:spPr>
          <a:xfrm>
            <a:off x="824242" y="3635783"/>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5400"/>
              <a:buNone/>
              <a:defRPr b="0" baseline="-25000" sz="5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60" name="Google Shape;160;p40"/>
          <p:cNvSpPr txBox="1"/>
          <p:nvPr>
            <p:ph idx="9" type="body"/>
          </p:nvPr>
        </p:nvSpPr>
        <p:spPr>
          <a:xfrm>
            <a:off x="1643379" y="363816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400"/>
              <a:buNone/>
              <a:defRPr sz="2400">
                <a:solidFill>
                  <a:schemeClr val="dk1"/>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61" name="Google Shape;161;p40"/>
          <p:cNvSpPr txBox="1"/>
          <p:nvPr>
            <p:ph idx="13" type="body"/>
          </p:nvPr>
        </p:nvSpPr>
        <p:spPr>
          <a:xfrm>
            <a:off x="824242" y="4264656"/>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62" name="Google Shape;162;p40"/>
          <p:cNvSpPr txBox="1"/>
          <p:nvPr>
            <p:ph idx="14" type="body"/>
          </p:nvPr>
        </p:nvSpPr>
        <p:spPr>
          <a:xfrm>
            <a:off x="1643379" y="4269747"/>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cxnSp>
        <p:nvCxnSpPr>
          <p:cNvPr id="163" name="Google Shape;163;p40"/>
          <p:cNvCxnSpPr/>
          <p:nvPr/>
        </p:nvCxnSpPr>
        <p:spPr>
          <a:xfrm flipH="1" rot="10800000">
            <a:off x="6889763" y="0"/>
            <a:ext cx="1822122" cy="6871447"/>
          </a:xfrm>
          <a:prstGeom prst="straightConnector1">
            <a:avLst/>
          </a:prstGeom>
          <a:noFill/>
          <a:ln cap="flat" cmpd="sng" w="22225">
            <a:solidFill>
              <a:schemeClr val="dk2"/>
            </a:solidFill>
            <a:prstDash val="solid"/>
            <a:round/>
            <a:headEnd len="sm" w="sm" type="none"/>
            <a:tailEnd len="sm" w="sm" type="none"/>
          </a:ln>
        </p:spPr>
      </p:cxnSp>
      <p:sp>
        <p:nvSpPr>
          <p:cNvPr id="164" name="Google Shape;164;p40"/>
          <p:cNvSpPr txBox="1"/>
          <p:nvPr>
            <p:ph idx="11" type="ftr"/>
          </p:nvPr>
        </p:nvSpPr>
        <p:spPr>
          <a:xfrm>
            <a:off x="824241" y="6290774"/>
            <a:ext cx="6637071" cy="3651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0" i="0" sz="1100" cap="none">
                <a:solidFill>
                  <a:schemeClr val="dk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5" name="Google Shape;165;p40"/>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 Topic 5" showMasterSp="0">
  <p:cSld name="Agenda - Topic 5">
    <p:spTree>
      <p:nvGrpSpPr>
        <p:cNvPr id="166" name="Shape 166"/>
        <p:cNvGrpSpPr/>
        <p:nvPr/>
      </p:nvGrpSpPr>
      <p:grpSpPr>
        <a:xfrm>
          <a:off x="0" y="0"/>
          <a:ext cx="0" cy="0"/>
          <a:chOff x="0" y="0"/>
          <a:chExt cx="0" cy="0"/>
        </a:xfrm>
      </p:grpSpPr>
      <p:sp>
        <p:nvSpPr>
          <p:cNvPr id="167" name="Google Shape;167;p41"/>
          <p:cNvSpPr/>
          <p:nvPr/>
        </p:nvSpPr>
        <p:spPr>
          <a:xfrm>
            <a:off x="6093537" y="-1946"/>
            <a:ext cx="3601340" cy="6881814"/>
          </a:xfrm>
          <a:custGeom>
            <a:rect b="b" l="l" r="r" t="t"/>
            <a:pathLst>
              <a:path extrusionOk="0" h="6881814" w="3601340">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168" name="Google Shape;168;p41"/>
          <p:cNvSpPr/>
          <p:nvPr>
            <p:ph idx="2" type="pic"/>
          </p:nvPr>
        </p:nvSpPr>
        <p:spPr>
          <a:xfrm flipH="1">
            <a:off x="7163691" y="0"/>
            <a:ext cx="5024825" cy="6858000"/>
          </a:xfrm>
          <a:prstGeom prst="rect">
            <a:avLst/>
          </a:prstGeom>
          <a:solidFill>
            <a:schemeClr val="lt2"/>
          </a:solidFill>
          <a:ln>
            <a:noFill/>
          </a:ln>
        </p:spPr>
      </p:sp>
      <p:sp>
        <p:nvSpPr>
          <p:cNvPr id="169" name="Google Shape;169;p41"/>
          <p:cNvSpPr txBox="1"/>
          <p:nvPr>
            <p:ph type="ctrTitle"/>
          </p:nvPr>
        </p:nvSpPr>
        <p:spPr>
          <a:xfrm>
            <a:off x="796322" y="320040"/>
            <a:ext cx="6732237" cy="101714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0" name="Google Shape;170;p41"/>
          <p:cNvSpPr txBox="1"/>
          <p:nvPr>
            <p:ph idx="1" type="body"/>
          </p:nvPr>
        </p:nvSpPr>
        <p:spPr>
          <a:xfrm>
            <a:off x="824242" y="174947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71" name="Google Shape;171;p41"/>
          <p:cNvSpPr txBox="1"/>
          <p:nvPr>
            <p:ph idx="3" type="body"/>
          </p:nvPr>
        </p:nvSpPr>
        <p:spPr>
          <a:xfrm>
            <a:off x="1643379" y="174947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72" name="Google Shape;172;p41"/>
          <p:cNvSpPr txBox="1"/>
          <p:nvPr>
            <p:ph idx="4" type="body"/>
          </p:nvPr>
        </p:nvSpPr>
        <p:spPr>
          <a:xfrm>
            <a:off x="824242" y="2378035"/>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73" name="Google Shape;173;p41"/>
          <p:cNvSpPr txBox="1"/>
          <p:nvPr>
            <p:ph idx="5" type="body"/>
          </p:nvPr>
        </p:nvSpPr>
        <p:spPr>
          <a:xfrm>
            <a:off x="1643379" y="2378035"/>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sz="2000">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74" name="Google Shape;174;p41"/>
          <p:cNvSpPr txBox="1"/>
          <p:nvPr>
            <p:ph idx="6" type="body"/>
          </p:nvPr>
        </p:nvSpPr>
        <p:spPr>
          <a:xfrm>
            <a:off x="824242" y="300690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75" name="Google Shape;175;p41"/>
          <p:cNvSpPr txBox="1"/>
          <p:nvPr>
            <p:ph idx="7" type="body"/>
          </p:nvPr>
        </p:nvSpPr>
        <p:spPr>
          <a:xfrm>
            <a:off x="1643379" y="3009613"/>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sz="2000">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76" name="Google Shape;176;p41"/>
          <p:cNvSpPr txBox="1"/>
          <p:nvPr>
            <p:ph idx="8" type="body"/>
          </p:nvPr>
        </p:nvSpPr>
        <p:spPr>
          <a:xfrm>
            <a:off x="824242" y="3635783"/>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77" name="Google Shape;177;p41"/>
          <p:cNvSpPr txBox="1"/>
          <p:nvPr>
            <p:ph idx="9" type="body"/>
          </p:nvPr>
        </p:nvSpPr>
        <p:spPr>
          <a:xfrm>
            <a:off x="1643379" y="363816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78" name="Google Shape;178;p41"/>
          <p:cNvSpPr txBox="1"/>
          <p:nvPr>
            <p:ph idx="13" type="body"/>
          </p:nvPr>
        </p:nvSpPr>
        <p:spPr>
          <a:xfrm>
            <a:off x="824242" y="4264656"/>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5400"/>
              <a:buNone/>
              <a:defRPr b="0" baseline="-25000" sz="5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79" name="Google Shape;179;p41"/>
          <p:cNvSpPr txBox="1"/>
          <p:nvPr>
            <p:ph idx="14" type="body"/>
          </p:nvPr>
        </p:nvSpPr>
        <p:spPr>
          <a:xfrm>
            <a:off x="1643379" y="4269747"/>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400"/>
              <a:buNone/>
              <a:defRPr sz="2400">
                <a:solidFill>
                  <a:schemeClr val="dk1"/>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cxnSp>
        <p:nvCxnSpPr>
          <p:cNvPr id="180" name="Google Shape;180;p41"/>
          <p:cNvCxnSpPr/>
          <p:nvPr/>
        </p:nvCxnSpPr>
        <p:spPr>
          <a:xfrm flipH="1" rot="10800000">
            <a:off x="6889763" y="0"/>
            <a:ext cx="1822122" cy="6871447"/>
          </a:xfrm>
          <a:prstGeom prst="straightConnector1">
            <a:avLst/>
          </a:prstGeom>
          <a:noFill/>
          <a:ln cap="flat" cmpd="sng" w="22225">
            <a:solidFill>
              <a:schemeClr val="dk2"/>
            </a:solidFill>
            <a:prstDash val="solid"/>
            <a:round/>
            <a:headEnd len="sm" w="sm" type="none"/>
            <a:tailEnd len="sm" w="sm" type="none"/>
          </a:ln>
        </p:spPr>
      </p:cxnSp>
      <p:sp>
        <p:nvSpPr>
          <p:cNvPr id="181" name="Google Shape;181;p41"/>
          <p:cNvSpPr txBox="1"/>
          <p:nvPr>
            <p:ph idx="11" type="ftr"/>
          </p:nvPr>
        </p:nvSpPr>
        <p:spPr>
          <a:xfrm>
            <a:off x="824241" y="6290774"/>
            <a:ext cx="6637071" cy="3651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0" i="0" sz="1100" cap="none">
                <a:solidFill>
                  <a:schemeClr val="dk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2" name="Google Shape;182;p41"/>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183" name="Shape 183"/>
        <p:cNvGrpSpPr/>
        <p:nvPr/>
      </p:nvGrpSpPr>
      <p:grpSpPr>
        <a:xfrm>
          <a:off x="0" y="0"/>
          <a:ext cx="0" cy="0"/>
          <a:chOff x="0" y="0"/>
          <a:chExt cx="0" cy="0"/>
        </a:xfrm>
      </p:grpSpPr>
      <p:sp>
        <p:nvSpPr>
          <p:cNvPr id="184" name="Google Shape;184;p42"/>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5" name="Google Shape;185;p42"/>
          <p:cNvSpPr txBox="1"/>
          <p:nvPr>
            <p:ph idx="1" type="body"/>
          </p:nvPr>
        </p:nvSpPr>
        <p:spPr>
          <a:xfrm>
            <a:off x="1097280" y="2108201"/>
            <a:ext cx="10058400" cy="3760891"/>
          </a:xfrm>
          <a:prstGeom prst="rect">
            <a:avLst/>
          </a:prstGeom>
          <a:noFill/>
          <a:ln>
            <a:noFill/>
          </a:ln>
        </p:spPr>
        <p:txBody>
          <a:bodyPr anchorCtr="0" anchor="t" bIns="45700" lIns="0" spcFirstLastPara="1" rIns="0" wrap="square" tIns="45700">
            <a:normAutofit/>
          </a:bodyPr>
          <a:lstStyle>
            <a:lvl1pPr indent="-342900" lvl="0" marL="457200" algn="l">
              <a:lnSpc>
                <a:spcPct val="100000"/>
              </a:lnSpc>
              <a:spcBef>
                <a:spcPts val="1200"/>
              </a:spcBef>
              <a:spcAft>
                <a:spcPts val="0"/>
              </a:spcAft>
              <a:buSzPts val="1800"/>
              <a:buChar char=" "/>
              <a:defRPr/>
            </a:lvl1pPr>
            <a:lvl2pPr indent="-342900" lvl="1" marL="914400" algn="l">
              <a:lnSpc>
                <a:spcPct val="100000"/>
              </a:lnSpc>
              <a:spcBef>
                <a:spcPts val="200"/>
              </a:spcBef>
              <a:spcAft>
                <a:spcPts val="0"/>
              </a:spcAft>
              <a:buClr>
                <a:schemeClr val="dk1"/>
              </a:buClr>
              <a:buSzPts val="1800"/>
              <a:buChar char="◦"/>
              <a:defRPr/>
            </a:lvl2pPr>
            <a:lvl3pPr indent="-342900" lvl="2" marL="1371600" algn="l">
              <a:lnSpc>
                <a:spcPct val="100000"/>
              </a:lnSpc>
              <a:spcBef>
                <a:spcPts val="400"/>
              </a:spcBef>
              <a:spcAft>
                <a:spcPts val="0"/>
              </a:spcAft>
              <a:buClr>
                <a:schemeClr val="dk1"/>
              </a:buClr>
              <a:buSzPts val="1800"/>
              <a:buChar char="◦"/>
              <a:defRPr/>
            </a:lvl3pPr>
            <a:lvl4pPr indent="-342900" lvl="3" marL="1828800" algn="l">
              <a:lnSpc>
                <a:spcPct val="100000"/>
              </a:lnSpc>
              <a:spcBef>
                <a:spcPts val="400"/>
              </a:spcBef>
              <a:spcAft>
                <a:spcPts val="0"/>
              </a:spcAft>
              <a:buClr>
                <a:schemeClr val="dk1"/>
              </a:buClr>
              <a:buSzPts val="1800"/>
              <a:buChar char="◦"/>
              <a:defRPr/>
            </a:lvl4pPr>
            <a:lvl5pPr indent="-342900" lvl="4" marL="2286000" algn="l">
              <a:lnSpc>
                <a:spcPct val="100000"/>
              </a:lnSpc>
              <a:spcBef>
                <a:spcPts val="400"/>
              </a:spcBef>
              <a:spcAft>
                <a:spcPts val="0"/>
              </a:spcAft>
              <a:buClr>
                <a:schemeClr val="dk1"/>
              </a:buClr>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86" name="Google Shape;186;p42"/>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187" name="Google Shape;187;p42"/>
          <p:cNvSpPr txBox="1"/>
          <p:nvPr>
            <p:ph idx="11" type="ftr"/>
          </p:nvPr>
        </p:nvSpPr>
        <p:spPr>
          <a:xfrm>
            <a:off x="643051" y="6221324"/>
            <a:ext cx="6818262" cy="3651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8" name="Google Shape;188;p42"/>
          <p:cNvSpPr txBox="1"/>
          <p:nvPr>
            <p:ph idx="12" type="sldNum"/>
          </p:nvPr>
        </p:nvSpPr>
        <p:spPr>
          <a:xfrm>
            <a:off x="10930596" y="6221324"/>
            <a:ext cx="617912"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ontent" type="txAndObj">
  <p:cSld name="TEXT_AND_OBJECT">
    <p:spTree>
      <p:nvGrpSpPr>
        <p:cNvPr id="189" name="Shape 189"/>
        <p:cNvGrpSpPr/>
        <p:nvPr/>
      </p:nvGrpSpPr>
      <p:grpSpPr>
        <a:xfrm>
          <a:off x="0" y="0"/>
          <a:ext cx="0" cy="0"/>
          <a:chOff x="0" y="0"/>
          <a:chExt cx="0" cy="0"/>
        </a:xfrm>
      </p:grpSpPr>
      <p:sp>
        <p:nvSpPr>
          <p:cNvPr id="190" name="Google Shape;190;p43"/>
          <p:cNvSpPr txBox="1"/>
          <p:nvPr>
            <p:ph type="title"/>
          </p:nvPr>
        </p:nvSpPr>
        <p:spPr>
          <a:xfrm>
            <a:off x="609600" y="0"/>
            <a:ext cx="10972800" cy="11430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1" name="Google Shape;191;p43"/>
          <p:cNvSpPr txBox="1"/>
          <p:nvPr>
            <p:ph idx="1" type="body"/>
          </p:nvPr>
        </p:nvSpPr>
        <p:spPr>
          <a:xfrm>
            <a:off x="609600" y="1524000"/>
            <a:ext cx="5435600" cy="4114800"/>
          </a:xfrm>
          <a:prstGeom prst="rect">
            <a:avLst/>
          </a:prstGeom>
          <a:noFill/>
          <a:ln>
            <a:noFill/>
          </a:ln>
        </p:spPr>
        <p:txBody>
          <a:bodyPr anchorCtr="0" anchor="t" bIns="45700" lIns="0" spcFirstLastPara="1" rIns="0" wrap="square" tIns="45700">
            <a:normAutofit/>
          </a:bodyPr>
          <a:lstStyle>
            <a:lvl1pPr indent="-342900" lvl="0" marL="457200" algn="l">
              <a:lnSpc>
                <a:spcPct val="100000"/>
              </a:lnSpc>
              <a:spcBef>
                <a:spcPts val="1200"/>
              </a:spcBef>
              <a:spcAft>
                <a:spcPts val="0"/>
              </a:spcAft>
              <a:buSzPts val="1800"/>
              <a:buChar char=" "/>
              <a:defRPr/>
            </a:lvl1pPr>
            <a:lvl2pPr indent="-342900" lvl="1" marL="914400" algn="l">
              <a:lnSpc>
                <a:spcPct val="100000"/>
              </a:lnSpc>
              <a:spcBef>
                <a:spcPts val="200"/>
              </a:spcBef>
              <a:spcAft>
                <a:spcPts val="0"/>
              </a:spcAft>
              <a:buClr>
                <a:schemeClr val="dk1"/>
              </a:buClr>
              <a:buSzPts val="1800"/>
              <a:buChar char="◦"/>
              <a:defRPr/>
            </a:lvl2pPr>
            <a:lvl3pPr indent="-342900" lvl="2" marL="1371600" algn="l">
              <a:lnSpc>
                <a:spcPct val="100000"/>
              </a:lnSpc>
              <a:spcBef>
                <a:spcPts val="400"/>
              </a:spcBef>
              <a:spcAft>
                <a:spcPts val="0"/>
              </a:spcAft>
              <a:buClr>
                <a:schemeClr val="dk1"/>
              </a:buClr>
              <a:buSzPts val="1800"/>
              <a:buChar char="◦"/>
              <a:defRPr/>
            </a:lvl3pPr>
            <a:lvl4pPr indent="-342900" lvl="3" marL="1828800" algn="l">
              <a:lnSpc>
                <a:spcPct val="100000"/>
              </a:lnSpc>
              <a:spcBef>
                <a:spcPts val="400"/>
              </a:spcBef>
              <a:spcAft>
                <a:spcPts val="0"/>
              </a:spcAft>
              <a:buClr>
                <a:schemeClr val="dk1"/>
              </a:buClr>
              <a:buSzPts val="1800"/>
              <a:buChar char="◦"/>
              <a:defRPr/>
            </a:lvl4pPr>
            <a:lvl5pPr indent="-342900" lvl="4" marL="2286000" algn="l">
              <a:lnSpc>
                <a:spcPct val="100000"/>
              </a:lnSpc>
              <a:spcBef>
                <a:spcPts val="400"/>
              </a:spcBef>
              <a:spcAft>
                <a:spcPts val="0"/>
              </a:spcAft>
              <a:buClr>
                <a:schemeClr val="dk1"/>
              </a:buClr>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92" name="Google Shape;192;p43"/>
          <p:cNvSpPr txBox="1"/>
          <p:nvPr>
            <p:ph idx="2" type="body"/>
          </p:nvPr>
        </p:nvSpPr>
        <p:spPr>
          <a:xfrm>
            <a:off x="6248400" y="1524000"/>
            <a:ext cx="5435600" cy="4114800"/>
          </a:xfrm>
          <a:prstGeom prst="rect">
            <a:avLst/>
          </a:prstGeom>
          <a:noFill/>
          <a:ln>
            <a:noFill/>
          </a:ln>
        </p:spPr>
        <p:txBody>
          <a:bodyPr anchorCtr="0" anchor="t" bIns="45700" lIns="0" spcFirstLastPara="1" rIns="0" wrap="square" tIns="45700">
            <a:normAutofit/>
          </a:bodyPr>
          <a:lstStyle>
            <a:lvl1pPr indent="-342900" lvl="0" marL="457200" algn="l">
              <a:lnSpc>
                <a:spcPct val="100000"/>
              </a:lnSpc>
              <a:spcBef>
                <a:spcPts val="1200"/>
              </a:spcBef>
              <a:spcAft>
                <a:spcPts val="0"/>
              </a:spcAft>
              <a:buSzPts val="1800"/>
              <a:buChar char=" "/>
              <a:defRPr/>
            </a:lvl1pPr>
            <a:lvl2pPr indent="-342900" lvl="1" marL="914400" algn="l">
              <a:lnSpc>
                <a:spcPct val="100000"/>
              </a:lnSpc>
              <a:spcBef>
                <a:spcPts val="200"/>
              </a:spcBef>
              <a:spcAft>
                <a:spcPts val="0"/>
              </a:spcAft>
              <a:buClr>
                <a:schemeClr val="dk1"/>
              </a:buClr>
              <a:buSzPts val="1800"/>
              <a:buChar char="◦"/>
              <a:defRPr/>
            </a:lvl2pPr>
            <a:lvl3pPr indent="-342900" lvl="2" marL="1371600" algn="l">
              <a:lnSpc>
                <a:spcPct val="100000"/>
              </a:lnSpc>
              <a:spcBef>
                <a:spcPts val="400"/>
              </a:spcBef>
              <a:spcAft>
                <a:spcPts val="0"/>
              </a:spcAft>
              <a:buClr>
                <a:schemeClr val="dk1"/>
              </a:buClr>
              <a:buSzPts val="1800"/>
              <a:buChar char="◦"/>
              <a:defRPr/>
            </a:lvl3pPr>
            <a:lvl4pPr indent="-342900" lvl="3" marL="1828800" algn="l">
              <a:lnSpc>
                <a:spcPct val="100000"/>
              </a:lnSpc>
              <a:spcBef>
                <a:spcPts val="400"/>
              </a:spcBef>
              <a:spcAft>
                <a:spcPts val="0"/>
              </a:spcAft>
              <a:buClr>
                <a:schemeClr val="dk1"/>
              </a:buClr>
              <a:buSzPts val="1800"/>
              <a:buChar char="◦"/>
              <a:defRPr/>
            </a:lvl4pPr>
            <a:lvl5pPr indent="-342900" lvl="4" marL="2286000" algn="l">
              <a:lnSpc>
                <a:spcPct val="100000"/>
              </a:lnSpc>
              <a:spcBef>
                <a:spcPts val="400"/>
              </a:spcBef>
              <a:spcAft>
                <a:spcPts val="0"/>
              </a:spcAft>
              <a:buClr>
                <a:schemeClr val="dk1"/>
              </a:buClr>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93" name="Google Shape;193;p43"/>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194" name="Google Shape;194;p43"/>
          <p:cNvSpPr txBox="1"/>
          <p:nvPr>
            <p:ph idx="11" type="ftr"/>
          </p:nvPr>
        </p:nvSpPr>
        <p:spPr>
          <a:xfrm>
            <a:off x="643051" y="6221324"/>
            <a:ext cx="6818262" cy="3651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5" name="Google Shape;195;p43"/>
          <p:cNvSpPr txBox="1"/>
          <p:nvPr>
            <p:ph idx="12" type="sldNum"/>
          </p:nvPr>
        </p:nvSpPr>
        <p:spPr>
          <a:xfrm>
            <a:off x="10930596" y="6221324"/>
            <a:ext cx="617912"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showMasterSp="0">
  <p:cSld name="Title and Content 2">
    <p:spTree>
      <p:nvGrpSpPr>
        <p:cNvPr id="18" name="Shape 18"/>
        <p:cNvGrpSpPr/>
        <p:nvPr/>
      </p:nvGrpSpPr>
      <p:grpSpPr>
        <a:xfrm>
          <a:off x="0" y="0"/>
          <a:ext cx="0" cy="0"/>
          <a:chOff x="0" y="0"/>
          <a:chExt cx="0" cy="0"/>
        </a:xfrm>
      </p:grpSpPr>
      <p:sp>
        <p:nvSpPr>
          <p:cNvPr id="19" name="Google Shape;19;p28"/>
          <p:cNvSpPr/>
          <p:nvPr/>
        </p:nvSpPr>
        <p:spPr>
          <a:xfrm>
            <a:off x="6093537" y="-1946"/>
            <a:ext cx="3601340" cy="6881814"/>
          </a:xfrm>
          <a:custGeom>
            <a:rect b="b" l="l" r="r" t="t"/>
            <a:pathLst>
              <a:path extrusionOk="0" h="6881814" w="3601340">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20" name="Google Shape;20;p28"/>
          <p:cNvSpPr txBox="1"/>
          <p:nvPr>
            <p:ph type="ctrTitle"/>
          </p:nvPr>
        </p:nvSpPr>
        <p:spPr>
          <a:xfrm>
            <a:off x="796322" y="320040"/>
            <a:ext cx="6732237" cy="15240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8"/>
          <p:cNvSpPr txBox="1"/>
          <p:nvPr>
            <p:ph idx="1" type="body"/>
          </p:nvPr>
        </p:nvSpPr>
        <p:spPr>
          <a:xfrm>
            <a:off x="796322" y="2252394"/>
            <a:ext cx="5797518" cy="2532966"/>
          </a:xfrm>
          <a:prstGeom prst="rect">
            <a:avLst/>
          </a:prstGeom>
          <a:noFill/>
          <a:ln>
            <a:noFill/>
          </a:ln>
        </p:spPr>
        <p:txBody>
          <a:bodyPr anchorCtr="0" anchor="t" bIns="0" lIns="91425" spcFirstLastPara="1" rIns="0" wrap="square" tIns="45700">
            <a:normAutofit/>
          </a:bodyPr>
          <a:lstStyle>
            <a:lvl1pPr indent="-228600" lvl="0" marL="457200" algn="l">
              <a:lnSpc>
                <a:spcPct val="100000"/>
              </a:lnSpc>
              <a:spcBef>
                <a:spcPts val="600"/>
              </a:spcBef>
              <a:spcAft>
                <a:spcPts val="0"/>
              </a:spcAft>
              <a:buSzPts val="1400"/>
              <a:buNone/>
              <a:defRPr sz="1400"/>
            </a:lvl1pPr>
            <a:lvl2pPr indent="-228600" lvl="1" marL="914400" algn="l">
              <a:lnSpc>
                <a:spcPct val="100000"/>
              </a:lnSpc>
              <a:spcBef>
                <a:spcPts val="18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2" name="Google Shape;22;p28"/>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showMasterSp="0">
  <p:cSld name="3_Title Slide">
    <p:bg>
      <p:bgPr>
        <a:solidFill>
          <a:schemeClr val="dk1"/>
        </a:solidFill>
      </p:bgPr>
    </p:bg>
    <p:spTree>
      <p:nvGrpSpPr>
        <p:cNvPr id="23" name="Shape 23"/>
        <p:cNvGrpSpPr/>
        <p:nvPr/>
      </p:nvGrpSpPr>
      <p:grpSpPr>
        <a:xfrm>
          <a:off x="0" y="0"/>
          <a:ext cx="0" cy="0"/>
          <a:chOff x="0" y="0"/>
          <a:chExt cx="0" cy="0"/>
        </a:xfrm>
      </p:grpSpPr>
      <p:sp>
        <p:nvSpPr>
          <p:cNvPr id="24" name="Google Shape;24;p29"/>
          <p:cNvSpPr txBox="1"/>
          <p:nvPr>
            <p:ph type="ctrTitle"/>
          </p:nvPr>
        </p:nvSpPr>
        <p:spPr>
          <a:xfrm>
            <a:off x="6615541" y="715654"/>
            <a:ext cx="4786877" cy="151831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600"/>
              <a:buFont typeface="Book Antiqua"/>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9"/>
          <p:cNvSpPr txBox="1"/>
          <p:nvPr>
            <p:ph idx="1" type="subTitle"/>
          </p:nvPr>
        </p:nvSpPr>
        <p:spPr>
          <a:xfrm>
            <a:off x="6605708" y="2431477"/>
            <a:ext cx="4786877" cy="763899"/>
          </a:xfrm>
          <a:prstGeom prst="rect">
            <a:avLst/>
          </a:prstGeom>
          <a:noFill/>
          <a:ln>
            <a:noFill/>
          </a:ln>
        </p:spPr>
        <p:txBody>
          <a:bodyPr anchorCtr="0" anchor="t" bIns="0" lIns="91425" spcFirstLastPara="1" rIns="91425" wrap="square" tIns="91425">
            <a:normAutofit/>
          </a:bodyPr>
          <a:lstStyle>
            <a:lvl1pPr lvl="0" algn="l">
              <a:lnSpc>
                <a:spcPct val="100000"/>
              </a:lnSpc>
              <a:spcBef>
                <a:spcPts val="0"/>
              </a:spcBef>
              <a:spcAft>
                <a:spcPts val="0"/>
              </a:spcAft>
              <a:buSzPts val="2400"/>
              <a:buNone/>
              <a:defRPr sz="2400" cap="none">
                <a:solidFill>
                  <a:schemeClr val="accent1"/>
                </a:solidFill>
                <a:latin typeface="Century Gothic"/>
                <a:ea typeface="Century Gothic"/>
                <a:cs typeface="Century Gothic"/>
                <a:sym typeface="Century Gothic"/>
              </a:defRPr>
            </a:lvl1pPr>
            <a:lvl2pPr lvl="1" algn="ctr">
              <a:lnSpc>
                <a:spcPct val="100000"/>
              </a:lnSpc>
              <a:spcBef>
                <a:spcPts val="200"/>
              </a:spcBef>
              <a:spcAft>
                <a:spcPts val="0"/>
              </a:spcAft>
              <a:buClr>
                <a:schemeClr val="dk1"/>
              </a:buClr>
              <a:buSzPts val="2400"/>
              <a:buNone/>
              <a:defRPr sz="2400"/>
            </a:lvl2pPr>
            <a:lvl3pPr lvl="2" algn="ctr">
              <a:lnSpc>
                <a:spcPct val="100000"/>
              </a:lnSpc>
              <a:spcBef>
                <a:spcPts val="400"/>
              </a:spcBef>
              <a:spcAft>
                <a:spcPts val="0"/>
              </a:spcAft>
              <a:buClr>
                <a:schemeClr val="dk1"/>
              </a:buClr>
              <a:buSzPts val="2400"/>
              <a:buNone/>
              <a:defRPr sz="2400"/>
            </a:lvl3pPr>
            <a:lvl4pPr lvl="3" algn="ctr">
              <a:lnSpc>
                <a:spcPct val="100000"/>
              </a:lnSpc>
              <a:spcBef>
                <a:spcPts val="400"/>
              </a:spcBef>
              <a:spcAft>
                <a:spcPts val="0"/>
              </a:spcAft>
              <a:buClr>
                <a:schemeClr val="dk1"/>
              </a:buClr>
              <a:buSzPts val="2000"/>
              <a:buNone/>
              <a:defRPr sz="2000"/>
            </a:lvl4pPr>
            <a:lvl5pPr lvl="4" algn="ctr">
              <a:lnSpc>
                <a:spcPct val="100000"/>
              </a:lnSpc>
              <a:spcBef>
                <a:spcPts val="400"/>
              </a:spcBef>
              <a:spcAft>
                <a:spcPts val="0"/>
              </a:spcAft>
              <a:buClr>
                <a:schemeClr val="dk1"/>
              </a:buClr>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26" name="Google Shape;26;p29"/>
          <p:cNvSpPr txBox="1"/>
          <p:nvPr>
            <p:ph idx="2" type="body"/>
          </p:nvPr>
        </p:nvSpPr>
        <p:spPr>
          <a:xfrm>
            <a:off x="6605708" y="3348617"/>
            <a:ext cx="2699066" cy="2569866"/>
          </a:xfrm>
          <a:prstGeom prst="rect">
            <a:avLst/>
          </a:prstGeom>
          <a:noFill/>
          <a:ln>
            <a:noFill/>
          </a:ln>
        </p:spPr>
        <p:txBody>
          <a:bodyPr anchorCtr="0" anchor="t" bIns="45700" lIns="91425" spcFirstLastPara="1" rIns="0" wrap="square" tIns="0">
            <a:normAutofit/>
          </a:bodyPr>
          <a:lstStyle>
            <a:lvl1pPr indent="-317500" lvl="0" marL="457200" algn="l">
              <a:lnSpc>
                <a:spcPct val="100000"/>
              </a:lnSpc>
              <a:spcBef>
                <a:spcPts val="1200"/>
              </a:spcBef>
              <a:spcAft>
                <a:spcPts val="0"/>
              </a:spcAft>
              <a:buSzPts val="1400"/>
              <a:buFont typeface="Courier New"/>
              <a:buChar char="o"/>
              <a:defRPr sz="1400">
                <a:solidFill>
                  <a:schemeClr val="lt1"/>
                </a:solidFill>
              </a:defRPr>
            </a:lvl1pPr>
            <a:lvl2pPr indent="-304800" lvl="1" marL="914400" algn="l">
              <a:lnSpc>
                <a:spcPct val="100000"/>
              </a:lnSpc>
              <a:spcBef>
                <a:spcPts val="600"/>
              </a:spcBef>
              <a:spcAft>
                <a:spcPts val="0"/>
              </a:spcAft>
              <a:buClr>
                <a:schemeClr val="lt1"/>
              </a:buClr>
              <a:buSzPts val="1200"/>
              <a:buFont typeface="Courier New"/>
              <a:buChar char="o"/>
              <a:defRPr sz="1200">
                <a:solidFill>
                  <a:schemeClr val="lt1"/>
                </a:solidFill>
              </a:defRPr>
            </a:lvl2pPr>
            <a:lvl3pPr indent="-295275" lvl="2" marL="1371600" algn="l">
              <a:lnSpc>
                <a:spcPct val="100000"/>
              </a:lnSpc>
              <a:spcBef>
                <a:spcPts val="400"/>
              </a:spcBef>
              <a:spcAft>
                <a:spcPts val="0"/>
              </a:spcAft>
              <a:buClr>
                <a:schemeClr val="lt1"/>
              </a:buClr>
              <a:buSzPts val="1050"/>
              <a:buFont typeface="Courier New"/>
              <a:buChar char="o"/>
              <a:defRPr sz="1050">
                <a:solidFill>
                  <a:schemeClr val="lt1"/>
                </a:solidFill>
              </a:defRPr>
            </a:lvl3pPr>
            <a:lvl4pPr indent="-295275" lvl="3" marL="1828800" algn="l">
              <a:lnSpc>
                <a:spcPct val="100000"/>
              </a:lnSpc>
              <a:spcBef>
                <a:spcPts val="400"/>
              </a:spcBef>
              <a:spcAft>
                <a:spcPts val="0"/>
              </a:spcAft>
              <a:buClr>
                <a:schemeClr val="lt1"/>
              </a:buClr>
              <a:buSzPts val="1050"/>
              <a:buFont typeface="Courier New"/>
              <a:buChar char="o"/>
              <a:defRPr sz="1050">
                <a:solidFill>
                  <a:schemeClr val="lt1"/>
                </a:solidFill>
              </a:defRPr>
            </a:lvl4pPr>
            <a:lvl5pPr indent="-295275" lvl="4" marL="2286000" algn="l">
              <a:lnSpc>
                <a:spcPct val="100000"/>
              </a:lnSpc>
              <a:spcBef>
                <a:spcPts val="400"/>
              </a:spcBef>
              <a:spcAft>
                <a:spcPts val="0"/>
              </a:spcAft>
              <a:buClr>
                <a:schemeClr val="lt1"/>
              </a:buClr>
              <a:buSzPts val="1050"/>
              <a:buFont typeface="Courier New"/>
              <a:buChar char="o"/>
              <a:defRPr sz="1050">
                <a:solidFill>
                  <a:schemeClr val="lt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ingle line)" showMasterSp="0">
  <p:cSld name="Title and Content (Single line)">
    <p:spTree>
      <p:nvGrpSpPr>
        <p:cNvPr id="27" name="Shape 27"/>
        <p:cNvGrpSpPr/>
        <p:nvPr/>
      </p:nvGrpSpPr>
      <p:grpSpPr>
        <a:xfrm>
          <a:off x="0" y="0"/>
          <a:ext cx="0" cy="0"/>
          <a:chOff x="0" y="0"/>
          <a:chExt cx="0" cy="0"/>
        </a:xfrm>
      </p:grpSpPr>
      <p:sp>
        <p:nvSpPr>
          <p:cNvPr id="28" name="Google Shape;28;p30"/>
          <p:cNvSpPr txBox="1"/>
          <p:nvPr>
            <p:ph type="ctrTitle"/>
          </p:nvPr>
        </p:nvSpPr>
        <p:spPr>
          <a:xfrm>
            <a:off x="796322" y="408820"/>
            <a:ext cx="8935507" cy="94946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0"/>
          <p:cNvSpPr txBox="1"/>
          <p:nvPr>
            <p:ph idx="1" type="body"/>
          </p:nvPr>
        </p:nvSpPr>
        <p:spPr>
          <a:xfrm>
            <a:off x="796322" y="1986061"/>
            <a:ext cx="5797550" cy="4015244"/>
          </a:xfrm>
          <a:prstGeom prst="rect">
            <a:avLst/>
          </a:prstGeom>
          <a:noFill/>
          <a:ln>
            <a:noFill/>
          </a:ln>
        </p:spPr>
        <p:txBody>
          <a:bodyPr anchorCtr="0" anchor="t" bIns="45700" lIns="0" spcFirstLastPara="1" rIns="0" wrap="square" tIns="45700">
            <a:normAutofit/>
          </a:bodyPr>
          <a:lstStyle>
            <a:lvl1pPr indent="-317500" lvl="0" marL="457200" algn="l">
              <a:lnSpc>
                <a:spcPct val="100000"/>
              </a:lnSpc>
              <a:spcBef>
                <a:spcPts val="1200"/>
              </a:spcBef>
              <a:spcAft>
                <a:spcPts val="0"/>
              </a:spcAft>
              <a:buSzPts val="1400"/>
              <a:buChar char=" "/>
              <a:defRPr sz="1400"/>
            </a:lvl1pPr>
            <a:lvl2pPr indent="-317500" lvl="1" marL="914400" algn="l">
              <a:lnSpc>
                <a:spcPct val="100000"/>
              </a:lnSpc>
              <a:spcBef>
                <a:spcPts val="200"/>
              </a:spcBef>
              <a:spcAft>
                <a:spcPts val="0"/>
              </a:spcAft>
              <a:buClr>
                <a:schemeClr val="dk1"/>
              </a:buClr>
              <a:buSzPts val="1400"/>
              <a:buChar char="◦"/>
              <a:defRPr sz="1400"/>
            </a:lvl2pPr>
            <a:lvl3pPr indent="-317500" lvl="2" marL="1371600" algn="l">
              <a:lnSpc>
                <a:spcPct val="100000"/>
              </a:lnSpc>
              <a:spcBef>
                <a:spcPts val="400"/>
              </a:spcBef>
              <a:spcAft>
                <a:spcPts val="0"/>
              </a:spcAft>
              <a:buClr>
                <a:schemeClr val="dk1"/>
              </a:buClr>
              <a:buSzPts val="1400"/>
              <a:buChar char="◦"/>
              <a:defRPr sz="1400"/>
            </a:lvl3pPr>
            <a:lvl4pPr indent="-317500" lvl="3" marL="1828800" algn="l">
              <a:lnSpc>
                <a:spcPct val="100000"/>
              </a:lnSpc>
              <a:spcBef>
                <a:spcPts val="400"/>
              </a:spcBef>
              <a:spcAft>
                <a:spcPts val="0"/>
              </a:spcAft>
              <a:buClr>
                <a:schemeClr val="dk1"/>
              </a:buClr>
              <a:buSzPts val="1400"/>
              <a:buChar char="◦"/>
              <a:defRPr sz="1400"/>
            </a:lvl4pPr>
            <a:lvl5pPr indent="-317500" lvl="4" marL="2286000" algn="l">
              <a:lnSpc>
                <a:spcPct val="100000"/>
              </a:lnSpc>
              <a:spcBef>
                <a:spcPts val="400"/>
              </a:spcBef>
              <a:spcAft>
                <a:spcPts val="0"/>
              </a:spcAft>
              <a:buClr>
                <a:schemeClr val="dk1"/>
              </a:buClr>
              <a:buSzPts val="1400"/>
              <a:buChar char="◦"/>
              <a:defRPr sz="1400"/>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0" name="Google Shape;30;p30"/>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showMasterSp="0">
  <p:cSld name="Closing Slide">
    <p:bg>
      <p:bgPr>
        <a:solidFill>
          <a:schemeClr val="dk1"/>
        </a:solidFill>
      </p:bgPr>
    </p:bg>
    <p:spTree>
      <p:nvGrpSpPr>
        <p:cNvPr id="31" name="Shape 31"/>
        <p:cNvGrpSpPr/>
        <p:nvPr/>
      </p:nvGrpSpPr>
      <p:grpSpPr>
        <a:xfrm>
          <a:off x="0" y="0"/>
          <a:ext cx="0" cy="0"/>
          <a:chOff x="0" y="0"/>
          <a:chExt cx="0" cy="0"/>
        </a:xfrm>
      </p:grpSpPr>
      <p:sp>
        <p:nvSpPr>
          <p:cNvPr id="32" name="Google Shape;32;p31"/>
          <p:cNvSpPr txBox="1"/>
          <p:nvPr>
            <p:ph type="ctrTitle"/>
          </p:nvPr>
        </p:nvSpPr>
        <p:spPr>
          <a:xfrm>
            <a:off x="6970326" y="1679216"/>
            <a:ext cx="4786877" cy="151831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6000"/>
              <a:buFont typeface="Book Antiqua"/>
              <a:buNone/>
              <a:defRPr sz="60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1"/>
          <p:cNvSpPr txBox="1"/>
          <p:nvPr>
            <p:ph idx="1" type="body"/>
          </p:nvPr>
        </p:nvSpPr>
        <p:spPr>
          <a:xfrm>
            <a:off x="6970326" y="3748958"/>
            <a:ext cx="4786878" cy="2258013"/>
          </a:xfrm>
          <a:prstGeom prst="rect">
            <a:avLst/>
          </a:prstGeom>
          <a:noFill/>
          <a:ln>
            <a:noFill/>
          </a:ln>
        </p:spPr>
        <p:txBody>
          <a:bodyPr anchorCtr="0" anchor="t" bIns="45700" lIns="91425" spcFirstLastPara="1" rIns="0" wrap="square" tIns="0">
            <a:normAutofit/>
          </a:bodyPr>
          <a:lstStyle>
            <a:lvl1pPr indent="-228600" lvl="0" marL="457200" algn="l">
              <a:lnSpc>
                <a:spcPct val="100000"/>
              </a:lnSpc>
              <a:spcBef>
                <a:spcPts val="0"/>
              </a:spcBef>
              <a:spcAft>
                <a:spcPts val="0"/>
              </a:spcAft>
              <a:buSzPts val="1600"/>
              <a:buFont typeface="Courier New"/>
              <a:buNone/>
              <a:defRPr sz="1600">
                <a:solidFill>
                  <a:schemeClr val="lt1"/>
                </a:solidFill>
              </a:defRPr>
            </a:lvl1pPr>
            <a:lvl2pPr indent="-304800" lvl="1" marL="914400" algn="l">
              <a:lnSpc>
                <a:spcPct val="100000"/>
              </a:lnSpc>
              <a:spcBef>
                <a:spcPts val="200"/>
              </a:spcBef>
              <a:spcAft>
                <a:spcPts val="0"/>
              </a:spcAft>
              <a:buClr>
                <a:schemeClr val="lt1"/>
              </a:buClr>
              <a:buSzPts val="1200"/>
              <a:buFont typeface="Courier New"/>
              <a:buChar char="o"/>
              <a:defRPr sz="1200">
                <a:solidFill>
                  <a:schemeClr val="lt1"/>
                </a:solidFill>
              </a:defRPr>
            </a:lvl2pPr>
            <a:lvl3pPr indent="-295275" lvl="2" marL="1371600" algn="l">
              <a:lnSpc>
                <a:spcPct val="100000"/>
              </a:lnSpc>
              <a:spcBef>
                <a:spcPts val="400"/>
              </a:spcBef>
              <a:spcAft>
                <a:spcPts val="0"/>
              </a:spcAft>
              <a:buClr>
                <a:schemeClr val="lt1"/>
              </a:buClr>
              <a:buSzPts val="1050"/>
              <a:buFont typeface="Courier New"/>
              <a:buChar char="o"/>
              <a:defRPr sz="1050">
                <a:solidFill>
                  <a:schemeClr val="lt1"/>
                </a:solidFill>
              </a:defRPr>
            </a:lvl3pPr>
            <a:lvl4pPr indent="-295275" lvl="3" marL="1828800" algn="l">
              <a:lnSpc>
                <a:spcPct val="100000"/>
              </a:lnSpc>
              <a:spcBef>
                <a:spcPts val="400"/>
              </a:spcBef>
              <a:spcAft>
                <a:spcPts val="0"/>
              </a:spcAft>
              <a:buClr>
                <a:schemeClr val="lt1"/>
              </a:buClr>
              <a:buSzPts val="1050"/>
              <a:buFont typeface="Courier New"/>
              <a:buChar char="o"/>
              <a:defRPr sz="1050">
                <a:solidFill>
                  <a:schemeClr val="lt1"/>
                </a:solidFill>
              </a:defRPr>
            </a:lvl4pPr>
            <a:lvl5pPr indent="-295275" lvl="4" marL="2286000" algn="l">
              <a:lnSpc>
                <a:spcPct val="100000"/>
              </a:lnSpc>
              <a:spcBef>
                <a:spcPts val="400"/>
              </a:spcBef>
              <a:spcAft>
                <a:spcPts val="0"/>
              </a:spcAft>
              <a:buClr>
                <a:schemeClr val="lt1"/>
              </a:buClr>
              <a:buSzPts val="1050"/>
              <a:buFont typeface="Courier New"/>
              <a:buChar char="o"/>
              <a:defRPr sz="1050">
                <a:solidFill>
                  <a:schemeClr val="lt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showMasterSp="0">
  <p:cSld name="Agenda">
    <p:spTree>
      <p:nvGrpSpPr>
        <p:cNvPr id="34" name="Shape 34"/>
        <p:cNvGrpSpPr/>
        <p:nvPr/>
      </p:nvGrpSpPr>
      <p:grpSpPr>
        <a:xfrm>
          <a:off x="0" y="0"/>
          <a:ext cx="0" cy="0"/>
          <a:chOff x="0" y="0"/>
          <a:chExt cx="0" cy="0"/>
        </a:xfrm>
      </p:grpSpPr>
      <p:sp>
        <p:nvSpPr>
          <p:cNvPr id="35" name="Google Shape;35;p32"/>
          <p:cNvSpPr/>
          <p:nvPr/>
        </p:nvSpPr>
        <p:spPr>
          <a:xfrm>
            <a:off x="6093537" y="-1946"/>
            <a:ext cx="3601340" cy="6881814"/>
          </a:xfrm>
          <a:custGeom>
            <a:rect b="b" l="l" r="r" t="t"/>
            <a:pathLst>
              <a:path extrusionOk="0" h="6881814" w="3601340">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36" name="Google Shape;36;p32"/>
          <p:cNvSpPr txBox="1"/>
          <p:nvPr>
            <p:ph idx="11" type="ftr"/>
          </p:nvPr>
        </p:nvSpPr>
        <p:spPr>
          <a:xfrm>
            <a:off x="824241" y="6290774"/>
            <a:ext cx="6637071" cy="3651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0" i="0" sz="1100" cap="none">
                <a:solidFill>
                  <a:schemeClr val="dk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32"/>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38" name="Google Shape;38;p32"/>
          <p:cNvSpPr txBox="1"/>
          <p:nvPr>
            <p:ph type="ctrTitle"/>
          </p:nvPr>
        </p:nvSpPr>
        <p:spPr>
          <a:xfrm>
            <a:off x="796322" y="320040"/>
            <a:ext cx="6732237" cy="101714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2"/>
          <p:cNvSpPr txBox="1"/>
          <p:nvPr>
            <p:ph idx="1" type="body"/>
          </p:nvPr>
        </p:nvSpPr>
        <p:spPr>
          <a:xfrm>
            <a:off x="824242" y="174947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0" name="Google Shape;40;p32"/>
          <p:cNvSpPr txBox="1"/>
          <p:nvPr>
            <p:ph idx="2" type="body"/>
          </p:nvPr>
        </p:nvSpPr>
        <p:spPr>
          <a:xfrm>
            <a:off x="1643379" y="174947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1" name="Google Shape;41;p32"/>
          <p:cNvSpPr txBox="1"/>
          <p:nvPr>
            <p:ph idx="3" type="body"/>
          </p:nvPr>
        </p:nvSpPr>
        <p:spPr>
          <a:xfrm>
            <a:off x="824242" y="300690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2" name="Google Shape;42;p32"/>
          <p:cNvSpPr txBox="1"/>
          <p:nvPr>
            <p:ph idx="4" type="body"/>
          </p:nvPr>
        </p:nvSpPr>
        <p:spPr>
          <a:xfrm>
            <a:off x="1643379" y="3009613"/>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3" name="Google Shape;43;p32"/>
          <p:cNvSpPr txBox="1"/>
          <p:nvPr>
            <p:ph idx="5" type="body"/>
          </p:nvPr>
        </p:nvSpPr>
        <p:spPr>
          <a:xfrm>
            <a:off x="824242" y="3635783"/>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4" name="Google Shape;44;p32"/>
          <p:cNvSpPr txBox="1"/>
          <p:nvPr>
            <p:ph idx="6" type="body"/>
          </p:nvPr>
        </p:nvSpPr>
        <p:spPr>
          <a:xfrm>
            <a:off x="1643379" y="363816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5" name="Google Shape;45;p32"/>
          <p:cNvSpPr txBox="1"/>
          <p:nvPr>
            <p:ph idx="7" type="body"/>
          </p:nvPr>
        </p:nvSpPr>
        <p:spPr>
          <a:xfrm>
            <a:off x="824242" y="4264656"/>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6" name="Google Shape;46;p32"/>
          <p:cNvSpPr txBox="1"/>
          <p:nvPr>
            <p:ph idx="8" type="body"/>
          </p:nvPr>
        </p:nvSpPr>
        <p:spPr>
          <a:xfrm>
            <a:off x="1643379" y="4269747"/>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7" name="Google Shape;47;p32"/>
          <p:cNvSpPr txBox="1"/>
          <p:nvPr>
            <p:ph idx="9" type="body"/>
          </p:nvPr>
        </p:nvSpPr>
        <p:spPr>
          <a:xfrm>
            <a:off x="824242" y="2378035"/>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8" name="Google Shape;48;p32"/>
          <p:cNvSpPr txBox="1"/>
          <p:nvPr>
            <p:ph idx="13" type="body"/>
          </p:nvPr>
        </p:nvSpPr>
        <p:spPr>
          <a:xfrm>
            <a:off x="1643379" y="2378035"/>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sz="2000">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p:cSld name="Title and Content">
    <p:spTree>
      <p:nvGrpSpPr>
        <p:cNvPr id="49" name="Shape 49"/>
        <p:cNvGrpSpPr/>
        <p:nvPr/>
      </p:nvGrpSpPr>
      <p:grpSpPr>
        <a:xfrm>
          <a:off x="0" y="0"/>
          <a:ext cx="0" cy="0"/>
          <a:chOff x="0" y="0"/>
          <a:chExt cx="0" cy="0"/>
        </a:xfrm>
      </p:grpSpPr>
      <p:sp>
        <p:nvSpPr>
          <p:cNvPr id="50" name="Google Shape;50;p33"/>
          <p:cNvSpPr txBox="1"/>
          <p:nvPr>
            <p:ph type="ctrTitle"/>
          </p:nvPr>
        </p:nvSpPr>
        <p:spPr>
          <a:xfrm>
            <a:off x="796322" y="320040"/>
            <a:ext cx="6732237" cy="15240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3"/>
          <p:cNvSpPr txBox="1"/>
          <p:nvPr>
            <p:ph idx="1" type="body"/>
          </p:nvPr>
        </p:nvSpPr>
        <p:spPr>
          <a:xfrm>
            <a:off x="796322" y="2252076"/>
            <a:ext cx="5797550" cy="3051762"/>
          </a:xfrm>
          <a:prstGeom prst="rect">
            <a:avLst/>
          </a:prstGeom>
          <a:noFill/>
          <a:ln>
            <a:noFill/>
          </a:ln>
        </p:spPr>
        <p:txBody>
          <a:bodyPr anchorCtr="0" anchor="t" bIns="45700" lIns="0" spcFirstLastPara="1" rIns="0" wrap="square" tIns="45700">
            <a:normAutofit/>
          </a:bodyPr>
          <a:lstStyle>
            <a:lvl1pPr indent="-317500" lvl="0" marL="457200" algn="l">
              <a:lnSpc>
                <a:spcPct val="100000"/>
              </a:lnSpc>
              <a:spcBef>
                <a:spcPts val="1200"/>
              </a:spcBef>
              <a:spcAft>
                <a:spcPts val="0"/>
              </a:spcAft>
              <a:buSzPts val="1400"/>
              <a:buChar char=" "/>
              <a:defRPr sz="1400"/>
            </a:lvl1pPr>
            <a:lvl2pPr indent="-317500" lvl="1" marL="914400" algn="l">
              <a:lnSpc>
                <a:spcPct val="100000"/>
              </a:lnSpc>
              <a:spcBef>
                <a:spcPts val="200"/>
              </a:spcBef>
              <a:spcAft>
                <a:spcPts val="0"/>
              </a:spcAft>
              <a:buClr>
                <a:schemeClr val="dk1"/>
              </a:buClr>
              <a:buSzPts val="1400"/>
              <a:buChar char="◦"/>
              <a:defRPr sz="1400"/>
            </a:lvl2pPr>
            <a:lvl3pPr indent="-317500" lvl="2" marL="1371600" algn="l">
              <a:lnSpc>
                <a:spcPct val="100000"/>
              </a:lnSpc>
              <a:spcBef>
                <a:spcPts val="400"/>
              </a:spcBef>
              <a:spcAft>
                <a:spcPts val="0"/>
              </a:spcAft>
              <a:buClr>
                <a:schemeClr val="dk1"/>
              </a:buClr>
              <a:buSzPts val="1400"/>
              <a:buChar char="◦"/>
              <a:defRPr sz="1400"/>
            </a:lvl3pPr>
            <a:lvl4pPr indent="-317500" lvl="3" marL="1828800" algn="l">
              <a:lnSpc>
                <a:spcPct val="100000"/>
              </a:lnSpc>
              <a:spcBef>
                <a:spcPts val="400"/>
              </a:spcBef>
              <a:spcAft>
                <a:spcPts val="0"/>
              </a:spcAft>
              <a:buClr>
                <a:schemeClr val="dk1"/>
              </a:buClr>
              <a:buSzPts val="1400"/>
              <a:buChar char="◦"/>
              <a:defRPr sz="1400"/>
            </a:lvl4pPr>
            <a:lvl5pPr indent="-317500" lvl="4" marL="2286000" algn="l">
              <a:lnSpc>
                <a:spcPct val="100000"/>
              </a:lnSpc>
              <a:spcBef>
                <a:spcPts val="400"/>
              </a:spcBef>
              <a:spcAft>
                <a:spcPts val="0"/>
              </a:spcAft>
              <a:buClr>
                <a:schemeClr val="dk1"/>
              </a:buClr>
              <a:buSzPts val="1400"/>
              <a:buChar char="◦"/>
              <a:defRPr sz="1400"/>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2" name="Google Shape;52;p33"/>
          <p:cNvSpPr/>
          <p:nvPr/>
        </p:nvSpPr>
        <p:spPr>
          <a:xfrm>
            <a:off x="6093537" y="-1946"/>
            <a:ext cx="3601340" cy="6881814"/>
          </a:xfrm>
          <a:custGeom>
            <a:rect b="b" l="l" r="r" t="t"/>
            <a:pathLst>
              <a:path extrusionOk="0" h="6881814" w="3601340">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53" name="Google Shape;53;p33"/>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p:cSld name="Comparison">
    <p:spTree>
      <p:nvGrpSpPr>
        <p:cNvPr id="54" name="Shape 54"/>
        <p:cNvGrpSpPr/>
        <p:nvPr/>
      </p:nvGrpSpPr>
      <p:grpSpPr>
        <a:xfrm>
          <a:off x="0" y="0"/>
          <a:ext cx="0" cy="0"/>
          <a:chOff x="0" y="0"/>
          <a:chExt cx="0" cy="0"/>
        </a:xfrm>
      </p:grpSpPr>
      <p:grpSp>
        <p:nvGrpSpPr>
          <p:cNvPr id="55" name="Google Shape;55;p34"/>
          <p:cNvGrpSpPr/>
          <p:nvPr/>
        </p:nvGrpSpPr>
        <p:grpSpPr>
          <a:xfrm>
            <a:off x="8233290" y="0"/>
            <a:ext cx="2740011" cy="6850028"/>
            <a:chOff x="8233290" y="0"/>
            <a:chExt cx="2740011" cy="6850028"/>
          </a:xfrm>
        </p:grpSpPr>
        <p:pic>
          <p:nvPicPr>
            <p:cNvPr id="56" name="Google Shape;56;p34"/>
            <p:cNvPicPr preferRelativeResize="0"/>
            <p:nvPr/>
          </p:nvPicPr>
          <p:blipFill rotWithShape="1">
            <a:blip r:embed="rId2">
              <a:alphaModFix/>
            </a:blip>
            <a:srcRect b="0" l="0" r="0" t="0"/>
            <a:stretch/>
          </p:blipFill>
          <p:spPr>
            <a:xfrm>
              <a:off x="8233290" y="0"/>
              <a:ext cx="2740011" cy="6850028"/>
            </a:xfrm>
            <a:prstGeom prst="rect">
              <a:avLst/>
            </a:prstGeom>
            <a:noFill/>
            <a:ln>
              <a:noFill/>
            </a:ln>
          </p:spPr>
        </p:pic>
        <p:pic>
          <p:nvPicPr>
            <p:cNvPr id="57" name="Google Shape;57;p34"/>
            <p:cNvPicPr preferRelativeResize="0"/>
            <p:nvPr/>
          </p:nvPicPr>
          <p:blipFill rotWithShape="1">
            <a:blip r:embed="rId3">
              <a:alphaModFix/>
            </a:blip>
            <a:srcRect b="0" l="0" r="0" t="0"/>
            <a:stretch/>
          </p:blipFill>
          <p:spPr>
            <a:xfrm>
              <a:off x="9001841" y="4372451"/>
              <a:ext cx="878334" cy="1705001"/>
            </a:xfrm>
            <a:prstGeom prst="rect">
              <a:avLst/>
            </a:prstGeom>
            <a:noFill/>
            <a:ln>
              <a:noFill/>
            </a:ln>
          </p:spPr>
        </p:pic>
      </p:grpSp>
      <p:sp>
        <p:nvSpPr>
          <p:cNvPr id="58" name="Google Shape;58;p34"/>
          <p:cNvSpPr/>
          <p:nvPr/>
        </p:nvSpPr>
        <p:spPr>
          <a:xfrm>
            <a:off x="7995403" y="1894376"/>
            <a:ext cx="2847975" cy="3390899"/>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59" name="Google Shape;59;p34"/>
          <p:cNvSpPr txBox="1"/>
          <p:nvPr>
            <p:ph type="ctrTitle"/>
          </p:nvPr>
        </p:nvSpPr>
        <p:spPr>
          <a:xfrm>
            <a:off x="447368" y="270880"/>
            <a:ext cx="11297264" cy="15240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3600"/>
              <a:buFont typeface="Book Antiqua"/>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4"/>
          <p:cNvSpPr/>
          <p:nvPr>
            <p:ph idx="1" type="body"/>
          </p:nvPr>
        </p:nvSpPr>
        <p:spPr>
          <a:xfrm>
            <a:off x="1318352" y="1894376"/>
            <a:ext cx="2847975" cy="3390899"/>
          </a:xfrm>
          <a:prstGeom prst="roundRect">
            <a:avLst>
              <a:gd fmla="val 16667" name="adj"/>
            </a:avLst>
          </a:prstGeom>
          <a:solidFill>
            <a:schemeClr val="accent1">
              <a:alpha val="9411"/>
            </a:schemeClr>
          </a:solidFill>
          <a:ln cap="flat" cmpd="sng" w="31750">
            <a:solidFill>
              <a:schemeClr val="accent1"/>
            </a:solidFill>
            <a:prstDash val="solid"/>
            <a:round/>
            <a:headEnd len="sm" w="sm" type="none"/>
            <a:tailEnd len="sm" w="sm" type="none"/>
          </a:ln>
        </p:spPr>
        <p:txBody>
          <a:bodyPr anchorCtr="0" anchor="t" bIns="0" lIns="0" spcFirstLastPara="1" rIns="0" wrap="square" tIns="274300">
            <a:normAutofit/>
          </a:bodyPr>
          <a:lstStyle>
            <a:lvl1pPr indent="-228600" lvl="0" marL="457200" algn="ctr">
              <a:lnSpc>
                <a:spcPct val="100000"/>
              </a:lnSpc>
              <a:spcBef>
                <a:spcPts val="600"/>
              </a:spcBef>
              <a:spcAft>
                <a:spcPts val="0"/>
              </a:spcAft>
              <a:buSzPts val="2400"/>
              <a:buNone/>
              <a:defRPr sz="2400">
                <a:solidFill>
                  <a:schemeClr val="dk2"/>
                </a:solidFill>
                <a:latin typeface="Book Antiqua"/>
                <a:ea typeface="Book Antiqua"/>
                <a:cs typeface="Book Antiqua"/>
                <a:sym typeface="Book Antiqua"/>
              </a:defRPr>
            </a:lvl1pPr>
            <a:lvl2pPr indent="-228600" lvl="1" marL="914400" algn="l">
              <a:lnSpc>
                <a:spcPct val="100000"/>
              </a:lnSpc>
              <a:spcBef>
                <a:spcPts val="18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1" name="Google Shape;61;p34"/>
          <p:cNvSpPr/>
          <p:nvPr>
            <p:ph idx="2" type="pic"/>
          </p:nvPr>
        </p:nvSpPr>
        <p:spPr>
          <a:xfrm>
            <a:off x="2239419" y="2833688"/>
            <a:ext cx="1005840" cy="914400"/>
          </a:xfrm>
          <a:prstGeom prst="rect">
            <a:avLst/>
          </a:prstGeom>
          <a:noFill/>
          <a:ln>
            <a:noFill/>
          </a:ln>
        </p:spPr>
      </p:sp>
      <p:sp>
        <p:nvSpPr>
          <p:cNvPr id="62" name="Google Shape;62;p34"/>
          <p:cNvSpPr txBox="1"/>
          <p:nvPr>
            <p:ph idx="3" type="body"/>
          </p:nvPr>
        </p:nvSpPr>
        <p:spPr>
          <a:xfrm>
            <a:off x="1605817" y="3989405"/>
            <a:ext cx="2275880" cy="893763"/>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1200"/>
              </a:spcBef>
              <a:spcAft>
                <a:spcPts val="0"/>
              </a:spcAft>
              <a:buSzPts val="1400"/>
              <a:buNone/>
              <a:defRPr sz="1400"/>
            </a:lvl1pPr>
            <a:lvl2pPr indent="-228600" lvl="1" marL="914400" algn="l">
              <a:lnSpc>
                <a:spcPct val="100000"/>
              </a:lnSpc>
              <a:spcBef>
                <a:spcPts val="200"/>
              </a:spcBef>
              <a:spcAft>
                <a:spcPts val="0"/>
              </a:spcAft>
              <a:buClr>
                <a:schemeClr val="dk1"/>
              </a:buClr>
              <a:buSzPts val="1200"/>
              <a:buNone/>
              <a:defRPr sz="1200"/>
            </a:lvl2pPr>
            <a:lvl3pPr indent="-228600" lvl="2" marL="1371600" algn="l">
              <a:lnSpc>
                <a:spcPct val="100000"/>
              </a:lnSpc>
              <a:spcBef>
                <a:spcPts val="400"/>
              </a:spcBef>
              <a:spcAft>
                <a:spcPts val="0"/>
              </a:spcAft>
              <a:buClr>
                <a:schemeClr val="dk1"/>
              </a:buClr>
              <a:buSzPts val="1200"/>
              <a:buNone/>
              <a:defRPr sz="1200"/>
            </a:lvl3pPr>
            <a:lvl4pPr indent="-228600" lvl="3" marL="1828800" algn="l">
              <a:lnSpc>
                <a:spcPct val="100000"/>
              </a:lnSpc>
              <a:spcBef>
                <a:spcPts val="400"/>
              </a:spcBef>
              <a:spcAft>
                <a:spcPts val="0"/>
              </a:spcAft>
              <a:buClr>
                <a:schemeClr val="dk1"/>
              </a:buClr>
              <a:buSzPts val="1200"/>
              <a:buNone/>
              <a:defRPr sz="1200"/>
            </a:lvl4pPr>
            <a:lvl5pPr indent="-228600" lvl="4" marL="2286000" algn="l">
              <a:lnSpc>
                <a:spcPct val="100000"/>
              </a:lnSpc>
              <a:spcBef>
                <a:spcPts val="400"/>
              </a:spcBef>
              <a:spcAft>
                <a:spcPts val="0"/>
              </a:spcAft>
              <a:buClr>
                <a:schemeClr val="dk1"/>
              </a:buClr>
              <a:buSzPts val="1200"/>
              <a:buNone/>
              <a:defRPr sz="1200"/>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3" name="Google Shape;63;p34"/>
          <p:cNvSpPr/>
          <p:nvPr>
            <p:ph idx="4" type="body"/>
          </p:nvPr>
        </p:nvSpPr>
        <p:spPr>
          <a:xfrm>
            <a:off x="4651092" y="1894376"/>
            <a:ext cx="2847975" cy="3390899"/>
          </a:xfrm>
          <a:prstGeom prst="roundRect">
            <a:avLst>
              <a:gd fmla="val 16667" name="adj"/>
            </a:avLst>
          </a:prstGeom>
          <a:solidFill>
            <a:schemeClr val="accent1">
              <a:alpha val="9411"/>
            </a:schemeClr>
          </a:solidFill>
          <a:ln cap="flat" cmpd="sng" w="31750">
            <a:solidFill>
              <a:schemeClr val="accent1"/>
            </a:solidFill>
            <a:prstDash val="solid"/>
            <a:round/>
            <a:headEnd len="sm" w="sm" type="none"/>
            <a:tailEnd len="sm" w="sm" type="none"/>
          </a:ln>
        </p:spPr>
        <p:txBody>
          <a:bodyPr anchorCtr="0" anchor="t" bIns="0" lIns="0" spcFirstLastPara="1" rIns="0" wrap="square" tIns="274300">
            <a:normAutofit/>
          </a:bodyPr>
          <a:lstStyle>
            <a:lvl1pPr indent="-228600" lvl="0" marL="457200" algn="ctr">
              <a:lnSpc>
                <a:spcPct val="100000"/>
              </a:lnSpc>
              <a:spcBef>
                <a:spcPts val="600"/>
              </a:spcBef>
              <a:spcAft>
                <a:spcPts val="0"/>
              </a:spcAft>
              <a:buSzPts val="2400"/>
              <a:buNone/>
              <a:defRPr sz="2400">
                <a:solidFill>
                  <a:schemeClr val="dk2"/>
                </a:solidFill>
                <a:latin typeface="Book Antiqua"/>
                <a:ea typeface="Book Antiqua"/>
                <a:cs typeface="Book Antiqua"/>
                <a:sym typeface="Book Antiqua"/>
              </a:defRPr>
            </a:lvl1pPr>
            <a:lvl2pPr indent="-228600" lvl="1" marL="914400" algn="l">
              <a:lnSpc>
                <a:spcPct val="100000"/>
              </a:lnSpc>
              <a:spcBef>
                <a:spcPts val="18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4" name="Google Shape;64;p34"/>
          <p:cNvSpPr/>
          <p:nvPr>
            <p:ph idx="5" type="pic"/>
          </p:nvPr>
        </p:nvSpPr>
        <p:spPr>
          <a:xfrm>
            <a:off x="5572159" y="2954840"/>
            <a:ext cx="1005840" cy="914400"/>
          </a:xfrm>
          <a:prstGeom prst="rect">
            <a:avLst/>
          </a:prstGeom>
          <a:noFill/>
          <a:ln>
            <a:noFill/>
          </a:ln>
        </p:spPr>
      </p:sp>
      <p:sp>
        <p:nvSpPr>
          <p:cNvPr id="65" name="Google Shape;65;p34"/>
          <p:cNvSpPr txBox="1"/>
          <p:nvPr>
            <p:ph idx="6" type="body"/>
          </p:nvPr>
        </p:nvSpPr>
        <p:spPr>
          <a:xfrm>
            <a:off x="4938557" y="3989404"/>
            <a:ext cx="2275880" cy="893763"/>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1200"/>
              </a:spcBef>
              <a:spcAft>
                <a:spcPts val="0"/>
              </a:spcAft>
              <a:buSzPts val="1400"/>
              <a:buNone/>
              <a:defRPr sz="1400"/>
            </a:lvl1pPr>
            <a:lvl2pPr indent="-228600" lvl="1" marL="914400" algn="l">
              <a:lnSpc>
                <a:spcPct val="100000"/>
              </a:lnSpc>
              <a:spcBef>
                <a:spcPts val="200"/>
              </a:spcBef>
              <a:spcAft>
                <a:spcPts val="0"/>
              </a:spcAft>
              <a:buClr>
                <a:schemeClr val="dk1"/>
              </a:buClr>
              <a:buSzPts val="1200"/>
              <a:buNone/>
              <a:defRPr sz="1200"/>
            </a:lvl2pPr>
            <a:lvl3pPr indent="-228600" lvl="2" marL="1371600" algn="l">
              <a:lnSpc>
                <a:spcPct val="100000"/>
              </a:lnSpc>
              <a:spcBef>
                <a:spcPts val="400"/>
              </a:spcBef>
              <a:spcAft>
                <a:spcPts val="0"/>
              </a:spcAft>
              <a:buClr>
                <a:schemeClr val="dk1"/>
              </a:buClr>
              <a:buSzPts val="1200"/>
              <a:buNone/>
              <a:defRPr sz="1200"/>
            </a:lvl3pPr>
            <a:lvl4pPr indent="-228600" lvl="3" marL="1828800" algn="l">
              <a:lnSpc>
                <a:spcPct val="100000"/>
              </a:lnSpc>
              <a:spcBef>
                <a:spcPts val="400"/>
              </a:spcBef>
              <a:spcAft>
                <a:spcPts val="0"/>
              </a:spcAft>
              <a:buClr>
                <a:schemeClr val="dk1"/>
              </a:buClr>
              <a:buSzPts val="1200"/>
              <a:buNone/>
              <a:defRPr sz="1200"/>
            </a:lvl4pPr>
            <a:lvl5pPr indent="-228600" lvl="4" marL="2286000" algn="l">
              <a:lnSpc>
                <a:spcPct val="100000"/>
              </a:lnSpc>
              <a:spcBef>
                <a:spcPts val="400"/>
              </a:spcBef>
              <a:spcAft>
                <a:spcPts val="0"/>
              </a:spcAft>
              <a:buClr>
                <a:schemeClr val="dk1"/>
              </a:buClr>
              <a:buSzPts val="1200"/>
              <a:buNone/>
              <a:defRPr sz="1200"/>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6" name="Google Shape;66;p34"/>
          <p:cNvSpPr/>
          <p:nvPr>
            <p:ph idx="7" type="body"/>
          </p:nvPr>
        </p:nvSpPr>
        <p:spPr>
          <a:xfrm>
            <a:off x="7995403" y="1894376"/>
            <a:ext cx="2847975" cy="3390899"/>
          </a:xfrm>
          <a:prstGeom prst="roundRect">
            <a:avLst>
              <a:gd fmla="val 16667" name="adj"/>
            </a:avLst>
          </a:prstGeom>
          <a:solidFill>
            <a:schemeClr val="accent1">
              <a:alpha val="9411"/>
            </a:schemeClr>
          </a:solidFill>
          <a:ln cap="flat" cmpd="sng" w="31750">
            <a:solidFill>
              <a:schemeClr val="accent1"/>
            </a:solidFill>
            <a:prstDash val="solid"/>
            <a:round/>
            <a:headEnd len="sm" w="sm" type="none"/>
            <a:tailEnd len="sm" w="sm" type="none"/>
          </a:ln>
        </p:spPr>
        <p:txBody>
          <a:bodyPr anchorCtr="0" anchor="t" bIns="0" lIns="0" spcFirstLastPara="1" rIns="0" wrap="square" tIns="274300">
            <a:normAutofit/>
          </a:bodyPr>
          <a:lstStyle>
            <a:lvl1pPr indent="-228600" lvl="0" marL="457200" algn="ctr">
              <a:lnSpc>
                <a:spcPct val="100000"/>
              </a:lnSpc>
              <a:spcBef>
                <a:spcPts val="600"/>
              </a:spcBef>
              <a:spcAft>
                <a:spcPts val="0"/>
              </a:spcAft>
              <a:buSzPts val="2400"/>
              <a:buNone/>
              <a:defRPr sz="2400">
                <a:solidFill>
                  <a:schemeClr val="dk2"/>
                </a:solidFill>
                <a:latin typeface="Book Antiqua"/>
                <a:ea typeface="Book Antiqua"/>
                <a:cs typeface="Book Antiqua"/>
                <a:sym typeface="Book Antiqua"/>
              </a:defRPr>
            </a:lvl1pPr>
            <a:lvl2pPr indent="-228600" lvl="1" marL="914400" algn="l">
              <a:lnSpc>
                <a:spcPct val="100000"/>
              </a:lnSpc>
              <a:spcBef>
                <a:spcPts val="18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7" name="Google Shape;67;p34"/>
          <p:cNvSpPr/>
          <p:nvPr>
            <p:ph idx="8" type="pic"/>
          </p:nvPr>
        </p:nvSpPr>
        <p:spPr>
          <a:xfrm>
            <a:off x="8916470" y="2833688"/>
            <a:ext cx="1005840" cy="914400"/>
          </a:xfrm>
          <a:prstGeom prst="rect">
            <a:avLst/>
          </a:prstGeom>
          <a:noFill/>
          <a:ln>
            <a:noFill/>
          </a:ln>
        </p:spPr>
      </p:sp>
      <p:sp>
        <p:nvSpPr>
          <p:cNvPr id="68" name="Google Shape;68;p34"/>
          <p:cNvSpPr txBox="1"/>
          <p:nvPr>
            <p:ph idx="9" type="body"/>
          </p:nvPr>
        </p:nvSpPr>
        <p:spPr>
          <a:xfrm>
            <a:off x="8282868" y="3989404"/>
            <a:ext cx="2275880" cy="893763"/>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1200"/>
              </a:spcBef>
              <a:spcAft>
                <a:spcPts val="0"/>
              </a:spcAft>
              <a:buSzPts val="1400"/>
              <a:buNone/>
              <a:defRPr sz="1400"/>
            </a:lvl1pPr>
            <a:lvl2pPr indent="-228600" lvl="1" marL="914400" algn="l">
              <a:lnSpc>
                <a:spcPct val="100000"/>
              </a:lnSpc>
              <a:spcBef>
                <a:spcPts val="200"/>
              </a:spcBef>
              <a:spcAft>
                <a:spcPts val="0"/>
              </a:spcAft>
              <a:buClr>
                <a:schemeClr val="dk1"/>
              </a:buClr>
              <a:buSzPts val="1200"/>
              <a:buNone/>
              <a:defRPr sz="1200"/>
            </a:lvl2pPr>
            <a:lvl3pPr indent="-228600" lvl="2" marL="1371600" algn="l">
              <a:lnSpc>
                <a:spcPct val="100000"/>
              </a:lnSpc>
              <a:spcBef>
                <a:spcPts val="400"/>
              </a:spcBef>
              <a:spcAft>
                <a:spcPts val="0"/>
              </a:spcAft>
              <a:buClr>
                <a:schemeClr val="dk1"/>
              </a:buClr>
              <a:buSzPts val="1200"/>
              <a:buNone/>
              <a:defRPr sz="1200"/>
            </a:lvl3pPr>
            <a:lvl4pPr indent="-228600" lvl="3" marL="1828800" algn="l">
              <a:lnSpc>
                <a:spcPct val="100000"/>
              </a:lnSpc>
              <a:spcBef>
                <a:spcPts val="400"/>
              </a:spcBef>
              <a:spcAft>
                <a:spcPts val="0"/>
              </a:spcAft>
              <a:buClr>
                <a:schemeClr val="dk1"/>
              </a:buClr>
              <a:buSzPts val="1200"/>
              <a:buNone/>
              <a:defRPr sz="1200"/>
            </a:lvl4pPr>
            <a:lvl5pPr indent="-228600" lvl="4" marL="2286000" algn="l">
              <a:lnSpc>
                <a:spcPct val="100000"/>
              </a:lnSpc>
              <a:spcBef>
                <a:spcPts val="400"/>
              </a:spcBef>
              <a:spcAft>
                <a:spcPts val="0"/>
              </a:spcAft>
              <a:buClr>
                <a:schemeClr val="dk1"/>
              </a:buClr>
              <a:buSzPts val="1200"/>
              <a:buNone/>
              <a:defRPr sz="1200"/>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9" name="Google Shape;69;p34"/>
          <p:cNvSpPr txBox="1"/>
          <p:nvPr>
            <p:ph idx="11" type="ftr"/>
          </p:nvPr>
        </p:nvSpPr>
        <p:spPr>
          <a:xfrm>
            <a:off x="824241" y="6290774"/>
            <a:ext cx="6637071" cy="3651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0" i="0" sz="1100" cap="none">
                <a:solidFill>
                  <a:schemeClr val="dk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4"/>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Dark" showMasterSp="0">
  <p:cSld name="Comparison Dark">
    <p:bg>
      <p:bgPr>
        <a:solidFill>
          <a:schemeClr val="dk1"/>
        </a:solidFill>
      </p:bgPr>
    </p:bg>
    <p:spTree>
      <p:nvGrpSpPr>
        <p:cNvPr id="71" name="Shape 71"/>
        <p:cNvGrpSpPr/>
        <p:nvPr/>
      </p:nvGrpSpPr>
      <p:grpSpPr>
        <a:xfrm>
          <a:off x="0" y="0"/>
          <a:ext cx="0" cy="0"/>
          <a:chOff x="0" y="0"/>
          <a:chExt cx="0" cy="0"/>
        </a:xfrm>
      </p:grpSpPr>
      <p:grpSp>
        <p:nvGrpSpPr>
          <p:cNvPr id="72" name="Google Shape;72;p35"/>
          <p:cNvGrpSpPr/>
          <p:nvPr/>
        </p:nvGrpSpPr>
        <p:grpSpPr>
          <a:xfrm>
            <a:off x="8233290" y="0"/>
            <a:ext cx="2740011" cy="6850028"/>
            <a:chOff x="8233290" y="0"/>
            <a:chExt cx="2740011" cy="6850028"/>
          </a:xfrm>
        </p:grpSpPr>
        <p:pic>
          <p:nvPicPr>
            <p:cNvPr id="73" name="Google Shape;73;p35"/>
            <p:cNvPicPr preferRelativeResize="0"/>
            <p:nvPr/>
          </p:nvPicPr>
          <p:blipFill rotWithShape="1">
            <a:blip r:embed="rId2">
              <a:alphaModFix/>
            </a:blip>
            <a:srcRect b="0" l="0" r="0" t="0"/>
            <a:stretch/>
          </p:blipFill>
          <p:spPr>
            <a:xfrm>
              <a:off x="8233290" y="0"/>
              <a:ext cx="2740011" cy="6850028"/>
            </a:xfrm>
            <a:prstGeom prst="rect">
              <a:avLst/>
            </a:prstGeom>
            <a:noFill/>
            <a:ln>
              <a:noFill/>
            </a:ln>
          </p:spPr>
        </p:pic>
        <p:pic>
          <p:nvPicPr>
            <p:cNvPr id="74" name="Google Shape;74;p35"/>
            <p:cNvPicPr preferRelativeResize="0"/>
            <p:nvPr/>
          </p:nvPicPr>
          <p:blipFill rotWithShape="1">
            <a:blip r:embed="rId3">
              <a:alphaModFix/>
            </a:blip>
            <a:srcRect b="0" l="0" r="0" t="0"/>
            <a:stretch/>
          </p:blipFill>
          <p:spPr>
            <a:xfrm>
              <a:off x="9001841" y="4372451"/>
              <a:ext cx="878334" cy="1705001"/>
            </a:xfrm>
            <a:prstGeom prst="rect">
              <a:avLst/>
            </a:prstGeom>
            <a:noFill/>
            <a:ln>
              <a:noFill/>
            </a:ln>
          </p:spPr>
        </p:pic>
      </p:grpSp>
      <p:sp>
        <p:nvSpPr>
          <p:cNvPr id="75" name="Google Shape;75;p35"/>
          <p:cNvSpPr txBox="1"/>
          <p:nvPr>
            <p:ph type="title"/>
          </p:nvPr>
        </p:nvSpPr>
        <p:spPr>
          <a:xfrm>
            <a:off x="409099" y="286603"/>
            <a:ext cx="11373803" cy="145075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3600"/>
              <a:buFont typeface="Book Antiqua"/>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5"/>
          <p:cNvSpPr/>
          <p:nvPr>
            <p:ph idx="1" type="body"/>
          </p:nvPr>
        </p:nvSpPr>
        <p:spPr>
          <a:xfrm>
            <a:off x="1318352" y="1894376"/>
            <a:ext cx="2847975" cy="3390899"/>
          </a:xfrm>
          <a:prstGeom prst="roundRect">
            <a:avLst>
              <a:gd fmla="val 16667" name="adj"/>
            </a:avLst>
          </a:prstGeom>
          <a:solidFill>
            <a:schemeClr val="dk1"/>
          </a:solidFill>
          <a:ln cap="flat" cmpd="sng" w="31750">
            <a:solidFill>
              <a:schemeClr val="accent1"/>
            </a:solidFill>
            <a:prstDash val="solid"/>
            <a:round/>
            <a:headEnd len="sm" w="sm" type="none"/>
            <a:tailEnd len="sm" w="sm" type="none"/>
          </a:ln>
        </p:spPr>
        <p:txBody>
          <a:bodyPr anchorCtr="0" anchor="t" bIns="0" lIns="0" spcFirstLastPara="1" rIns="0" wrap="square" tIns="274300">
            <a:normAutofit/>
          </a:bodyPr>
          <a:lstStyle>
            <a:lvl1pPr indent="-228600" lvl="0" marL="457200" algn="ctr">
              <a:lnSpc>
                <a:spcPct val="100000"/>
              </a:lnSpc>
              <a:spcBef>
                <a:spcPts val="600"/>
              </a:spcBef>
              <a:spcAft>
                <a:spcPts val="0"/>
              </a:spcAft>
              <a:buSzPts val="2400"/>
              <a:buNone/>
              <a:defRPr sz="2400">
                <a:solidFill>
                  <a:schemeClr val="accent1"/>
                </a:solidFill>
                <a:latin typeface="Book Antiqua"/>
                <a:ea typeface="Book Antiqua"/>
                <a:cs typeface="Book Antiqua"/>
                <a:sym typeface="Book Antiqua"/>
              </a:defRPr>
            </a:lvl1pPr>
            <a:lvl2pPr indent="-228600" lvl="1" marL="914400" algn="l">
              <a:lnSpc>
                <a:spcPct val="100000"/>
              </a:lnSpc>
              <a:spcBef>
                <a:spcPts val="18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7" name="Google Shape;77;p35"/>
          <p:cNvSpPr/>
          <p:nvPr>
            <p:ph idx="2" type="pic"/>
          </p:nvPr>
        </p:nvSpPr>
        <p:spPr>
          <a:xfrm>
            <a:off x="2239419" y="2833688"/>
            <a:ext cx="1005840" cy="914400"/>
          </a:xfrm>
          <a:prstGeom prst="rect">
            <a:avLst/>
          </a:prstGeom>
          <a:noFill/>
          <a:ln>
            <a:noFill/>
          </a:ln>
        </p:spPr>
      </p:sp>
      <p:sp>
        <p:nvSpPr>
          <p:cNvPr id="78" name="Google Shape;78;p35"/>
          <p:cNvSpPr txBox="1"/>
          <p:nvPr>
            <p:ph idx="3" type="body"/>
          </p:nvPr>
        </p:nvSpPr>
        <p:spPr>
          <a:xfrm>
            <a:off x="1605817" y="3989405"/>
            <a:ext cx="2275880" cy="893763"/>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1200"/>
              </a:spcBef>
              <a:spcAft>
                <a:spcPts val="0"/>
              </a:spcAft>
              <a:buSzPts val="1400"/>
              <a:buNone/>
              <a:defRPr sz="1400">
                <a:solidFill>
                  <a:schemeClr val="lt1"/>
                </a:solidFill>
              </a:defRPr>
            </a:lvl1pPr>
            <a:lvl2pPr indent="-228600" lvl="1" marL="914400" algn="l">
              <a:lnSpc>
                <a:spcPct val="100000"/>
              </a:lnSpc>
              <a:spcBef>
                <a:spcPts val="200"/>
              </a:spcBef>
              <a:spcAft>
                <a:spcPts val="0"/>
              </a:spcAft>
              <a:buClr>
                <a:schemeClr val="dk1"/>
              </a:buClr>
              <a:buSzPts val="1200"/>
              <a:buNone/>
              <a:defRPr sz="1200"/>
            </a:lvl2pPr>
            <a:lvl3pPr indent="-228600" lvl="2" marL="1371600" algn="l">
              <a:lnSpc>
                <a:spcPct val="100000"/>
              </a:lnSpc>
              <a:spcBef>
                <a:spcPts val="400"/>
              </a:spcBef>
              <a:spcAft>
                <a:spcPts val="0"/>
              </a:spcAft>
              <a:buClr>
                <a:schemeClr val="dk1"/>
              </a:buClr>
              <a:buSzPts val="1200"/>
              <a:buNone/>
              <a:defRPr sz="1200"/>
            </a:lvl3pPr>
            <a:lvl4pPr indent="-228600" lvl="3" marL="1828800" algn="l">
              <a:lnSpc>
                <a:spcPct val="100000"/>
              </a:lnSpc>
              <a:spcBef>
                <a:spcPts val="400"/>
              </a:spcBef>
              <a:spcAft>
                <a:spcPts val="0"/>
              </a:spcAft>
              <a:buClr>
                <a:schemeClr val="dk1"/>
              </a:buClr>
              <a:buSzPts val="1200"/>
              <a:buNone/>
              <a:defRPr sz="1200"/>
            </a:lvl4pPr>
            <a:lvl5pPr indent="-228600" lvl="4" marL="2286000" algn="l">
              <a:lnSpc>
                <a:spcPct val="100000"/>
              </a:lnSpc>
              <a:spcBef>
                <a:spcPts val="400"/>
              </a:spcBef>
              <a:spcAft>
                <a:spcPts val="0"/>
              </a:spcAft>
              <a:buClr>
                <a:schemeClr val="dk1"/>
              </a:buClr>
              <a:buSzPts val="1200"/>
              <a:buNone/>
              <a:defRPr sz="1200"/>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9" name="Google Shape;79;p35"/>
          <p:cNvSpPr/>
          <p:nvPr>
            <p:ph idx="4" type="body"/>
          </p:nvPr>
        </p:nvSpPr>
        <p:spPr>
          <a:xfrm>
            <a:off x="4651092" y="1894376"/>
            <a:ext cx="2847975" cy="3390899"/>
          </a:xfrm>
          <a:prstGeom prst="roundRect">
            <a:avLst>
              <a:gd fmla="val 16667" name="adj"/>
            </a:avLst>
          </a:prstGeom>
          <a:solidFill>
            <a:schemeClr val="dk1"/>
          </a:solidFill>
          <a:ln cap="flat" cmpd="sng" w="31750">
            <a:solidFill>
              <a:schemeClr val="accent1"/>
            </a:solidFill>
            <a:prstDash val="solid"/>
            <a:round/>
            <a:headEnd len="sm" w="sm" type="none"/>
            <a:tailEnd len="sm" w="sm" type="none"/>
          </a:ln>
        </p:spPr>
        <p:txBody>
          <a:bodyPr anchorCtr="0" anchor="t" bIns="0" lIns="0" spcFirstLastPara="1" rIns="0" wrap="square" tIns="274300">
            <a:normAutofit/>
          </a:bodyPr>
          <a:lstStyle>
            <a:lvl1pPr indent="-228600" lvl="0" marL="457200" algn="ctr">
              <a:lnSpc>
                <a:spcPct val="100000"/>
              </a:lnSpc>
              <a:spcBef>
                <a:spcPts val="600"/>
              </a:spcBef>
              <a:spcAft>
                <a:spcPts val="0"/>
              </a:spcAft>
              <a:buSzPts val="2400"/>
              <a:buNone/>
              <a:defRPr sz="2400">
                <a:solidFill>
                  <a:schemeClr val="accent1"/>
                </a:solidFill>
                <a:latin typeface="Book Antiqua"/>
                <a:ea typeface="Book Antiqua"/>
                <a:cs typeface="Book Antiqua"/>
                <a:sym typeface="Book Antiqua"/>
              </a:defRPr>
            </a:lvl1pPr>
            <a:lvl2pPr indent="-228600" lvl="1" marL="914400" algn="l">
              <a:lnSpc>
                <a:spcPct val="100000"/>
              </a:lnSpc>
              <a:spcBef>
                <a:spcPts val="18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0" name="Google Shape;80;p35"/>
          <p:cNvSpPr/>
          <p:nvPr>
            <p:ph idx="5" type="pic"/>
          </p:nvPr>
        </p:nvSpPr>
        <p:spPr>
          <a:xfrm>
            <a:off x="5572159" y="2954840"/>
            <a:ext cx="1005840" cy="914400"/>
          </a:xfrm>
          <a:prstGeom prst="rect">
            <a:avLst/>
          </a:prstGeom>
          <a:noFill/>
          <a:ln>
            <a:noFill/>
          </a:ln>
        </p:spPr>
      </p:sp>
      <p:sp>
        <p:nvSpPr>
          <p:cNvPr id="81" name="Google Shape;81;p35"/>
          <p:cNvSpPr txBox="1"/>
          <p:nvPr>
            <p:ph idx="6" type="body"/>
          </p:nvPr>
        </p:nvSpPr>
        <p:spPr>
          <a:xfrm>
            <a:off x="4938557" y="3989404"/>
            <a:ext cx="2275880" cy="893763"/>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1200"/>
              </a:spcBef>
              <a:spcAft>
                <a:spcPts val="0"/>
              </a:spcAft>
              <a:buSzPts val="1400"/>
              <a:buNone/>
              <a:defRPr sz="1400">
                <a:solidFill>
                  <a:schemeClr val="lt1"/>
                </a:solidFill>
              </a:defRPr>
            </a:lvl1pPr>
            <a:lvl2pPr indent="-228600" lvl="1" marL="914400" algn="l">
              <a:lnSpc>
                <a:spcPct val="100000"/>
              </a:lnSpc>
              <a:spcBef>
                <a:spcPts val="200"/>
              </a:spcBef>
              <a:spcAft>
                <a:spcPts val="0"/>
              </a:spcAft>
              <a:buClr>
                <a:schemeClr val="dk1"/>
              </a:buClr>
              <a:buSzPts val="1200"/>
              <a:buNone/>
              <a:defRPr sz="1200"/>
            </a:lvl2pPr>
            <a:lvl3pPr indent="-228600" lvl="2" marL="1371600" algn="l">
              <a:lnSpc>
                <a:spcPct val="100000"/>
              </a:lnSpc>
              <a:spcBef>
                <a:spcPts val="400"/>
              </a:spcBef>
              <a:spcAft>
                <a:spcPts val="0"/>
              </a:spcAft>
              <a:buClr>
                <a:schemeClr val="dk1"/>
              </a:buClr>
              <a:buSzPts val="1200"/>
              <a:buNone/>
              <a:defRPr sz="1200"/>
            </a:lvl3pPr>
            <a:lvl4pPr indent="-228600" lvl="3" marL="1828800" algn="l">
              <a:lnSpc>
                <a:spcPct val="100000"/>
              </a:lnSpc>
              <a:spcBef>
                <a:spcPts val="400"/>
              </a:spcBef>
              <a:spcAft>
                <a:spcPts val="0"/>
              </a:spcAft>
              <a:buClr>
                <a:schemeClr val="dk1"/>
              </a:buClr>
              <a:buSzPts val="1200"/>
              <a:buNone/>
              <a:defRPr sz="1200"/>
            </a:lvl4pPr>
            <a:lvl5pPr indent="-228600" lvl="4" marL="2286000" algn="l">
              <a:lnSpc>
                <a:spcPct val="100000"/>
              </a:lnSpc>
              <a:spcBef>
                <a:spcPts val="400"/>
              </a:spcBef>
              <a:spcAft>
                <a:spcPts val="0"/>
              </a:spcAft>
              <a:buClr>
                <a:schemeClr val="dk1"/>
              </a:buClr>
              <a:buSzPts val="1200"/>
              <a:buNone/>
              <a:defRPr sz="1200"/>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2" name="Google Shape;82;p35"/>
          <p:cNvSpPr/>
          <p:nvPr>
            <p:ph idx="7" type="body"/>
          </p:nvPr>
        </p:nvSpPr>
        <p:spPr>
          <a:xfrm>
            <a:off x="7995403" y="1894376"/>
            <a:ext cx="2847975" cy="3390899"/>
          </a:xfrm>
          <a:prstGeom prst="roundRect">
            <a:avLst>
              <a:gd fmla="val 16667" name="adj"/>
            </a:avLst>
          </a:prstGeom>
          <a:solidFill>
            <a:schemeClr val="dk1"/>
          </a:solidFill>
          <a:ln cap="flat" cmpd="sng" w="31750">
            <a:solidFill>
              <a:schemeClr val="accent1"/>
            </a:solidFill>
            <a:prstDash val="solid"/>
            <a:round/>
            <a:headEnd len="sm" w="sm" type="none"/>
            <a:tailEnd len="sm" w="sm" type="none"/>
          </a:ln>
        </p:spPr>
        <p:txBody>
          <a:bodyPr anchorCtr="0" anchor="t" bIns="0" lIns="0" spcFirstLastPara="1" rIns="0" wrap="square" tIns="274300">
            <a:normAutofit/>
          </a:bodyPr>
          <a:lstStyle>
            <a:lvl1pPr indent="-228600" lvl="0" marL="457200" algn="ctr">
              <a:lnSpc>
                <a:spcPct val="100000"/>
              </a:lnSpc>
              <a:spcBef>
                <a:spcPts val="600"/>
              </a:spcBef>
              <a:spcAft>
                <a:spcPts val="0"/>
              </a:spcAft>
              <a:buSzPts val="2400"/>
              <a:buNone/>
              <a:defRPr sz="2400">
                <a:solidFill>
                  <a:schemeClr val="accent1"/>
                </a:solidFill>
                <a:latin typeface="Book Antiqua"/>
                <a:ea typeface="Book Antiqua"/>
                <a:cs typeface="Book Antiqua"/>
                <a:sym typeface="Book Antiqua"/>
              </a:defRPr>
            </a:lvl1pPr>
            <a:lvl2pPr indent="-228600" lvl="1" marL="914400" algn="l">
              <a:lnSpc>
                <a:spcPct val="100000"/>
              </a:lnSpc>
              <a:spcBef>
                <a:spcPts val="18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3" name="Google Shape;83;p35"/>
          <p:cNvSpPr/>
          <p:nvPr>
            <p:ph idx="8" type="pic"/>
          </p:nvPr>
        </p:nvSpPr>
        <p:spPr>
          <a:xfrm>
            <a:off x="8916470" y="2833688"/>
            <a:ext cx="1005840" cy="914400"/>
          </a:xfrm>
          <a:prstGeom prst="rect">
            <a:avLst/>
          </a:prstGeom>
          <a:noFill/>
          <a:ln>
            <a:noFill/>
          </a:ln>
        </p:spPr>
      </p:sp>
      <p:sp>
        <p:nvSpPr>
          <p:cNvPr id="84" name="Google Shape;84;p35"/>
          <p:cNvSpPr txBox="1"/>
          <p:nvPr>
            <p:ph idx="9" type="body"/>
          </p:nvPr>
        </p:nvSpPr>
        <p:spPr>
          <a:xfrm>
            <a:off x="8282868" y="3989404"/>
            <a:ext cx="2275880" cy="893763"/>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1200"/>
              </a:spcBef>
              <a:spcAft>
                <a:spcPts val="0"/>
              </a:spcAft>
              <a:buSzPts val="1400"/>
              <a:buNone/>
              <a:defRPr sz="1400">
                <a:solidFill>
                  <a:schemeClr val="lt1"/>
                </a:solidFill>
              </a:defRPr>
            </a:lvl1pPr>
            <a:lvl2pPr indent="-228600" lvl="1" marL="914400" algn="l">
              <a:lnSpc>
                <a:spcPct val="100000"/>
              </a:lnSpc>
              <a:spcBef>
                <a:spcPts val="200"/>
              </a:spcBef>
              <a:spcAft>
                <a:spcPts val="0"/>
              </a:spcAft>
              <a:buClr>
                <a:schemeClr val="dk1"/>
              </a:buClr>
              <a:buSzPts val="1200"/>
              <a:buNone/>
              <a:defRPr sz="1200"/>
            </a:lvl2pPr>
            <a:lvl3pPr indent="-228600" lvl="2" marL="1371600" algn="l">
              <a:lnSpc>
                <a:spcPct val="100000"/>
              </a:lnSpc>
              <a:spcBef>
                <a:spcPts val="400"/>
              </a:spcBef>
              <a:spcAft>
                <a:spcPts val="0"/>
              </a:spcAft>
              <a:buClr>
                <a:schemeClr val="dk1"/>
              </a:buClr>
              <a:buSzPts val="1200"/>
              <a:buNone/>
              <a:defRPr sz="1200"/>
            </a:lvl3pPr>
            <a:lvl4pPr indent="-228600" lvl="3" marL="1828800" algn="l">
              <a:lnSpc>
                <a:spcPct val="100000"/>
              </a:lnSpc>
              <a:spcBef>
                <a:spcPts val="400"/>
              </a:spcBef>
              <a:spcAft>
                <a:spcPts val="0"/>
              </a:spcAft>
              <a:buClr>
                <a:schemeClr val="dk1"/>
              </a:buClr>
              <a:buSzPts val="1200"/>
              <a:buNone/>
              <a:defRPr sz="1200"/>
            </a:lvl4pPr>
            <a:lvl5pPr indent="-228600" lvl="4" marL="2286000" algn="l">
              <a:lnSpc>
                <a:spcPct val="100000"/>
              </a:lnSpc>
              <a:spcBef>
                <a:spcPts val="400"/>
              </a:spcBef>
              <a:spcAft>
                <a:spcPts val="0"/>
              </a:spcAft>
              <a:buClr>
                <a:schemeClr val="dk1"/>
              </a:buClr>
              <a:buSzPts val="1200"/>
              <a:buNone/>
              <a:defRPr sz="1200"/>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5" name="Google Shape;85;p35"/>
          <p:cNvSpPr txBox="1"/>
          <p:nvPr>
            <p:ph idx="11" type="ftr"/>
          </p:nvPr>
        </p:nvSpPr>
        <p:spPr>
          <a:xfrm>
            <a:off x="824241" y="6290774"/>
            <a:ext cx="6637071" cy="3651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0" i="0" sz="1100" cap="none">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35"/>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2.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6"/>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chemeClr val="dk1"/>
              </a:buClr>
              <a:buSzPts val="6000"/>
              <a:buFont typeface="Book Antiqua"/>
              <a:buNone/>
              <a:defRPr b="0" i="0" sz="6000" u="none" cap="none" strike="noStrike">
                <a:solidFill>
                  <a:schemeClr val="dk1"/>
                </a:solidFill>
                <a:latin typeface="Book Antiqua"/>
                <a:ea typeface="Book Antiqua"/>
                <a:cs typeface="Book Antiqua"/>
                <a:sym typeface="Book Antiqu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6"/>
          <p:cNvSpPr txBox="1"/>
          <p:nvPr>
            <p:ph idx="1" type="body"/>
          </p:nvPr>
        </p:nvSpPr>
        <p:spPr>
          <a:xfrm>
            <a:off x="1097280" y="2108201"/>
            <a:ext cx="10058400" cy="3760891"/>
          </a:xfrm>
          <a:prstGeom prst="rect">
            <a:avLst/>
          </a:prstGeom>
          <a:noFill/>
          <a:ln>
            <a:noFill/>
          </a:ln>
        </p:spPr>
        <p:txBody>
          <a:bodyPr anchorCtr="0" anchor="t" bIns="45700" lIns="0" spcFirstLastPara="1" rIns="0" wrap="square" tIns="45700">
            <a:normAutofit/>
          </a:bodyPr>
          <a:lstStyle>
            <a:lvl1pPr indent="-355600" lvl="0" marL="457200" marR="0" rtl="0" algn="l">
              <a:lnSpc>
                <a:spcPct val="100000"/>
              </a:lnSpc>
              <a:spcBef>
                <a:spcPts val="1200"/>
              </a:spcBef>
              <a:spcAft>
                <a:spcPts val="0"/>
              </a:spcAft>
              <a:buClr>
                <a:schemeClr val="accent1"/>
              </a:buClr>
              <a:buSzPts val="2000"/>
              <a:buFont typeface="Calibri"/>
              <a:buChar char=" "/>
              <a:defRPr b="0" i="0" sz="2000" u="none" cap="none" strike="noStrike">
                <a:solidFill>
                  <a:schemeClr val="dk1"/>
                </a:solidFill>
                <a:latin typeface="Century Gothic"/>
                <a:ea typeface="Century Gothic"/>
                <a:cs typeface="Century Gothic"/>
                <a:sym typeface="Century Gothic"/>
              </a:defRPr>
            </a:lvl1pPr>
            <a:lvl2pPr indent="-342900" lvl="1" marL="914400" marR="0" rtl="0" algn="l">
              <a:lnSpc>
                <a:spcPct val="100000"/>
              </a:lnSpc>
              <a:spcBef>
                <a:spcPts val="200"/>
              </a:spcBef>
              <a:spcAft>
                <a:spcPts val="0"/>
              </a:spcAft>
              <a:buClr>
                <a:schemeClr val="dk1"/>
              </a:buClr>
              <a:buSzPts val="1800"/>
              <a:buFont typeface="Calibri"/>
              <a:buChar char="◦"/>
              <a:defRPr b="0" i="0" sz="1800" u="none" cap="none" strike="noStrike">
                <a:solidFill>
                  <a:schemeClr val="dk1"/>
                </a:solidFill>
                <a:latin typeface="Century Gothic"/>
                <a:ea typeface="Century Gothic"/>
                <a:cs typeface="Century Gothic"/>
                <a:sym typeface="Century Gothic"/>
              </a:defRPr>
            </a:lvl2pPr>
            <a:lvl3pPr indent="-317500" lvl="2" marL="1371600" marR="0" rtl="0" algn="l">
              <a:lnSpc>
                <a:spcPct val="100000"/>
              </a:lnSpc>
              <a:spcBef>
                <a:spcPts val="400"/>
              </a:spcBef>
              <a:spcAft>
                <a:spcPts val="0"/>
              </a:spcAft>
              <a:buClr>
                <a:schemeClr val="dk1"/>
              </a:buClr>
              <a:buSzPts val="1400"/>
              <a:buFont typeface="Calibri"/>
              <a:buChar char="◦"/>
              <a:defRPr b="0" i="0" sz="1400" u="none" cap="none" strike="noStrike">
                <a:solidFill>
                  <a:schemeClr val="dk1"/>
                </a:solidFill>
                <a:latin typeface="Century Gothic"/>
                <a:ea typeface="Century Gothic"/>
                <a:cs typeface="Century Gothic"/>
                <a:sym typeface="Century Gothic"/>
              </a:defRPr>
            </a:lvl3pPr>
            <a:lvl4pPr indent="-317500" lvl="3" marL="1828800" marR="0" rtl="0" algn="l">
              <a:lnSpc>
                <a:spcPct val="100000"/>
              </a:lnSpc>
              <a:spcBef>
                <a:spcPts val="400"/>
              </a:spcBef>
              <a:spcAft>
                <a:spcPts val="0"/>
              </a:spcAft>
              <a:buClr>
                <a:schemeClr val="dk1"/>
              </a:buClr>
              <a:buSzPts val="1400"/>
              <a:buFont typeface="Calibri"/>
              <a:buChar char="◦"/>
              <a:defRPr b="0" i="0" sz="1400" u="none" cap="none" strike="noStrike">
                <a:solidFill>
                  <a:schemeClr val="dk1"/>
                </a:solidFill>
                <a:latin typeface="Century Gothic"/>
                <a:ea typeface="Century Gothic"/>
                <a:cs typeface="Century Gothic"/>
                <a:sym typeface="Century Gothic"/>
              </a:defRPr>
            </a:lvl4pPr>
            <a:lvl5pPr indent="-317500" lvl="4" marL="2286000" marR="0" rtl="0" algn="l">
              <a:lnSpc>
                <a:spcPct val="100000"/>
              </a:lnSpc>
              <a:spcBef>
                <a:spcPts val="400"/>
              </a:spcBef>
              <a:spcAft>
                <a:spcPts val="0"/>
              </a:spcAft>
              <a:buClr>
                <a:schemeClr val="dk1"/>
              </a:buClr>
              <a:buSzPts val="1400"/>
              <a:buFont typeface="Calibri"/>
              <a:buChar char="◦"/>
              <a:defRPr b="0" i="0" sz="1400" u="none" cap="none" strike="noStrike">
                <a:solidFill>
                  <a:schemeClr val="dk1"/>
                </a:solidFill>
                <a:latin typeface="Century Gothic"/>
                <a:ea typeface="Century Gothic"/>
                <a:cs typeface="Century Gothic"/>
                <a:sym typeface="Century Gothic"/>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entury Gothic"/>
                <a:ea typeface="Century Gothic"/>
                <a:cs typeface="Century Gothic"/>
                <a:sym typeface="Century Gothic"/>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entury Gothic"/>
                <a:ea typeface="Century Gothic"/>
                <a:cs typeface="Century Gothic"/>
                <a:sym typeface="Century Gothic"/>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entury Gothic"/>
                <a:ea typeface="Century Gothic"/>
                <a:cs typeface="Century Gothic"/>
                <a:sym typeface="Century Gothic"/>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entury Gothic"/>
                <a:ea typeface="Century Gothic"/>
                <a:cs typeface="Century Gothic"/>
                <a:sym typeface="Century Gothic"/>
              </a:defRPr>
            </a:lvl9pPr>
          </a:lstStyle>
          <a:p/>
        </p:txBody>
      </p:sp>
      <p:sp>
        <p:nvSpPr>
          <p:cNvPr id="12" name="Google Shape;12;p26"/>
          <p:cNvSpPr txBox="1"/>
          <p:nvPr>
            <p:ph idx="11" type="ftr"/>
          </p:nvPr>
        </p:nvSpPr>
        <p:spPr>
          <a:xfrm>
            <a:off x="643051" y="6221324"/>
            <a:ext cx="6818262"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13" name="Google Shape;13;p26"/>
          <p:cNvSpPr txBox="1"/>
          <p:nvPr>
            <p:ph idx="12" type="sldNum"/>
          </p:nvPr>
        </p:nvSpPr>
        <p:spPr>
          <a:xfrm>
            <a:off x="10930596" y="6221324"/>
            <a:ext cx="617912" cy="365125"/>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 Id="rId4" Type="http://schemas.openxmlformats.org/officeDocument/2006/relationships/image" Target="../media/image6.png"/><Relationship Id="rId5" Type="http://schemas.openxmlformats.org/officeDocument/2006/relationships/image" Target="../media/image13.png"/><Relationship Id="rId6"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5.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8.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4.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image" Target="../media/image19.jp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10.jpg"/><Relationship Id="rId5"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jp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5.png"/><Relationship Id="rId5" Type="http://schemas.openxmlformats.org/officeDocument/2006/relationships/image" Target="../media/image16.png"/><Relationship Id="rId6"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
          <p:cNvSpPr txBox="1"/>
          <p:nvPr>
            <p:ph type="ctrTitle"/>
          </p:nvPr>
        </p:nvSpPr>
        <p:spPr>
          <a:xfrm>
            <a:off x="6687270" y="774652"/>
            <a:ext cx="4472343" cy="1684685"/>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Book Antiqua"/>
              <a:buNone/>
            </a:pPr>
            <a:r>
              <a:rPr lang="en-US" sz="4000"/>
              <a:t>Network Security For Energy</a:t>
            </a:r>
            <a:endParaRPr/>
          </a:p>
        </p:txBody>
      </p:sp>
      <p:sp>
        <p:nvSpPr>
          <p:cNvPr id="203" name="Google Shape;203;p1"/>
          <p:cNvSpPr txBox="1"/>
          <p:nvPr>
            <p:ph idx="1" type="subTitle"/>
          </p:nvPr>
        </p:nvSpPr>
        <p:spPr>
          <a:xfrm>
            <a:off x="6368942" y="5112593"/>
            <a:ext cx="3276503" cy="1008925"/>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600"/>
              <a:buNone/>
            </a:pPr>
            <a:r>
              <a:rPr lang="en-US"/>
              <a:t>PRESENTATION BY: </a:t>
            </a:r>
            <a:endParaRPr/>
          </a:p>
          <a:p>
            <a:pPr indent="0" lvl="0" marL="0" rtl="0" algn="l">
              <a:lnSpc>
                <a:spcPct val="100000"/>
              </a:lnSpc>
              <a:spcBef>
                <a:spcPts val="0"/>
              </a:spcBef>
              <a:spcAft>
                <a:spcPts val="0"/>
              </a:spcAft>
              <a:buSzPts val="1600"/>
              <a:buNone/>
            </a:pPr>
            <a:r>
              <a:t/>
            </a:r>
            <a:endParaRPr/>
          </a:p>
          <a:p>
            <a:pPr indent="0" lvl="0" marL="0" rtl="0" algn="l">
              <a:lnSpc>
                <a:spcPct val="100000"/>
              </a:lnSpc>
              <a:spcBef>
                <a:spcPts val="0"/>
              </a:spcBef>
              <a:spcAft>
                <a:spcPts val="0"/>
              </a:spcAft>
              <a:buSzPts val="1600"/>
              <a:buNone/>
            </a:pPr>
            <a:r>
              <a:rPr lang="en-US"/>
              <a:t>ANTONIOS NTIB</a:t>
            </a:r>
            <a:endParaRPr/>
          </a:p>
        </p:txBody>
      </p:sp>
      <p:sp>
        <p:nvSpPr>
          <p:cNvPr id="204" name="Google Shape;204;p1"/>
          <p:cNvSpPr txBox="1"/>
          <p:nvPr>
            <p:ph idx="2" type="body"/>
          </p:nvPr>
        </p:nvSpPr>
        <p:spPr>
          <a:xfrm>
            <a:off x="6284861" y="2801222"/>
            <a:ext cx="4874752" cy="127714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6000"/>
              <a:buNone/>
            </a:pPr>
            <a:r>
              <a:rPr lang="en-US"/>
              <a:t>CSP004_C_E</a:t>
            </a:r>
            <a:endParaRPr/>
          </a:p>
        </p:txBody>
      </p:sp>
      <p:sp>
        <p:nvSpPr>
          <p:cNvPr id="205" name="Google Shape;205;p1"/>
          <p:cNvSpPr/>
          <p:nvPr/>
        </p:nvSpPr>
        <p:spPr>
          <a:xfrm rot="10800000">
            <a:off x="3507757" y="-11160"/>
            <a:ext cx="2553080" cy="6858841"/>
          </a:xfrm>
          <a:custGeom>
            <a:rect b="b" l="l" r="r" t="t"/>
            <a:pathLst>
              <a:path extrusionOk="0" h="6858841" w="2553080">
                <a:moveTo>
                  <a:pt x="2526446" y="0"/>
                </a:moveTo>
                <a:lnTo>
                  <a:pt x="1707127" y="3182290"/>
                </a:lnTo>
                <a:lnTo>
                  <a:pt x="1365955" y="4453431"/>
                </a:lnTo>
                <a:cubicBezTo>
                  <a:pt x="1332979" y="4523135"/>
                  <a:pt x="1255613" y="4558621"/>
                  <a:pt x="1182052" y="4538343"/>
                </a:cubicBezTo>
                <a:cubicBezTo>
                  <a:pt x="1098345" y="4515531"/>
                  <a:pt x="1047613" y="4428085"/>
                  <a:pt x="1070442" y="4344440"/>
                </a:cubicBezTo>
                <a:lnTo>
                  <a:pt x="1329175" y="3390133"/>
                </a:lnTo>
                <a:cubicBezTo>
                  <a:pt x="1341858" y="3343242"/>
                  <a:pt x="1335516" y="3293816"/>
                  <a:pt x="1311418" y="3250726"/>
                </a:cubicBezTo>
                <a:cubicBezTo>
                  <a:pt x="1287321" y="3207637"/>
                  <a:pt x="1248004" y="3177220"/>
                  <a:pt x="1199808" y="3164547"/>
                </a:cubicBezTo>
                <a:cubicBezTo>
                  <a:pt x="1102150" y="3137933"/>
                  <a:pt x="1000686" y="3196230"/>
                  <a:pt x="975320" y="3293816"/>
                </a:cubicBezTo>
                <a:lnTo>
                  <a:pt x="582148" y="4743652"/>
                </a:lnTo>
                <a:lnTo>
                  <a:pt x="5073" y="6842367"/>
                </a:lnTo>
                <a:cubicBezTo>
                  <a:pt x="5073" y="6842367"/>
                  <a:pt x="1268" y="6855040"/>
                  <a:pt x="0" y="6858842"/>
                </a:cubicBezTo>
                <a:lnTo>
                  <a:pt x="26634" y="6858842"/>
                </a:lnTo>
                <a:lnTo>
                  <a:pt x="607514" y="4751256"/>
                </a:lnTo>
                <a:lnTo>
                  <a:pt x="1000686" y="3301420"/>
                </a:lnTo>
                <a:cubicBezTo>
                  <a:pt x="1023515" y="3217775"/>
                  <a:pt x="1111028" y="3167082"/>
                  <a:pt x="1194735" y="3189894"/>
                </a:cubicBezTo>
                <a:cubicBezTo>
                  <a:pt x="1235321" y="3201300"/>
                  <a:pt x="1269565" y="3226647"/>
                  <a:pt x="1289857" y="3263399"/>
                </a:cubicBezTo>
                <a:cubicBezTo>
                  <a:pt x="1311418" y="3300152"/>
                  <a:pt x="1316492" y="3341975"/>
                  <a:pt x="1305077" y="3383797"/>
                </a:cubicBezTo>
                <a:lnTo>
                  <a:pt x="1046345" y="4338103"/>
                </a:lnTo>
                <a:cubicBezTo>
                  <a:pt x="1019710" y="4435689"/>
                  <a:pt x="1078052" y="4537076"/>
                  <a:pt x="1175711" y="4562423"/>
                </a:cubicBezTo>
                <a:cubicBezTo>
                  <a:pt x="1261955" y="4585235"/>
                  <a:pt x="1352004" y="4543413"/>
                  <a:pt x="1390053" y="4462303"/>
                </a:cubicBezTo>
                <a:lnTo>
                  <a:pt x="1390053" y="4461035"/>
                </a:lnTo>
                <a:lnTo>
                  <a:pt x="1731225" y="3188627"/>
                </a:lnTo>
                <a:lnTo>
                  <a:pt x="2553081" y="1267"/>
                </a:lnTo>
                <a:cubicBezTo>
                  <a:pt x="2544203" y="0"/>
                  <a:pt x="2535325" y="0"/>
                  <a:pt x="2526446"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pic>
        <p:nvPicPr>
          <p:cNvPr descr="A black and white cover with blue squares&#10;&#10;Description automatically generated" id="206" name="Google Shape;206;p1"/>
          <p:cNvPicPr preferRelativeResize="0"/>
          <p:nvPr>
            <p:ph idx="2" type="pic"/>
          </p:nvPr>
        </p:nvPicPr>
        <p:blipFill rotWithShape="1">
          <a:blip r:embed="rId3">
            <a:alphaModFix/>
          </a:blip>
          <a:srcRect b="782" l="0" r="0" t="784"/>
          <a:stretch/>
        </p:blipFill>
        <p:spPr>
          <a:xfrm>
            <a:off x="0" y="-2235"/>
            <a:ext cx="5840730" cy="6862275"/>
          </a:xfrm>
          <a:prstGeom prst="rect">
            <a:avLst/>
          </a:prstGeom>
          <a:solidFill>
            <a:schemeClr val="lt2"/>
          </a:solidFill>
          <a:ln>
            <a:noFill/>
          </a:ln>
        </p:spPr>
      </p:pic>
      <p:grpSp>
        <p:nvGrpSpPr>
          <p:cNvPr id="207" name="Google Shape;207;p1"/>
          <p:cNvGrpSpPr/>
          <p:nvPr/>
        </p:nvGrpSpPr>
        <p:grpSpPr>
          <a:xfrm>
            <a:off x="7549377" y="6167336"/>
            <a:ext cx="3294001" cy="612000"/>
            <a:chOff x="5179092" y="5483822"/>
            <a:chExt cx="3294001" cy="612000"/>
          </a:xfrm>
        </p:grpSpPr>
        <p:pic>
          <p:nvPicPr>
            <p:cNvPr id="208" name="Google Shape;208;p1"/>
            <p:cNvPicPr preferRelativeResize="0"/>
            <p:nvPr/>
          </p:nvPicPr>
          <p:blipFill rotWithShape="1">
            <a:blip r:embed="rId4">
              <a:alphaModFix/>
            </a:blip>
            <a:srcRect b="0" l="0" r="0" t="0"/>
            <a:stretch/>
          </p:blipFill>
          <p:spPr>
            <a:xfrm>
              <a:off x="5179092" y="5483822"/>
              <a:ext cx="1530000" cy="612000"/>
            </a:xfrm>
            <a:prstGeom prst="rect">
              <a:avLst/>
            </a:prstGeom>
            <a:noFill/>
            <a:ln>
              <a:noFill/>
            </a:ln>
          </p:spPr>
        </p:pic>
        <p:pic>
          <p:nvPicPr>
            <p:cNvPr id="209" name="Google Shape;209;p1"/>
            <p:cNvPicPr preferRelativeResize="0"/>
            <p:nvPr/>
          </p:nvPicPr>
          <p:blipFill rotWithShape="1">
            <a:blip r:embed="rId5">
              <a:alphaModFix/>
            </a:blip>
            <a:srcRect b="0" l="0" r="0" t="0"/>
            <a:stretch/>
          </p:blipFill>
          <p:spPr>
            <a:xfrm>
              <a:off x="6709092" y="5483822"/>
              <a:ext cx="1764001" cy="612000"/>
            </a:xfrm>
            <a:prstGeom prst="rect">
              <a:avLst/>
            </a:prstGeom>
            <a:noFill/>
            <a:ln>
              <a:noFill/>
            </a:ln>
          </p:spPr>
        </p:pic>
      </p:grpSp>
      <p:sp>
        <p:nvSpPr>
          <p:cNvPr id="210" name="Google Shape;210;p1"/>
          <p:cNvSpPr txBox="1"/>
          <p:nvPr/>
        </p:nvSpPr>
        <p:spPr>
          <a:xfrm>
            <a:off x="6003787" y="4059371"/>
            <a:ext cx="5436900" cy="92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FF0000"/>
                </a:solidFill>
                <a:latin typeface="Century Gothic"/>
                <a:ea typeface="Century Gothic"/>
                <a:cs typeface="Century Gothic"/>
                <a:sym typeface="Century Gothic"/>
              </a:rPr>
              <a:t>SLIDE SET #3: </a:t>
            </a:r>
            <a:r>
              <a:rPr b="1" i="0" lang="en-US" sz="1800" u="none" cap="none" strike="noStrike">
                <a:solidFill>
                  <a:schemeClr val="dk1"/>
                </a:solidFill>
                <a:latin typeface="Century Gothic"/>
                <a:ea typeface="Century Gothic"/>
                <a:cs typeface="Century Gothic"/>
                <a:sym typeface="Century Gothic"/>
              </a:rPr>
              <a:t>Cryptography: Cryptographic Hash Functions And Message Authentication Code</a:t>
            </a:r>
            <a:endParaRPr b="1" i="1" sz="1800" u="none" cap="none" strike="noStrike">
              <a:solidFill>
                <a:schemeClr val="dk1"/>
              </a:solidFill>
              <a:latin typeface="Century Gothic"/>
              <a:ea typeface="Century Gothic"/>
              <a:cs typeface="Century Gothic"/>
              <a:sym typeface="Century Gothic"/>
            </a:endParaRPr>
          </a:p>
        </p:txBody>
      </p:sp>
      <p:pic>
        <p:nvPicPr>
          <p:cNvPr descr="A red sign with white text&#10;&#10;Description automatically generated" id="211" name="Google Shape;211;p1"/>
          <p:cNvPicPr preferRelativeResize="0"/>
          <p:nvPr/>
        </p:nvPicPr>
        <p:blipFill rotWithShape="1">
          <a:blip r:embed="rId6">
            <a:alphaModFix/>
          </a:blip>
          <a:srcRect b="0" l="0" r="0" t="0"/>
          <a:stretch/>
        </p:blipFill>
        <p:spPr>
          <a:xfrm>
            <a:off x="9568593" y="4828456"/>
            <a:ext cx="1532424" cy="56827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7"/>
          <p:cNvSpPr txBox="1"/>
          <p:nvPr>
            <p:ph type="ctrTitle"/>
          </p:nvPr>
        </p:nvSpPr>
        <p:spPr>
          <a:xfrm>
            <a:off x="1040651" y="568170"/>
            <a:ext cx="9332381" cy="916501"/>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Book Antiqua"/>
              <a:buNone/>
            </a:pPr>
            <a:r>
              <a:rPr lang="en-US"/>
              <a:t>Merkle Hash Tree for Data Authentication</a:t>
            </a:r>
            <a:endParaRPr/>
          </a:p>
        </p:txBody>
      </p:sp>
      <p:sp>
        <p:nvSpPr>
          <p:cNvPr id="300" name="Google Shape;300;p7"/>
          <p:cNvSpPr txBox="1"/>
          <p:nvPr>
            <p:ph idx="2" type="body"/>
          </p:nvPr>
        </p:nvSpPr>
        <p:spPr>
          <a:xfrm>
            <a:off x="1040650" y="2082029"/>
            <a:ext cx="9479865" cy="3156958"/>
          </a:xfrm>
          <a:prstGeom prst="rect">
            <a:avLst/>
          </a:prstGeom>
          <a:noFill/>
          <a:ln>
            <a:noFill/>
          </a:ln>
        </p:spPr>
        <p:txBody>
          <a:bodyPr anchorCtr="0" anchor="t" bIns="45700" lIns="91425" spcFirstLastPara="1" rIns="0" wrap="square" tIns="0">
            <a:normAutofit/>
          </a:bodyPr>
          <a:lstStyle/>
          <a:p>
            <a:pPr indent="-274320" lvl="0" marL="274320" rtl="0" algn="l">
              <a:lnSpc>
                <a:spcPct val="100000"/>
              </a:lnSpc>
              <a:spcBef>
                <a:spcPts val="0"/>
              </a:spcBef>
              <a:spcAft>
                <a:spcPts val="0"/>
              </a:spcAft>
              <a:buSzPts val="1400"/>
              <a:buFont typeface="Courier New"/>
              <a:buChar char="o"/>
            </a:pPr>
            <a:r>
              <a:rPr lang="en-US" sz="1600"/>
              <a:t>Construct a binary tree where each leaf corresponds to a piece of data</a:t>
            </a:r>
            <a:endParaRPr sz="1600"/>
          </a:p>
          <a:p>
            <a:pPr indent="-274320" lvl="0" marL="274320" rtl="0" algn="l">
              <a:lnSpc>
                <a:spcPct val="100000"/>
              </a:lnSpc>
              <a:spcBef>
                <a:spcPts val="1800"/>
              </a:spcBef>
              <a:spcAft>
                <a:spcPts val="0"/>
              </a:spcAft>
              <a:buSzPts val="1400"/>
              <a:buFont typeface="Courier New"/>
              <a:buChar char="o"/>
            </a:pPr>
            <a:r>
              <a:rPr lang="en-US" sz="1600"/>
              <a:t>Each internal node is hash of two children</a:t>
            </a:r>
            <a:endParaRPr sz="1600"/>
          </a:p>
          <a:p>
            <a:pPr indent="-274320" lvl="0" marL="274320" rtl="0" algn="l">
              <a:lnSpc>
                <a:spcPct val="100000"/>
              </a:lnSpc>
              <a:spcBef>
                <a:spcPts val="1800"/>
              </a:spcBef>
              <a:spcAft>
                <a:spcPts val="0"/>
              </a:spcAft>
              <a:buSzPts val="1400"/>
              <a:buFont typeface="Courier New"/>
              <a:buChar char="o"/>
            </a:pPr>
            <a:r>
              <a:rPr lang="en-US" sz="1600"/>
              <a:t>Authentication the root using some method</a:t>
            </a:r>
            <a:endParaRPr sz="1600"/>
          </a:p>
          <a:p>
            <a:pPr indent="-274320" lvl="0" marL="274320" rtl="0" algn="l">
              <a:lnSpc>
                <a:spcPct val="100000"/>
              </a:lnSpc>
              <a:spcBef>
                <a:spcPts val="1800"/>
              </a:spcBef>
              <a:spcAft>
                <a:spcPts val="0"/>
              </a:spcAft>
              <a:buSzPts val="1400"/>
              <a:buFont typeface="Courier New"/>
              <a:buChar char="o"/>
            </a:pPr>
            <a:r>
              <a:rPr lang="en-US" sz="1600"/>
              <a:t>A leaf node along with the sibling node of each node to the path suffices to authenticate the node </a:t>
            </a:r>
            <a:endParaRPr sz="1600"/>
          </a:p>
          <a:p>
            <a:pPr indent="-274320" lvl="1" marL="749808" rtl="0" algn="l">
              <a:lnSpc>
                <a:spcPct val="100000"/>
              </a:lnSpc>
              <a:spcBef>
                <a:spcPts val="800"/>
              </a:spcBef>
              <a:spcAft>
                <a:spcPts val="0"/>
              </a:spcAft>
              <a:buClr>
                <a:schemeClr val="lt1"/>
              </a:buClr>
              <a:buSzPts val="1200"/>
              <a:buFont typeface="Century Gothic"/>
              <a:buChar char="―"/>
            </a:pPr>
            <a:r>
              <a:rPr lang="en-US" sz="1600"/>
              <a:t>Needs log(n) to authenticate any node</a:t>
            </a:r>
            <a:endParaRPr sz="1600"/>
          </a:p>
          <a:p>
            <a:pPr indent="-185420" lvl="0" marL="274320" rtl="0" algn="l">
              <a:lnSpc>
                <a:spcPct val="100000"/>
              </a:lnSpc>
              <a:spcBef>
                <a:spcPts val="1600"/>
              </a:spcBef>
              <a:spcAft>
                <a:spcPts val="0"/>
              </a:spcAft>
              <a:buSzPts val="1400"/>
              <a:buFont typeface="Courier New"/>
              <a:buNone/>
            </a:pPr>
            <a:r>
              <a:t/>
            </a:r>
            <a:endParaRPr/>
          </a:p>
        </p:txBody>
      </p:sp>
      <p:pic>
        <p:nvPicPr>
          <p:cNvPr id="301" name="Google Shape;301;p7"/>
          <p:cNvPicPr preferRelativeResize="0"/>
          <p:nvPr/>
        </p:nvPicPr>
        <p:blipFill rotWithShape="1">
          <a:blip r:embed="rId3">
            <a:alphaModFix/>
          </a:blip>
          <a:srcRect b="0" l="0" r="0" t="0"/>
          <a:stretch/>
        </p:blipFill>
        <p:spPr>
          <a:xfrm>
            <a:off x="7361978" y="5836346"/>
            <a:ext cx="1530000" cy="612000"/>
          </a:xfrm>
          <a:prstGeom prst="rect">
            <a:avLst/>
          </a:prstGeom>
          <a:noFill/>
          <a:ln>
            <a:noFill/>
          </a:ln>
        </p:spPr>
      </p:pic>
      <p:sp>
        <p:nvSpPr>
          <p:cNvPr id="302" name="Google Shape;302;p7"/>
          <p:cNvSpPr txBox="1"/>
          <p:nvPr/>
        </p:nvSpPr>
        <p:spPr>
          <a:xfrm>
            <a:off x="10373032" y="5924705"/>
            <a:ext cx="617912"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Century Gothic"/>
                <a:ea typeface="Century Gothic"/>
                <a:cs typeface="Century Gothic"/>
                <a:sym typeface="Century Gothic"/>
              </a:rPr>
              <a:t>6</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8"/>
          <p:cNvSpPr txBox="1"/>
          <p:nvPr>
            <p:ph type="ctrTitle"/>
          </p:nvPr>
        </p:nvSpPr>
        <p:spPr>
          <a:xfrm>
            <a:off x="823112" y="478674"/>
            <a:ext cx="9146798" cy="100599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Book Antiqua"/>
              <a:buNone/>
            </a:pPr>
            <a:r>
              <a:rPr lang="en-US"/>
              <a:t>Merkle Hash Tree for Data Authentication</a:t>
            </a:r>
            <a:endParaRPr/>
          </a:p>
        </p:txBody>
      </p:sp>
      <p:sp>
        <p:nvSpPr>
          <p:cNvPr id="309" name="Google Shape;309;p8"/>
          <p:cNvSpPr txBox="1"/>
          <p:nvPr>
            <p:ph idx="2" type="body"/>
          </p:nvPr>
        </p:nvSpPr>
        <p:spPr>
          <a:xfrm>
            <a:off x="1138662" y="5047469"/>
            <a:ext cx="8683763" cy="612000"/>
          </a:xfrm>
          <a:prstGeom prst="rect">
            <a:avLst/>
          </a:prstGeom>
          <a:noFill/>
          <a:ln>
            <a:noFill/>
          </a:ln>
        </p:spPr>
        <p:txBody>
          <a:bodyPr anchorCtr="0" anchor="t" bIns="45700" lIns="91425" spcFirstLastPara="1" rIns="0" wrap="square" tIns="0">
            <a:noAutofit/>
          </a:bodyPr>
          <a:lstStyle/>
          <a:p>
            <a:pPr indent="0" lvl="0" marL="0" rtl="0" algn="l">
              <a:lnSpc>
                <a:spcPct val="100000"/>
              </a:lnSpc>
              <a:spcBef>
                <a:spcPts val="0"/>
              </a:spcBef>
              <a:spcAft>
                <a:spcPts val="0"/>
              </a:spcAft>
              <a:buSzPts val="1400"/>
              <a:buNone/>
            </a:pPr>
            <a:r>
              <a:rPr lang="en-US"/>
              <a:t>"MerkleTree2" by Tsuruya - Own work. Licensed under Public Domain via Commons - https://commons.wikimedia.org/wiki/File:MerkleTree2.svg#/media/File:MerkleTree2.svg</a:t>
            </a:r>
            <a:endParaRPr/>
          </a:p>
          <a:p>
            <a:pPr indent="-185420" lvl="0" marL="274320" rtl="0" algn="l">
              <a:lnSpc>
                <a:spcPct val="100000"/>
              </a:lnSpc>
              <a:spcBef>
                <a:spcPts val="1800"/>
              </a:spcBef>
              <a:spcAft>
                <a:spcPts val="0"/>
              </a:spcAft>
              <a:buSzPts val="1400"/>
              <a:buFont typeface="Courier New"/>
              <a:buNone/>
            </a:pPr>
            <a:r>
              <a:t/>
            </a:r>
            <a:endParaRPr/>
          </a:p>
        </p:txBody>
      </p:sp>
      <p:pic>
        <p:nvPicPr>
          <p:cNvPr id="310" name="Google Shape;310;p8"/>
          <p:cNvPicPr preferRelativeResize="0"/>
          <p:nvPr/>
        </p:nvPicPr>
        <p:blipFill rotWithShape="1">
          <a:blip r:embed="rId3">
            <a:alphaModFix/>
          </a:blip>
          <a:srcRect b="0" l="0" r="0" t="0"/>
          <a:stretch/>
        </p:blipFill>
        <p:spPr>
          <a:xfrm>
            <a:off x="1899851" y="1900511"/>
            <a:ext cx="6148267" cy="2642211"/>
          </a:xfrm>
          <a:prstGeom prst="rect">
            <a:avLst/>
          </a:prstGeom>
          <a:noFill/>
          <a:ln>
            <a:noFill/>
          </a:ln>
        </p:spPr>
      </p:pic>
      <p:pic>
        <p:nvPicPr>
          <p:cNvPr id="311" name="Google Shape;311;p8"/>
          <p:cNvPicPr preferRelativeResize="0"/>
          <p:nvPr/>
        </p:nvPicPr>
        <p:blipFill rotWithShape="1">
          <a:blip r:embed="rId4">
            <a:alphaModFix/>
          </a:blip>
          <a:srcRect b="0" l="0" r="0" t="0"/>
          <a:stretch/>
        </p:blipFill>
        <p:spPr>
          <a:xfrm>
            <a:off x="7254914" y="6051002"/>
            <a:ext cx="1530000" cy="612000"/>
          </a:xfrm>
          <a:prstGeom prst="rect">
            <a:avLst/>
          </a:prstGeom>
          <a:noFill/>
          <a:ln>
            <a:noFill/>
          </a:ln>
        </p:spPr>
      </p:pic>
      <p:sp>
        <p:nvSpPr>
          <p:cNvPr id="312" name="Google Shape;312;p8"/>
          <p:cNvSpPr txBox="1"/>
          <p:nvPr/>
        </p:nvSpPr>
        <p:spPr>
          <a:xfrm>
            <a:off x="10370340" y="6174439"/>
            <a:ext cx="617912"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Century Gothic"/>
                <a:ea typeface="Century Gothic"/>
                <a:cs typeface="Century Gothic"/>
                <a:sym typeface="Century Gothic"/>
              </a:rPr>
              <a:t>7</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9"/>
          <p:cNvSpPr txBox="1"/>
          <p:nvPr>
            <p:ph type="ctrTitle"/>
          </p:nvPr>
        </p:nvSpPr>
        <p:spPr>
          <a:xfrm>
            <a:off x="945955" y="284376"/>
            <a:ext cx="9092780" cy="1201526"/>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Book Antiqua"/>
              <a:buNone/>
            </a:pPr>
            <a:r>
              <a:rPr lang="en-US"/>
              <a:t>Usages of Cryptographic Hash Functions</a:t>
            </a:r>
            <a:endParaRPr/>
          </a:p>
        </p:txBody>
      </p:sp>
      <p:sp>
        <p:nvSpPr>
          <p:cNvPr id="320" name="Google Shape;320;p9"/>
          <p:cNvSpPr txBox="1"/>
          <p:nvPr>
            <p:ph idx="2" type="body"/>
          </p:nvPr>
        </p:nvSpPr>
        <p:spPr>
          <a:xfrm>
            <a:off x="1150007" y="1774840"/>
            <a:ext cx="8131645" cy="3780386"/>
          </a:xfrm>
          <a:prstGeom prst="rect">
            <a:avLst/>
          </a:prstGeom>
          <a:noFill/>
          <a:ln>
            <a:noFill/>
          </a:ln>
        </p:spPr>
        <p:txBody>
          <a:bodyPr anchorCtr="0" anchor="t" bIns="45700" lIns="91425" spcFirstLastPara="1" rIns="0" wrap="square" tIns="0">
            <a:noAutofit/>
          </a:bodyPr>
          <a:lstStyle/>
          <a:p>
            <a:pPr indent="-274320" lvl="0" marL="274320" rtl="0" algn="l">
              <a:lnSpc>
                <a:spcPct val="100000"/>
              </a:lnSpc>
              <a:spcBef>
                <a:spcPts val="0"/>
              </a:spcBef>
              <a:spcAft>
                <a:spcPts val="0"/>
              </a:spcAft>
              <a:buSzPts val="1400"/>
              <a:buChar char="o"/>
            </a:pPr>
            <a:r>
              <a:rPr lang="en-US"/>
              <a:t>Software integrity</a:t>
            </a:r>
            <a:endParaRPr/>
          </a:p>
          <a:p>
            <a:pPr indent="-274320" lvl="1" marL="749808" rtl="0" algn="l">
              <a:lnSpc>
                <a:spcPct val="100000"/>
              </a:lnSpc>
              <a:spcBef>
                <a:spcPts val="800"/>
              </a:spcBef>
              <a:spcAft>
                <a:spcPts val="0"/>
              </a:spcAft>
              <a:buClr>
                <a:schemeClr val="lt1"/>
              </a:buClr>
              <a:buSzPts val="1400"/>
              <a:buFont typeface="Century Gothic"/>
              <a:buChar char="―"/>
            </a:pPr>
            <a:r>
              <a:rPr lang="en-US" sz="1400"/>
              <a:t>E.g., tripwire</a:t>
            </a:r>
            <a:endParaRPr/>
          </a:p>
          <a:p>
            <a:pPr indent="-274320" lvl="0" marL="274320" rtl="0" algn="l">
              <a:lnSpc>
                <a:spcPct val="100000"/>
              </a:lnSpc>
              <a:spcBef>
                <a:spcPts val="1600"/>
              </a:spcBef>
              <a:spcAft>
                <a:spcPts val="0"/>
              </a:spcAft>
              <a:buSzPts val="1400"/>
              <a:buChar char="o"/>
            </a:pPr>
            <a:r>
              <a:rPr lang="en-US"/>
              <a:t>Timestamping (cryptographic commitment)</a:t>
            </a:r>
            <a:endParaRPr/>
          </a:p>
          <a:p>
            <a:pPr indent="-274320" lvl="1" marL="749808" rtl="0" algn="l">
              <a:lnSpc>
                <a:spcPct val="100000"/>
              </a:lnSpc>
              <a:spcBef>
                <a:spcPts val="800"/>
              </a:spcBef>
              <a:spcAft>
                <a:spcPts val="0"/>
              </a:spcAft>
              <a:buClr>
                <a:srgbClr val="FF0000"/>
              </a:buClr>
              <a:buSzPts val="1400"/>
              <a:buFont typeface="Century Gothic"/>
              <a:buChar char="―"/>
            </a:pPr>
            <a:r>
              <a:rPr lang="en-US" sz="1400">
                <a:solidFill>
                  <a:srgbClr val="FF0000"/>
                </a:solidFill>
              </a:rPr>
              <a:t>How to prove that you have discovered a secret on an earlier date without disclosing the context of a secret?</a:t>
            </a:r>
            <a:endParaRPr/>
          </a:p>
          <a:p>
            <a:pPr indent="-274320" lvl="0" marL="274320" rtl="0" algn="l">
              <a:lnSpc>
                <a:spcPct val="100000"/>
              </a:lnSpc>
              <a:spcBef>
                <a:spcPts val="1600"/>
              </a:spcBef>
              <a:spcAft>
                <a:spcPts val="0"/>
              </a:spcAft>
              <a:buSzPts val="1400"/>
              <a:buChar char="o"/>
            </a:pPr>
            <a:r>
              <a:rPr lang="en-US"/>
              <a:t>Authenticating logs (a long history of events)</a:t>
            </a:r>
            <a:endParaRPr/>
          </a:p>
          <a:p>
            <a:pPr indent="-274320" lvl="0" marL="274320" rtl="0" algn="l">
              <a:lnSpc>
                <a:spcPct val="100000"/>
              </a:lnSpc>
              <a:spcBef>
                <a:spcPts val="1800"/>
              </a:spcBef>
              <a:spcAft>
                <a:spcPts val="0"/>
              </a:spcAft>
              <a:buSzPts val="1400"/>
              <a:buChar char="o"/>
            </a:pPr>
            <a:r>
              <a:rPr lang="en-US"/>
              <a:t>Covered later</a:t>
            </a:r>
            <a:endParaRPr/>
          </a:p>
          <a:p>
            <a:pPr indent="-274320" lvl="1" marL="749808" rtl="0" algn="l">
              <a:lnSpc>
                <a:spcPct val="100000"/>
              </a:lnSpc>
              <a:spcBef>
                <a:spcPts val="800"/>
              </a:spcBef>
              <a:spcAft>
                <a:spcPts val="0"/>
              </a:spcAft>
              <a:buClr>
                <a:schemeClr val="lt1"/>
              </a:buClr>
              <a:buSzPts val="1400"/>
              <a:buFont typeface="Century Gothic"/>
              <a:buChar char="―"/>
            </a:pPr>
            <a:r>
              <a:rPr lang="en-US" sz="1400"/>
              <a:t>Message authentication</a:t>
            </a:r>
            <a:endParaRPr/>
          </a:p>
          <a:p>
            <a:pPr indent="-274320" lvl="1" marL="749808" rtl="0" algn="l">
              <a:lnSpc>
                <a:spcPct val="100000"/>
              </a:lnSpc>
              <a:spcBef>
                <a:spcPts val="600"/>
              </a:spcBef>
              <a:spcAft>
                <a:spcPts val="0"/>
              </a:spcAft>
              <a:buClr>
                <a:schemeClr val="lt1"/>
              </a:buClr>
              <a:buSzPts val="1400"/>
              <a:buFont typeface="Century Gothic"/>
              <a:buChar char="―"/>
            </a:pPr>
            <a:r>
              <a:rPr lang="en-US" sz="1400"/>
              <a:t>One-time passwords</a:t>
            </a:r>
            <a:endParaRPr/>
          </a:p>
          <a:p>
            <a:pPr indent="-274320" lvl="1" marL="749808" rtl="0" algn="l">
              <a:lnSpc>
                <a:spcPct val="100000"/>
              </a:lnSpc>
              <a:spcBef>
                <a:spcPts val="600"/>
              </a:spcBef>
              <a:spcAft>
                <a:spcPts val="0"/>
              </a:spcAft>
              <a:buClr>
                <a:schemeClr val="lt1"/>
              </a:buClr>
              <a:buSzPts val="1400"/>
              <a:buFont typeface="Century Gothic"/>
              <a:buChar char="―"/>
            </a:pPr>
            <a:r>
              <a:rPr lang="en-US" sz="1400"/>
              <a:t>Digital signature</a:t>
            </a:r>
            <a:endParaRPr/>
          </a:p>
        </p:txBody>
      </p:sp>
      <p:pic>
        <p:nvPicPr>
          <p:cNvPr id="321" name="Google Shape;321;p9"/>
          <p:cNvPicPr preferRelativeResize="0"/>
          <p:nvPr/>
        </p:nvPicPr>
        <p:blipFill rotWithShape="1">
          <a:blip r:embed="rId3">
            <a:alphaModFix/>
          </a:blip>
          <a:srcRect b="0" l="0" r="0" t="0"/>
          <a:stretch/>
        </p:blipFill>
        <p:spPr>
          <a:xfrm>
            <a:off x="7254914" y="6051002"/>
            <a:ext cx="1530000" cy="612000"/>
          </a:xfrm>
          <a:prstGeom prst="rect">
            <a:avLst/>
          </a:prstGeom>
          <a:noFill/>
          <a:ln>
            <a:noFill/>
          </a:ln>
        </p:spPr>
      </p:pic>
      <p:sp>
        <p:nvSpPr>
          <p:cNvPr id="322" name="Google Shape;322;p9"/>
          <p:cNvSpPr txBox="1"/>
          <p:nvPr/>
        </p:nvSpPr>
        <p:spPr>
          <a:xfrm>
            <a:off x="10321179" y="6174439"/>
            <a:ext cx="617912"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Century Gothic"/>
              <a:ea typeface="Century Gothic"/>
              <a:cs typeface="Century Gothic"/>
              <a:sym typeface="Century Gothic"/>
            </a:endParaRPr>
          </a:p>
        </p:txBody>
      </p:sp>
      <p:sp>
        <p:nvSpPr>
          <p:cNvPr id="323" name="Google Shape;323;p9"/>
          <p:cNvSpPr txBox="1"/>
          <p:nvPr/>
        </p:nvSpPr>
        <p:spPr>
          <a:xfrm>
            <a:off x="10321179" y="5991876"/>
            <a:ext cx="617912"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Century Gothic"/>
                <a:ea typeface="Century Gothic"/>
                <a:cs typeface="Century Gothic"/>
                <a:sym typeface="Century Gothic"/>
              </a:rPr>
              <a:t>8</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10"/>
          <p:cNvSpPr txBox="1"/>
          <p:nvPr>
            <p:ph type="ctrTitle"/>
          </p:nvPr>
        </p:nvSpPr>
        <p:spPr>
          <a:xfrm>
            <a:off x="796322" y="408820"/>
            <a:ext cx="8935507" cy="94946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Book Antiqua"/>
              <a:buNone/>
            </a:pPr>
            <a:r>
              <a:rPr lang="en-US" sz="4000"/>
              <a:t>Bruteforce Attacks on Hash Functions</a:t>
            </a:r>
            <a:endParaRPr/>
          </a:p>
        </p:txBody>
      </p:sp>
      <p:pic>
        <p:nvPicPr>
          <p:cNvPr id="331" name="Google Shape;331;p10"/>
          <p:cNvPicPr preferRelativeResize="0"/>
          <p:nvPr/>
        </p:nvPicPr>
        <p:blipFill rotWithShape="1">
          <a:blip r:embed="rId3">
            <a:alphaModFix/>
          </a:blip>
          <a:srcRect b="0" l="0" r="0" t="0"/>
          <a:stretch/>
        </p:blipFill>
        <p:spPr>
          <a:xfrm>
            <a:off x="3395275" y="3757946"/>
            <a:ext cx="2120900" cy="469900"/>
          </a:xfrm>
          <a:prstGeom prst="rect">
            <a:avLst/>
          </a:prstGeom>
          <a:noFill/>
          <a:ln>
            <a:noFill/>
          </a:ln>
        </p:spPr>
      </p:pic>
      <p:sp>
        <p:nvSpPr>
          <p:cNvPr id="332" name="Google Shape;332;p10"/>
          <p:cNvSpPr txBox="1"/>
          <p:nvPr>
            <p:ph idx="4294967295" type="body"/>
          </p:nvPr>
        </p:nvSpPr>
        <p:spPr>
          <a:xfrm>
            <a:off x="495299" y="2072399"/>
            <a:ext cx="9759745" cy="3797459"/>
          </a:xfrm>
          <a:prstGeom prst="rect">
            <a:avLst/>
          </a:prstGeom>
          <a:noFill/>
          <a:ln>
            <a:noFill/>
          </a:ln>
        </p:spPr>
        <p:txBody>
          <a:bodyPr anchorCtr="0" anchor="t" bIns="45700" lIns="0" spcFirstLastPara="1" rIns="0" wrap="square" tIns="45700">
            <a:normAutofit/>
          </a:bodyPr>
          <a:lstStyle/>
          <a:p>
            <a:pPr indent="-91440" lvl="0" marL="91440" rtl="0" algn="l">
              <a:lnSpc>
                <a:spcPct val="100000"/>
              </a:lnSpc>
              <a:spcBef>
                <a:spcPts val="0"/>
              </a:spcBef>
              <a:spcAft>
                <a:spcPts val="0"/>
              </a:spcAft>
              <a:buSzPts val="1400"/>
              <a:buChar char=" "/>
            </a:pPr>
            <a:r>
              <a:rPr lang="en-US" sz="1400"/>
              <a:t>Attacking one-wayness</a:t>
            </a:r>
            <a:endParaRPr sz="1400"/>
          </a:p>
          <a:p>
            <a:pPr indent="-182880" lvl="1" marL="384048" rtl="0" algn="l">
              <a:lnSpc>
                <a:spcPct val="100000"/>
              </a:lnSpc>
              <a:spcBef>
                <a:spcPts val="400"/>
              </a:spcBef>
              <a:spcAft>
                <a:spcPts val="0"/>
              </a:spcAft>
              <a:buClr>
                <a:schemeClr val="dk1"/>
              </a:buClr>
              <a:buSzPts val="1400"/>
              <a:buChar char="◦"/>
            </a:pPr>
            <a:r>
              <a:rPr lang="en-US" sz="1400"/>
              <a:t>Goal: given h:X→Y, y∈Y, find x such that h(x)=y</a:t>
            </a:r>
            <a:endParaRPr/>
          </a:p>
          <a:p>
            <a:pPr indent="-182880" lvl="1" marL="384048" rtl="0" algn="l">
              <a:lnSpc>
                <a:spcPct val="100000"/>
              </a:lnSpc>
              <a:spcBef>
                <a:spcPts val="600"/>
              </a:spcBef>
              <a:spcAft>
                <a:spcPts val="0"/>
              </a:spcAft>
              <a:buClr>
                <a:schemeClr val="dk1"/>
              </a:buClr>
              <a:buSzPts val="1400"/>
              <a:buChar char="◦"/>
            </a:pPr>
            <a:r>
              <a:rPr lang="en-US" sz="1400"/>
              <a:t>Algorithm: </a:t>
            </a:r>
            <a:endParaRPr/>
          </a:p>
          <a:p>
            <a:pPr indent="-182880" lvl="2" marL="566928" rtl="0" algn="l">
              <a:lnSpc>
                <a:spcPct val="100000"/>
              </a:lnSpc>
              <a:spcBef>
                <a:spcPts val="600"/>
              </a:spcBef>
              <a:spcAft>
                <a:spcPts val="0"/>
              </a:spcAft>
              <a:buClr>
                <a:schemeClr val="dk1"/>
              </a:buClr>
              <a:buSzPts val="1400"/>
              <a:buChar char="◦"/>
            </a:pPr>
            <a:r>
              <a:rPr lang="en-US"/>
              <a:t>pick a random value x in X, check if h(x)=y, if h(x)=y, returns x; otherwise iterate</a:t>
            </a:r>
            <a:endParaRPr/>
          </a:p>
          <a:p>
            <a:pPr indent="-182880" lvl="2" marL="566928" rtl="0" algn="l">
              <a:lnSpc>
                <a:spcPct val="100000"/>
              </a:lnSpc>
              <a:spcBef>
                <a:spcPts val="600"/>
              </a:spcBef>
              <a:spcAft>
                <a:spcPts val="0"/>
              </a:spcAft>
              <a:buClr>
                <a:schemeClr val="dk1"/>
              </a:buClr>
              <a:buSzPts val="1400"/>
              <a:buChar char="◦"/>
            </a:pPr>
            <a:r>
              <a:rPr lang="en-US"/>
              <a:t>after failing q iterations, return fail</a:t>
            </a:r>
            <a:endParaRPr/>
          </a:p>
          <a:p>
            <a:pPr indent="-182880" lvl="1" marL="384048" rtl="0" algn="l">
              <a:lnSpc>
                <a:spcPct val="100000"/>
              </a:lnSpc>
              <a:spcBef>
                <a:spcPts val="600"/>
              </a:spcBef>
              <a:spcAft>
                <a:spcPts val="0"/>
              </a:spcAft>
              <a:buClr>
                <a:schemeClr val="dk1"/>
              </a:buClr>
              <a:buSzPts val="1400"/>
              <a:buChar char="◦"/>
            </a:pPr>
            <a:r>
              <a:rPr lang="en-US" sz="1400"/>
              <a:t>The average-case success probability is 	</a:t>
            </a:r>
            <a:endParaRPr/>
          </a:p>
          <a:p>
            <a:pPr indent="-93979" lvl="1" marL="384048" rtl="0" algn="l">
              <a:lnSpc>
                <a:spcPct val="100000"/>
              </a:lnSpc>
              <a:spcBef>
                <a:spcPts val="600"/>
              </a:spcBef>
              <a:spcAft>
                <a:spcPts val="0"/>
              </a:spcAft>
              <a:buClr>
                <a:schemeClr val="dk1"/>
              </a:buClr>
              <a:buSzPts val="1400"/>
              <a:buNone/>
            </a:pPr>
            <a:r>
              <a:t/>
            </a:r>
            <a:endParaRPr sz="1400"/>
          </a:p>
          <a:p>
            <a:pPr indent="-93979" lvl="1" marL="384048" rtl="0" algn="l">
              <a:lnSpc>
                <a:spcPct val="100000"/>
              </a:lnSpc>
              <a:spcBef>
                <a:spcPts val="600"/>
              </a:spcBef>
              <a:spcAft>
                <a:spcPts val="0"/>
              </a:spcAft>
              <a:buClr>
                <a:schemeClr val="dk1"/>
              </a:buClr>
              <a:buSzPts val="1400"/>
              <a:buNone/>
            </a:pPr>
            <a:r>
              <a:t/>
            </a:r>
            <a:endParaRPr sz="1400"/>
          </a:p>
          <a:p>
            <a:pPr indent="-182880" lvl="2" marL="566928" rtl="0" algn="l">
              <a:lnSpc>
                <a:spcPct val="100000"/>
              </a:lnSpc>
              <a:spcBef>
                <a:spcPts val="600"/>
              </a:spcBef>
              <a:spcAft>
                <a:spcPts val="0"/>
              </a:spcAft>
              <a:buClr>
                <a:schemeClr val="dk1"/>
              </a:buClr>
              <a:buSzPts val="1400"/>
              <a:buChar char="◦"/>
            </a:pPr>
            <a:r>
              <a:rPr lang="en-US"/>
              <a:t>The first approximation holds when |Y| is large, </a:t>
            </a:r>
            <a:endParaRPr/>
          </a:p>
          <a:p>
            <a:pPr indent="-182880" lvl="2" marL="566928" rtl="0" algn="l">
              <a:lnSpc>
                <a:spcPct val="100000"/>
              </a:lnSpc>
              <a:spcBef>
                <a:spcPts val="600"/>
              </a:spcBef>
              <a:spcAft>
                <a:spcPts val="0"/>
              </a:spcAft>
              <a:buClr>
                <a:schemeClr val="dk1"/>
              </a:buClr>
              <a:buSzPts val="1400"/>
              <a:buChar char="◦"/>
            </a:pPr>
            <a:r>
              <a:rPr lang="en-US"/>
              <a:t>The second roughly holds when q/|Y| is small (e.g., &lt; 0.5)</a:t>
            </a:r>
            <a:endParaRPr/>
          </a:p>
          <a:p>
            <a:pPr indent="-182880" lvl="1" marL="384048" rtl="0" algn="l">
              <a:lnSpc>
                <a:spcPct val="100000"/>
              </a:lnSpc>
              <a:spcBef>
                <a:spcPts val="600"/>
              </a:spcBef>
              <a:spcAft>
                <a:spcPts val="0"/>
              </a:spcAft>
              <a:buClr>
                <a:schemeClr val="dk1"/>
              </a:buClr>
              <a:buSzPts val="1400"/>
              <a:buChar char="◦"/>
            </a:pPr>
            <a:r>
              <a:rPr lang="en-US" sz="1400"/>
              <a:t>Let |Y|=2</a:t>
            </a:r>
            <a:r>
              <a:rPr baseline="30000" lang="en-US" sz="1400"/>
              <a:t>m</a:t>
            </a:r>
            <a:r>
              <a:rPr lang="en-US" sz="1400"/>
              <a:t>, to get ε to be close to 0.5, q ≈2</a:t>
            </a:r>
            <a:r>
              <a:rPr baseline="30000" lang="en-US" sz="1400"/>
              <a:t>m-1</a:t>
            </a:r>
            <a:endParaRPr/>
          </a:p>
          <a:p>
            <a:pPr indent="-182880" lvl="1" marL="384048" rtl="0" algn="l">
              <a:lnSpc>
                <a:spcPct val="100000"/>
              </a:lnSpc>
              <a:spcBef>
                <a:spcPts val="600"/>
              </a:spcBef>
              <a:spcAft>
                <a:spcPts val="0"/>
              </a:spcAft>
              <a:buClr>
                <a:schemeClr val="dk1"/>
              </a:buClr>
              <a:buSzPts val="1400"/>
              <a:buFont typeface="Century Gothic"/>
              <a:buNone/>
            </a:pPr>
            <a:r>
              <a:t/>
            </a:r>
            <a:endParaRPr baseline="30000" sz="1400"/>
          </a:p>
        </p:txBody>
      </p:sp>
      <p:pic>
        <p:nvPicPr>
          <p:cNvPr id="333" name="Google Shape;333;p10"/>
          <p:cNvPicPr preferRelativeResize="0"/>
          <p:nvPr/>
        </p:nvPicPr>
        <p:blipFill rotWithShape="1">
          <a:blip r:embed="rId4">
            <a:alphaModFix/>
          </a:blip>
          <a:srcRect b="0" l="0" r="0" t="0"/>
          <a:stretch/>
        </p:blipFill>
        <p:spPr>
          <a:xfrm>
            <a:off x="8288431" y="5959770"/>
            <a:ext cx="1530000" cy="612000"/>
          </a:xfrm>
          <a:prstGeom prst="rect">
            <a:avLst/>
          </a:prstGeom>
          <a:noFill/>
          <a:ln>
            <a:noFill/>
          </a:ln>
        </p:spPr>
      </p:pic>
      <p:sp>
        <p:nvSpPr>
          <p:cNvPr id="334" name="Google Shape;334;p10"/>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100"/>
              <a:buNone/>
            </a:pPr>
            <a:r>
              <a:rPr lang="en-US"/>
              <a:t>9</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11"/>
          <p:cNvSpPr txBox="1"/>
          <p:nvPr>
            <p:ph type="ctrTitle"/>
          </p:nvPr>
        </p:nvSpPr>
        <p:spPr>
          <a:xfrm>
            <a:off x="589935" y="715655"/>
            <a:ext cx="10812483" cy="73952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Book Antiqua"/>
              <a:buNone/>
            </a:pPr>
            <a:r>
              <a:rPr lang="en-US" sz="4000"/>
              <a:t>Bruteforce Attacks on Hash Functions</a:t>
            </a:r>
            <a:endParaRPr/>
          </a:p>
        </p:txBody>
      </p:sp>
      <p:sp>
        <p:nvSpPr>
          <p:cNvPr id="342" name="Google Shape;342;p11"/>
          <p:cNvSpPr txBox="1"/>
          <p:nvPr>
            <p:ph idx="2" type="body"/>
          </p:nvPr>
        </p:nvSpPr>
        <p:spPr>
          <a:xfrm>
            <a:off x="761623" y="1725491"/>
            <a:ext cx="6317603" cy="4085373"/>
          </a:xfrm>
          <a:prstGeom prst="rect">
            <a:avLst/>
          </a:prstGeom>
          <a:noFill/>
          <a:ln>
            <a:noFill/>
          </a:ln>
        </p:spPr>
        <p:txBody>
          <a:bodyPr anchorCtr="0" anchor="t" bIns="45700" lIns="91425" spcFirstLastPara="1" rIns="0" wrap="square" tIns="0">
            <a:noAutofit/>
          </a:bodyPr>
          <a:lstStyle/>
          <a:p>
            <a:pPr indent="-274320" lvl="0" marL="274320" rtl="0" algn="l">
              <a:lnSpc>
                <a:spcPct val="100000"/>
              </a:lnSpc>
              <a:spcBef>
                <a:spcPts val="0"/>
              </a:spcBef>
              <a:spcAft>
                <a:spcPts val="0"/>
              </a:spcAft>
              <a:buSzPts val="1400"/>
              <a:buChar char="o"/>
            </a:pPr>
            <a:r>
              <a:rPr lang="en-US"/>
              <a:t>Attacking collision resistance</a:t>
            </a:r>
            <a:endParaRPr/>
          </a:p>
          <a:p>
            <a:pPr indent="-185420" lvl="0" marL="274320" rtl="0" algn="l">
              <a:lnSpc>
                <a:spcPct val="100000"/>
              </a:lnSpc>
              <a:spcBef>
                <a:spcPts val="0"/>
              </a:spcBef>
              <a:spcAft>
                <a:spcPts val="0"/>
              </a:spcAft>
              <a:buSzPts val="1400"/>
              <a:buNone/>
            </a:pPr>
            <a:r>
              <a:t/>
            </a:r>
            <a:endParaRPr/>
          </a:p>
          <a:p>
            <a:pPr indent="-274320" lvl="1" marL="749808" rtl="0" algn="l">
              <a:lnSpc>
                <a:spcPct val="100000"/>
              </a:lnSpc>
              <a:spcBef>
                <a:spcPts val="800"/>
              </a:spcBef>
              <a:spcAft>
                <a:spcPts val="0"/>
              </a:spcAft>
              <a:buClr>
                <a:schemeClr val="lt1"/>
              </a:buClr>
              <a:buSzPts val="1400"/>
              <a:buFont typeface="Century Gothic"/>
              <a:buChar char="―"/>
            </a:pPr>
            <a:r>
              <a:rPr lang="en-US" sz="1400"/>
              <a:t>Goal: given h, find x, x’ such that h(x)=h(x’)</a:t>
            </a:r>
            <a:endParaRPr/>
          </a:p>
          <a:p>
            <a:pPr indent="-274320" lvl="1" marL="749808" rtl="0" algn="l">
              <a:lnSpc>
                <a:spcPct val="100000"/>
              </a:lnSpc>
              <a:spcBef>
                <a:spcPts val="600"/>
              </a:spcBef>
              <a:spcAft>
                <a:spcPts val="0"/>
              </a:spcAft>
              <a:buClr>
                <a:schemeClr val="lt1"/>
              </a:buClr>
              <a:buSzPts val="1400"/>
              <a:buFont typeface="Century Gothic"/>
              <a:buChar char="―"/>
            </a:pPr>
            <a:r>
              <a:rPr lang="en-US" sz="1400"/>
              <a:t>Algorithm: pick a random set X</a:t>
            </a:r>
            <a:r>
              <a:rPr baseline="-25000" lang="en-US" sz="1400"/>
              <a:t>0</a:t>
            </a:r>
            <a:r>
              <a:rPr lang="en-US" sz="1400"/>
              <a:t> of q values in X		for each x∈X</a:t>
            </a:r>
            <a:r>
              <a:rPr baseline="-25000" lang="en-US" sz="1400"/>
              <a:t>0</a:t>
            </a:r>
            <a:r>
              <a:rPr lang="en-US" sz="1400"/>
              <a:t>, computes y</a:t>
            </a:r>
            <a:r>
              <a:rPr baseline="-25000" lang="en-US" sz="1400"/>
              <a:t>x</a:t>
            </a:r>
            <a:r>
              <a:rPr lang="en-US" sz="1400"/>
              <a:t>=h(x)				if y</a:t>
            </a:r>
            <a:r>
              <a:rPr baseline="-25000" lang="en-US" sz="1400"/>
              <a:t>x</a:t>
            </a:r>
            <a:r>
              <a:rPr lang="en-US" sz="1400"/>
              <a:t>=y</a:t>
            </a:r>
            <a:r>
              <a:rPr baseline="-25000" lang="en-US" sz="1400"/>
              <a:t>x’</a:t>
            </a:r>
            <a:r>
              <a:rPr lang="en-US" sz="1400"/>
              <a:t> for some x’≠x then return (x,x’) else fail</a:t>
            </a:r>
            <a:endParaRPr/>
          </a:p>
          <a:p>
            <a:pPr indent="0" lvl="1" marL="475487" rtl="0" algn="l">
              <a:lnSpc>
                <a:spcPct val="100000"/>
              </a:lnSpc>
              <a:spcBef>
                <a:spcPts val="600"/>
              </a:spcBef>
              <a:spcAft>
                <a:spcPts val="0"/>
              </a:spcAft>
              <a:buClr>
                <a:schemeClr val="lt1"/>
              </a:buClr>
              <a:buSzPts val="1400"/>
              <a:buNone/>
            </a:pPr>
            <a:r>
              <a:t/>
            </a:r>
            <a:endParaRPr/>
          </a:p>
          <a:p>
            <a:pPr indent="-274320" lvl="1" marL="749808" rtl="0" algn="l">
              <a:lnSpc>
                <a:spcPct val="100000"/>
              </a:lnSpc>
              <a:spcBef>
                <a:spcPts val="600"/>
              </a:spcBef>
              <a:spcAft>
                <a:spcPts val="0"/>
              </a:spcAft>
              <a:buClr>
                <a:schemeClr val="lt1"/>
              </a:buClr>
              <a:buSzPts val="1400"/>
              <a:buFont typeface="Century Gothic"/>
              <a:buChar char="―"/>
            </a:pPr>
            <a:r>
              <a:rPr lang="en-US" sz="1400"/>
              <a:t>The average success probability is</a:t>
            </a:r>
            <a:endParaRPr/>
          </a:p>
          <a:p>
            <a:pPr indent="-185420" lvl="1" marL="749808" rtl="0" algn="l">
              <a:lnSpc>
                <a:spcPct val="100000"/>
              </a:lnSpc>
              <a:spcBef>
                <a:spcPts val="600"/>
              </a:spcBef>
              <a:spcAft>
                <a:spcPts val="0"/>
              </a:spcAft>
              <a:buClr>
                <a:schemeClr val="lt1"/>
              </a:buClr>
              <a:buSzPts val="1400"/>
              <a:buFont typeface="Century Gothic"/>
              <a:buNone/>
            </a:pPr>
            <a:r>
              <a:t/>
            </a:r>
            <a:endParaRPr sz="1400"/>
          </a:p>
          <a:p>
            <a:pPr indent="-185420" lvl="1" marL="749808" rtl="0" algn="l">
              <a:lnSpc>
                <a:spcPct val="100000"/>
              </a:lnSpc>
              <a:spcBef>
                <a:spcPts val="600"/>
              </a:spcBef>
              <a:spcAft>
                <a:spcPts val="0"/>
              </a:spcAft>
              <a:buClr>
                <a:schemeClr val="lt1"/>
              </a:buClr>
              <a:buSzPts val="1400"/>
              <a:buFont typeface="Century Gothic"/>
              <a:buNone/>
            </a:pPr>
            <a:r>
              <a:t/>
            </a:r>
            <a:endParaRPr sz="1400"/>
          </a:p>
          <a:p>
            <a:pPr indent="-185420" lvl="1" marL="749808" rtl="0" algn="l">
              <a:lnSpc>
                <a:spcPct val="100000"/>
              </a:lnSpc>
              <a:spcBef>
                <a:spcPts val="600"/>
              </a:spcBef>
              <a:spcAft>
                <a:spcPts val="0"/>
              </a:spcAft>
              <a:buClr>
                <a:schemeClr val="lt1"/>
              </a:buClr>
              <a:buSzPts val="1400"/>
              <a:buFont typeface="Century Gothic"/>
              <a:buNone/>
            </a:pPr>
            <a:r>
              <a:t/>
            </a:r>
            <a:endParaRPr sz="1400"/>
          </a:p>
          <a:p>
            <a:pPr indent="-185420" lvl="1" marL="749808" rtl="0" algn="l">
              <a:lnSpc>
                <a:spcPct val="100000"/>
              </a:lnSpc>
              <a:spcBef>
                <a:spcPts val="600"/>
              </a:spcBef>
              <a:spcAft>
                <a:spcPts val="0"/>
              </a:spcAft>
              <a:buClr>
                <a:schemeClr val="lt1"/>
              </a:buClr>
              <a:buSzPts val="1400"/>
              <a:buFont typeface="Century Gothic"/>
              <a:buNone/>
            </a:pPr>
            <a:r>
              <a:t/>
            </a:r>
            <a:endParaRPr sz="1400"/>
          </a:p>
          <a:p>
            <a:pPr indent="-274320" lvl="1" marL="749808" rtl="0" algn="l">
              <a:lnSpc>
                <a:spcPct val="100000"/>
              </a:lnSpc>
              <a:spcBef>
                <a:spcPts val="600"/>
              </a:spcBef>
              <a:spcAft>
                <a:spcPts val="0"/>
              </a:spcAft>
              <a:buClr>
                <a:schemeClr val="lt1"/>
              </a:buClr>
              <a:buSzPts val="1400"/>
              <a:buFont typeface="Century Gothic"/>
              <a:buChar char="―"/>
            </a:pPr>
            <a:r>
              <a:rPr lang="en-US" sz="1400"/>
              <a:t>Let |Y|=2</a:t>
            </a:r>
            <a:r>
              <a:rPr baseline="30000" lang="en-US" sz="1400"/>
              <a:t>m</a:t>
            </a:r>
            <a:r>
              <a:rPr lang="en-US" sz="1400"/>
              <a:t>, to get ε to be close to 0.5, q ≈2</a:t>
            </a:r>
            <a:r>
              <a:rPr baseline="30000" lang="en-US" sz="1400"/>
              <a:t>m/2</a:t>
            </a:r>
            <a:endParaRPr/>
          </a:p>
          <a:p>
            <a:pPr indent="-274320" lvl="1" marL="749808" rtl="0" algn="l">
              <a:lnSpc>
                <a:spcPct val="100000"/>
              </a:lnSpc>
              <a:spcBef>
                <a:spcPts val="600"/>
              </a:spcBef>
              <a:spcAft>
                <a:spcPts val="0"/>
              </a:spcAft>
              <a:buClr>
                <a:schemeClr val="lt1"/>
              </a:buClr>
              <a:buSzPts val="1400"/>
              <a:buFont typeface="Century Gothic"/>
              <a:buChar char="―"/>
            </a:pPr>
            <a:r>
              <a:rPr lang="en-US" sz="1400"/>
              <a:t>This is known as the birthday attack.</a:t>
            </a:r>
            <a:endParaRPr/>
          </a:p>
        </p:txBody>
      </p:sp>
      <p:pic>
        <p:nvPicPr>
          <p:cNvPr id="343" name="Google Shape;343;p11"/>
          <p:cNvPicPr preferRelativeResize="0"/>
          <p:nvPr/>
        </p:nvPicPr>
        <p:blipFill rotWithShape="1">
          <a:blip r:embed="rId3">
            <a:alphaModFix/>
          </a:blip>
          <a:srcRect b="0" l="0" r="0" t="0"/>
          <a:stretch/>
        </p:blipFill>
        <p:spPr>
          <a:xfrm>
            <a:off x="2610690" y="3768177"/>
            <a:ext cx="1852613" cy="546100"/>
          </a:xfrm>
          <a:prstGeom prst="rect">
            <a:avLst/>
          </a:prstGeom>
          <a:solidFill>
            <a:schemeClr val="lt1"/>
          </a:solidFill>
          <a:ln>
            <a:noFill/>
          </a:ln>
        </p:spPr>
      </p:pic>
      <p:pic>
        <p:nvPicPr>
          <p:cNvPr id="344" name="Google Shape;344;p11"/>
          <p:cNvPicPr preferRelativeResize="0"/>
          <p:nvPr/>
        </p:nvPicPr>
        <p:blipFill rotWithShape="1">
          <a:blip r:embed="rId4">
            <a:alphaModFix/>
          </a:blip>
          <a:srcRect b="0" l="0" r="0" t="0"/>
          <a:stretch/>
        </p:blipFill>
        <p:spPr>
          <a:xfrm>
            <a:off x="7731352" y="5927757"/>
            <a:ext cx="1530000" cy="612000"/>
          </a:xfrm>
          <a:prstGeom prst="rect">
            <a:avLst/>
          </a:prstGeom>
          <a:noFill/>
          <a:ln>
            <a:noFill/>
          </a:ln>
        </p:spPr>
      </p:pic>
      <p:sp>
        <p:nvSpPr>
          <p:cNvPr id="345" name="Google Shape;345;p11"/>
          <p:cNvSpPr txBox="1"/>
          <p:nvPr/>
        </p:nvSpPr>
        <p:spPr>
          <a:xfrm>
            <a:off x="10340844" y="5959782"/>
            <a:ext cx="617912"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Century Gothic"/>
                <a:ea typeface="Century Gothic"/>
                <a:cs typeface="Century Gothic"/>
                <a:sym typeface="Century Gothic"/>
              </a:rPr>
              <a:t>10</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12"/>
          <p:cNvSpPr txBox="1"/>
          <p:nvPr>
            <p:ph type="ctrTitle"/>
          </p:nvPr>
        </p:nvSpPr>
        <p:spPr>
          <a:xfrm>
            <a:off x="796322" y="408820"/>
            <a:ext cx="8935507" cy="94946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Book Antiqua"/>
              <a:buNone/>
            </a:pPr>
            <a:r>
              <a:rPr lang="en-US"/>
              <a:t>Choosing Parameters</a:t>
            </a:r>
            <a:endParaRPr/>
          </a:p>
        </p:txBody>
      </p:sp>
      <p:sp>
        <p:nvSpPr>
          <p:cNvPr id="352" name="Google Shape;352;p12"/>
          <p:cNvSpPr txBox="1"/>
          <p:nvPr>
            <p:ph idx="1" type="body"/>
          </p:nvPr>
        </p:nvSpPr>
        <p:spPr>
          <a:xfrm>
            <a:off x="796322" y="1986061"/>
            <a:ext cx="9812684" cy="2438455"/>
          </a:xfrm>
          <a:prstGeom prst="rect">
            <a:avLst/>
          </a:prstGeom>
          <a:noFill/>
          <a:ln>
            <a:noFill/>
          </a:ln>
        </p:spPr>
        <p:txBody>
          <a:bodyPr anchorCtr="0" anchor="t" bIns="45700" lIns="0" spcFirstLastPara="1" rIns="0" wrap="square" tIns="45700">
            <a:normAutofit lnSpcReduction="10000"/>
          </a:bodyPr>
          <a:lstStyle/>
          <a:p>
            <a:pPr indent="-91440" lvl="0" marL="91440" rtl="0" algn="l">
              <a:lnSpc>
                <a:spcPct val="100000"/>
              </a:lnSpc>
              <a:spcBef>
                <a:spcPts val="0"/>
              </a:spcBef>
              <a:spcAft>
                <a:spcPts val="0"/>
              </a:spcAft>
              <a:buSzPts val="1400"/>
              <a:buChar char=" "/>
            </a:pPr>
            <a:r>
              <a:rPr lang="en-US" sz="1800"/>
              <a:t>The level of security (for collision resistance) of a hash function that outputs n bits, is about n/2 bits</a:t>
            </a:r>
            <a:endParaRPr sz="1800"/>
          </a:p>
          <a:p>
            <a:pPr indent="-182880" lvl="1" marL="384048" rtl="0" algn="l">
              <a:lnSpc>
                <a:spcPct val="100000"/>
              </a:lnSpc>
              <a:spcBef>
                <a:spcPts val="400"/>
              </a:spcBef>
              <a:spcAft>
                <a:spcPts val="0"/>
              </a:spcAft>
              <a:buClr>
                <a:schemeClr val="dk1"/>
              </a:buClr>
              <a:buSzPts val="1400"/>
              <a:buChar char="◦"/>
            </a:pPr>
            <a:r>
              <a:rPr lang="en-US" sz="1800"/>
              <a:t>i.e., it takes 2</a:t>
            </a:r>
            <a:r>
              <a:rPr baseline="30000" lang="en-US" sz="1800"/>
              <a:t>n/2</a:t>
            </a:r>
            <a:r>
              <a:rPr lang="en-US" sz="1800"/>
              <a:t> time to bruteforce it</a:t>
            </a:r>
            <a:endParaRPr sz="1800"/>
          </a:p>
          <a:p>
            <a:pPr indent="-182880" lvl="1" marL="384048" rtl="0" algn="l">
              <a:lnSpc>
                <a:spcPct val="100000"/>
              </a:lnSpc>
              <a:spcBef>
                <a:spcPts val="600"/>
              </a:spcBef>
              <a:spcAft>
                <a:spcPts val="0"/>
              </a:spcAft>
              <a:buClr>
                <a:schemeClr val="dk1"/>
              </a:buClr>
              <a:buSzPts val="1400"/>
              <a:buChar char="◦"/>
            </a:pPr>
            <a:r>
              <a:rPr lang="en-US" sz="1800"/>
              <a:t>Assuming that no better way of attacking the hash function is known</a:t>
            </a:r>
            <a:endParaRPr sz="1800"/>
          </a:p>
          <a:p>
            <a:pPr indent="-91440" lvl="0" marL="91440" rtl="0" algn="l">
              <a:lnSpc>
                <a:spcPct val="100000"/>
              </a:lnSpc>
              <a:spcBef>
                <a:spcPts val="1600"/>
              </a:spcBef>
              <a:spcAft>
                <a:spcPts val="0"/>
              </a:spcAft>
              <a:buSzPts val="1400"/>
              <a:buChar char=" "/>
            </a:pPr>
            <a:r>
              <a:rPr lang="en-US" sz="1800"/>
              <a:t>Longer outputs often means more computation time and more communication overhead</a:t>
            </a:r>
            <a:endParaRPr sz="1800"/>
          </a:p>
          <a:p>
            <a:pPr indent="-91440" lvl="0" marL="91440" rtl="0" algn="l">
              <a:lnSpc>
                <a:spcPct val="100000"/>
              </a:lnSpc>
              <a:spcBef>
                <a:spcPts val="1400"/>
              </a:spcBef>
              <a:spcAft>
                <a:spcPts val="0"/>
              </a:spcAft>
              <a:buSzPts val="1400"/>
              <a:buChar char=" "/>
            </a:pPr>
            <a:r>
              <a:rPr lang="en-US" sz="1800"/>
              <a:t>The level of security for encryption function using k-bit key is about k bits</a:t>
            </a:r>
            <a:endParaRPr sz="1800"/>
          </a:p>
          <a:p>
            <a:pPr indent="-93979" lvl="1" marL="384048" rtl="0" algn="l">
              <a:lnSpc>
                <a:spcPct val="100000"/>
              </a:lnSpc>
              <a:spcBef>
                <a:spcPts val="400"/>
              </a:spcBef>
              <a:spcAft>
                <a:spcPts val="0"/>
              </a:spcAft>
              <a:buClr>
                <a:schemeClr val="dk1"/>
              </a:buClr>
              <a:buSzPts val="1400"/>
              <a:buNone/>
            </a:pPr>
            <a:r>
              <a:t/>
            </a:r>
            <a:endParaRPr/>
          </a:p>
        </p:txBody>
      </p:sp>
      <p:pic>
        <p:nvPicPr>
          <p:cNvPr id="353" name="Google Shape;353;p12"/>
          <p:cNvPicPr preferRelativeResize="0"/>
          <p:nvPr/>
        </p:nvPicPr>
        <p:blipFill rotWithShape="1">
          <a:blip r:embed="rId3">
            <a:alphaModFix/>
          </a:blip>
          <a:srcRect b="0" l="0" r="0" t="0"/>
          <a:stretch/>
        </p:blipFill>
        <p:spPr>
          <a:xfrm>
            <a:off x="8467659" y="6001305"/>
            <a:ext cx="1530000" cy="612000"/>
          </a:xfrm>
          <a:prstGeom prst="rect">
            <a:avLst/>
          </a:prstGeom>
          <a:noFill/>
          <a:ln>
            <a:noFill/>
          </a:ln>
        </p:spPr>
      </p:pic>
      <p:sp>
        <p:nvSpPr>
          <p:cNvPr id="354" name="Google Shape;354;p12"/>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100"/>
              <a:buNone/>
            </a:pPr>
            <a:r>
              <a:rPr lang="en-US"/>
              <a:t>11</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13"/>
          <p:cNvSpPr txBox="1"/>
          <p:nvPr>
            <p:ph type="ctrTitle"/>
          </p:nvPr>
        </p:nvSpPr>
        <p:spPr>
          <a:xfrm>
            <a:off x="975168" y="345717"/>
            <a:ext cx="9889477" cy="10308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Book Antiqua"/>
              <a:buNone/>
            </a:pPr>
            <a:r>
              <a:rPr lang="en-US" sz="4000"/>
              <a:t>Choosing the length of Hash outputs</a:t>
            </a:r>
            <a:endParaRPr/>
          </a:p>
        </p:txBody>
      </p:sp>
      <p:sp>
        <p:nvSpPr>
          <p:cNvPr id="362" name="Google Shape;362;p13"/>
          <p:cNvSpPr txBox="1"/>
          <p:nvPr>
            <p:ph idx="2" type="body"/>
          </p:nvPr>
        </p:nvSpPr>
        <p:spPr>
          <a:xfrm>
            <a:off x="1218833" y="1817802"/>
            <a:ext cx="9645812" cy="3884908"/>
          </a:xfrm>
          <a:prstGeom prst="rect">
            <a:avLst/>
          </a:prstGeom>
          <a:noFill/>
          <a:ln>
            <a:noFill/>
          </a:ln>
        </p:spPr>
        <p:txBody>
          <a:bodyPr anchorCtr="0" anchor="t" bIns="45700" lIns="91425" spcFirstLastPara="1" rIns="0" wrap="square" tIns="0">
            <a:noAutofit/>
          </a:bodyPr>
          <a:lstStyle/>
          <a:p>
            <a:pPr indent="-274320" lvl="0" marL="274320" rtl="0" algn="l">
              <a:lnSpc>
                <a:spcPct val="100000"/>
              </a:lnSpc>
              <a:spcBef>
                <a:spcPts val="0"/>
              </a:spcBef>
              <a:spcAft>
                <a:spcPts val="0"/>
              </a:spcAft>
              <a:buSzPts val="1400"/>
              <a:buChar char="o"/>
            </a:pPr>
            <a:r>
              <a:rPr lang="en-US">
                <a:solidFill>
                  <a:srgbClr val="FF0000"/>
                </a:solidFill>
              </a:rPr>
              <a:t>The Weakest Link Principle</a:t>
            </a:r>
            <a:r>
              <a:rPr lang="en-US"/>
              <a:t>: </a:t>
            </a:r>
            <a:endParaRPr/>
          </a:p>
          <a:p>
            <a:pPr indent="-274320" lvl="1" marL="749808" rtl="0" algn="l">
              <a:lnSpc>
                <a:spcPct val="100000"/>
              </a:lnSpc>
              <a:spcBef>
                <a:spcPts val="800"/>
              </a:spcBef>
              <a:spcAft>
                <a:spcPts val="0"/>
              </a:spcAft>
              <a:buClr>
                <a:schemeClr val="lt1"/>
              </a:buClr>
              <a:buSzPts val="1400"/>
              <a:buFont typeface="Century Gothic"/>
              <a:buChar char="―"/>
            </a:pPr>
            <a:r>
              <a:rPr lang="en-US" sz="1400"/>
              <a:t>A system is only as secure as its weakest link.</a:t>
            </a:r>
            <a:endParaRPr/>
          </a:p>
          <a:p>
            <a:pPr indent="-274320" lvl="1" marL="749808" rtl="0" algn="l">
              <a:lnSpc>
                <a:spcPct val="100000"/>
              </a:lnSpc>
              <a:spcBef>
                <a:spcPts val="600"/>
              </a:spcBef>
              <a:spcAft>
                <a:spcPts val="0"/>
              </a:spcAft>
              <a:buClr>
                <a:schemeClr val="lt1"/>
              </a:buClr>
              <a:buSzPts val="1400"/>
              <a:buFont typeface="Century Gothic"/>
              <a:buChar char="―"/>
            </a:pPr>
            <a:r>
              <a:rPr lang="en-US" sz="1400"/>
              <a:t>Hence all links in a system should have similar levels of security.</a:t>
            </a:r>
            <a:endParaRPr/>
          </a:p>
          <a:p>
            <a:pPr indent="-274320" lvl="0" marL="274320" rtl="0" algn="l">
              <a:lnSpc>
                <a:spcPct val="100000"/>
              </a:lnSpc>
              <a:spcBef>
                <a:spcPts val="1600"/>
              </a:spcBef>
              <a:spcAft>
                <a:spcPts val="0"/>
              </a:spcAft>
              <a:buSzPts val="1400"/>
              <a:buChar char="o"/>
            </a:pPr>
            <a:r>
              <a:rPr lang="en-US"/>
              <a:t>Because of the birthday attack, the length of hash outputs in general should double the key length of block ciphers </a:t>
            </a:r>
            <a:endParaRPr/>
          </a:p>
          <a:p>
            <a:pPr indent="-274320" lvl="1" marL="749808" rtl="0" algn="l">
              <a:lnSpc>
                <a:spcPct val="100000"/>
              </a:lnSpc>
              <a:spcBef>
                <a:spcPts val="800"/>
              </a:spcBef>
              <a:spcAft>
                <a:spcPts val="0"/>
              </a:spcAft>
              <a:buClr>
                <a:schemeClr val="lt1"/>
              </a:buClr>
              <a:buSzPts val="1400"/>
              <a:buFont typeface="Century Gothic"/>
              <a:buChar char="―"/>
            </a:pPr>
            <a:r>
              <a:rPr lang="en-US" sz="1400"/>
              <a:t>SHA-224 matches the 112-bit strength of triple-DES (encryption 3 times using DES)</a:t>
            </a:r>
            <a:endParaRPr/>
          </a:p>
          <a:p>
            <a:pPr indent="0" lvl="1" marL="475487" rtl="0" algn="l">
              <a:lnSpc>
                <a:spcPct val="100000"/>
              </a:lnSpc>
              <a:spcBef>
                <a:spcPts val="800"/>
              </a:spcBef>
              <a:spcAft>
                <a:spcPts val="0"/>
              </a:spcAft>
              <a:buClr>
                <a:schemeClr val="lt1"/>
              </a:buClr>
              <a:buSzPts val="1400"/>
              <a:buNone/>
            </a:pPr>
            <a:r>
              <a:t/>
            </a:r>
            <a:endParaRPr/>
          </a:p>
          <a:p>
            <a:pPr indent="-274320" lvl="1" marL="749808" rtl="0" algn="l">
              <a:lnSpc>
                <a:spcPct val="100000"/>
              </a:lnSpc>
              <a:spcBef>
                <a:spcPts val="600"/>
              </a:spcBef>
              <a:spcAft>
                <a:spcPts val="0"/>
              </a:spcAft>
              <a:buClr>
                <a:schemeClr val="lt1"/>
              </a:buClr>
              <a:buSzPts val="1400"/>
              <a:buFont typeface="Century Gothic"/>
              <a:buChar char="―"/>
            </a:pPr>
            <a:r>
              <a:rPr lang="en-US" sz="1400"/>
              <a:t>SHA-256, SHA-384, SHA-512 match the new key lengths (128,192,256) in AES</a:t>
            </a:r>
            <a:endParaRPr/>
          </a:p>
          <a:p>
            <a:pPr indent="0" lvl="1" marL="475487" rtl="0" algn="l">
              <a:lnSpc>
                <a:spcPct val="100000"/>
              </a:lnSpc>
              <a:spcBef>
                <a:spcPts val="600"/>
              </a:spcBef>
              <a:spcAft>
                <a:spcPts val="0"/>
              </a:spcAft>
              <a:buClr>
                <a:schemeClr val="lt1"/>
              </a:buClr>
              <a:buSzPts val="1400"/>
              <a:buNone/>
            </a:pPr>
            <a:r>
              <a:t/>
            </a:r>
            <a:endParaRPr sz="1400"/>
          </a:p>
          <a:p>
            <a:pPr indent="0" lvl="1" marL="475487" rtl="0" algn="l">
              <a:lnSpc>
                <a:spcPct val="100000"/>
              </a:lnSpc>
              <a:spcBef>
                <a:spcPts val="600"/>
              </a:spcBef>
              <a:spcAft>
                <a:spcPts val="0"/>
              </a:spcAft>
              <a:buClr>
                <a:schemeClr val="lt1"/>
              </a:buClr>
              <a:buSzPts val="1400"/>
              <a:buNone/>
            </a:pPr>
            <a:r>
              <a:t/>
            </a:r>
            <a:endParaRPr/>
          </a:p>
          <a:p>
            <a:pPr indent="-274320" lvl="1" marL="749808" rtl="0" algn="l">
              <a:lnSpc>
                <a:spcPct val="100000"/>
              </a:lnSpc>
              <a:spcBef>
                <a:spcPts val="600"/>
              </a:spcBef>
              <a:spcAft>
                <a:spcPts val="0"/>
              </a:spcAft>
              <a:buClr>
                <a:schemeClr val="lt1"/>
              </a:buClr>
              <a:buSzPts val="1400"/>
              <a:buFont typeface="Century Gothic"/>
              <a:buChar char="―"/>
            </a:pPr>
            <a:r>
              <a:rPr lang="en-US" sz="1400"/>
              <a:t>If small output size is highly important, and one is sure that collision-resistance is not needed (only one-wayness is needed), then same size should be okay.</a:t>
            </a:r>
            <a:endParaRPr/>
          </a:p>
        </p:txBody>
      </p:sp>
      <p:pic>
        <p:nvPicPr>
          <p:cNvPr id="363" name="Google Shape;363;p13"/>
          <p:cNvPicPr preferRelativeResize="0"/>
          <p:nvPr/>
        </p:nvPicPr>
        <p:blipFill rotWithShape="1">
          <a:blip r:embed="rId3">
            <a:alphaModFix/>
          </a:blip>
          <a:srcRect b="0" l="0" r="0" t="0"/>
          <a:stretch/>
        </p:blipFill>
        <p:spPr>
          <a:xfrm>
            <a:off x="7542302" y="5949446"/>
            <a:ext cx="1530000" cy="612000"/>
          </a:xfrm>
          <a:prstGeom prst="rect">
            <a:avLst/>
          </a:prstGeom>
          <a:noFill/>
          <a:ln>
            <a:noFill/>
          </a:ln>
        </p:spPr>
      </p:pic>
      <p:sp>
        <p:nvSpPr>
          <p:cNvPr id="364" name="Google Shape;364;p13"/>
          <p:cNvSpPr txBox="1"/>
          <p:nvPr/>
        </p:nvSpPr>
        <p:spPr>
          <a:xfrm>
            <a:off x="10380173" y="6072883"/>
            <a:ext cx="617912"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Century Gothic"/>
                <a:ea typeface="Century Gothic"/>
                <a:cs typeface="Century Gothic"/>
                <a:sym typeface="Century Gothic"/>
              </a:rPr>
              <a:t>12</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14"/>
          <p:cNvSpPr txBox="1"/>
          <p:nvPr>
            <p:ph type="ctrTitle"/>
          </p:nvPr>
        </p:nvSpPr>
        <p:spPr>
          <a:xfrm>
            <a:off x="1019413" y="422480"/>
            <a:ext cx="8033839" cy="757391"/>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Book Antiqua"/>
              <a:buNone/>
            </a:pPr>
            <a:r>
              <a:rPr lang="en-US"/>
              <a:t>Well Known Hash Functions</a:t>
            </a:r>
            <a:endParaRPr/>
          </a:p>
        </p:txBody>
      </p:sp>
      <p:sp>
        <p:nvSpPr>
          <p:cNvPr id="372" name="Google Shape;372;p14"/>
          <p:cNvSpPr txBox="1"/>
          <p:nvPr>
            <p:ph idx="2" type="body"/>
          </p:nvPr>
        </p:nvSpPr>
        <p:spPr>
          <a:xfrm>
            <a:off x="1329139" y="1500746"/>
            <a:ext cx="5621653" cy="4328756"/>
          </a:xfrm>
          <a:prstGeom prst="rect">
            <a:avLst/>
          </a:prstGeom>
          <a:noFill/>
          <a:ln>
            <a:noFill/>
          </a:ln>
        </p:spPr>
        <p:txBody>
          <a:bodyPr anchorCtr="0" anchor="t" bIns="45700" lIns="91425" spcFirstLastPara="1" rIns="0" wrap="square" tIns="0">
            <a:noAutofit/>
          </a:bodyPr>
          <a:lstStyle/>
          <a:p>
            <a:pPr indent="-274320" lvl="0" marL="274320" rtl="0" algn="l">
              <a:lnSpc>
                <a:spcPct val="100000"/>
              </a:lnSpc>
              <a:spcBef>
                <a:spcPts val="0"/>
              </a:spcBef>
              <a:spcAft>
                <a:spcPts val="0"/>
              </a:spcAft>
              <a:buSzPts val="1400"/>
              <a:buChar char="o"/>
            </a:pPr>
            <a:r>
              <a:rPr lang="en-US"/>
              <a:t>MD5 </a:t>
            </a:r>
            <a:endParaRPr/>
          </a:p>
          <a:p>
            <a:pPr indent="-274320" lvl="1" marL="749808" rtl="0" algn="l">
              <a:lnSpc>
                <a:spcPct val="100000"/>
              </a:lnSpc>
              <a:spcBef>
                <a:spcPts val="800"/>
              </a:spcBef>
              <a:spcAft>
                <a:spcPts val="0"/>
              </a:spcAft>
              <a:buClr>
                <a:schemeClr val="lt1"/>
              </a:buClr>
              <a:buSzPts val="1400"/>
              <a:buFont typeface="Century Gothic"/>
              <a:buChar char="―"/>
            </a:pPr>
            <a:r>
              <a:rPr lang="en-US" sz="1400"/>
              <a:t>output 128 bits</a:t>
            </a:r>
            <a:endParaRPr/>
          </a:p>
          <a:p>
            <a:pPr indent="-274320" lvl="1" marL="749808" rtl="0" algn="l">
              <a:lnSpc>
                <a:spcPct val="100000"/>
              </a:lnSpc>
              <a:spcBef>
                <a:spcPts val="600"/>
              </a:spcBef>
              <a:spcAft>
                <a:spcPts val="0"/>
              </a:spcAft>
              <a:buClr>
                <a:schemeClr val="lt1"/>
              </a:buClr>
              <a:buSzPts val="1400"/>
              <a:buFont typeface="Century Gothic"/>
              <a:buChar char="―"/>
            </a:pPr>
            <a:r>
              <a:rPr lang="en-US" sz="1400"/>
              <a:t>collision resistance completely broken by researchers in China in 2004</a:t>
            </a:r>
            <a:endParaRPr/>
          </a:p>
          <a:p>
            <a:pPr indent="-274320" lvl="0" marL="274320" rtl="0" algn="l">
              <a:lnSpc>
                <a:spcPct val="100000"/>
              </a:lnSpc>
              <a:spcBef>
                <a:spcPts val="1600"/>
              </a:spcBef>
              <a:spcAft>
                <a:spcPts val="0"/>
              </a:spcAft>
              <a:buSzPts val="1400"/>
              <a:buChar char="o"/>
            </a:pPr>
            <a:r>
              <a:rPr lang="en-US"/>
              <a:t>SHA1</a:t>
            </a:r>
            <a:endParaRPr/>
          </a:p>
          <a:p>
            <a:pPr indent="-274320" lvl="1" marL="749808" rtl="0" algn="l">
              <a:lnSpc>
                <a:spcPct val="100000"/>
              </a:lnSpc>
              <a:spcBef>
                <a:spcPts val="800"/>
              </a:spcBef>
              <a:spcAft>
                <a:spcPts val="0"/>
              </a:spcAft>
              <a:buClr>
                <a:schemeClr val="lt1"/>
              </a:buClr>
              <a:buSzPts val="1400"/>
              <a:buFont typeface="Century Gothic"/>
              <a:buChar char="―"/>
            </a:pPr>
            <a:r>
              <a:rPr lang="en-US" sz="1400"/>
              <a:t>output 160 bits</a:t>
            </a:r>
            <a:endParaRPr/>
          </a:p>
          <a:p>
            <a:pPr indent="-274320" lvl="1" marL="749808" rtl="0" algn="l">
              <a:lnSpc>
                <a:spcPct val="100000"/>
              </a:lnSpc>
              <a:spcBef>
                <a:spcPts val="600"/>
              </a:spcBef>
              <a:spcAft>
                <a:spcPts val="0"/>
              </a:spcAft>
              <a:buClr>
                <a:schemeClr val="lt1"/>
              </a:buClr>
              <a:buSzPts val="1400"/>
              <a:buFont typeface="Century Gothic"/>
              <a:buChar char="―"/>
            </a:pPr>
            <a:r>
              <a:rPr lang="en-US" sz="1400"/>
              <a:t>no collision found yet, but method exist to find collisions in less than 2^80</a:t>
            </a:r>
            <a:endParaRPr/>
          </a:p>
          <a:p>
            <a:pPr indent="-274320" lvl="1" marL="749808" rtl="0" algn="l">
              <a:lnSpc>
                <a:spcPct val="100000"/>
              </a:lnSpc>
              <a:spcBef>
                <a:spcPts val="600"/>
              </a:spcBef>
              <a:spcAft>
                <a:spcPts val="0"/>
              </a:spcAft>
              <a:buClr>
                <a:schemeClr val="lt1"/>
              </a:buClr>
              <a:buSzPts val="1400"/>
              <a:buFont typeface="Century Gothic"/>
              <a:buChar char="―"/>
            </a:pPr>
            <a:r>
              <a:rPr lang="en-US" sz="1400"/>
              <a:t>considered insecure for collision resistance</a:t>
            </a:r>
            <a:endParaRPr/>
          </a:p>
          <a:p>
            <a:pPr indent="-274320" lvl="1" marL="749808" rtl="0" algn="l">
              <a:lnSpc>
                <a:spcPct val="100000"/>
              </a:lnSpc>
              <a:spcBef>
                <a:spcPts val="600"/>
              </a:spcBef>
              <a:spcAft>
                <a:spcPts val="0"/>
              </a:spcAft>
              <a:buClr>
                <a:schemeClr val="lt1"/>
              </a:buClr>
              <a:buSzPts val="1400"/>
              <a:buFont typeface="Century Gothic"/>
              <a:buChar char="―"/>
            </a:pPr>
            <a:r>
              <a:rPr lang="en-US" sz="1400"/>
              <a:t>one-wayness still holds</a:t>
            </a:r>
            <a:endParaRPr/>
          </a:p>
          <a:p>
            <a:pPr indent="-274320" lvl="0" marL="274320" rtl="0" algn="l">
              <a:lnSpc>
                <a:spcPct val="100000"/>
              </a:lnSpc>
              <a:spcBef>
                <a:spcPts val="1600"/>
              </a:spcBef>
              <a:spcAft>
                <a:spcPts val="0"/>
              </a:spcAft>
              <a:buSzPts val="1400"/>
              <a:buChar char="o"/>
            </a:pPr>
            <a:r>
              <a:rPr lang="en-US"/>
              <a:t>SHA2 (SHA-224, SHA-256, SHA-384, SHA-512)</a:t>
            </a:r>
            <a:endParaRPr/>
          </a:p>
          <a:p>
            <a:pPr indent="-274320" lvl="1" marL="749808" rtl="0" algn="l">
              <a:lnSpc>
                <a:spcPct val="100000"/>
              </a:lnSpc>
              <a:spcBef>
                <a:spcPts val="800"/>
              </a:spcBef>
              <a:spcAft>
                <a:spcPts val="0"/>
              </a:spcAft>
              <a:buClr>
                <a:schemeClr val="lt1"/>
              </a:buClr>
              <a:buSzPts val="1400"/>
              <a:buFont typeface="Century Gothic"/>
              <a:buChar char="―"/>
            </a:pPr>
            <a:r>
              <a:rPr lang="en-US" sz="1400"/>
              <a:t>outputs 224, 256, 384, and 512 bits, respectively</a:t>
            </a:r>
            <a:endParaRPr/>
          </a:p>
          <a:p>
            <a:pPr indent="-274320" lvl="1" marL="749808" rtl="0" algn="l">
              <a:lnSpc>
                <a:spcPct val="100000"/>
              </a:lnSpc>
              <a:spcBef>
                <a:spcPts val="600"/>
              </a:spcBef>
              <a:spcAft>
                <a:spcPts val="0"/>
              </a:spcAft>
              <a:buClr>
                <a:schemeClr val="lt1"/>
              </a:buClr>
              <a:buSzPts val="1400"/>
              <a:buFont typeface="Century Gothic"/>
              <a:buChar char="―"/>
            </a:pPr>
            <a:r>
              <a:rPr lang="en-US" sz="1400"/>
              <a:t>No real security concerns yet</a:t>
            </a:r>
            <a:endParaRPr/>
          </a:p>
          <a:p>
            <a:pPr indent="-274320" lvl="0" marL="274320" rtl="0" algn="l">
              <a:lnSpc>
                <a:spcPct val="100000"/>
              </a:lnSpc>
              <a:spcBef>
                <a:spcPts val="1600"/>
              </a:spcBef>
              <a:spcAft>
                <a:spcPts val="0"/>
              </a:spcAft>
              <a:buSzPts val="1400"/>
              <a:buChar char="o"/>
            </a:pPr>
            <a:r>
              <a:rPr lang="en-US"/>
              <a:t>SHA3 (224, 256, 384, 512)</a:t>
            </a:r>
            <a:endParaRPr/>
          </a:p>
        </p:txBody>
      </p:sp>
      <p:pic>
        <p:nvPicPr>
          <p:cNvPr id="373" name="Google Shape;373;p14"/>
          <p:cNvPicPr preferRelativeResize="0"/>
          <p:nvPr/>
        </p:nvPicPr>
        <p:blipFill rotWithShape="1">
          <a:blip r:embed="rId3">
            <a:alphaModFix/>
          </a:blip>
          <a:srcRect b="0" l="0" r="0" t="0"/>
          <a:stretch/>
        </p:blipFill>
        <p:spPr>
          <a:xfrm>
            <a:off x="7523252" y="5986819"/>
            <a:ext cx="1530000" cy="612000"/>
          </a:xfrm>
          <a:prstGeom prst="rect">
            <a:avLst/>
          </a:prstGeom>
          <a:noFill/>
          <a:ln>
            <a:noFill/>
          </a:ln>
        </p:spPr>
      </p:pic>
      <p:sp>
        <p:nvSpPr>
          <p:cNvPr id="374" name="Google Shape;374;p14"/>
          <p:cNvSpPr txBox="1"/>
          <p:nvPr/>
        </p:nvSpPr>
        <p:spPr>
          <a:xfrm>
            <a:off x="10498160" y="6110256"/>
            <a:ext cx="617912"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Century Gothic"/>
                <a:ea typeface="Century Gothic"/>
                <a:cs typeface="Century Gothic"/>
                <a:sym typeface="Century Gothic"/>
              </a:rPr>
              <a:t>13</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15"/>
          <p:cNvSpPr txBox="1"/>
          <p:nvPr>
            <p:ph type="ctrTitle"/>
          </p:nvPr>
        </p:nvSpPr>
        <p:spPr>
          <a:xfrm>
            <a:off x="846900" y="358209"/>
            <a:ext cx="10273383" cy="674379"/>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Book Antiqua"/>
              <a:buNone/>
            </a:pPr>
            <a:r>
              <a:rPr lang="en-US"/>
              <a:t>Merkle-Damgard Construction for Hash Functions</a:t>
            </a:r>
            <a:endParaRPr/>
          </a:p>
        </p:txBody>
      </p:sp>
      <p:sp>
        <p:nvSpPr>
          <p:cNvPr id="381" name="Google Shape;381;p15"/>
          <p:cNvSpPr txBox="1"/>
          <p:nvPr>
            <p:ph idx="2" type="body"/>
          </p:nvPr>
        </p:nvSpPr>
        <p:spPr>
          <a:xfrm>
            <a:off x="1042588" y="1361609"/>
            <a:ext cx="6224467" cy="1646982"/>
          </a:xfrm>
          <a:prstGeom prst="rect">
            <a:avLst/>
          </a:prstGeom>
          <a:noFill/>
          <a:ln>
            <a:noFill/>
          </a:ln>
        </p:spPr>
        <p:txBody>
          <a:bodyPr anchorCtr="0" anchor="t" bIns="45700" lIns="91425" spcFirstLastPara="1" rIns="0" wrap="square" tIns="0">
            <a:normAutofit/>
          </a:bodyPr>
          <a:lstStyle/>
          <a:p>
            <a:pPr indent="-274320" lvl="0" marL="274320" rtl="0" algn="l">
              <a:lnSpc>
                <a:spcPct val="100000"/>
              </a:lnSpc>
              <a:spcBef>
                <a:spcPts val="0"/>
              </a:spcBef>
              <a:spcAft>
                <a:spcPts val="0"/>
              </a:spcAft>
              <a:buSzPts val="1400"/>
              <a:buChar char="o"/>
            </a:pPr>
            <a:r>
              <a:rPr lang="en-US" sz="1400"/>
              <a:t>Message is divided into fixed-size blocks and padded</a:t>
            </a:r>
            <a:endParaRPr/>
          </a:p>
          <a:p>
            <a:pPr indent="-274320" lvl="0" marL="274320" rtl="0" algn="l">
              <a:lnSpc>
                <a:spcPct val="100000"/>
              </a:lnSpc>
              <a:spcBef>
                <a:spcPts val="880"/>
              </a:spcBef>
              <a:spcAft>
                <a:spcPts val="0"/>
              </a:spcAft>
              <a:buSzPts val="1400"/>
              <a:buChar char="o"/>
            </a:pPr>
            <a:r>
              <a:rPr lang="en-US" sz="1400"/>
              <a:t>Uses a compression function f, which takes a chaining variable (of size of hash output) and a message block, and outputs the next chaining variable</a:t>
            </a:r>
            <a:endParaRPr/>
          </a:p>
          <a:p>
            <a:pPr indent="-274320" lvl="0" marL="274320" rtl="0" algn="l">
              <a:lnSpc>
                <a:spcPct val="100000"/>
              </a:lnSpc>
              <a:spcBef>
                <a:spcPts val="880"/>
              </a:spcBef>
              <a:spcAft>
                <a:spcPts val="0"/>
              </a:spcAft>
              <a:buSzPts val="1400"/>
              <a:buChar char="o"/>
            </a:pPr>
            <a:r>
              <a:rPr lang="en-US" sz="1400"/>
              <a:t>Final chaining variable is the hash value</a:t>
            </a:r>
            <a:endParaRPr/>
          </a:p>
          <a:p>
            <a:pPr indent="-185420" lvl="0" marL="274320" rtl="0" algn="l">
              <a:lnSpc>
                <a:spcPct val="100000"/>
              </a:lnSpc>
              <a:spcBef>
                <a:spcPts val="1800"/>
              </a:spcBef>
              <a:spcAft>
                <a:spcPts val="0"/>
              </a:spcAft>
              <a:buSzPts val="1400"/>
              <a:buFont typeface="Courier New"/>
              <a:buNone/>
            </a:pPr>
            <a:r>
              <a:t/>
            </a:r>
            <a:endParaRPr/>
          </a:p>
        </p:txBody>
      </p:sp>
      <p:pic>
        <p:nvPicPr>
          <p:cNvPr id="382" name="Google Shape;382;p15"/>
          <p:cNvPicPr preferRelativeResize="0"/>
          <p:nvPr/>
        </p:nvPicPr>
        <p:blipFill rotWithShape="1">
          <a:blip r:embed="rId3">
            <a:alphaModFix/>
          </a:blip>
          <a:srcRect b="0" l="0" r="0" t="0"/>
          <a:stretch/>
        </p:blipFill>
        <p:spPr>
          <a:xfrm>
            <a:off x="1549843" y="2959632"/>
            <a:ext cx="5209955" cy="2431829"/>
          </a:xfrm>
          <a:prstGeom prst="rect">
            <a:avLst/>
          </a:prstGeom>
          <a:noFill/>
          <a:ln>
            <a:noFill/>
          </a:ln>
        </p:spPr>
      </p:pic>
      <p:sp>
        <p:nvSpPr>
          <p:cNvPr id="383" name="Google Shape;383;p15"/>
          <p:cNvSpPr txBox="1"/>
          <p:nvPr/>
        </p:nvSpPr>
        <p:spPr>
          <a:xfrm>
            <a:off x="1427487" y="5671523"/>
            <a:ext cx="44577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400"/>
              <a:buFont typeface="Times"/>
              <a:buNone/>
            </a:pPr>
            <a:r>
              <a:rPr b="0" i="0" lang="en-US" sz="1400" u="none" cap="none" strike="noStrike">
                <a:solidFill>
                  <a:schemeClr val="lt1"/>
                </a:solidFill>
                <a:latin typeface="Century Gothic"/>
                <a:ea typeface="Century Gothic"/>
                <a:cs typeface="Century Gothic"/>
                <a:sym typeface="Century Gothic"/>
              </a:rPr>
              <a:t>M=m</a:t>
            </a:r>
            <a:r>
              <a:rPr b="0" baseline="-25000" i="0" lang="en-US" sz="1400" u="none" cap="none" strike="noStrike">
                <a:solidFill>
                  <a:schemeClr val="lt1"/>
                </a:solidFill>
                <a:latin typeface="Century Gothic"/>
                <a:ea typeface="Century Gothic"/>
                <a:cs typeface="Century Gothic"/>
                <a:sym typeface="Century Gothic"/>
              </a:rPr>
              <a:t>1</a:t>
            </a:r>
            <a:r>
              <a:rPr b="0" i="0" lang="en-US" sz="1400" u="none" cap="none" strike="noStrike">
                <a:solidFill>
                  <a:schemeClr val="lt1"/>
                </a:solidFill>
                <a:latin typeface="Century Gothic"/>
                <a:ea typeface="Century Gothic"/>
                <a:cs typeface="Century Gothic"/>
                <a:sym typeface="Century Gothic"/>
              </a:rPr>
              <a:t>m</a:t>
            </a:r>
            <a:r>
              <a:rPr b="0" baseline="-25000" i="0" lang="en-US" sz="1400" u="none" cap="none" strike="noStrike">
                <a:solidFill>
                  <a:schemeClr val="lt1"/>
                </a:solidFill>
                <a:latin typeface="Century Gothic"/>
                <a:ea typeface="Century Gothic"/>
                <a:cs typeface="Century Gothic"/>
                <a:sym typeface="Century Gothic"/>
              </a:rPr>
              <a:t>2</a:t>
            </a:r>
            <a:r>
              <a:rPr b="0" i="0" lang="en-US" sz="1400" u="none" cap="none" strike="noStrike">
                <a:solidFill>
                  <a:schemeClr val="lt1"/>
                </a:solidFill>
                <a:latin typeface="Century Gothic"/>
                <a:ea typeface="Century Gothic"/>
                <a:cs typeface="Century Gothic"/>
                <a:sym typeface="Century Gothic"/>
              </a:rPr>
              <a:t>…m</a:t>
            </a:r>
            <a:r>
              <a:rPr b="0" baseline="-25000" i="0" lang="en-US" sz="1400" u="none" cap="none" strike="noStrike">
                <a:solidFill>
                  <a:schemeClr val="lt1"/>
                </a:solidFill>
                <a:latin typeface="Century Gothic"/>
                <a:ea typeface="Century Gothic"/>
                <a:cs typeface="Century Gothic"/>
                <a:sym typeface="Century Gothic"/>
              </a:rPr>
              <a:t>n</a:t>
            </a:r>
            <a:r>
              <a:rPr b="0" i="0" lang="en-US" sz="1400" u="none" cap="none" strike="noStrike">
                <a:solidFill>
                  <a:schemeClr val="lt1"/>
                </a:solidFill>
                <a:latin typeface="Century Gothic"/>
                <a:ea typeface="Century Gothic"/>
                <a:cs typeface="Century Gothic"/>
                <a:sym typeface="Century Gothic"/>
              </a:rPr>
              <a:t>; C</a:t>
            </a:r>
            <a:r>
              <a:rPr b="0" baseline="-25000" i="0" lang="en-US" sz="1400" u="none" cap="none" strike="noStrike">
                <a:solidFill>
                  <a:schemeClr val="lt1"/>
                </a:solidFill>
                <a:latin typeface="Century Gothic"/>
                <a:ea typeface="Century Gothic"/>
                <a:cs typeface="Century Gothic"/>
                <a:sym typeface="Century Gothic"/>
              </a:rPr>
              <a:t>0</a:t>
            </a:r>
            <a:r>
              <a:rPr b="0" i="0" lang="en-US" sz="1400" u="none" cap="none" strike="noStrike">
                <a:solidFill>
                  <a:schemeClr val="lt1"/>
                </a:solidFill>
                <a:latin typeface="Century Gothic"/>
                <a:ea typeface="Century Gothic"/>
                <a:cs typeface="Century Gothic"/>
                <a:sym typeface="Century Gothic"/>
              </a:rPr>
              <a:t>=IV, C</a:t>
            </a:r>
            <a:r>
              <a:rPr b="0" baseline="-25000" i="0" lang="en-US" sz="1400" u="none" cap="none" strike="noStrike">
                <a:solidFill>
                  <a:schemeClr val="lt1"/>
                </a:solidFill>
                <a:latin typeface="Century Gothic"/>
                <a:ea typeface="Century Gothic"/>
                <a:cs typeface="Century Gothic"/>
                <a:sym typeface="Century Gothic"/>
              </a:rPr>
              <a:t>i+1</a:t>
            </a:r>
            <a:r>
              <a:rPr b="0" i="0" lang="en-US" sz="1400" u="none" cap="none" strike="noStrike">
                <a:solidFill>
                  <a:schemeClr val="lt1"/>
                </a:solidFill>
                <a:latin typeface="Century Gothic"/>
                <a:ea typeface="Century Gothic"/>
                <a:cs typeface="Century Gothic"/>
                <a:sym typeface="Century Gothic"/>
              </a:rPr>
              <a:t>=f(C</a:t>
            </a:r>
            <a:r>
              <a:rPr b="0" baseline="-25000" i="0" lang="en-US" sz="1400" u="none" cap="none" strike="noStrike">
                <a:solidFill>
                  <a:schemeClr val="lt1"/>
                </a:solidFill>
                <a:latin typeface="Century Gothic"/>
                <a:ea typeface="Century Gothic"/>
                <a:cs typeface="Century Gothic"/>
                <a:sym typeface="Century Gothic"/>
              </a:rPr>
              <a:t>i</a:t>
            </a:r>
            <a:r>
              <a:rPr b="0" i="0" lang="en-US" sz="1400" u="none" cap="none" strike="noStrike">
                <a:solidFill>
                  <a:schemeClr val="lt1"/>
                </a:solidFill>
                <a:latin typeface="Century Gothic"/>
                <a:ea typeface="Century Gothic"/>
                <a:cs typeface="Century Gothic"/>
                <a:sym typeface="Century Gothic"/>
              </a:rPr>
              <a:t>,m</a:t>
            </a:r>
            <a:r>
              <a:rPr b="0" baseline="-25000" i="0" lang="en-US" sz="1400" u="none" cap="none" strike="noStrike">
                <a:solidFill>
                  <a:schemeClr val="lt1"/>
                </a:solidFill>
                <a:latin typeface="Century Gothic"/>
                <a:ea typeface="Century Gothic"/>
                <a:cs typeface="Century Gothic"/>
                <a:sym typeface="Century Gothic"/>
              </a:rPr>
              <a:t>i</a:t>
            </a:r>
            <a:r>
              <a:rPr b="0" i="0" lang="en-US" sz="1400" u="none" cap="none" strike="noStrike">
                <a:solidFill>
                  <a:schemeClr val="lt1"/>
                </a:solidFill>
                <a:latin typeface="Century Gothic"/>
                <a:ea typeface="Century Gothic"/>
                <a:cs typeface="Century Gothic"/>
                <a:sym typeface="Century Gothic"/>
              </a:rPr>
              <a:t>); H(M)=C</a:t>
            </a:r>
            <a:r>
              <a:rPr b="0" baseline="-25000" i="0" lang="en-US" sz="1400" u="none" cap="none" strike="noStrike">
                <a:solidFill>
                  <a:schemeClr val="lt1"/>
                </a:solidFill>
                <a:latin typeface="Century Gothic"/>
                <a:ea typeface="Century Gothic"/>
                <a:cs typeface="Century Gothic"/>
                <a:sym typeface="Century Gothic"/>
              </a:rPr>
              <a:t>n</a:t>
            </a:r>
            <a:endParaRPr b="0" i="0" sz="1400" u="none" cap="none" strike="noStrike">
              <a:solidFill>
                <a:srgbClr val="000000"/>
              </a:solidFill>
              <a:latin typeface="Arial"/>
              <a:ea typeface="Arial"/>
              <a:cs typeface="Arial"/>
              <a:sym typeface="Arial"/>
            </a:endParaRPr>
          </a:p>
        </p:txBody>
      </p:sp>
      <p:pic>
        <p:nvPicPr>
          <p:cNvPr id="384" name="Google Shape;384;p15"/>
          <p:cNvPicPr preferRelativeResize="0"/>
          <p:nvPr/>
        </p:nvPicPr>
        <p:blipFill rotWithShape="1">
          <a:blip r:embed="rId4">
            <a:alphaModFix/>
          </a:blip>
          <a:srcRect b="0" l="0" r="0" t="0"/>
          <a:stretch/>
        </p:blipFill>
        <p:spPr>
          <a:xfrm>
            <a:off x="7082781" y="5979300"/>
            <a:ext cx="1530000" cy="612000"/>
          </a:xfrm>
          <a:prstGeom prst="rect">
            <a:avLst/>
          </a:prstGeom>
          <a:noFill/>
          <a:ln>
            <a:noFill/>
          </a:ln>
        </p:spPr>
      </p:pic>
      <p:sp>
        <p:nvSpPr>
          <p:cNvPr id="385" name="Google Shape;385;p15"/>
          <p:cNvSpPr txBox="1"/>
          <p:nvPr/>
        </p:nvSpPr>
        <p:spPr>
          <a:xfrm>
            <a:off x="10502371" y="6134666"/>
            <a:ext cx="617912"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Century Gothic"/>
                <a:ea typeface="Century Gothic"/>
                <a:cs typeface="Century Gothic"/>
                <a:sym typeface="Century Gothic"/>
              </a:rPr>
              <a:t>14</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16"/>
          <p:cNvSpPr txBox="1"/>
          <p:nvPr>
            <p:ph type="ctrTitle"/>
          </p:nvPr>
        </p:nvSpPr>
        <p:spPr>
          <a:xfrm>
            <a:off x="796322" y="408820"/>
            <a:ext cx="8935507" cy="94946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Book Antiqua"/>
              <a:buNone/>
            </a:pPr>
            <a:r>
              <a:rPr lang="en-US"/>
              <a:t>NIST SHA-3 Competition</a:t>
            </a:r>
            <a:endParaRPr/>
          </a:p>
        </p:txBody>
      </p:sp>
      <p:sp>
        <p:nvSpPr>
          <p:cNvPr id="392" name="Google Shape;392;p16"/>
          <p:cNvSpPr txBox="1"/>
          <p:nvPr>
            <p:ph idx="1" type="body"/>
          </p:nvPr>
        </p:nvSpPr>
        <p:spPr>
          <a:xfrm>
            <a:off x="796322" y="1986061"/>
            <a:ext cx="5797550" cy="4015244"/>
          </a:xfrm>
          <a:prstGeom prst="rect">
            <a:avLst/>
          </a:prstGeom>
          <a:noFill/>
          <a:ln>
            <a:noFill/>
          </a:ln>
        </p:spPr>
        <p:txBody>
          <a:bodyPr anchorCtr="0" anchor="t" bIns="45700" lIns="0" spcFirstLastPara="1" rIns="0" wrap="square" tIns="45700">
            <a:noAutofit/>
          </a:bodyPr>
          <a:lstStyle/>
          <a:p>
            <a:pPr indent="-274320" lvl="0" marL="274320" rtl="0" algn="l">
              <a:lnSpc>
                <a:spcPct val="100000"/>
              </a:lnSpc>
              <a:spcBef>
                <a:spcPts val="0"/>
              </a:spcBef>
              <a:spcAft>
                <a:spcPts val="0"/>
              </a:spcAft>
              <a:buSzPts val="1400"/>
              <a:buFont typeface="Courier New"/>
              <a:buChar char="o"/>
            </a:pPr>
            <a:r>
              <a:rPr lang="en-US"/>
              <a:t>NIST completed a competition for SHA-3, the next generation of standard hash algorithms</a:t>
            </a:r>
            <a:endParaRPr/>
          </a:p>
          <a:p>
            <a:pPr indent="-274320" lvl="0" marL="274320" rtl="0" algn="l">
              <a:lnSpc>
                <a:spcPct val="100000"/>
              </a:lnSpc>
              <a:spcBef>
                <a:spcPts val="1400"/>
              </a:spcBef>
              <a:spcAft>
                <a:spcPts val="0"/>
              </a:spcAft>
              <a:buSzPts val="1400"/>
              <a:buFont typeface="Courier New"/>
              <a:buChar char="o"/>
            </a:pPr>
            <a:r>
              <a:rPr lang="en-US">
                <a:solidFill>
                  <a:srgbClr val="595959"/>
                </a:solidFill>
              </a:rPr>
              <a:t>2007: Request for submissions of new hash functions</a:t>
            </a:r>
            <a:endParaRPr/>
          </a:p>
          <a:p>
            <a:pPr indent="-274320" lvl="0" marL="274320" rtl="0" algn="l">
              <a:lnSpc>
                <a:spcPct val="100000"/>
              </a:lnSpc>
              <a:spcBef>
                <a:spcPts val="1400"/>
              </a:spcBef>
              <a:spcAft>
                <a:spcPts val="0"/>
              </a:spcAft>
              <a:buSzPts val="1400"/>
              <a:buFont typeface="Courier New"/>
              <a:buChar char="o"/>
            </a:pPr>
            <a:r>
              <a:rPr lang="en-US">
                <a:solidFill>
                  <a:srgbClr val="595959"/>
                </a:solidFill>
              </a:rPr>
              <a:t>2008: Submissions deadline.  Received 64 entries. Announced first-round selections of 51 candidates.</a:t>
            </a:r>
            <a:endParaRPr/>
          </a:p>
          <a:p>
            <a:pPr indent="-274320" lvl="0" marL="274320" rtl="0" algn="l">
              <a:lnSpc>
                <a:spcPct val="100000"/>
              </a:lnSpc>
              <a:spcBef>
                <a:spcPts val="1400"/>
              </a:spcBef>
              <a:spcAft>
                <a:spcPts val="0"/>
              </a:spcAft>
              <a:buSzPts val="1400"/>
              <a:buFont typeface="Courier New"/>
              <a:buChar char="o"/>
            </a:pPr>
            <a:r>
              <a:rPr lang="en-US">
                <a:solidFill>
                  <a:srgbClr val="595959"/>
                </a:solidFill>
              </a:rPr>
              <a:t>2009: After First SHA-3 candidate conference in Feb, announced 14 Second Round Candidates in July.</a:t>
            </a:r>
            <a:endParaRPr/>
          </a:p>
          <a:p>
            <a:pPr indent="-274320" lvl="0" marL="274320" rtl="0" algn="l">
              <a:lnSpc>
                <a:spcPct val="100000"/>
              </a:lnSpc>
              <a:spcBef>
                <a:spcPts val="1400"/>
              </a:spcBef>
              <a:spcAft>
                <a:spcPts val="0"/>
              </a:spcAft>
              <a:buSzPts val="1400"/>
              <a:buFont typeface="Courier New"/>
              <a:buChar char="o"/>
            </a:pPr>
            <a:r>
              <a:rPr lang="en-US">
                <a:solidFill>
                  <a:srgbClr val="595959"/>
                </a:solidFill>
              </a:rPr>
              <a:t>2010: After one year public review of the algorithms, hold second SHA-3 candidate conference in Aug.  Announced 5 Third-round candidates in Dec.  </a:t>
            </a:r>
            <a:endParaRPr/>
          </a:p>
          <a:p>
            <a:pPr indent="-274320" lvl="0" marL="274320" rtl="0" algn="l">
              <a:lnSpc>
                <a:spcPct val="100000"/>
              </a:lnSpc>
              <a:spcBef>
                <a:spcPts val="1400"/>
              </a:spcBef>
              <a:spcAft>
                <a:spcPts val="0"/>
              </a:spcAft>
              <a:buSzPts val="1400"/>
              <a:buFont typeface="Courier New"/>
              <a:buChar char="o"/>
            </a:pPr>
            <a:r>
              <a:rPr lang="en-US">
                <a:solidFill>
                  <a:srgbClr val="595959"/>
                </a:solidFill>
              </a:rPr>
              <a:t>2011: Public comment for final round</a:t>
            </a:r>
            <a:endParaRPr/>
          </a:p>
          <a:p>
            <a:pPr indent="-274320" lvl="0" marL="274320" rtl="0" algn="l">
              <a:lnSpc>
                <a:spcPct val="100000"/>
              </a:lnSpc>
              <a:spcBef>
                <a:spcPts val="1400"/>
              </a:spcBef>
              <a:spcAft>
                <a:spcPts val="0"/>
              </a:spcAft>
              <a:buSzPts val="1400"/>
              <a:buFont typeface="Courier New"/>
              <a:buChar char="o"/>
            </a:pPr>
            <a:r>
              <a:rPr lang="en-US"/>
              <a:t>2012: October 2, NIST selected SHA3 </a:t>
            </a:r>
            <a:endParaRPr/>
          </a:p>
          <a:p>
            <a:pPr indent="-182880" lvl="1" marL="384048" rtl="0" algn="l">
              <a:lnSpc>
                <a:spcPct val="100000"/>
              </a:lnSpc>
              <a:spcBef>
                <a:spcPts val="400"/>
              </a:spcBef>
              <a:spcAft>
                <a:spcPts val="0"/>
              </a:spcAft>
              <a:buClr>
                <a:schemeClr val="dk1"/>
              </a:buClr>
              <a:buSzPts val="1400"/>
              <a:buFont typeface="Century Gothic"/>
              <a:buChar char="―"/>
            </a:pPr>
            <a:r>
              <a:rPr lang="en-US"/>
              <a:t>Keccak (pronounced “catch-ack”) created by Guido Bertoni, Joan Daemen and Gilles Van Assche, Michaël Peeters</a:t>
            </a:r>
            <a:endParaRPr/>
          </a:p>
        </p:txBody>
      </p:sp>
      <p:pic>
        <p:nvPicPr>
          <p:cNvPr id="393" name="Google Shape;393;p16"/>
          <p:cNvPicPr preferRelativeResize="0"/>
          <p:nvPr/>
        </p:nvPicPr>
        <p:blipFill rotWithShape="1">
          <a:blip r:embed="rId3">
            <a:alphaModFix/>
          </a:blip>
          <a:srcRect b="0" l="0" r="0" t="0"/>
          <a:stretch/>
        </p:blipFill>
        <p:spPr>
          <a:xfrm>
            <a:off x="8629650" y="6019077"/>
            <a:ext cx="1530000" cy="612000"/>
          </a:xfrm>
          <a:prstGeom prst="rect">
            <a:avLst/>
          </a:prstGeom>
          <a:noFill/>
          <a:ln>
            <a:noFill/>
          </a:ln>
        </p:spPr>
      </p:pic>
      <p:sp>
        <p:nvSpPr>
          <p:cNvPr id="394" name="Google Shape;394;p16"/>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100"/>
              <a:buNone/>
            </a:pPr>
            <a:r>
              <a:rPr lang="en-US"/>
              <a:t>15</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17"/>
          <p:cNvSpPr txBox="1"/>
          <p:nvPr>
            <p:ph type="ctrTitle"/>
          </p:nvPr>
        </p:nvSpPr>
        <p:spPr>
          <a:xfrm>
            <a:off x="796322" y="320040"/>
            <a:ext cx="10786078" cy="15240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Book Antiqua"/>
              <a:buNone/>
            </a:pPr>
            <a:r>
              <a:rPr lang="en-US"/>
              <a:t>What is the use of cryptography and hash functions in systems and infrastructure of the Energy Sector?</a:t>
            </a:r>
            <a:endParaRPr/>
          </a:p>
        </p:txBody>
      </p:sp>
      <p:sp>
        <p:nvSpPr>
          <p:cNvPr id="217" name="Google Shape;217;p17"/>
          <p:cNvSpPr txBox="1"/>
          <p:nvPr>
            <p:ph idx="1" type="body"/>
          </p:nvPr>
        </p:nvSpPr>
        <p:spPr>
          <a:xfrm>
            <a:off x="796322" y="2252393"/>
            <a:ext cx="10186310" cy="3863271"/>
          </a:xfrm>
          <a:prstGeom prst="rect">
            <a:avLst/>
          </a:prstGeom>
          <a:noFill/>
          <a:ln>
            <a:noFill/>
          </a:ln>
        </p:spPr>
        <p:txBody>
          <a:bodyPr anchorCtr="0" anchor="t" bIns="0" lIns="91425" spcFirstLastPara="1" rIns="0" wrap="square" tIns="45700">
            <a:normAutofit/>
          </a:bodyPr>
          <a:lstStyle/>
          <a:p>
            <a:pPr indent="-285750" lvl="0" marL="514350" rtl="0" algn="l">
              <a:lnSpc>
                <a:spcPct val="100000"/>
              </a:lnSpc>
              <a:spcBef>
                <a:spcPts val="600"/>
              </a:spcBef>
              <a:spcAft>
                <a:spcPts val="0"/>
              </a:spcAft>
              <a:buSzPts val="1400"/>
              <a:buFont typeface="Arial"/>
              <a:buChar char="•"/>
            </a:pPr>
            <a:r>
              <a:rPr lang="en-US"/>
              <a:t>Encryption of databases that contain sensitive and important information, such as personal data of customers, billing information, statistical data important to energy production of the plants.</a:t>
            </a:r>
            <a:endParaRPr/>
          </a:p>
          <a:p>
            <a:pPr indent="-285750" lvl="0" marL="514350" rtl="0" algn="l">
              <a:lnSpc>
                <a:spcPct val="100000"/>
              </a:lnSpc>
              <a:spcBef>
                <a:spcPts val="600"/>
              </a:spcBef>
              <a:spcAft>
                <a:spcPts val="0"/>
              </a:spcAft>
              <a:buSzPts val="1400"/>
              <a:buFont typeface="Arial"/>
              <a:buChar char="•"/>
            </a:pPr>
            <a:r>
              <a:rPr lang="en-US"/>
              <a:t>Hash function can be used for authentication purposes and verify the integrity of important files</a:t>
            </a:r>
            <a:endParaRPr/>
          </a:p>
        </p:txBody>
      </p:sp>
      <p:pic>
        <p:nvPicPr>
          <p:cNvPr id="218" name="Google Shape;218;p17"/>
          <p:cNvPicPr preferRelativeResize="0"/>
          <p:nvPr/>
        </p:nvPicPr>
        <p:blipFill rotWithShape="1">
          <a:blip r:embed="rId3">
            <a:alphaModFix/>
          </a:blip>
          <a:srcRect b="0" l="0" r="0" t="0"/>
          <a:stretch/>
        </p:blipFill>
        <p:spPr>
          <a:xfrm>
            <a:off x="9452632" y="5958220"/>
            <a:ext cx="1530000" cy="612000"/>
          </a:xfrm>
          <a:prstGeom prst="rect">
            <a:avLst/>
          </a:prstGeom>
          <a:noFill/>
          <a:ln>
            <a:noFill/>
          </a:ln>
        </p:spPr>
      </p:pic>
      <p:pic>
        <p:nvPicPr>
          <p:cNvPr descr="Diagram of a data security system&#10;&#10;Description automatically generated" id="219" name="Google Shape;219;p17"/>
          <p:cNvPicPr preferRelativeResize="0"/>
          <p:nvPr/>
        </p:nvPicPr>
        <p:blipFill rotWithShape="1">
          <a:blip r:embed="rId4">
            <a:alphaModFix/>
          </a:blip>
          <a:srcRect b="0" l="0" r="0" t="0"/>
          <a:stretch/>
        </p:blipFill>
        <p:spPr>
          <a:xfrm>
            <a:off x="2122660" y="3429000"/>
            <a:ext cx="3589882" cy="2835220"/>
          </a:xfrm>
          <a:prstGeom prst="rect">
            <a:avLst/>
          </a:prstGeom>
          <a:noFill/>
          <a:ln>
            <a:noFill/>
          </a:ln>
        </p:spPr>
      </p:pic>
      <p:sp>
        <p:nvSpPr>
          <p:cNvPr descr="A diagram of power systems&#10;&#10;Description automatically generated" id="220" name="Google Shape;220;p17"/>
          <p:cNvSpPr/>
          <p:nvPr/>
        </p:nvSpPr>
        <p:spPr>
          <a:xfrm>
            <a:off x="6096000" y="3166793"/>
            <a:ext cx="5139506" cy="2398265"/>
          </a:xfrm>
          <a:prstGeom prst="rect">
            <a:avLst/>
          </a:prstGeom>
          <a:noFill/>
          <a:ln>
            <a:noFill/>
          </a:ln>
        </p:spPr>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18"/>
          <p:cNvSpPr txBox="1"/>
          <p:nvPr>
            <p:ph type="ctrTitle"/>
          </p:nvPr>
        </p:nvSpPr>
        <p:spPr>
          <a:xfrm>
            <a:off x="796322" y="408820"/>
            <a:ext cx="8935507" cy="94946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Book Antiqua"/>
              <a:buNone/>
            </a:pPr>
            <a:r>
              <a:rPr lang="en-US"/>
              <a:t>Hash Family</a:t>
            </a:r>
            <a:endParaRPr/>
          </a:p>
        </p:txBody>
      </p:sp>
      <p:sp>
        <p:nvSpPr>
          <p:cNvPr id="401" name="Google Shape;401;p18"/>
          <p:cNvSpPr txBox="1"/>
          <p:nvPr>
            <p:ph idx="1" type="body"/>
          </p:nvPr>
        </p:nvSpPr>
        <p:spPr>
          <a:xfrm>
            <a:off x="796322" y="1986061"/>
            <a:ext cx="5797550" cy="4015244"/>
          </a:xfrm>
          <a:prstGeom prst="rect">
            <a:avLst/>
          </a:prstGeom>
          <a:noFill/>
          <a:ln>
            <a:noFill/>
          </a:ln>
        </p:spPr>
        <p:txBody>
          <a:bodyPr anchorCtr="0" anchor="t" bIns="45700" lIns="0" spcFirstLastPara="1" rIns="0" wrap="square" tIns="45700">
            <a:normAutofit/>
          </a:bodyPr>
          <a:lstStyle/>
          <a:p>
            <a:pPr indent="-91440" lvl="0" marL="91440" rtl="0" algn="l">
              <a:lnSpc>
                <a:spcPct val="100000"/>
              </a:lnSpc>
              <a:spcBef>
                <a:spcPts val="0"/>
              </a:spcBef>
              <a:spcAft>
                <a:spcPts val="0"/>
              </a:spcAft>
              <a:buSzPts val="1400"/>
              <a:buChar char=" "/>
            </a:pPr>
            <a:r>
              <a:rPr lang="en-US"/>
              <a:t>A hash family is a four-tuple (</a:t>
            </a:r>
            <a:r>
              <a:rPr i="1" lang="en-US"/>
              <a:t>X,Y,K</a:t>
            </a:r>
            <a:r>
              <a:rPr lang="en-US"/>
              <a:t>,</a:t>
            </a:r>
            <a:r>
              <a:rPr i="1" lang="en-US"/>
              <a:t>H </a:t>
            </a:r>
            <a:r>
              <a:rPr lang="en-US"/>
              <a:t>), where</a:t>
            </a:r>
            <a:endParaRPr/>
          </a:p>
          <a:p>
            <a:pPr indent="-182880" lvl="1" marL="384048" rtl="0" algn="l">
              <a:lnSpc>
                <a:spcPct val="100000"/>
              </a:lnSpc>
              <a:spcBef>
                <a:spcPts val="400"/>
              </a:spcBef>
              <a:spcAft>
                <a:spcPts val="0"/>
              </a:spcAft>
              <a:buClr>
                <a:schemeClr val="dk1"/>
              </a:buClr>
              <a:buSzPts val="1400"/>
              <a:buChar char="◦"/>
            </a:pPr>
            <a:r>
              <a:rPr i="1" lang="en-US"/>
              <a:t>X</a:t>
            </a:r>
            <a:r>
              <a:rPr lang="en-US"/>
              <a:t> is a set of possible messages</a:t>
            </a:r>
            <a:endParaRPr/>
          </a:p>
          <a:p>
            <a:pPr indent="-182880" lvl="1" marL="384048" rtl="0" algn="l">
              <a:lnSpc>
                <a:spcPct val="100000"/>
              </a:lnSpc>
              <a:spcBef>
                <a:spcPts val="600"/>
              </a:spcBef>
              <a:spcAft>
                <a:spcPts val="0"/>
              </a:spcAft>
              <a:buClr>
                <a:schemeClr val="dk1"/>
              </a:buClr>
              <a:buSzPts val="1400"/>
              <a:buChar char="◦"/>
            </a:pPr>
            <a:r>
              <a:rPr i="1" lang="en-US"/>
              <a:t>Y</a:t>
            </a:r>
            <a:r>
              <a:rPr lang="en-US"/>
              <a:t> is a finite set of possible message digests</a:t>
            </a:r>
            <a:endParaRPr/>
          </a:p>
          <a:p>
            <a:pPr indent="-182880" lvl="1" marL="384048" rtl="0" algn="l">
              <a:lnSpc>
                <a:spcPct val="100000"/>
              </a:lnSpc>
              <a:spcBef>
                <a:spcPts val="600"/>
              </a:spcBef>
              <a:spcAft>
                <a:spcPts val="0"/>
              </a:spcAft>
              <a:buClr>
                <a:schemeClr val="dk1"/>
              </a:buClr>
              <a:buSzPts val="1400"/>
              <a:buChar char="◦"/>
            </a:pPr>
            <a:r>
              <a:rPr i="1" lang="en-US"/>
              <a:t>K</a:t>
            </a:r>
            <a:r>
              <a:rPr lang="en-US"/>
              <a:t> is the keyspace</a:t>
            </a:r>
            <a:endParaRPr/>
          </a:p>
          <a:p>
            <a:pPr indent="-182880" lvl="1" marL="384048" rtl="0" algn="l">
              <a:lnSpc>
                <a:spcPct val="100000"/>
              </a:lnSpc>
              <a:spcBef>
                <a:spcPts val="600"/>
              </a:spcBef>
              <a:spcAft>
                <a:spcPts val="0"/>
              </a:spcAft>
              <a:buClr>
                <a:schemeClr val="dk1"/>
              </a:buClr>
              <a:buSzPts val="1400"/>
              <a:buChar char="◦"/>
            </a:pPr>
            <a:r>
              <a:rPr lang="en-US"/>
              <a:t>For each K∈</a:t>
            </a:r>
            <a:r>
              <a:rPr i="1" lang="en-US">
                <a:latin typeface="Comic Sans MS"/>
                <a:ea typeface="Comic Sans MS"/>
                <a:cs typeface="Comic Sans MS"/>
                <a:sym typeface="Comic Sans MS"/>
              </a:rPr>
              <a:t>K</a:t>
            </a:r>
            <a:r>
              <a:rPr lang="en-US"/>
              <a:t>, there is a hash function h</a:t>
            </a:r>
            <a:r>
              <a:rPr baseline="-25000" lang="en-US"/>
              <a:t>K</a:t>
            </a:r>
            <a:r>
              <a:rPr lang="en-US"/>
              <a:t>∈</a:t>
            </a:r>
            <a:r>
              <a:rPr i="1" lang="en-US"/>
              <a:t>H</a:t>
            </a:r>
            <a:r>
              <a:rPr i="1" lang="en-US">
                <a:latin typeface="Comic Sans MS"/>
                <a:ea typeface="Comic Sans MS"/>
                <a:cs typeface="Comic Sans MS"/>
                <a:sym typeface="Comic Sans MS"/>
              </a:rPr>
              <a:t> .</a:t>
            </a:r>
            <a:r>
              <a:rPr lang="en-US"/>
              <a:t> Each h</a:t>
            </a:r>
            <a:r>
              <a:rPr baseline="-25000" lang="en-US"/>
              <a:t>K</a:t>
            </a:r>
            <a:r>
              <a:rPr lang="en-US"/>
              <a:t>: </a:t>
            </a:r>
            <a:r>
              <a:rPr i="1" lang="en-US">
                <a:latin typeface="Comic Sans MS"/>
                <a:ea typeface="Comic Sans MS"/>
                <a:cs typeface="Comic Sans MS"/>
                <a:sym typeface="Comic Sans MS"/>
              </a:rPr>
              <a:t>X</a:t>
            </a:r>
            <a:r>
              <a:rPr lang="en-US"/>
              <a:t> →</a:t>
            </a:r>
            <a:r>
              <a:rPr i="1" lang="en-US">
                <a:latin typeface="Comic Sans MS"/>
                <a:ea typeface="Comic Sans MS"/>
                <a:cs typeface="Comic Sans MS"/>
                <a:sym typeface="Comic Sans MS"/>
              </a:rPr>
              <a:t>Y</a:t>
            </a:r>
            <a:r>
              <a:rPr lang="en-US"/>
              <a:t> </a:t>
            </a:r>
            <a:endParaRPr/>
          </a:p>
          <a:p>
            <a:pPr indent="-91440" lvl="0" marL="91440" rtl="0" algn="l">
              <a:lnSpc>
                <a:spcPct val="100000"/>
              </a:lnSpc>
              <a:spcBef>
                <a:spcPts val="1600"/>
              </a:spcBef>
              <a:spcAft>
                <a:spcPts val="0"/>
              </a:spcAft>
              <a:buSzPts val="1400"/>
              <a:buChar char=" "/>
            </a:pPr>
            <a:r>
              <a:rPr lang="en-US"/>
              <a:t>Alternatively, one can think of </a:t>
            </a:r>
            <a:r>
              <a:rPr i="1" lang="en-US"/>
              <a:t>H</a:t>
            </a:r>
            <a:r>
              <a:rPr i="1" lang="en-US">
                <a:latin typeface="Comic Sans MS"/>
                <a:ea typeface="Comic Sans MS"/>
                <a:cs typeface="Comic Sans MS"/>
                <a:sym typeface="Comic Sans MS"/>
              </a:rPr>
              <a:t> </a:t>
            </a:r>
            <a:r>
              <a:rPr lang="en-US"/>
              <a:t>as a function </a:t>
            </a:r>
            <a:r>
              <a:rPr i="1" lang="en-US"/>
              <a:t>K</a:t>
            </a:r>
            <a:r>
              <a:rPr lang="en-US"/>
              <a:t>×</a:t>
            </a:r>
            <a:r>
              <a:rPr i="1" lang="en-US"/>
              <a:t>X</a:t>
            </a:r>
            <a:r>
              <a:rPr lang="en-US"/>
              <a:t>→</a:t>
            </a:r>
            <a:r>
              <a:rPr i="1" lang="en-US"/>
              <a:t>Y</a:t>
            </a:r>
            <a:endParaRPr/>
          </a:p>
        </p:txBody>
      </p:sp>
      <p:pic>
        <p:nvPicPr>
          <p:cNvPr id="402" name="Google Shape;402;p18"/>
          <p:cNvPicPr preferRelativeResize="0"/>
          <p:nvPr/>
        </p:nvPicPr>
        <p:blipFill rotWithShape="1">
          <a:blip r:embed="rId3">
            <a:alphaModFix/>
          </a:blip>
          <a:srcRect b="0" l="0" r="0" t="0"/>
          <a:stretch/>
        </p:blipFill>
        <p:spPr>
          <a:xfrm>
            <a:off x="8203681" y="6019077"/>
            <a:ext cx="1530000" cy="612000"/>
          </a:xfrm>
          <a:prstGeom prst="rect">
            <a:avLst/>
          </a:prstGeom>
          <a:noFill/>
          <a:ln>
            <a:noFill/>
          </a:ln>
        </p:spPr>
      </p:pic>
      <p:sp>
        <p:nvSpPr>
          <p:cNvPr id="403" name="Google Shape;403;p18"/>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100"/>
              <a:buNone/>
            </a:pPr>
            <a:r>
              <a:rPr lang="en-US"/>
              <a:t>16</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19"/>
          <p:cNvSpPr txBox="1"/>
          <p:nvPr>
            <p:ph type="ctrTitle"/>
          </p:nvPr>
        </p:nvSpPr>
        <p:spPr>
          <a:xfrm>
            <a:off x="453422" y="570745"/>
            <a:ext cx="7823803" cy="94946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Book Antiqua"/>
              <a:buNone/>
            </a:pPr>
            <a:r>
              <a:rPr lang="en-US"/>
              <a:t>Message Authentication Code (MAC)</a:t>
            </a:r>
            <a:endParaRPr/>
          </a:p>
        </p:txBody>
      </p:sp>
      <p:sp>
        <p:nvSpPr>
          <p:cNvPr id="410" name="Google Shape;410;p19"/>
          <p:cNvSpPr txBox="1"/>
          <p:nvPr>
            <p:ph idx="1" type="body"/>
          </p:nvPr>
        </p:nvSpPr>
        <p:spPr>
          <a:xfrm>
            <a:off x="796322" y="1986061"/>
            <a:ext cx="5797550" cy="4015244"/>
          </a:xfrm>
          <a:prstGeom prst="rect">
            <a:avLst/>
          </a:prstGeom>
          <a:noFill/>
          <a:ln>
            <a:noFill/>
          </a:ln>
        </p:spPr>
        <p:txBody>
          <a:bodyPr anchorCtr="0" anchor="t" bIns="45700" lIns="0" spcFirstLastPara="1" rIns="0" wrap="square" tIns="45700">
            <a:normAutofit/>
          </a:bodyPr>
          <a:lstStyle/>
          <a:p>
            <a:pPr indent="-274320" lvl="0" marL="274320" rtl="0" algn="l">
              <a:lnSpc>
                <a:spcPct val="90000"/>
              </a:lnSpc>
              <a:spcBef>
                <a:spcPts val="0"/>
              </a:spcBef>
              <a:spcAft>
                <a:spcPts val="0"/>
              </a:spcAft>
              <a:buSzPts val="1400"/>
              <a:buFont typeface="Courier New"/>
              <a:buChar char="o"/>
            </a:pPr>
            <a:r>
              <a:rPr lang="en-US"/>
              <a:t>A MAC scheme is a hash family, used for message authentication</a:t>
            </a:r>
            <a:endParaRPr/>
          </a:p>
          <a:p>
            <a:pPr indent="-274320" lvl="0" marL="274320" rtl="0" algn="l">
              <a:lnSpc>
                <a:spcPct val="90000"/>
              </a:lnSpc>
              <a:spcBef>
                <a:spcPts val="1400"/>
              </a:spcBef>
              <a:spcAft>
                <a:spcPts val="0"/>
              </a:spcAft>
              <a:buSzPts val="1400"/>
              <a:buFont typeface="Courier New"/>
              <a:buChar char="o"/>
            </a:pPr>
            <a:r>
              <a:rPr lang="en-US"/>
              <a:t>MAC(K,M) = H</a:t>
            </a:r>
            <a:r>
              <a:rPr baseline="-25000" lang="en-US"/>
              <a:t>K</a:t>
            </a:r>
            <a:r>
              <a:rPr lang="en-US"/>
              <a:t>(M)</a:t>
            </a:r>
            <a:endParaRPr/>
          </a:p>
          <a:p>
            <a:pPr indent="-274320" lvl="0" marL="274320" rtl="0" algn="l">
              <a:lnSpc>
                <a:spcPct val="90000"/>
              </a:lnSpc>
              <a:spcBef>
                <a:spcPts val="1400"/>
              </a:spcBef>
              <a:spcAft>
                <a:spcPts val="0"/>
              </a:spcAft>
              <a:buSzPts val="1400"/>
              <a:buFont typeface="Courier New"/>
              <a:buChar char="o"/>
            </a:pPr>
            <a:r>
              <a:rPr lang="en-US"/>
              <a:t>The sender and the receiver share secret K</a:t>
            </a:r>
            <a:endParaRPr/>
          </a:p>
          <a:p>
            <a:pPr indent="-274320" lvl="0" marL="274320" rtl="0" algn="l">
              <a:lnSpc>
                <a:spcPct val="90000"/>
              </a:lnSpc>
              <a:spcBef>
                <a:spcPts val="1400"/>
              </a:spcBef>
              <a:spcAft>
                <a:spcPts val="0"/>
              </a:spcAft>
              <a:buSzPts val="1400"/>
              <a:buFont typeface="Courier New"/>
              <a:buChar char="o"/>
            </a:pPr>
            <a:r>
              <a:rPr lang="en-US"/>
              <a:t>The sender sends (M, H</a:t>
            </a:r>
            <a:r>
              <a:rPr baseline="-25000" lang="en-US"/>
              <a:t>k</a:t>
            </a:r>
            <a:r>
              <a:rPr lang="en-US"/>
              <a:t>(M))</a:t>
            </a:r>
            <a:endParaRPr/>
          </a:p>
          <a:p>
            <a:pPr indent="-274320" lvl="0" marL="274320" rtl="0" algn="l">
              <a:lnSpc>
                <a:spcPct val="90000"/>
              </a:lnSpc>
              <a:spcBef>
                <a:spcPts val="1400"/>
              </a:spcBef>
              <a:spcAft>
                <a:spcPts val="0"/>
              </a:spcAft>
              <a:buSzPts val="1400"/>
              <a:buFont typeface="Courier New"/>
              <a:buChar char="o"/>
            </a:pPr>
            <a:r>
              <a:rPr lang="en-US"/>
              <a:t>The receiver receives (X,Y) and verifies that H</a:t>
            </a:r>
            <a:r>
              <a:rPr baseline="-25000" lang="en-US"/>
              <a:t>K</a:t>
            </a:r>
            <a:r>
              <a:rPr lang="en-US"/>
              <a:t>(X)=Y, if so, then accepts the message as from the sender</a:t>
            </a:r>
            <a:endParaRPr/>
          </a:p>
          <a:p>
            <a:pPr indent="-274320" lvl="0" marL="274320" rtl="0" algn="l">
              <a:lnSpc>
                <a:spcPct val="90000"/>
              </a:lnSpc>
              <a:spcBef>
                <a:spcPts val="1400"/>
              </a:spcBef>
              <a:spcAft>
                <a:spcPts val="0"/>
              </a:spcAft>
              <a:buSzPts val="1400"/>
              <a:buFont typeface="Courier New"/>
              <a:buChar char="o"/>
            </a:pPr>
            <a:r>
              <a:rPr lang="en-US"/>
              <a:t>To be secure, an adversary shouldn’t be able to come up with (X’,Y’) such that H</a:t>
            </a:r>
            <a:r>
              <a:rPr baseline="-25000" lang="en-US"/>
              <a:t>K</a:t>
            </a:r>
            <a:r>
              <a:rPr lang="en-US"/>
              <a:t>(X’)=Y’.</a:t>
            </a:r>
            <a:endParaRPr/>
          </a:p>
          <a:p>
            <a:pPr indent="-185420" lvl="0" marL="274320" rtl="0" algn="l">
              <a:lnSpc>
                <a:spcPct val="90000"/>
              </a:lnSpc>
              <a:spcBef>
                <a:spcPts val="1400"/>
              </a:spcBef>
              <a:spcAft>
                <a:spcPts val="0"/>
              </a:spcAft>
              <a:buSzPts val="1400"/>
              <a:buFont typeface="Courier New"/>
              <a:buNone/>
            </a:pPr>
            <a:r>
              <a:t/>
            </a:r>
            <a:endParaRPr/>
          </a:p>
          <a:p>
            <a:pPr indent="-185420" lvl="0" marL="274320" rtl="0" algn="l">
              <a:lnSpc>
                <a:spcPct val="90000"/>
              </a:lnSpc>
              <a:spcBef>
                <a:spcPts val="1400"/>
              </a:spcBef>
              <a:spcAft>
                <a:spcPts val="0"/>
              </a:spcAft>
              <a:buSzPts val="1400"/>
              <a:buFont typeface="Courier New"/>
              <a:buNone/>
            </a:pPr>
            <a:r>
              <a:t/>
            </a:r>
            <a:endParaRPr/>
          </a:p>
          <a:p>
            <a:pPr indent="0" lvl="0" marL="0" rtl="0" algn="l">
              <a:lnSpc>
                <a:spcPct val="90000"/>
              </a:lnSpc>
              <a:spcBef>
                <a:spcPts val="1400"/>
              </a:spcBef>
              <a:spcAft>
                <a:spcPts val="0"/>
              </a:spcAft>
              <a:buSzPts val="1400"/>
              <a:buNone/>
            </a:pPr>
            <a:r>
              <a:rPr lang="en-US"/>
              <a:t>MAC: Using a shared secret (or a limit-bandwidth confidential channel) to achieve authenticity/integrity. </a:t>
            </a:r>
            <a:endParaRPr/>
          </a:p>
          <a:p>
            <a:pPr indent="-185420" lvl="0" marL="274320" rtl="0" algn="l">
              <a:lnSpc>
                <a:spcPct val="90000"/>
              </a:lnSpc>
              <a:spcBef>
                <a:spcPts val="1400"/>
              </a:spcBef>
              <a:spcAft>
                <a:spcPts val="0"/>
              </a:spcAft>
              <a:buSzPts val="1400"/>
              <a:buFont typeface="Courier New"/>
              <a:buNone/>
            </a:pPr>
            <a:r>
              <a:t/>
            </a:r>
            <a:endParaRPr/>
          </a:p>
        </p:txBody>
      </p:sp>
      <p:pic>
        <p:nvPicPr>
          <p:cNvPr id="411" name="Google Shape;411;p19"/>
          <p:cNvPicPr preferRelativeResize="0"/>
          <p:nvPr/>
        </p:nvPicPr>
        <p:blipFill rotWithShape="1">
          <a:blip r:embed="rId3">
            <a:alphaModFix/>
          </a:blip>
          <a:srcRect b="0" l="0" r="0" t="0"/>
          <a:stretch/>
        </p:blipFill>
        <p:spPr>
          <a:xfrm>
            <a:off x="8203681" y="6019077"/>
            <a:ext cx="1530000" cy="612000"/>
          </a:xfrm>
          <a:prstGeom prst="rect">
            <a:avLst/>
          </a:prstGeom>
          <a:noFill/>
          <a:ln>
            <a:noFill/>
          </a:ln>
        </p:spPr>
      </p:pic>
      <p:sp>
        <p:nvSpPr>
          <p:cNvPr id="412" name="Google Shape;412;p19"/>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100"/>
              <a:buNone/>
            </a:pPr>
            <a:r>
              <a:rPr lang="en-US"/>
              <a:t>17</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20"/>
          <p:cNvSpPr txBox="1"/>
          <p:nvPr>
            <p:ph type="ctrTitle"/>
          </p:nvPr>
        </p:nvSpPr>
        <p:spPr>
          <a:xfrm>
            <a:off x="796322" y="408820"/>
            <a:ext cx="8935507" cy="94946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Book Antiqua"/>
              <a:buNone/>
            </a:pPr>
            <a:r>
              <a:rPr lang="en-US"/>
              <a:t>Security Requirements for MAC</a:t>
            </a:r>
            <a:endParaRPr/>
          </a:p>
        </p:txBody>
      </p:sp>
      <p:sp>
        <p:nvSpPr>
          <p:cNvPr id="420" name="Google Shape;420;p20"/>
          <p:cNvSpPr txBox="1"/>
          <p:nvPr>
            <p:ph idx="1" type="body"/>
          </p:nvPr>
        </p:nvSpPr>
        <p:spPr>
          <a:xfrm>
            <a:off x="796322" y="1986061"/>
            <a:ext cx="5797550" cy="4015244"/>
          </a:xfrm>
          <a:prstGeom prst="rect">
            <a:avLst/>
          </a:prstGeom>
          <a:noFill/>
          <a:ln>
            <a:noFill/>
          </a:ln>
        </p:spPr>
        <p:txBody>
          <a:bodyPr anchorCtr="0" anchor="t" bIns="45700" lIns="0" spcFirstLastPara="1" rIns="0" wrap="square" tIns="45700">
            <a:normAutofit/>
          </a:bodyPr>
          <a:lstStyle/>
          <a:p>
            <a:pPr indent="-274320" lvl="0" marL="274320" rtl="0" algn="l">
              <a:lnSpc>
                <a:spcPct val="100000"/>
              </a:lnSpc>
              <a:spcBef>
                <a:spcPts val="0"/>
              </a:spcBef>
              <a:spcAft>
                <a:spcPts val="0"/>
              </a:spcAft>
              <a:buSzPts val="1400"/>
              <a:buFont typeface="Courier New"/>
              <a:buChar char="o"/>
            </a:pPr>
            <a:r>
              <a:rPr lang="en-US"/>
              <a:t>Secure against the “Existential Forgery under Chosen Plaintext Attack”</a:t>
            </a:r>
            <a:endParaRPr/>
          </a:p>
          <a:p>
            <a:pPr indent="-182880" lvl="1" marL="384048" rtl="0" algn="l">
              <a:lnSpc>
                <a:spcPct val="100000"/>
              </a:lnSpc>
              <a:spcBef>
                <a:spcPts val="400"/>
              </a:spcBef>
              <a:spcAft>
                <a:spcPts val="0"/>
              </a:spcAft>
              <a:buClr>
                <a:schemeClr val="dk1"/>
              </a:buClr>
              <a:buSzPts val="1400"/>
              <a:buChar char="◦"/>
            </a:pPr>
            <a:r>
              <a:rPr lang="en-US"/>
              <a:t>Challenger chooses a random key K</a:t>
            </a:r>
            <a:endParaRPr/>
          </a:p>
          <a:p>
            <a:pPr indent="-182880" lvl="1" marL="384048" rtl="0" algn="l">
              <a:lnSpc>
                <a:spcPct val="100000"/>
              </a:lnSpc>
              <a:spcBef>
                <a:spcPts val="600"/>
              </a:spcBef>
              <a:spcAft>
                <a:spcPts val="0"/>
              </a:spcAft>
              <a:buClr>
                <a:schemeClr val="dk1"/>
              </a:buClr>
              <a:buSzPts val="1400"/>
              <a:buChar char="◦"/>
            </a:pPr>
            <a:r>
              <a:rPr lang="en-US"/>
              <a:t>Adversary chooses a number of messages M</a:t>
            </a:r>
            <a:r>
              <a:rPr baseline="-25000" lang="en-US"/>
              <a:t>1</a:t>
            </a:r>
            <a:r>
              <a:rPr lang="en-US"/>
              <a:t>, M</a:t>
            </a:r>
            <a:r>
              <a:rPr baseline="-25000" lang="en-US"/>
              <a:t>2</a:t>
            </a:r>
            <a:r>
              <a:rPr lang="en-US"/>
              <a:t>, .., M</a:t>
            </a:r>
            <a:r>
              <a:rPr baseline="-25000" lang="en-US"/>
              <a:t>n</a:t>
            </a:r>
            <a:r>
              <a:rPr lang="en-US"/>
              <a:t>, and obtains t</a:t>
            </a:r>
            <a:r>
              <a:rPr baseline="-25000" lang="en-US"/>
              <a:t>j</a:t>
            </a:r>
            <a:r>
              <a:rPr lang="en-US"/>
              <a:t>=MAC(K,M</a:t>
            </a:r>
            <a:r>
              <a:rPr baseline="-25000" lang="en-US"/>
              <a:t>j</a:t>
            </a:r>
            <a:r>
              <a:rPr lang="en-US"/>
              <a:t>) for 1≤j≤n</a:t>
            </a:r>
            <a:endParaRPr/>
          </a:p>
          <a:p>
            <a:pPr indent="-182880" lvl="1" marL="384048" rtl="0" algn="l">
              <a:lnSpc>
                <a:spcPct val="100000"/>
              </a:lnSpc>
              <a:spcBef>
                <a:spcPts val="600"/>
              </a:spcBef>
              <a:spcAft>
                <a:spcPts val="0"/>
              </a:spcAft>
              <a:buClr>
                <a:schemeClr val="dk1"/>
              </a:buClr>
              <a:buSzPts val="1400"/>
              <a:buChar char="◦"/>
            </a:pPr>
            <a:r>
              <a:rPr lang="en-US"/>
              <a:t>Adversary outputs M’ and t’</a:t>
            </a:r>
            <a:endParaRPr/>
          </a:p>
          <a:p>
            <a:pPr indent="-182880" lvl="1" marL="384048" rtl="0" algn="l">
              <a:lnSpc>
                <a:spcPct val="100000"/>
              </a:lnSpc>
              <a:spcBef>
                <a:spcPts val="600"/>
              </a:spcBef>
              <a:spcAft>
                <a:spcPts val="0"/>
              </a:spcAft>
              <a:buClr>
                <a:schemeClr val="dk1"/>
              </a:buClr>
              <a:buSzPts val="1400"/>
              <a:buChar char="◦"/>
            </a:pPr>
            <a:r>
              <a:rPr lang="en-US"/>
              <a:t>Adversary wins if ∀j M’≠M</a:t>
            </a:r>
            <a:r>
              <a:rPr baseline="-25000" lang="en-US"/>
              <a:t>j</a:t>
            </a:r>
            <a:r>
              <a:rPr lang="en-US"/>
              <a:t>, and t’=MAC(K,M’)</a:t>
            </a:r>
            <a:endParaRPr/>
          </a:p>
          <a:p>
            <a:pPr indent="-93979" lvl="1" marL="384048" rtl="0" algn="l">
              <a:lnSpc>
                <a:spcPct val="100000"/>
              </a:lnSpc>
              <a:spcBef>
                <a:spcPts val="600"/>
              </a:spcBef>
              <a:spcAft>
                <a:spcPts val="0"/>
              </a:spcAft>
              <a:buClr>
                <a:schemeClr val="dk1"/>
              </a:buClr>
              <a:buSzPts val="1400"/>
              <a:buNone/>
            </a:pPr>
            <a:r>
              <a:t/>
            </a:r>
            <a:endParaRPr/>
          </a:p>
          <a:p>
            <a:pPr indent="-274320" lvl="0" marL="274320" rtl="0" algn="l">
              <a:lnSpc>
                <a:spcPct val="100000"/>
              </a:lnSpc>
              <a:spcBef>
                <a:spcPts val="1600"/>
              </a:spcBef>
              <a:spcAft>
                <a:spcPts val="0"/>
              </a:spcAft>
              <a:buSzPts val="1400"/>
              <a:buFont typeface="Courier New"/>
              <a:buChar char="o"/>
            </a:pPr>
            <a:r>
              <a:rPr lang="en-US"/>
              <a:t>Basically, adversary cannot create the MAC value for a message for which it hasn’t seen an MAC</a:t>
            </a:r>
            <a:endParaRPr/>
          </a:p>
        </p:txBody>
      </p:sp>
      <p:pic>
        <p:nvPicPr>
          <p:cNvPr id="421" name="Google Shape;421;p20"/>
          <p:cNvPicPr preferRelativeResize="0"/>
          <p:nvPr/>
        </p:nvPicPr>
        <p:blipFill rotWithShape="1">
          <a:blip r:embed="rId3">
            <a:alphaModFix/>
          </a:blip>
          <a:srcRect b="0" l="0" r="0" t="0"/>
          <a:stretch/>
        </p:blipFill>
        <p:spPr>
          <a:xfrm>
            <a:off x="8203681" y="6019077"/>
            <a:ext cx="1530000" cy="612000"/>
          </a:xfrm>
          <a:prstGeom prst="rect">
            <a:avLst/>
          </a:prstGeom>
          <a:noFill/>
          <a:ln>
            <a:noFill/>
          </a:ln>
        </p:spPr>
      </p:pic>
      <p:sp>
        <p:nvSpPr>
          <p:cNvPr id="422" name="Google Shape;422;p20"/>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100"/>
              <a:buNone/>
            </a:pPr>
            <a:r>
              <a:rPr lang="en-US"/>
              <a:t>18</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21"/>
          <p:cNvSpPr txBox="1"/>
          <p:nvPr>
            <p:ph type="ctrTitle"/>
          </p:nvPr>
        </p:nvSpPr>
        <p:spPr>
          <a:xfrm>
            <a:off x="796322" y="408820"/>
            <a:ext cx="6585553" cy="949467"/>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Book Antiqua"/>
              <a:buNone/>
            </a:pPr>
            <a:r>
              <a:rPr lang="en-US"/>
              <a:t>Constructing MAC from Hash Functions</a:t>
            </a:r>
            <a:endParaRPr/>
          </a:p>
        </p:txBody>
      </p:sp>
      <p:sp>
        <p:nvSpPr>
          <p:cNvPr id="429" name="Google Shape;429;p21"/>
          <p:cNvSpPr txBox="1"/>
          <p:nvPr>
            <p:ph idx="1" type="body"/>
          </p:nvPr>
        </p:nvSpPr>
        <p:spPr>
          <a:xfrm>
            <a:off x="796322" y="1986061"/>
            <a:ext cx="5797550" cy="4015244"/>
          </a:xfrm>
          <a:prstGeom prst="rect">
            <a:avLst/>
          </a:prstGeom>
          <a:noFill/>
          <a:ln>
            <a:noFill/>
          </a:ln>
        </p:spPr>
        <p:txBody>
          <a:bodyPr anchorCtr="0" anchor="t" bIns="45700" lIns="0" spcFirstLastPara="1" rIns="0" wrap="square" tIns="45700">
            <a:normAutofit/>
          </a:bodyPr>
          <a:lstStyle/>
          <a:p>
            <a:pPr indent="-274320" lvl="0" marL="274320" rtl="0" algn="l">
              <a:lnSpc>
                <a:spcPct val="100000"/>
              </a:lnSpc>
              <a:spcBef>
                <a:spcPts val="0"/>
              </a:spcBef>
              <a:spcAft>
                <a:spcPts val="0"/>
              </a:spcAft>
              <a:buSzPts val="1400"/>
              <a:buFont typeface="Courier New"/>
              <a:buChar char="o"/>
            </a:pPr>
            <a:r>
              <a:rPr lang="en-US"/>
              <a:t>Let h be a one-way hash function</a:t>
            </a:r>
            <a:endParaRPr/>
          </a:p>
          <a:p>
            <a:pPr indent="-185420" lvl="0" marL="274320" rtl="0" algn="l">
              <a:lnSpc>
                <a:spcPct val="100000"/>
              </a:lnSpc>
              <a:spcBef>
                <a:spcPts val="1400"/>
              </a:spcBef>
              <a:spcAft>
                <a:spcPts val="0"/>
              </a:spcAft>
              <a:buSzPts val="1400"/>
              <a:buFont typeface="Courier New"/>
              <a:buNone/>
            </a:pPr>
            <a:r>
              <a:t/>
            </a:r>
            <a:endParaRPr/>
          </a:p>
          <a:p>
            <a:pPr indent="-274320" lvl="0" marL="274320" rtl="0" algn="l">
              <a:lnSpc>
                <a:spcPct val="100000"/>
              </a:lnSpc>
              <a:spcBef>
                <a:spcPts val="1400"/>
              </a:spcBef>
              <a:spcAft>
                <a:spcPts val="0"/>
              </a:spcAft>
              <a:buSzPts val="1400"/>
              <a:buFont typeface="Courier New"/>
              <a:buChar char="o"/>
            </a:pPr>
            <a:r>
              <a:rPr lang="en-US"/>
              <a:t>MAC(K,M) = h(K || M), where || denote concatenation</a:t>
            </a:r>
            <a:endParaRPr/>
          </a:p>
          <a:p>
            <a:pPr indent="-182880" lvl="1" marL="384048" rtl="0" algn="l">
              <a:lnSpc>
                <a:spcPct val="100000"/>
              </a:lnSpc>
              <a:spcBef>
                <a:spcPts val="400"/>
              </a:spcBef>
              <a:spcAft>
                <a:spcPts val="0"/>
              </a:spcAft>
              <a:buClr>
                <a:schemeClr val="dk1"/>
              </a:buClr>
              <a:buSzPts val="1400"/>
              <a:buChar char="◦"/>
            </a:pPr>
            <a:r>
              <a:rPr lang="en-US"/>
              <a:t>Insecure as MAC with a hash function that uses the Merkle-Damgard construction: </a:t>
            </a:r>
            <a:endParaRPr/>
          </a:p>
          <a:p>
            <a:pPr indent="-182880" lvl="1" marL="384048" rtl="0" algn="l">
              <a:lnSpc>
                <a:spcPct val="100000"/>
              </a:lnSpc>
              <a:spcBef>
                <a:spcPts val="600"/>
              </a:spcBef>
              <a:spcAft>
                <a:spcPts val="0"/>
              </a:spcAft>
              <a:buClr>
                <a:schemeClr val="dk1"/>
              </a:buClr>
              <a:buSzPts val="1400"/>
              <a:buChar char="◦"/>
            </a:pPr>
            <a:r>
              <a:rPr lang="en-US"/>
              <a:t>given M and t=h(K || M), adversary can compute M’=M||Pad(M)||X and t’, such that h(K||M’) = t’</a:t>
            </a:r>
            <a:endParaRPr/>
          </a:p>
        </p:txBody>
      </p:sp>
      <p:pic>
        <p:nvPicPr>
          <p:cNvPr id="430" name="Google Shape;430;p21"/>
          <p:cNvPicPr preferRelativeResize="0"/>
          <p:nvPr/>
        </p:nvPicPr>
        <p:blipFill rotWithShape="1">
          <a:blip r:embed="rId3">
            <a:alphaModFix/>
          </a:blip>
          <a:srcRect b="0" l="0" r="0" t="0"/>
          <a:stretch/>
        </p:blipFill>
        <p:spPr>
          <a:xfrm>
            <a:off x="8203681" y="6019077"/>
            <a:ext cx="1530000" cy="612000"/>
          </a:xfrm>
          <a:prstGeom prst="rect">
            <a:avLst/>
          </a:prstGeom>
          <a:noFill/>
          <a:ln>
            <a:noFill/>
          </a:ln>
        </p:spPr>
      </p:pic>
      <p:sp>
        <p:nvSpPr>
          <p:cNvPr id="431" name="Google Shape;431;p21"/>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100"/>
              <a:buNone/>
            </a:pPr>
            <a:r>
              <a:rPr lang="en-US"/>
              <a:t>19</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22"/>
          <p:cNvSpPr txBox="1"/>
          <p:nvPr>
            <p:ph type="ctrTitle"/>
          </p:nvPr>
        </p:nvSpPr>
        <p:spPr>
          <a:xfrm>
            <a:off x="796322" y="408820"/>
            <a:ext cx="8935507" cy="949467"/>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Book Antiqua"/>
              <a:buNone/>
            </a:pPr>
            <a:r>
              <a:rPr lang="en-US" sz="4000"/>
              <a:t>HMAC: Constructing MAC from Cryptographic Hash Functions</a:t>
            </a:r>
            <a:endParaRPr sz="4000"/>
          </a:p>
        </p:txBody>
      </p:sp>
      <p:sp>
        <p:nvSpPr>
          <p:cNvPr id="439" name="Google Shape;439;p22"/>
          <p:cNvSpPr txBox="1"/>
          <p:nvPr>
            <p:ph idx="1" type="body"/>
          </p:nvPr>
        </p:nvSpPr>
        <p:spPr>
          <a:xfrm>
            <a:off x="796322" y="1986061"/>
            <a:ext cx="5797550" cy="4015244"/>
          </a:xfrm>
          <a:prstGeom prst="rect">
            <a:avLst/>
          </a:prstGeom>
          <a:noFill/>
          <a:ln>
            <a:noFill/>
          </a:ln>
        </p:spPr>
        <p:txBody>
          <a:bodyPr anchorCtr="0" anchor="t" bIns="45700" lIns="0" spcFirstLastPara="1" rIns="0" wrap="square" tIns="45700">
            <a:normAutofit/>
          </a:bodyPr>
          <a:lstStyle/>
          <a:p>
            <a:pPr indent="0" lvl="0" marL="0" rtl="0" algn="l">
              <a:lnSpc>
                <a:spcPct val="100000"/>
              </a:lnSpc>
              <a:spcBef>
                <a:spcPts val="0"/>
              </a:spcBef>
              <a:spcAft>
                <a:spcPts val="0"/>
              </a:spcAft>
              <a:buSzPts val="1400"/>
              <a:buNone/>
            </a:pPr>
            <a:r>
              <a:rPr lang="en-US"/>
              <a:t>HMAC</a:t>
            </a:r>
            <a:r>
              <a:rPr baseline="-25000" lang="en-US"/>
              <a:t>K</a:t>
            </a:r>
            <a:r>
              <a:rPr lang="en-US"/>
              <a:t>[M] = Hash[(K</a:t>
            </a:r>
            <a:r>
              <a:rPr baseline="30000" lang="en-US"/>
              <a:t>+</a:t>
            </a:r>
            <a:r>
              <a:rPr lang="en-US"/>
              <a:t> ⊕ opad) || </a:t>
            </a:r>
            <a:r>
              <a:rPr lang="en-US">
                <a:solidFill>
                  <a:schemeClr val="accent2"/>
                </a:solidFill>
              </a:rPr>
              <a:t>Hash[(K</a:t>
            </a:r>
            <a:r>
              <a:rPr baseline="30000" lang="en-US">
                <a:solidFill>
                  <a:schemeClr val="accent2"/>
                </a:solidFill>
              </a:rPr>
              <a:t>+</a:t>
            </a:r>
            <a:r>
              <a:rPr lang="en-US">
                <a:solidFill>
                  <a:schemeClr val="accent2"/>
                </a:solidFill>
              </a:rPr>
              <a:t> ⊕ ipad)||M)]</a:t>
            </a:r>
            <a:r>
              <a:rPr lang="en-US"/>
              <a:t>]</a:t>
            </a:r>
            <a:endParaRPr/>
          </a:p>
          <a:p>
            <a:pPr indent="-274320" lvl="0" marL="274320" rtl="0" algn="l">
              <a:lnSpc>
                <a:spcPct val="100000"/>
              </a:lnSpc>
              <a:spcBef>
                <a:spcPts val="1400"/>
              </a:spcBef>
              <a:spcAft>
                <a:spcPts val="0"/>
              </a:spcAft>
              <a:buSzPts val="1400"/>
              <a:buFont typeface="Courier New"/>
              <a:buChar char="o"/>
            </a:pPr>
            <a:r>
              <a:rPr lang="en-US"/>
              <a:t>K</a:t>
            </a:r>
            <a:r>
              <a:rPr baseline="30000" lang="en-US"/>
              <a:t>+</a:t>
            </a:r>
            <a:r>
              <a:rPr lang="en-US"/>
              <a:t> is the key padded (with 0) to B bytes, the input block size of the hash function</a:t>
            </a:r>
            <a:endParaRPr/>
          </a:p>
          <a:p>
            <a:pPr indent="-274320" lvl="0" marL="274320" rtl="0" algn="l">
              <a:lnSpc>
                <a:spcPct val="100000"/>
              </a:lnSpc>
              <a:spcBef>
                <a:spcPts val="1400"/>
              </a:spcBef>
              <a:spcAft>
                <a:spcPts val="0"/>
              </a:spcAft>
              <a:buSzPts val="1400"/>
              <a:buFont typeface="Courier New"/>
              <a:buChar char="o"/>
            </a:pPr>
            <a:r>
              <a:rPr lang="en-US"/>
              <a:t>ipad = the byte 0x36 repeated B times</a:t>
            </a:r>
            <a:endParaRPr/>
          </a:p>
          <a:p>
            <a:pPr indent="-274320" lvl="0" marL="274320" rtl="0" algn="l">
              <a:lnSpc>
                <a:spcPct val="100000"/>
              </a:lnSpc>
              <a:spcBef>
                <a:spcPts val="1400"/>
              </a:spcBef>
              <a:spcAft>
                <a:spcPts val="0"/>
              </a:spcAft>
              <a:buSzPts val="1400"/>
              <a:buFont typeface="Courier New"/>
              <a:buChar char="o"/>
            </a:pPr>
            <a:r>
              <a:rPr lang="en-US"/>
              <a:t>opad = the byte 0x5C repeated B times.</a:t>
            </a:r>
            <a:endParaRPr/>
          </a:p>
          <a:p>
            <a:pPr indent="-185420" lvl="0" marL="274320" rtl="0" algn="l">
              <a:lnSpc>
                <a:spcPct val="100000"/>
              </a:lnSpc>
              <a:spcBef>
                <a:spcPts val="1400"/>
              </a:spcBef>
              <a:spcAft>
                <a:spcPts val="0"/>
              </a:spcAft>
              <a:buSzPts val="1400"/>
              <a:buFont typeface="Courier New"/>
              <a:buNone/>
            </a:pPr>
            <a:r>
              <a:t/>
            </a:r>
            <a:endParaRPr/>
          </a:p>
          <a:p>
            <a:pPr indent="-185420" lvl="0" marL="274320" rtl="0" algn="l">
              <a:lnSpc>
                <a:spcPct val="100000"/>
              </a:lnSpc>
              <a:spcBef>
                <a:spcPts val="1400"/>
              </a:spcBef>
              <a:spcAft>
                <a:spcPts val="0"/>
              </a:spcAft>
              <a:buSzPts val="1400"/>
              <a:buFont typeface="Courier New"/>
              <a:buNone/>
            </a:pPr>
            <a:r>
              <a:rPr lang="en-US"/>
              <a:t>ADD REFERENCE TO PAPER: URL FROM STACKEXCHANGE</a:t>
            </a:r>
            <a:endParaRPr/>
          </a:p>
          <a:p>
            <a:pPr indent="0" lvl="0" marL="0" rtl="0" algn="l">
              <a:lnSpc>
                <a:spcPct val="100000"/>
              </a:lnSpc>
              <a:spcBef>
                <a:spcPts val="1400"/>
              </a:spcBef>
              <a:spcAft>
                <a:spcPts val="0"/>
              </a:spcAft>
              <a:buSzPts val="1400"/>
              <a:buNone/>
            </a:pPr>
            <a:r>
              <a:rPr lang="en-US"/>
              <a:t> At high level, HMACK[M] = H(K || H(K || M))</a:t>
            </a:r>
            <a:endParaRPr/>
          </a:p>
          <a:p>
            <a:pPr indent="0" lvl="0" marL="0" rtl="0" algn="l">
              <a:lnSpc>
                <a:spcPct val="100000"/>
              </a:lnSpc>
              <a:spcBef>
                <a:spcPts val="1400"/>
              </a:spcBef>
              <a:spcAft>
                <a:spcPts val="0"/>
              </a:spcAft>
              <a:buSzPts val="1400"/>
              <a:buNone/>
            </a:pPr>
            <a:r>
              <a:t/>
            </a:r>
            <a:endParaRPr/>
          </a:p>
          <a:p>
            <a:pPr indent="0" lvl="0" marL="0" rtl="0" algn="l">
              <a:lnSpc>
                <a:spcPct val="100000"/>
              </a:lnSpc>
              <a:spcBef>
                <a:spcPts val="1400"/>
              </a:spcBef>
              <a:spcAft>
                <a:spcPts val="0"/>
              </a:spcAft>
              <a:buSzPts val="1400"/>
              <a:buNone/>
            </a:pPr>
            <a:r>
              <a:rPr lang="en-US"/>
              <a:t>Hash function is used twice, in nested fashion.</a:t>
            </a:r>
            <a:endParaRPr/>
          </a:p>
          <a:p>
            <a:pPr indent="0" lvl="0" marL="0" rtl="0" algn="l">
              <a:lnSpc>
                <a:spcPct val="100000"/>
              </a:lnSpc>
              <a:spcBef>
                <a:spcPts val="1400"/>
              </a:spcBef>
              <a:spcAft>
                <a:spcPts val="0"/>
              </a:spcAft>
              <a:buSzPts val="1400"/>
              <a:buNone/>
            </a:pPr>
            <a:r>
              <a:t/>
            </a:r>
            <a:endParaRPr/>
          </a:p>
        </p:txBody>
      </p:sp>
      <p:pic>
        <p:nvPicPr>
          <p:cNvPr id="440" name="Google Shape;440;p22"/>
          <p:cNvPicPr preferRelativeResize="0"/>
          <p:nvPr/>
        </p:nvPicPr>
        <p:blipFill rotWithShape="1">
          <a:blip r:embed="rId3">
            <a:alphaModFix/>
          </a:blip>
          <a:srcRect b="0" l="0" r="0" t="0"/>
          <a:stretch/>
        </p:blipFill>
        <p:spPr>
          <a:xfrm>
            <a:off x="8203681" y="6019077"/>
            <a:ext cx="1530000" cy="612000"/>
          </a:xfrm>
          <a:prstGeom prst="rect">
            <a:avLst/>
          </a:prstGeom>
          <a:noFill/>
          <a:ln>
            <a:noFill/>
          </a:ln>
        </p:spPr>
      </p:pic>
      <p:sp>
        <p:nvSpPr>
          <p:cNvPr id="441" name="Google Shape;441;p22"/>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100"/>
              <a:buNone/>
            </a:pPr>
            <a:r>
              <a:rPr lang="en-US"/>
              <a:t>20</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23"/>
          <p:cNvSpPr txBox="1"/>
          <p:nvPr>
            <p:ph type="ctrTitle"/>
          </p:nvPr>
        </p:nvSpPr>
        <p:spPr>
          <a:xfrm>
            <a:off x="859650" y="643872"/>
            <a:ext cx="3986118" cy="94946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Book Antiqua"/>
              <a:buNone/>
            </a:pPr>
            <a:r>
              <a:rPr lang="en-US"/>
              <a:t>HMAC Security</a:t>
            </a:r>
            <a:endParaRPr/>
          </a:p>
        </p:txBody>
      </p:sp>
      <p:sp>
        <p:nvSpPr>
          <p:cNvPr id="448" name="Google Shape;448;p23"/>
          <p:cNvSpPr txBox="1"/>
          <p:nvPr>
            <p:ph idx="1" type="body"/>
          </p:nvPr>
        </p:nvSpPr>
        <p:spPr>
          <a:xfrm>
            <a:off x="938307" y="2671861"/>
            <a:ext cx="9493719" cy="1281014"/>
          </a:xfrm>
          <a:prstGeom prst="rect">
            <a:avLst/>
          </a:prstGeom>
          <a:noFill/>
          <a:ln>
            <a:noFill/>
          </a:ln>
        </p:spPr>
        <p:txBody>
          <a:bodyPr anchorCtr="0" anchor="t" bIns="45700" lIns="0" spcFirstLastPara="1" rIns="0" wrap="square" tIns="45700">
            <a:normAutofit/>
          </a:bodyPr>
          <a:lstStyle/>
          <a:p>
            <a:pPr indent="-274320" lvl="0" marL="274320" rtl="0" algn="l">
              <a:lnSpc>
                <a:spcPct val="100000"/>
              </a:lnSpc>
              <a:spcBef>
                <a:spcPts val="0"/>
              </a:spcBef>
              <a:spcAft>
                <a:spcPts val="0"/>
              </a:spcAft>
              <a:buSzPts val="1400"/>
              <a:buFont typeface="Courier New"/>
              <a:buChar char="o"/>
            </a:pPr>
            <a:r>
              <a:rPr lang="en-US" sz="2000"/>
              <a:t>If used with a secure hash functions (e.g., SHA-256) and according to the specification (key size, and use correct output), no known practical attacks against HMAC</a:t>
            </a:r>
            <a:endParaRPr sz="2000"/>
          </a:p>
        </p:txBody>
      </p:sp>
      <p:pic>
        <p:nvPicPr>
          <p:cNvPr id="449" name="Google Shape;449;p23"/>
          <p:cNvPicPr preferRelativeResize="0"/>
          <p:nvPr/>
        </p:nvPicPr>
        <p:blipFill rotWithShape="1">
          <a:blip r:embed="rId3">
            <a:alphaModFix/>
          </a:blip>
          <a:srcRect b="0" l="0" r="0" t="0"/>
          <a:stretch/>
        </p:blipFill>
        <p:spPr>
          <a:xfrm>
            <a:off x="8203681" y="6019077"/>
            <a:ext cx="1530000" cy="612000"/>
          </a:xfrm>
          <a:prstGeom prst="rect">
            <a:avLst/>
          </a:prstGeom>
          <a:noFill/>
          <a:ln>
            <a:noFill/>
          </a:ln>
        </p:spPr>
      </p:pic>
      <p:sp>
        <p:nvSpPr>
          <p:cNvPr id="450" name="Google Shape;450;p23"/>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100"/>
              <a:buNone/>
            </a:pPr>
            <a:r>
              <a:rPr lang="en-US"/>
              <a:t>21</a:t>
            </a:r>
            <a:endParaRPr/>
          </a:p>
          <a:p>
            <a:pPr indent="0" lvl="0" marL="0" rtl="0" algn="r">
              <a:lnSpc>
                <a:spcPct val="100000"/>
              </a:lnSpc>
              <a:spcBef>
                <a:spcPts val="0"/>
              </a:spcBef>
              <a:spcAft>
                <a:spcPts val="0"/>
              </a:spcAft>
              <a:buSzPts val="1100"/>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24"/>
          <p:cNvSpPr txBox="1"/>
          <p:nvPr>
            <p:ph type="ctrTitle"/>
          </p:nvPr>
        </p:nvSpPr>
        <p:spPr>
          <a:xfrm>
            <a:off x="796322" y="856695"/>
            <a:ext cx="10186310" cy="949467"/>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Book Antiqua"/>
              <a:buNone/>
            </a:pPr>
            <a:r>
              <a:rPr lang="en-US"/>
              <a:t>MAC Can also be Constructed using Block Cipher</a:t>
            </a:r>
            <a:endParaRPr/>
          </a:p>
        </p:txBody>
      </p:sp>
      <p:sp>
        <p:nvSpPr>
          <p:cNvPr id="457" name="Google Shape;457;p24"/>
          <p:cNvSpPr txBox="1"/>
          <p:nvPr>
            <p:ph idx="1" type="body"/>
          </p:nvPr>
        </p:nvSpPr>
        <p:spPr>
          <a:xfrm>
            <a:off x="796322" y="2519461"/>
            <a:ext cx="9488220" cy="1610087"/>
          </a:xfrm>
          <a:prstGeom prst="rect">
            <a:avLst/>
          </a:prstGeom>
          <a:noFill/>
          <a:ln>
            <a:noFill/>
          </a:ln>
        </p:spPr>
        <p:txBody>
          <a:bodyPr anchorCtr="0" anchor="t" bIns="45700" lIns="0" spcFirstLastPara="1" rIns="0" wrap="square" tIns="45700">
            <a:normAutofit/>
          </a:bodyPr>
          <a:lstStyle/>
          <a:p>
            <a:pPr indent="-274320" lvl="0" marL="274320" rtl="0" algn="l">
              <a:lnSpc>
                <a:spcPct val="100000"/>
              </a:lnSpc>
              <a:spcBef>
                <a:spcPts val="0"/>
              </a:spcBef>
              <a:spcAft>
                <a:spcPts val="0"/>
              </a:spcAft>
              <a:buSzPts val="1400"/>
              <a:buFont typeface="Courier New"/>
              <a:buChar char="o"/>
            </a:pPr>
            <a:r>
              <a:rPr lang="en-US"/>
              <a:t>The CBC mode can be used to define CBC-MAC</a:t>
            </a:r>
            <a:endParaRPr/>
          </a:p>
          <a:p>
            <a:pPr indent="-185420" lvl="0" marL="274320" rtl="0" algn="l">
              <a:lnSpc>
                <a:spcPct val="100000"/>
              </a:lnSpc>
              <a:spcBef>
                <a:spcPts val="1400"/>
              </a:spcBef>
              <a:spcAft>
                <a:spcPts val="0"/>
              </a:spcAft>
              <a:buSzPts val="1400"/>
              <a:buFont typeface="Courier New"/>
              <a:buNone/>
            </a:pPr>
            <a:r>
              <a:t/>
            </a:r>
            <a:endParaRPr/>
          </a:p>
          <a:p>
            <a:pPr indent="-274320" lvl="0" marL="274320" rtl="0" algn="l">
              <a:lnSpc>
                <a:spcPct val="100000"/>
              </a:lnSpc>
              <a:spcBef>
                <a:spcPts val="1400"/>
              </a:spcBef>
              <a:spcAft>
                <a:spcPts val="0"/>
              </a:spcAft>
              <a:buSzPts val="1400"/>
              <a:buFont typeface="Courier New"/>
              <a:buChar char="o"/>
            </a:pPr>
            <a:r>
              <a:rPr lang="en-US"/>
              <a:t>GCM (Galois/Counter Mode) is currently widely used</a:t>
            </a:r>
            <a:endParaRPr/>
          </a:p>
          <a:p>
            <a:pPr indent="-182880" lvl="1" marL="384048" rtl="0" algn="l">
              <a:lnSpc>
                <a:spcPct val="100000"/>
              </a:lnSpc>
              <a:spcBef>
                <a:spcPts val="400"/>
              </a:spcBef>
              <a:spcAft>
                <a:spcPts val="0"/>
              </a:spcAft>
              <a:buClr>
                <a:schemeClr val="dk1"/>
              </a:buClr>
              <a:buSzPts val="1400"/>
              <a:buChar char="◦"/>
            </a:pPr>
            <a:r>
              <a:rPr lang="en-US"/>
              <a:t>Provide message authentication and encryption at the same time</a:t>
            </a:r>
            <a:endParaRPr/>
          </a:p>
          <a:p>
            <a:pPr indent="-2538" lvl="0" marL="91440" rtl="0" algn="l">
              <a:lnSpc>
                <a:spcPct val="100000"/>
              </a:lnSpc>
              <a:spcBef>
                <a:spcPts val="1600"/>
              </a:spcBef>
              <a:spcAft>
                <a:spcPts val="0"/>
              </a:spcAft>
              <a:buSzPts val="1400"/>
              <a:buNone/>
            </a:pPr>
            <a:r>
              <a:t/>
            </a:r>
            <a:endParaRPr/>
          </a:p>
        </p:txBody>
      </p:sp>
      <p:pic>
        <p:nvPicPr>
          <p:cNvPr id="458" name="Google Shape;458;p24"/>
          <p:cNvPicPr preferRelativeResize="0"/>
          <p:nvPr/>
        </p:nvPicPr>
        <p:blipFill rotWithShape="1">
          <a:blip r:embed="rId3">
            <a:alphaModFix/>
          </a:blip>
          <a:srcRect b="0" l="0" r="0" t="0"/>
          <a:stretch/>
        </p:blipFill>
        <p:spPr>
          <a:xfrm>
            <a:off x="8203681" y="6019077"/>
            <a:ext cx="1530000" cy="612000"/>
          </a:xfrm>
          <a:prstGeom prst="rect">
            <a:avLst/>
          </a:prstGeom>
          <a:noFill/>
          <a:ln>
            <a:noFill/>
          </a:ln>
        </p:spPr>
      </p:pic>
      <p:sp>
        <p:nvSpPr>
          <p:cNvPr id="459" name="Google Shape;459;p24"/>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100"/>
              <a:buNone/>
            </a:pPr>
            <a:r>
              <a:rPr lang="en-US"/>
              <a:t>22</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25"/>
          <p:cNvSpPr txBox="1"/>
          <p:nvPr>
            <p:ph type="ctrTitle"/>
          </p:nvPr>
        </p:nvSpPr>
        <p:spPr>
          <a:xfrm>
            <a:off x="6970326" y="1679216"/>
            <a:ext cx="4786877" cy="151831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6000"/>
              <a:buFont typeface="Book Antiqua"/>
              <a:buNone/>
            </a:pPr>
            <a:r>
              <a:rPr lang="en-US"/>
              <a:t>Thank you</a:t>
            </a:r>
            <a:endParaRPr/>
          </a:p>
        </p:txBody>
      </p:sp>
      <p:pic>
        <p:nvPicPr>
          <p:cNvPr descr="A person and person looking at a computer screen" id="466" name="Google Shape;466;p25"/>
          <p:cNvPicPr preferRelativeResize="0"/>
          <p:nvPr>
            <p:ph idx="2" type="pic"/>
          </p:nvPr>
        </p:nvPicPr>
        <p:blipFill rotWithShape="1">
          <a:blip r:embed="rId3">
            <a:alphaModFix/>
          </a:blip>
          <a:srcRect b="0" l="127" r="125" t="0"/>
          <a:stretch/>
        </p:blipFill>
        <p:spPr>
          <a:xfrm>
            <a:off x="-29499" y="-2236"/>
            <a:ext cx="6814124" cy="6871095"/>
          </a:xfrm>
          <a:prstGeom prst="rect">
            <a:avLst/>
          </a:prstGeom>
          <a:solidFill>
            <a:schemeClr val="lt2"/>
          </a:solidFill>
          <a:ln>
            <a:noFill/>
          </a:ln>
        </p:spPr>
      </p:pic>
      <p:grpSp>
        <p:nvGrpSpPr>
          <p:cNvPr id="467" name="Google Shape;467;p25"/>
          <p:cNvGrpSpPr/>
          <p:nvPr/>
        </p:nvGrpSpPr>
        <p:grpSpPr>
          <a:xfrm>
            <a:off x="4059704" y="0"/>
            <a:ext cx="2928883" cy="6871447"/>
            <a:chOff x="4059704" y="0"/>
            <a:chExt cx="2928883" cy="6871447"/>
          </a:xfrm>
        </p:grpSpPr>
        <p:sp>
          <p:nvSpPr>
            <p:cNvPr id="468" name="Google Shape;468;p25"/>
            <p:cNvSpPr/>
            <p:nvPr/>
          </p:nvSpPr>
          <p:spPr>
            <a:xfrm rot="10800000">
              <a:off x="4443586" y="5022"/>
              <a:ext cx="2545001" cy="6837172"/>
            </a:xfrm>
            <a:custGeom>
              <a:rect b="b" l="l" r="r" t="t"/>
              <a:pathLst>
                <a:path extrusionOk="0" h="6837172" w="2545001">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cxnSp>
          <p:nvCxnSpPr>
            <p:cNvPr id="469" name="Google Shape;469;p25"/>
            <p:cNvCxnSpPr/>
            <p:nvPr/>
          </p:nvCxnSpPr>
          <p:spPr>
            <a:xfrm flipH="1">
              <a:off x="4059704" y="0"/>
              <a:ext cx="1822122" cy="6871447"/>
            </a:xfrm>
            <a:prstGeom prst="straightConnector1">
              <a:avLst/>
            </a:prstGeom>
            <a:noFill/>
            <a:ln cap="flat" cmpd="sng" w="22225">
              <a:solidFill>
                <a:schemeClr val="dk2"/>
              </a:solidFill>
              <a:prstDash val="solid"/>
              <a:round/>
              <a:headEnd len="sm" w="sm" type="none"/>
              <a:tailEnd len="sm" w="sm" type="none"/>
            </a:ln>
          </p:spPr>
        </p:cxnSp>
      </p:grpSp>
      <p:pic>
        <p:nvPicPr>
          <p:cNvPr id="470" name="Google Shape;470;p25"/>
          <p:cNvPicPr preferRelativeResize="0"/>
          <p:nvPr/>
        </p:nvPicPr>
        <p:blipFill rotWithShape="1">
          <a:blip r:embed="rId4">
            <a:alphaModFix/>
          </a:blip>
          <a:srcRect b="0" l="0" r="0" t="0"/>
          <a:stretch/>
        </p:blipFill>
        <p:spPr>
          <a:xfrm>
            <a:off x="7549377" y="6167336"/>
            <a:ext cx="1530000" cy="612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44"/>
          <p:cNvSpPr txBox="1"/>
          <p:nvPr>
            <p:ph type="ctrTitle"/>
          </p:nvPr>
        </p:nvSpPr>
        <p:spPr>
          <a:xfrm>
            <a:off x="796322" y="320040"/>
            <a:ext cx="10491110" cy="1144966"/>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11111"/>
              <a:buFont typeface="Book Antiqua"/>
              <a:buNone/>
            </a:pPr>
            <a:r>
              <a:rPr lang="en-US"/>
              <a:t>What is the use of cryptography and hash functions in systems and infrastructure of the Energy Sector? (cont’d)</a:t>
            </a:r>
            <a:endParaRPr/>
          </a:p>
        </p:txBody>
      </p:sp>
      <p:sp>
        <p:nvSpPr>
          <p:cNvPr id="226" name="Google Shape;226;p44"/>
          <p:cNvSpPr txBox="1"/>
          <p:nvPr>
            <p:ph idx="1" type="body"/>
          </p:nvPr>
        </p:nvSpPr>
        <p:spPr>
          <a:xfrm>
            <a:off x="796322" y="1728259"/>
            <a:ext cx="8691807" cy="2532966"/>
          </a:xfrm>
          <a:prstGeom prst="rect">
            <a:avLst/>
          </a:prstGeom>
          <a:noFill/>
          <a:ln>
            <a:noFill/>
          </a:ln>
        </p:spPr>
        <p:txBody>
          <a:bodyPr anchorCtr="0" anchor="t" bIns="0" lIns="91425" spcFirstLastPara="1" rIns="0" wrap="square" tIns="45700">
            <a:normAutofit/>
          </a:bodyPr>
          <a:lstStyle/>
          <a:p>
            <a:pPr indent="-285750" lvl="0" marL="514350" rtl="0" algn="l">
              <a:lnSpc>
                <a:spcPct val="100000"/>
              </a:lnSpc>
              <a:spcBef>
                <a:spcPts val="600"/>
              </a:spcBef>
              <a:spcAft>
                <a:spcPts val="0"/>
              </a:spcAft>
              <a:buSzPts val="1400"/>
              <a:buFont typeface="Arial"/>
              <a:buChar char="•"/>
            </a:pPr>
            <a:r>
              <a:rPr lang="en-US"/>
              <a:t>Certificates can be used in critical infrastructure of the power plants, such as encrypting communication in the internal networks of a power plant, creating secure connection when customers visit web services for invoices, consumption history, registering meter reading manually.</a:t>
            </a:r>
            <a:endParaRPr/>
          </a:p>
          <a:p>
            <a:pPr indent="-285750" lvl="0" marL="514350" rtl="0" algn="l">
              <a:lnSpc>
                <a:spcPct val="100000"/>
              </a:lnSpc>
              <a:spcBef>
                <a:spcPts val="600"/>
              </a:spcBef>
              <a:spcAft>
                <a:spcPts val="0"/>
              </a:spcAft>
              <a:buSzPts val="1400"/>
              <a:buFont typeface="Arial"/>
              <a:buChar char="•"/>
            </a:pPr>
            <a:r>
              <a:rPr lang="en-US"/>
              <a:t>IoT infrastructure, such as smart meters, which use Internet traffic to send wirelessly and automatically readings for energy consumption to energy provider must establish an encrypted connection before sending any data foe security and validity reasons.</a:t>
            </a:r>
            <a:endParaRPr/>
          </a:p>
          <a:p>
            <a:pPr indent="-228600" lvl="0" marL="457200" rtl="0" algn="l">
              <a:lnSpc>
                <a:spcPct val="100000"/>
              </a:lnSpc>
              <a:spcBef>
                <a:spcPts val="600"/>
              </a:spcBef>
              <a:spcAft>
                <a:spcPts val="0"/>
              </a:spcAft>
              <a:buSzPts val="1400"/>
              <a:buNone/>
            </a:pPr>
            <a:r>
              <a:t/>
            </a:r>
            <a:endParaRPr/>
          </a:p>
        </p:txBody>
      </p:sp>
      <p:pic>
        <p:nvPicPr>
          <p:cNvPr id="227" name="Google Shape;227;p44"/>
          <p:cNvPicPr preferRelativeResize="0"/>
          <p:nvPr/>
        </p:nvPicPr>
        <p:blipFill rotWithShape="1">
          <a:blip r:embed="rId3">
            <a:alphaModFix/>
          </a:blip>
          <a:srcRect b="0" l="0" r="0" t="0"/>
          <a:stretch/>
        </p:blipFill>
        <p:spPr>
          <a:xfrm>
            <a:off x="1524000" y="3667729"/>
            <a:ext cx="4202833" cy="2623045"/>
          </a:xfrm>
          <a:prstGeom prst="rect">
            <a:avLst/>
          </a:prstGeom>
          <a:noFill/>
          <a:ln>
            <a:noFill/>
          </a:ln>
        </p:spPr>
      </p:pic>
      <p:pic>
        <p:nvPicPr>
          <p:cNvPr descr="Diagram of smart grid and energy&#10;&#10;Description automatically generated with medium confidence" id="228" name="Google Shape;228;p44"/>
          <p:cNvPicPr preferRelativeResize="0"/>
          <p:nvPr/>
        </p:nvPicPr>
        <p:blipFill rotWithShape="1">
          <a:blip r:embed="rId4">
            <a:alphaModFix/>
          </a:blip>
          <a:srcRect b="0" l="0" r="0" t="0"/>
          <a:stretch/>
        </p:blipFill>
        <p:spPr>
          <a:xfrm>
            <a:off x="6454511" y="3558164"/>
            <a:ext cx="3682547" cy="2632503"/>
          </a:xfrm>
          <a:prstGeom prst="rect">
            <a:avLst/>
          </a:prstGeom>
          <a:noFill/>
          <a:ln>
            <a:noFill/>
          </a:ln>
        </p:spPr>
      </p:pic>
      <p:pic>
        <p:nvPicPr>
          <p:cNvPr id="229" name="Google Shape;229;p44"/>
          <p:cNvPicPr preferRelativeResize="0"/>
          <p:nvPr/>
        </p:nvPicPr>
        <p:blipFill rotWithShape="1">
          <a:blip r:embed="rId5">
            <a:alphaModFix/>
          </a:blip>
          <a:srcRect b="0" l="0" r="0" t="0"/>
          <a:stretch/>
        </p:blipFill>
        <p:spPr>
          <a:xfrm>
            <a:off x="9488129" y="5925960"/>
            <a:ext cx="1530000" cy="612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45"/>
          <p:cNvSpPr txBox="1"/>
          <p:nvPr>
            <p:ph type="ctrTitle"/>
          </p:nvPr>
        </p:nvSpPr>
        <p:spPr>
          <a:xfrm>
            <a:off x="796322" y="320040"/>
            <a:ext cx="10590136" cy="15240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11111"/>
              <a:buFont typeface="Book Antiqua"/>
              <a:buNone/>
            </a:pPr>
            <a:r>
              <a:rPr lang="en-US"/>
              <a:t>What is the use of cryptography and hash functions in systems and infrastructure of the Energy Sector? (cont’d)</a:t>
            </a:r>
            <a:endParaRPr/>
          </a:p>
        </p:txBody>
      </p:sp>
      <p:sp>
        <p:nvSpPr>
          <p:cNvPr id="235" name="Google Shape;235;p45"/>
          <p:cNvSpPr txBox="1"/>
          <p:nvPr>
            <p:ph idx="1" type="body"/>
          </p:nvPr>
        </p:nvSpPr>
        <p:spPr>
          <a:xfrm>
            <a:off x="796321" y="2252394"/>
            <a:ext cx="9360401" cy="2532966"/>
          </a:xfrm>
          <a:prstGeom prst="rect">
            <a:avLst/>
          </a:prstGeom>
          <a:noFill/>
          <a:ln>
            <a:noFill/>
          </a:ln>
        </p:spPr>
        <p:txBody>
          <a:bodyPr anchorCtr="0" anchor="t" bIns="0" lIns="91425" spcFirstLastPara="1" rIns="0" wrap="square" tIns="45700">
            <a:normAutofit/>
          </a:bodyPr>
          <a:lstStyle/>
          <a:p>
            <a:pPr indent="-285750" lvl="0" marL="514350" rtl="0" algn="l">
              <a:lnSpc>
                <a:spcPct val="100000"/>
              </a:lnSpc>
              <a:spcBef>
                <a:spcPts val="600"/>
              </a:spcBef>
              <a:spcAft>
                <a:spcPts val="0"/>
              </a:spcAft>
              <a:buSzPts val="1400"/>
              <a:buFont typeface="Arial"/>
              <a:buChar char="•"/>
            </a:pPr>
            <a:r>
              <a:rPr lang="en-US" sz="2000"/>
              <a:t>PtP communications between power plants or external energy production units for data exchange must be encrypted and secured for protecting unauthorized access.</a:t>
            </a:r>
            <a:endParaRPr/>
          </a:p>
          <a:p>
            <a:pPr indent="-285750" lvl="0" marL="514350" rtl="0" algn="l">
              <a:lnSpc>
                <a:spcPct val="100000"/>
              </a:lnSpc>
              <a:spcBef>
                <a:spcPts val="600"/>
              </a:spcBef>
              <a:spcAft>
                <a:spcPts val="0"/>
              </a:spcAft>
              <a:buSzPts val="1400"/>
              <a:buFont typeface="Arial"/>
              <a:buChar char="•"/>
            </a:pPr>
            <a:r>
              <a:rPr lang="en-US" sz="2000"/>
              <a:t>Internal network communications, such LAN networks used by employees, VoIP communication must be encrypted for data protection and privacy reasons</a:t>
            </a:r>
            <a:endParaRPr/>
          </a:p>
          <a:p>
            <a:pPr indent="-228600" lvl="0" marL="457200" rtl="0" algn="l">
              <a:lnSpc>
                <a:spcPct val="100000"/>
              </a:lnSpc>
              <a:spcBef>
                <a:spcPts val="600"/>
              </a:spcBef>
              <a:spcAft>
                <a:spcPts val="0"/>
              </a:spcAft>
              <a:buSzPts val="1400"/>
              <a:buNone/>
            </a:pPr>
            <a:r>
              <a:t/>
            </a:r>
            <a:endParaRPr/>
          </a:p>
        </p:txBody>
      </p:sp>
      <p:sp>
        <p:nvSpPr>
          <p:cNvPr descr="A diagram of power systems&#10;&#10;Description automatically generated" id="236" name="Google Shape;236;p45"/>
          <p:cNvSpPr/>
          <p:nvPr/>
        </p:nvSpPr>
        <p:spPr>
          <a:xfrm>
            <a:off x="1735194" y="4496387"/>
            <a:ext cx="3845389" cy="1794387"/>
          </a:xfrm>
          <a:prstGeom prst="rect">
            <a:avLst/>
          </a:prstGeom>
          <a:noFill/>
          <a:ln>
            <a:noFill/>
          </a:ln>
        </p:spPr>
      </p:sp>
      <p:pic>
        <p:nvPicPr>
          <p:cNvPr descr="Public APN SCADA configuration" id="237" name="Google Shape;237;p45"/>
          <p:cNvPicPr preferRelativeResize="0"/>
          <p:nvPr/>
        </p:nvPicPr>
        <p:blipFill rotWithShape="1">
          <a:blip r:embed="rId3">
            <a:alphaModFix/>
          </a:blip>
          <a:srcRect b="0" l="0" r="0" t="0"/>
          <a:stretch/>
        </p:blipFill>
        <p:spPr>
          <a:xfrm>
            <a:off x="6197189" y="4072085"/>
            <a:ext cx="3094295" cy="1889882"/>
          </a:xfrm>
          <a:prstGeom prst="rect">
            <a:avLst/>
          </a:prstGeom>
          <a:noFill/>
          <a:ln>
            <a:noFill/>
          </a:ln>
        </p:spPr>
      </p:pic>
      <p:pic>
        <p:nvPicPr>
          <p:cNvPr id="238" name="Google Shape;238;p45"/>
          <p:cNvPicPr preferRelativeResize="0"/>
          <p:nvPr/>
        </p:nvPicPr>
        <p:blipFill rotWithShape="1">
          <a:blip r:embed="rId4">
            <a:alphaModFix/>
          </a:blip>
          <a:srcRect b="0" l="0" r="0" t="0"/>
          <a:stretch/>
        </p:blipFill>
        <p:spPr>
          <a:xfrm>
            <a:off x="9547502" y="5925960"/>
            <a:ext cx="1530000" cy="612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2"/>
          <p:cNvSpPr txBox="1"/>
          <p:nvPr>
            <p:ph type="ctrTitle"/>
          </p:nvPr>
        </p:nvSpPr>
        <p:spPr>
          <a:xfrm>
            <a:off x="554951" y="-3219"/>
            <a:ext cx="9247810" cy="109638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Book Antiqua"/>
              <a:buNone/>
            </a:pPr>
            <a:r>
              <a:rPr lang="en-US"/>
              <a:t>Data Integrity and Source Authentication</a:t>
            </a:r>
            <a:endParaRPr/>
          </a:p>
        </p:txBody>
      </p:sp>
      <p:sp>
        <p:nvSpPr>
          <p:cNvPr id="246" name="Google Shape;246;p2"/>
          <p:cNvSpPr txBox="1"/>
          <p:nvPr>
            <p:ph idx="1" type="body"/>
          </p:nvPr>
        </p:nvSpPr>
        <p:spPr>
          <a:xfrm>
            <a:off x="2359849" y="3153291"/>
            <a:ext cx="5797518" cy="2532966"/>
          </a:xfrm>
          <a:prstGeom prst="rect">
            <a:avLst/>
          </a:prstGeom>
          <a:noFill/>
          <a:ln>
            <a:noFill/>
          </a:ln>
        </p:spPr>
        <p:txBody>
          <a:bodyPr anchorCtr="0" anchor="t" bIns="0" lIns="91425" spcFirstLastPara="1" rIns="0" wrap="square" tIns="45700">
            <a:normAutofit/>
          </a:bodyPr>
          <a:lstStyle/>
          <a:p>
            <a:pPr indent="-285750" lvl="0" marL="285750" rtl="0" algn="l">
              <a:lnSpc>
                <a:spcPct val="90000"/>
              </a:lnSpc>
              <a:spcBef>
                <a:spcPts val="0"/>
              </a:spcBef>
              <a:spcAft>
                <a:spcPts val="0"/>
              </a:spcAft>
              <a:buSzPts val="1400"/>
              <a:buFont typeface="Courier New"/>
              <a:buChar char="o"/>
            </a:pPr>
            <a:r>
              <a:rPr lang="en-US"/>
              <a:t>Encryption does not protect data from modification by another party.</a:t>
            </a:r>
            <a:endParaRPr/>
          </a:p>
          <a:p>
            <a:pPr indent="-285750" lvl="0" marL="285750" rtl="0" algn="l">
              <a:lnSpc>
                <a:spcPct val="90000"/>
              </a:lnSpc>
              <a:spcBef>
                <a:spcPts val="2400"/>
              </a:spcBef>
              <a:spcAft>
                <a:spcPts val="0"/>
              </a:spcAft>
              <a:buSzPts val="1400"/>
              <a:buFont typeface="Courier New"/>
              <a:buChar char="o"/>
            </a:pPr>
            <a:r>
              <a:rPr lang="en-US"/>
              <a:t>Most encryption schemes are </a:t>
            </a:r>
            <a:r>
              <a:rPr b="1" lang="en-US">
                <a:solidFill>
                  <a:srgbClr val="FF0000"/>
                </a:solidFill>
              </a:rPr>
              <a:t>malleable</a:t>
            </a:r>
            <a:r>
              <a:rPr lang="en-US"/>
              <a:t>:</a:t>
            </a:r>
            <a:endParaRPr/>
          </a:p>
          <a:p>
            <a:pPr indent="-285750" lvl="1" marL="749808" rtl="0" algn="l">
              <a:lnSpc>
                <a:spcPct val="90000"/>
              </a:lnSpc>
              <a:spcBef>
                <a:spcPts val="2000"/>
              </a:spcBef>
              <a:spcAft>
                <a:spcPts val="0"/>
              </a:spcAft>
              <a:buClr>
                <a:schemeClr val="dk1"/>
              </a:buClr>
              <a:buSzPts val="1400"/>
              <a:buFont typeface="Century Gothic"/>
              <a:buChar char="―"/>
            </a:pPr>
            <a:r>
              <a:rPr lang="en-US" sz="1400"/>
              <a:t>Modifying ciphertext result in (somewhat) predictable change in plaintext</a:t>
            </a:r>
            <a:endParaRPr/>
          </a:p>
          <a:p>
            <a:pPr indent="-285750" lvl="0" marL="285750" rtl="0" algn="l">
              <a:lnSpc>
                <a:spcPct val="90000"/>
              </a:lnSpc>
              <a:spcBef>
                <a:spcPts val="1000"/>
              </a:spcBef>
              <a:spcAft>
                <a:spcPts val="0"/>
              </a:spcAft>
              <a:buSzPts val="1400"/>
              <a:buFont typeface="Courier New"/>
              <a:buChar char="o"/>
            </a:pPr>
            <a:r>
              <a:rPr lang="en-US"/>
              <a:t>Need a way to ensure that data arrives at destination in its original form as sent by the sender.</a:t>
            </a:r>
            <a:endParaRPr/>
          </a:p>
        </p:txBody>
      </p:sp>
      <p:grpSp>
        <p:nvGrpSpPr>
          <p:cNvPr id="247" name="Google Shape;247;p2"/>
          <p:cNvGrpSpPr/>
          <p:nvPr/>
        </p:nvGrpSpPr>
        <p:grpSpPr>
          <a:xfrm>
            <a:off x="2239244" y="1586388"/>
            <a:ext cx="4045026" cy="1196606"/>
            <a:chOff x="2609850" y="1447800"/>
            <a:chExt cx="6686550" cy="1978026"/>
          </a:xfrm>
        </p:grpSpPr>
        <p:pic>
          <p:nvPicPr>
            <p:cNvPr descr="j0312092" id="248" name="Google Shape;248;p2"/>
            <p:cNvPicPr preferRelativeResize="0"/>
            <p:nvPr/>
          </p:nvPicPr>
          <p:blipFill rotWithShape="1">
            <a:blip r:embed="rId3">
              <a:alphaModFix/>
            </a:blip>
            <a:srcRect b="0" l="0" r="0" t="0"/>
            <a:stretch/>
          </p:blipFill>
          <p:spPr>
            <a:xfrm>
              <a:off x="2609850" y="2286001"/>
              <a:ext cx="1168400" cy="1139825"/>
            </a:xfrm>
            <a:prstGeom prst="rect">
              <a:avLst/>
            </a:prstGeom>
            <a:noFill/>
            <a:ln>
              <a:noFill/>
            </a:ln>
          </p:spPr>
        </p:pic>
        <p:pic>
          <p:nvPicPr>
            <p:cNvPr descr="j0223594" id="249" name="Google Shape;249;p2"/>
            <p:cNvPicPr preferRelativeResize="0"/>
            <p:nvPr/>
          </p:nvPicPr>
          <p:blipFill rotWithShape="1">
            <a:blip r:embed="rId4">
              <a:alphaModFix/>
            </a:blip>
            <a:srcRect b="0" l="0" r="0" t="0"/>
            <a:stretch/>
          </p:blipFill>
          <p:spPr>
            <a:xfrm>
              <a:off x="8401050" y="2308225"/>
              <a:ext cx="895350" cy="914400"/>
            </a:xfrm>
            <a:prstGeom prst="rect">
              <a:avLst/>
            </a:prstGeom>
            <a:noFill/>
            <a:ln>
              <a:noFill/>
            </a:ln>
          </p:spPr>
        </p:pic>
        <p:pic>
          <p:nvPicPr>
            <p:cNvPr descr="j0130993" id="250" name="Google Shape;250;p2"/>
            <p:cNvPicPr preferRelativeResize="0"/>
            <p:nvPr/>
          </p:nvPicPr>
          <p:blipFill rotWithShape="1">
            <a:blip r:embed="rId5">
              <a:alphaModFix/>
            </a:blip>
            <a:srcRect b="0" l="0" r="0" t="0"/>
            <a:stretch/>
          </p:blipFill>
          <p:spPr>
            <a:xfrm>
              <a:off x="5505450" y="1447800"/>
              <a:ext cx="1295400" cy="1219200"/>
            </a:xfrm>
            <a:prstGeom prst="rect">
              <a:avLst/>
            </a:prstGeom>
            <a:noFill/>
            <a:ln>
              <a:noFill/>
            </a:ln>
          </p:spPr>
        </p:pic>
        <p:cxnSp>
          <p:nvCxnSpPr>
            <p:cNvPr id="251" name="Google Shape;251;p2"/>
            <p:cNvCxnSpPr/>
            <p:nvPr/>
          </p:nvCxnSpPr>
          <p:spPr>
            <a:xfrm flipH="1" rot="10800000">
              <a:off x="3778250" y="2057401"/>
              <a:ext cx="1727200" cy="798513"/>
            </a:xfrm>
            <a:prstGeom prst="bentConnector3">
              <a:avLst>
                <a:gd fmla="val 542868" name="adj1"/>
              </a:avLst>
            </a:prstGeom>
            <a:noFill/>
            <a:ln cap="flat" cmpd="sng" w="50800">
              <a:solidFill>
                <a:srgbClr val="993300"/>
              </a:solidFill>
              <a:prstDash val="dot"/>
              <a:miter lim="800000"/>
              <a:headEnd len="sm" w="sm" type="none"/>
              <a:tailEnd len="sm" w="sm" type="none"/>
            </a:ln>
          </p:spPr>
        </p:cxnSp>
        <p:cxnSp>
          <p:nvCxnSpPr>
            <p:cNvPr id="252" name="Google Shape;252;p2"/>
            <p:cNvCxnSpPr/>
            <p:nvPr/>
          </p:nvCxnSpPr>
          <p:spPr>
            <a:xfrm>
              <a:off x="6800850" y="2057401"/>
              <a:ext cx="1600200" cy="708025"/>
            </a:xfrm>
            <a:prstGeom prst="bentConnector3">
              <a:avLst>
                <a:gd fmla="val 902362" name="adj1"/>
              </a:avLst>
            </a:prstGeom>
            <a:noFill/>
            <a:ln cap="flat" cmpd="sng" w="50800">
              <a:solidFill>
                <a:srgbClr val="FF6600"/>
              </a:solidFill>
              <a:prstDash val="dot"/>
              <a:miter lim="800000"/>
              <a:headEnd len="sm" w="sm" type="none"/>
              <a:tailEnd len="sm" w="sm" type="none"/>
            </a:ln>
          </p:spPr>
        </p:cxnSp>
      </p:grpSp>
      <p:pic>
        <p:nvPicPr>
          <p:cNvPr id="253" name="Google Shape;253;p2"/>
          <p:cNvPicPr preferRelativeResize="0"/>
          <p:nvPr/>
        </p:nvPicPr>
        <p:blipFill rotWithShape="1">
          <a:blip r:embed="rId6">
            <a:alphaModFix/>
          </a:blip>
          <a:srcRect b="0" l="0" r="0" t="0"/>
          <a:stretch/>
        </p:blipFill>
        <p:spPr>
          <a:xfrm>
            <a:off x="9320476" y="5861336"/>
            <a:ext cx="1530000" cy="612000"/>
          </a:xfrm>
          <a:prstGeom prst="rect">
            <a:avLst/>
          </a:prstGeom>
          <a:noFill/>
          <a:ln>
            <a:noFill/>
          </a:ln>
        </p:spPr>
      </p:pic>
      <p:sp>
        <p:nvSpPr>
          <p:cNvPr id="254" name="Google Shape;254;p2"/>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100"/>
              <a:buNone/>
            </a:pPr>
            <a:r>
              <a:rPr lang="en-US"/>
              <a:t>1</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
          <p:cNvSpPr txBox="1"/>
          <p:nvPr>
            <p:ph type="ctrTitle"/>
          </p:nvPr>
        </p:nvSpPr>
        <p:spPr>
          <a:xfrm>
            <a:off x="824341" y="292867"/>
            <a:ext cx="5379814" cy="916501"/>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Book Antiqua"/>
              <a:buNone/>
            </a:pPr>
            <a:r>
              <a:rPr lang="en-US"/>
              <a:t>Hash Functions</a:t>
            </a:r>
            <a:endParaRPr/>
          </a:p>
        </p:txBody>
      </p:sp>
      <p:sp>
        <p:nvSpPr>
          <p:cNvPr id="262" name="Google Shape;262;p3"/>
          <p:cNvSpPr txBox="1"/>
          <p:nvPr>
            <p:ph idx="2" type="body"/>
          </p:nvPr>
        </p:nvSpPr>
        <p:spPr>
          <a:xfrm>
            <a:off x="878418" y="1754254"/>
            <a:ext cx="9160317" cy="2955398"/>
          </a:xfrm>
          <a:prstGeom prst="rect">
            <a:avLst/>
          </a:prstGeom>
          <a:noFill/>
          <a:ln>
            <a:noFill/>
          </a:ln>
        </p:spPr>
        <p:txBody>
          <a:bodyPr anchorCtr="0" anchor="t" bIns="45700" lIns="91425" spcFirstLastPara="1" rIns="0" wrap="square" tIns="0">
            <a:normAutofit fontScale="70000" lnSpcReduction="20000"/>
          </a:bodyPr>
          <a:lstStyle/>
          <a:p>
            <a:pPr indent="-274320" lvl="0" marL="274320" rtl="0" algn="l">
              <a:lnSpc>
                <a:spcPct val="100000"/>
              </a:lnSpc>
              <a:spcBef>
                <a:spcPts val="0"/>
              </a:spcBef>
              <a:spcAft>
                <a:spcPts val="0"/>
              </a:spcAft>
              <a:buSzPct val="100000"/>
              <a:buChar char="o"/>
            </a:pPr>
            <a:r>
              <a:rPr lang="en-US" sz="2500"/>
              <a:t>A hash function maps a message of an arbitrary length to a m-bit output</a:t>
            </a:r>
            <a:endParaRPr/>
          </a:p>
          <a:p>
            <a:pPr indent="-274351" lvl="1" marL="749808" rtl="0" algn="l">
              <a:lnSpc>
                <a:spcPct val="100000"/>
              </a:lnSpc>
              <a:spcBef>
                <a:spcPts val="800"/>
              </a:spcBef>
              <a:spcAft>
                <a:spcPts val="0"/>
              </a:spcAft>
              <a:buClr>
                <a:schemeClr val="lt1"/>
              </a:buClr>
              <a:buSzPct val="100000"/>
              <a:buFont typeface="Century Gothic"/>
              <a:buChar char="―"/>
            </a:pPr>
            <a:r>
              <a:rPr lang="en-US" sz="2500"/>
              <a:t>output known as the </a:t>
            </a:r>
            <a:r>
              <a:rPr lang="en-US" sz="2500">
                <a:solidFill>
                  <a:schemeClr val="accent2"/>
                </a:solidFill>
              </a:rPr>
              <a:t>fingerprint</a:t>
            </a:r>
            <a:r>
              <a:rPr lang="en-US" sz="2500"/>
              <a:t> or the </a:t>
            </a:r>
            <a:r>
              <a:rPr lang="en-US" sz="2500">
                <a:solidFill>
                  <a:schemeClr val="accent2"/>
                </a:solidFill>
              </a:rPr>
              <a:t>message digest</a:t>
            </a:r>
            <a:endParaRPr/>
          </a:p>
          <a:p>
            <a:pPr indent="-198945" lvl="0" marL="274320" rtl="0" algn="l">
              <a:lnSpc>
                <a:spcPct val="100000"/>
              </a:lnSpc>
              <a:spcBef>
                <a:spcPts val="1600"/>
              </a:spcBef>
              <a:spcAft>
                <a:spcPts val="0"/>
              </a:spcAft>
              <a:buSzPct val="100000"/>
              <a:buFont typeface="Courier New"/>
              <a:buNone/>
            </a:pPr>
            <a:r>
              <a:t/>
            </a:r>
            <a:endParaRPr sz="2500"/>
          </a:p>
          <a:p>
            <a:pPr indent="-274320" lvl="0" marL="274320" rtl="0" algn="l">
              <a:lnSpc>
                <a:spcPct val="100000"/>
              </a:lnSpc>
              <a:spcBef>
                <a:spcPts val="1800"/>
              </a:spcBef>
              <a:spcAft>
                <a:spcPts val="0"/>
              </a:spcAft>
              <a:buSzPct val="100000"/>
              <a:buChar char="o"/>
            </a:pPr>
            <a:r>
              <a:rPr lang="en-US" sz="2500"/>
              <a:t>What is an example of hash functions?</a:t>
            </a:r>
            <a:endParaRPr/>
          </a:p>
          <a:p>
            <a:pPr indent="-274351" lvl="1" marL="749808" rtl="0" algn="l">
              <a:lnSpc>
                <a:spcPct val="100000"/>
              </a:lnSpc>
              <a:spcBef>
                <a:spcPts val="800"/>
              </a:spcBef>
              <a:spcAft>
                <a:spcPts val="0"/>
              </a:spcAft>
              <a:buClr>
                <a:schemeClr val="lt1"/>
              </a:buClr>
              <a:buSzPct val="100000"/>
              <a:buFont typeface="Century Gothic"/>
              <a:buChar char="―"/>
            </a:pPr>
            <a:r>
              <a:rPr lang="en-US" sz="2500"/>
              <a:t>Give a hash function that maps Strings to integers in [0,2^{32}-1]</a:t>
            </a:r>
            <a:endParaRPr/>
          </a:p>
          <a:p>
            <a:pPr indent="-198945" lvl="0" marL="274320" rtl="0" algn="l">
              <a:lnSpc>
                <a:spcPct val="100000"/>
              </a:lnSpc>
              <a:spcBef>
                <a:spcPts val="1600"/>
              </a:spcBef>
              <a:spcAft>
                <a:spcPts val="0"/>
              </a:spcAft>
              <a:buSzPct val="100000"/>
              <a:buFont typeface="Courier New"/>
              <a:buNone/>
            </a:pPr>
            <a:r>
              <a:t/>
            </a:r>
            <a:endParaRPr sz="2500"/>
          </a:p>
          <a:p>
            <a:pPr indent="-274320" lvl="0" marL="274320" rtl="0" algn="l">
              <a:lnSpc>
                <a:spcPct val="100000"/>
              </a:lnSpc>
              <a:spcBef>
                <a:spcPts val="1800"/>
              </a:spcBef>
              <a:spcAft>
                <a:spcPts val="0"/>
              </a:spcAft>
              <a:buSzPct val="100000"/>
              <a:buFont typeface="Courier New"/>
              <a:buChar char="o"/>
            </a:pPr>
            <a:r>
              <a:rPr lang="en-US" sz="2500"/>
              <a:t>Cryptographic hash functions are hash functions with additional security requirements</a:t>
            </a:r>
            <a:endParaRPr/>
          </a:p>
          <a:p>
            <a:pPr indent="-232092" lvl="0" marL="274320" rtl="0" algn="l">
              <a:lnSpc>
                <a:spcPct val="100000"/>
              </a:lnSpc>
              <a:spcBef>
                <a:spcPts val="1800"/>
              </a:spcBef>
              <a:spcAft>
                <a:spcPts val="0"/>
              </a:spcAft>
              <a:buSzPct val="100000"/>
              <a:buFont typeface="Courier New"/>
              <a:buNone/>
            </a:pPr>
            <a:r>
              <a:t/>
            </a:r>
            <a:endParaRPr/>
          </a:p>
        </p:txBody>
      </p:sp>
      <p:pic>
        <p:nvPicPr>
          <p:cNvPr id="263" name="Google Shape;263;p3"/>
          <p:cNvPicPr preferRelativeResize="0"/>
          <p:nvPr/>
        </p:nvPicPr>
        <p:blipFill rotWithShape="1">
          <a:blip r:embed="rId3">
            <a:alphaModFix/>
          </a:blip>
          <a:srcRect b="0" l="0" r="0" t="0"/>
          <a:stretch/>
        </p:blipFill>
        <p:spPr>
          <a:xfrm>
            <a:off x="7258875" y="5970975"/>
            <a:ext cx="1530000" cy="612000"/>
          </a:xfrm>
          <a:prstGeom prst="rect">
            <a:avLst/>
          </a:prstGeom>
          <a:noFill/>
          <a:ln>
            <a:noFill/>
          </a:ln>
        </p:spPr>
      </p:pic>
      <p:sp>
        <p:nvSpPr>
          <p:cNvPr id="264" name="Google Shape;264;p3"/>
          <p:cNvSpPr txBox="1"/>
          <p:nvPr/>
        </p:nvSpPr>
        <p:spPr>
          <a:xfrm>
            <a:off x="10380173" y="6094412"/>
            <a:ext cx="617912"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Century Gothic"/>
                <a:ea typeface="Century Gothic"/>
                <a:cs typeface="Century Gothic"/>
                <a:sym typeface="Century Gothic"/>
              </a:rPr>
              <a:t>2</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4"/>
          <p:cNvSpPr txBox="1"/>
          <p:nvPr>
            <p:ph type="ctrTitle"/>
          </p:nvPr>
        </p:nvSpPr>
        <p:spPr>
          <a:xfrm>
            <a:off x="809248" y="182254"/>
            <a:ext cx="9927578" cy="83047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Book Antiqua"/>
              <a:buNone/>
            </a:pPr>
            <a:r>
              <a:rPr lang="en-US"/>
              <a:t>Using Hash Functions for Message Integrity</a:t>
            </a:r>
            <a:endParaRPr/>
          </a:p>
        </p:txBody>
      </p:sp>
      <p:sp>
        <p:nvSpPr>
          <p:cNvPr id="272" name="Google Shape;272;p4"/>
          <p:cNvSpPr txBox="1"/>
          <p:nvPr>
            <p:ph idx="2" type="body"/>
          </p:nvPr>
        </p:nvSpPr>
        <p:spPr>
          <a:xfrm>
            <a:off x="809248" y="1504335"/>
            <a:ext cx="7282700" cy="4131905"/>
          </a:xfrm>
          <a:prstGeom prst="rect">
            <a:avLst/>
          </a:prstGeom>
          <a:noFill/>
          <a:ln>
            <a:noFill/>
          </a:ln>
        </p:spPr>
        <p:txBody>
          <a:bodyPr anchorCtr="0" anchor="t" bIns="45700" lIns="91425" spcFirstLastPara="1" rIns="0" wrap="square" tIns="0">
            <a:noAutofit/>
          </a:bodyPr>
          <a:lstStyle/>
          <a:p>
            <a:pPr indent="-274320" lvl="0" marL="274320" rtl="0" algn="l">
              <a:lnSpc>
                <a:spcPct val="100000"/>
              </a:lnSpc>
              <a:spcBef>
                <a:spcPts val="0"/>
              </a:spcBef>
              <a:spcAft>
                <a:spcPts val="0"/>
              </a:spcAft>
              <a:buSzPts val="1400"/>
              <a:buFont typeface="Courier New"/>
              <a:buChar char="o"/>
            </a:pPr>
            <a:r>
              <a:rPr lang="en-US"/>
              <a:t>Method 1: Uses a Hash Function h, assuming a secure (adversary cannot modify) channel for short messages</a:t>
            </a:r>
            <a:endParaRPr/>
          </a:p>
          <a:p>
            <a:pPr indent="-274320" lvl="1" marL="749808" rtl="0" algn="l">
              <a:lnSpc>
                <a:spcPct val="100000"/>
              </a:lnSpc>
              <a:spcBef>
                <a:spcPts val="800"/>
              </a:spcBef>
              <a:spcAft>
                <a:spcPts val="0"/>
              </a:spcAft>
              <a:buClr>
                <a:schemeClr val="lt1"/>
              </a:buClr>
              <a:buSzPts val="1400"/>
              <a:buFont typeface="Century Gothic"/>
              <a:buChar char="―"/>
            </a:pPr>
            <a:r>
              <a:rPr lang="en-US" sz="1400"/>
              <a:t>Transmit a message M over the normal (insecure) channel</a:t>
            </a:r>
            <a:endParaRPr/>
          </a:p>
          <a:p>
            <a:pPr indent="-274320" lvl="1" marL="749808" rtl="0" algn="l">
              <a:lnSpc>
                <a:spcPct val="100000"/>
              </a:lnSpc>
              <a:spcBef>
                <a:spcPts val="600"/>
              </a:spcBef>
              <a:spcAft>
                <a:spcPts val="0"/>
              </a:spcAft>
              <a:buClr>
                <a:schemeClr val="lt1"/>
              </a:buClr>
              <a:buSzPts val="1400"/>
              <a:buFont typeface="Century Gothic"/>
              <a:buChar char="―"/>
            </a:pPr>
            <a:r>
              <a:rPr lang="en-US" sz="1400"/>
              <a:t>Transmit the message digest h(M) over the </a:t>
            </a:r>
            <a:r>
              <a:rPr b="1" lang="en-US" sz="1400"/>
              <a:t>secure</a:t>
            </a:r>
            <a:r>
              <a:rPr lang="en-US" sz="1400"/>
              <a:t> channel</a:t>
            </a:r>
            <a:endParaRPr/>
          </a:p>
          <a:p>
            <a:pPr indent="-274320" lvl="1" marL="749808" rtl="0" algn="l">
              <a:lnSpc>
                <a:spcPct val="100000"/>
              </a:lnSpc>
              <a:spcBef>
                <a:spcPts val="600"/>
              </a:spcBef>
              <a:spcAft>
                <a:spcPts val="0"/>
              </a:spcAft>
              <a:buClr>
                <a:schemeClr val="lt1"/>
              </a:buClr>
              <a:buSzPts val="1400"/>
              <a:buFont typeface="Century Gothic"/>
              <a:buChar char="―"/>
            </a:pPr>
            <a:r>
              <a:rPr lang="en-US" sz="1400"/>
              <a:t>When receiver receives both M’ and h, </a:t>
            </a:r>
            <a:r>
              <a:rPr lang="en-US" sz="1400">
                <a:solidFill>
                  <a:srgbClr val="FF0000"/>
                </a:solidFill>
              </a:rPr>
              <a:t>how does the receiver check to make sure the message has not been modified?</a:t>
            </a:r>
            <a:endParaRPr/>
          </a:p>
          <a:p>
            <a:pPr indent="-185420" lvl="0" marL="274320" rtl="0" algn="l">
              <a:lnSpc>
                <a:spcPct val="100000"/>
              </a:lnSpc>
              <a:spcBef>
                <a:spcPts val="1600"/>
              </a:spcBef>
              <a:spcAft>
                <a:spcPts val="0"/>
              </a:spcAft>
              <a:buSzPts val="1400"/>
              <a:buNone/>
            </a:pPr>
            <a:r>
              <a:t/>
            </a:r>
            <a:endParaRPr>
              <a:solidFill>
                <a:srgbClr val="FF0000"/>
              </a:solidFill>
            </a:endParaRPr>
          </a:p>
          <a:p>
            <a:pPr indent="-185420" lvl="0" marL="274320" rtl="0" algn="l">
              <a:lnSpc>
                <a:spcPct val="100000"/>
              </a:lnSpc>
              <a:spcBef>
                <a:spcPts val="1600"/>
              </a:spcBef>
              <a:spcAft>
                <a:spcPts val="0"/>
              </a:spcAft>
              <a:buSzPts val="1400"/>
              <a:buNone/>
            </a:pPr>
            <a:r>
              <a:t/>
            </a:r>
            <a:endParaRPr>
              <a:solidFill>
                <a:srgbClr val="FF0000"/>
              </a:solidFill>
            </a:endParaRPr>
          </a:p>
          <a:p>
            <a:pPr indent="-274320" lvl="0" marL="274320" rtl="0" algn="l">
              <a:lnSpc>
                <a:spcPct val="100000"/>
              </a:lnSpc>
              <a:spcBef>
                <a:spcPts val="1800"/>
              </a:spcBef>
              <a:spcAft>
                <a:spcPts val="0"/>
              </a:spcAft>
              <a:buSzPts val="1400"/>
              <a:buChar char="o"/>
            </a:pPr>
            <a:r>
              <a:rPr lang="en-US">
                <a:solidFill>
                  <a:srgbClr val="FF0000"/>
                </a:solidFill>
              </a:rPr>
              <a:t>This is insecure.  How to attack it?</a:t>
            </a:r>
            <a:endParaRPr/>
          </a:p>
          <a:p>
            <a:pPr indent="-274320" lvl="0" marL="274320" rtl="0" algn="l">
              <a:lnSpc>
                <a:spcPct val="100000"/>
              </a:lnSpc>
              <a:spcBef>
                <a:spcPts val="1800"/>
              </a:spcBef>
              <a:spcAft>
                <a:spcPts val="0"/>
              </a:spcAft>
              <a:buSzPts val="1400"/>
              <a:buChar char="o"/>
            </a:pPr>
            <a:r>
              <a:rPr lang="en-US"/>
              <a:t>A hash function is a many-to-one function, so </a:t>
            </a:r>
            <a:r>
              <a:rPr lang="en-US">
                <a:solidFill>
                  <a:srgbClr val="CC3300"/>
                </a:solidFill>
              </a:rPr>
              <a:t>collisions can happen.</a:t>
            </a:r>
            <a:endParaRPr/>
          </a:p>
          <a:p>
            <a:pPr indent="-185420" lvl="1" marL="274320" rtl="0" algn="l">
              <a:lnSpc>
                <a:spcPct val="100000"/>
              </a:lnSpc>
              <a:spcBef>
                <a:spcPts val="800"/>
              </a:spcBef>
              <a:spcAft>
                <a:spcPts val="0"/>
              </a:spcAft>
              <a:buClr>
                <a:schemeClr val="lt1"/>
              </a:buClr>
              <a:buSzPts val="1400"/>
              <a:buNone/>
            </a:pPr>
            <a:r>
              <a:t/>
            </a:r>
            <a:endParaRPr sz="1400"/>
          </a:p>
        </p:txBody>
      </p:sp>
      <p:pic>
        <p:nvPicPr>
          <p:cNvPr id="273" name="Google Shape;273;p4"/>
          <p:cNvPicPr preferRelativeResize="0"/>
          <p:nvPr/>
        </p:nvPicPr>
        <p:blipFill rotWithShape="1">
          <a:blip r:embed="rId3">
            <a:alphaModFix/>
          </a:blip>
          <a:srcRect b="0" l="0" r="0" t="0"/>
          <a:stretch/>
        </p:blipFill>
        <p:spPr>
          <a:xfrm>
            <a:off x="7268400" y="5809049"/>
            <a:ext cx="1530000" cy="612000"/>
          </a:xfrm>
          <a:prstGeom prst="rect">
            <a:avLst/>
          </a:prstGeom>
          <a:noFill/>
          <a:ln>
            <a:noFill/>
          </a:ln>
        </p:spPr>
      </p:pic>
      <p:sp>
        <p:nvSpPr>
          <p:cNvPr id="274" name="Google Shape;274;p4"/>
          <p:cNvSpPr txBox="1"/>
          <p:nvPr/>
        </p:nvSpPr>
        <p:spPr>
          <a:xfrm>
            <a:off x="10281850" y="6055924"/>
            <a:ext cx="617912"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Century Gothic"/>
                <a:ea typeface="Century Gothic"/>
                <a:cs typeface="Century Gothic"/>
                <a:sym typeface="Century Gothic"/>
              </a:rPr>
              <a:t>3</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5"/>
          <p:cNvSpPr txBox="1"/>
          <p:nvPr>
            <p:ph type="ctrTitle"/>
          </p:nvPr>
        </p:nvSpPr>
        <p:spPr>
          <a:xfrm>
            <a:off x="982860" y="478759"/>
            <a:ext cx="9095205" cy="1114068"/>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Book Antiqua"/>
              <a:buNone/>
            </a:pPr>
            <a:r>
              <a:rPr lang="en-US" sz="4000"/>
              <a:t>Security Requirements for </a:t>
            </a:r>
            <a:r>
              <a:rPr lang="en-US" sz="4000">
                <a:solidFill>
                  <a:srgbClr val="0070C0"/>
                </a:solidFill>
              </a:rPr>
              <a:t>Cryptographic</a:t>
            </a:r>
            <a:r>
              <a:rPr lang="en-US" sz="4000"/>
              <a:t> Hash Functions</a:t>
            </a:r>
            <a:endParaRPr/>
          </a:p>
        </p:txBody>
      </p:sp>
      <p:sp>
        <p:nvSpPr>
          <p:cNvPr id="282" name="Google Shape;282;p5"/>
          <p:cNvSpPr txBox="1"/>
          <p:nvPr>
            <p:ph idx="2" type="body"/>
          </p:nvPr>
        </p:nvSpPr>
        <p:spPr>
          <a:xfrm>
            <a:off x="982860" y="1897744"/>
            <a:ext cx="10638869" cy="3755804"/>
          </a:xfrm>
          <a:prstGeom prst="rect">
            <a:avLst/>
          </a:prstGeom>
          <a:noFill/>
          <a:ln>
            <a:noFill/>
          </a:ln>
        </p:spPr>
        <p:txBody>
          <a:bodyPr anchorCtr="0" anchor="t" bIns="45700" lIns="91425" spcFirstLastPara="1" rIns="0" wrap="square" tIns="0">
            <a:noAutofit/>
          </a:bodyPr>
          <a:lstStyle/>
          <a:p>
            <a:pPr indent="-274320" lvl="0" marL="274320" rtl="0" algn="l">
              <a:lnSpc>
                <a:spcPct val="100000"/>
              </a:lnSpc>
              <a:spcBef>
                <a:spcPts val="0"/>
              </a:spcBef>
              <a:spcAft>
                <a:spcPts val="0"/>
              </a:spcAft>
              <a:buSzPts val="1400"/>
              <a:buFont typeface="Times"/>
              <a:buNone/>
            </a:pPr>
            <a:r>
              <a:rPr lang="en-US"/>
              <a:t>    Given a function h:X →Y, then we say that h is:</a:t>
            </a:r>
            <a:endParaRPr/>
          </a:p>
          <a:p>
            <a:pPr indent="-274320" lvl="0" marL="274320" rtl="0" algn="l">
              <a:lnSpc>
                <a:spcPct val="100000"/>
              </a:lnSpc>
              <a:spcBef>
                <a:spcPts val="1800"/>
              </a:spcBef>
              <a:spcAft>
                <a:spcPts val="0"/>
              </a:spcAft>
              <a:buSzPts val="1400"/>
              <a:buChar char="o"/>
            </a:pPr>
            <a:r>
              <a:rPr lang="en-US">
                <a:solidFill>
                  <a:srgbClr val="CC0099"/>
                </a:solidFill>
              </a:rPr>
              <a:t>preimage resistant (one-way):</a:t>
            </a:r>
            <a:endParaRPr/>
          </a:p>
          <a:p>
            <a:pPr indent="-274320" lvl="0" marL="274320" rtl="0" algn="l">
              <a:lnSpc>
                <a:spcPct val="100000"/>
              </a:lnSpc>
              <a:spcBef>
                <a:spcPts val="1800"/>
              </a:spcBef>
              <a:spcAft>
                <a:spcPts val="0"/>
              </a:spcAft>
              <a:buSzPts val="1400"/>
              <a:buFont typeface="Times"/>
              <a:buNone/>
            </a:pPr>
            <a:r>
              <a:rPr lang="en-US"/>
              <a:t>    if given y ∈Y it is computationally infeasible to find a value x ∈X s.t. h(x) = y</a:t>
            </a:r>
            <a:endParaRPr/>
          </a:p>
          <a:p>
            <a:pPr indent="-274320" lvl="0" marL="274320" rtl="0" algn="l">
              <a:lnSpc>
                <a:spcPct val="100000"/>
              </a:lnSpc>
              <a:spcBef>
                <a:spcPts val="1800"/>
              </a:spcBef>
              <a:spcAft>
                <a:spcPts val="0"/>
              </a:spcAft>
              <a:buSzPts val="1400"/>
              <a:buChar char="o"/>
            </a:pPr>
            <a:r>
              <a:rPr lang="en-US">
                <a:solidFill>
                  <a:srgbClr val="CC0099"/>
                </a:solidFill>
              </a:rPr>
              <a:t>2-nd preimage resistant (weak collision resistant):</a:t>
            </a:r>
            <a:endParaRPr/>
          </a:p>
          <a:p>
            <a:pPr indent="-274320" lvl="0" marL="274320" rtl="0" algn="l">
              <a:lnSpc>
                <a:spcPct val="100000"/>
              </a:lnSpc>
              <a:spcBef>
                <a:spcPts val="1800"/>
              </a:spcBef>
              <a:spcAft>
                <a:spcPts val="0"/>
              </a:spcAft>
              <a:buSzPts val="1400"/>
              <a:buFont typeface="Times"/>
              <a:buNone/>
            </a:pPr>
            <a:r>
              <a:rPr lang="en-US"/>
              <a:t>    if given x ∈ X it is computationally infeasible to find a value x’ ∈ X, s.t. x’≠x and h(x’) = h(x)</a:t>
            </a:r>
            <a:endParaRPr/>
          </a:p>
          <a:p>
            <a:pPr indent="-274320" lvl="0" marL="274320" rtl="0" algn="l">
              <a:lnSpc>
                <a:spcPct val="100000"/>
              </a:lnSpc>
              <a:spcBef>
                <a:spcPts val="1800"/>
              </a:spcBef>
              <a:spcAft>
                <a:spcPts val="0"/>
              </a:spcAft>
              <a:buSzPts val="1400"/>
              <a:buChar char="o"/>
            </a:pPr>
            <a:r>
              <a:rPr lang="en-US">
                <a:solidFill>
                  <a:srgbClr val="CC0099"/>
                </a:solidFill>
              </a:rPr>
              <a:t>collision resistant (strong collision resistant)</a:t>
            </a:r>
            <a:r>
              <a:rPr lang="en-US"/>
              <a:t>:</a:t>
            </a:r>
            <a:endParaRPr/>
          </a:p>
          <a:p>
            <a:pPr indent="-274320" lvl="0" marL="274320" rtl="0" algn="l">
              <a:lnSpc>
                <a:spcPct val="100000"/>
              </a:lnSpc>
              <a:spcBef>
                <a:spcPts val="1800"/>
              </a:spcBef>
              <a:spcAft>
                <a:spcPts val="0"/>
              </a:spcAft>
              <a:buSzPts val="1400"/>
              <a:buFont typeface="Times"/>
              <a:buNone/>
            </a:pPr>
            <a:r>
              <a:rPr lang="en-US"/>
              <a:t>    if it is computationally infeasible to find two distinct values x’,x ∈ X,  s.t. h(x’) = h(x) </a:t>
            </a:r>
            <a:endParaRPr/>
          </a:p>
        </p:txBody>
      </p:sp>
      <p:pic>
        <p:nvPicPr>
          <p:cNvPr id="283" name="Google Shape;283;p5"/>
          <p:cNvPicPr preferRelativeResize="0"/>
          <p:nvPr/>
        </p:nvPicPr>
        <p:blipFill rotWithShape="1">
          <a:blip r:embed="rId3">
            <a:alphaModFix/>
          </a:blip>
          <a:srcRect b="0" l="0" r="0" t="0"/>
          <a:stretch/>
        </p:blipFill>
        <p:spPr>
          <a:xfrm>
            <a:off x="7530600" y="5980500"/>
            <a:ext cx="1530000" cy="612000"/>
          </a:xfrm>
          <a:prstGeom prst="rect">
            <a:avLst/>
          </a:prstGeom>
          <a:noFill/>
          <a:ln>
            <a:noFill/>
          </a:ln>
        </p:spPr>
      </p:pic>
      <p:sp>
        <p:nvSpPr>
          <p:cNvPr id="284" name="Google Shape;284;p5"/>
          <p:cNvSpPr txBox="1"/>
          <p:nvPr/>
        </p:nvSpPr>
        <p:spPr>
          <a:xfrm>
            <a:off x="10409669" y="6103937"/>
            <a:ext cx="617912"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Century Gothic"/>
                <a:ea typeface="Century Gothic"/>
                <a:cs typeface="Century Gothic"/>
                <a:sym typeface="Century Gothic"/>
              </a:rPr>
              <a:t>4</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6"/>
          <p:cNvSpPr txBox="1"/>
          <p:nvPr>
            <p:ph type="ctrTitle"/>
          </p:nvPr>
        </p:nvSpPr>
        <p:spPr>
          <a:xfrm>
            <a:off x="863670" y="607500"/>
            <a:ext cx="7552743" cy="104432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Book Antiqua"/>
              <a:buNone/>
            </a:pPr>
            <a:r>
              <a:rPr lang="en-US"/>
              <a:t>Usage of Hash Functions?</a:t>
            </a:r>
            <a:endParaRPr/>
          </a:p>
        </p:txBody>
      </p:sp>
      <p:sp>
        <p:nvSpPr>
          <p:cNvPr id="291" name="Google Shape;291;p6"/>
          <p:cNvSpPr txBox="1"/>
          <p:nvPr>
            <p:ph idx="2" type="body"/>
          </p:nvPr>
        </p:nvSpPr>
        <p:spPr>
          <a:xfrm>
            <a:off x="952158" y="2463714"/>
            <a:ext cx="10315610" cy="1479021"/>
          </a:xfrm>
          <a:prstGeom prst="rect">
            <a:avLst/>
          </a:prstGeom>
          <a:noFill/>
          <a:ln>
            <a:noFill/>
          </a:ln>
        </p:spPr>
        <p:txBody>
          <a:bodyPr anchorCtr="0" anchor="t" bIns="45700" lIns="91425" spcFirstLastPara="1" rIns="0" wrap="square" tIns="0">
            <a:normAutofit/>
          </a:bodyPr>
          <a:lstStyle/>
          <a:p>
            <a:pPr indent="-274320" lvl="0" marL="274320" rtl="0" algn="l">
              <a:lnSpc>
                <a:spcPct val="100000"/>
              </a:lnSpc>
              <a:spcBef>
                <a:spcPts val="0"/>
              </a:spcBef>
              <a:spcAft>
                <a:spcPts val="0"/>
              </a:spcAft>
              <a:buSzPts val="1400"/>
              <a:buFont typeface="Courier New"/>
              <a:buChar char="o"/>
            </a:pPr>
            <a:r>
              <a:rPr lang="en-US" sz="2600"/>
              <a:t>Suppose that you have outsourced a database, and want to find a record; how to ensure that a result you get back is really in the database? </a:t>
            </a:r>
            <a:endParaRPr sz="2600"/>
          </a:p>
          <a:p>
            <a:pPr indent="-185420" lvl="0" marL="274320" rtl="0" algn="l">
              <a:lnSpc>
                <a:spcPct val="100000"/>
              </a:lnSpc>
              <a:spcBef>
                <a:spcPts val="1800"/>
              </a:spcBef>
              <a:spcAft>
                <a:spcPts val="0"/>
              </a:spcAft>
              <a:buSzPts val="1400"/>
              <a:buFont typeface="Courier New"/>
              <a:buNone/>
            </a:pPr>
            <a:r>
              <a:t/>
            </a:r>
            <a:endParaRPr/>
          </a:p>
          <a:p>
            <a:pPr indent="-185420" lvl="0" marL="274320" rtl="0" algn="l">
              <a:lnSpc>
                <a:spcPct val="100000"/>
              </a:lnSpc>
              <a:spcBef>
                <a:spcPts val="1800"/>
              </a:spcBef>
              <a:spcAft>
                <a:spcPts val="0"/>
              </a:spcAft>
              <a:buSzPts val="1400"/>
              <a:buFont typeface="Courier New"/>
              <a:buNone/>
            </a:pPr>
            <a:r>
              <a:t/>
            </a:r>
            <a:endParaRPr/>
          </a:p>
          <a:p>
            <a:pPr indent="-185420" lvl="0" marL="274320" rtl="0" algn="l">
              <a:lnSpc>
                <a:spcPct val="100000"/>
              </a:lnSpc>
              <a:spcBef>
                <a:spcPts val="1800"/>
              </a:spcBef>
              <a:spcAft>
                <a:spcPts val="0"/>
              </a:spcAft>
              <a:buSzPts val="1400"/>
              <a:buFont typeface="Courier New"/>
              <a:buNone/>
            </a:pPr>
            <a:r>
              <a:t/>
            </a:r>
            <a:endParaRPr/>
          </a:p>
        </p:txBody>
      </p:sp>
      <p:pic>
        <p:nvPicPr>
          <p:cNvPr id="292" name="Google Shape;292;p6"/>
          <p:cNvPicPr preferRelativeResize="0"/>
          <p:nvPr/>
        </p:nvPicPr>
        <p:blipFill rotWithShape="1">
          <a:blip r:embed="rId3">
            <a:alphaModFix/>
          </a:blip>
          <a:srcRect b="0" l="0" r="0" t="0"/>
          <a:stretch/>
        </p:blipFill>
        <p:spPr>
          <a:xfrm>
            <a:off x="7361978" y="5836346"/>
            <a:ext cx="1530000" cy="612000"/>
          </a:xfrm>
          <a:prstGeom prst="rect">
            <a:avLst/>
          </a:prstGeom>
          <a:noFill/>
          <a:ln>
            <a:noFill/>
          </a:ln>
        </p:spPr>
      </p:pic>
      <p:sp>
        <p:nvSpPr>
          <p:cNvPr id="293" name="Google Shape;293;p6"/>
          <p:cNvSpPr txBox="1"/>
          <p:nvPr/>
        </p:nvSpPr>
        <p:spPr>
          <a:xfrm>
            <a:off x="10409669" y="6083221"/>
            <a:ext cx="617912"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Century Gothic"/>
                <a:ea typeface="Century Gothic"/>
                <a:cs typeface="Century Gothic"/>
                <a:sym typeface="Century Gothic"/>
              </a:rPr>
              <a:t>5</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a:themeElements>
    <a:clrScheme name="TM11534312">
      <a:dk1>
        <a:srgbClr val="000000"/>
      </a:dk1>
      <a:lt1>
        <a:srgbClr val="FFFFFF"/>
      </a:lt1>
      <a:dk2>
        <a:srgbClr val="D87A1A"/>
      </a:dk2>
      <a:lt2>
        <a:srgbClr val="E7E6E6"/>
      </a:lt2>
      <a:accent1>
        <a:srgbClr val="FFBA00"/>
      </a:accent1>
      <a:accent2>
        <a:srgbClr val="7229D2"/>
      </a:accent2>
      <a:accent3>
        <a:srgbClr val="C62FE1"/>
      </a:accent3>
      <a:accent4>
        <a:srgbClr val="CF1DA0"/>
      </a:accent4>
      <a:accent5>
        <a:srgbClr val="E12F68"/>
      </a:accent5>
      <a:accent6>
        <a:srgbClr val="CF2E1D"/>
      </a:accent6>
      <a:hlink>
        <a:srgbClr val="87882D"/>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2023-07-18T15:28:54Z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