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12192000" cy="6858000"/>
  <p:embeddedFontLst>
    <p:embeddedFont>
      <p:font typeface="Tahom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hHlfV52MrS7+BnqgurJpEQ01Oi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712787" y="1823973"/>
            <a:ext cx="10766425" cy="3592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1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1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9"/>
          <p:cNvSpPr/>
          <p:nvPr/>
        </p:nvSpPr>
        <p:spPr>
          <a:xfrm>
            <a:off x="7251064" y="42672"/>
            <a:ext cx="2801620" cy="6792595"/>
          </a:xfrm>
          <a:custGeom>
            <a:rect b="b" l="l" r="r" t="t"/>
            <a:pathLst>
              <a:path extrusionOk="0" h="6792595" w="2801620">
                <a:moveTo>
                  <a:pt x="1734129" y="1504919"/>
                </a:moveTo>
                <a:lnTo>
                  <a:pt x="1686578" y="1509743"/>
                </a:lnTo>
                <a:lnTo>
                  <a:pt x="1642443" y="1526349"/>
                </a:lnTo>
                <a:lnTo>
                  <a:pt x="1603991" y="1553539"/>
                </a:lnTo>
                <a:lnTo>
                  <a:pt x="1573490" y="1590112"/>
                </a:lnTo>
                <a:lnTo>
                  <a:pt x="1553209" y="1634870"/>
                </a:lnTo>
                <a:lnTo>
                  <a:pt x="1107948" y="3075558"/>
                </a:lnTo>
                <a:lnTo>
                  <a:pt x="5587" y="6775306"/>
                </a:lnTo>
                <a:lnTo>
                  <a:pt x="1396" y="6787885"/>
                </a:lnTo>
                <a:lnTo>
                  <a:pt x="0" y="6791655"/>
                </a:lnTo>
                <a:lnTo>
                  <a:pt x="26669" y="6792588"/>
                </a:lnTo>
                <a:lnTo>
                  <a:pt x="1133220" y="3084067"/>
                </a:lnTo>
                <a:lnTo>
                  <a:pt x="1578355" y="1643506"/>
                </a:lnTo>
                <a:lnTo>
                  <a:pt x="1600914" y="1598152"/>
                </a:lnTo>
                <a:lnTo>
                  <a:pt x="1635408" y="1563131"/>
                </a:lnTo>
                <a:lnTo>
                  <a:pt x="1678473" y="1540271"/>
                </a:lnTo>
                <a:lnTo>
                  <a:pt x="1726744" y="1531401"/>
                </a:lnTo>
                <a:lnTo>
                  <a:pt x="1823307" y="1531401"/>
                </a:lnTo>
                <a:lnTo>
                  <a:pt x="1816925" y="1527117"/>
                </a:lnTo>
                <a:lnTo>
                  <a:pt x="1782826" y="1513077"/>
                </a:lnTo>
                <a:lnTo>
                  <a:pt x="1734129" y="1504919"/>
                </a:lnTo>
                <a:close/>
              </a:path>
              <a:path extrusionOk="0" h="6792595" w="2801620">
                <a:moveTo>
                  <a:pt x="1823307" y="1531401"/>
                </a:moveTo>
                <a:lnTo>
                  <a:pt x="1726744" y="1531401"/>
                </a:lnTo>
                <a:lnTo>
                  <a:pt x="1776856" y="1538351"/>
                </a:lnTo>
                <a:lnTo>
                  <a:pt x="1805721" y="1550521"/>
                </a:lnTo>
                <a:lnTo>
                  <a:pt x="1852830" y="1589339"/>
                </a:lnTo>
                <a:lnTo>
                  <a:pt x="1881868" y="1644409"/>
                </a:lnTo>
                <a:lnTo>
                  <a:pt x="1887743" y="1674606"/>
                </a:lnTo>
                <a:lnTo>
                  <a:pt x="1887356" y="1705540"/>
                </a:lnTo>
                <a:lnTo>
                  <a:pt x="1880742" y="1736725"/>
                </a:lnTo>
                <a:lnTo>
                  <a:pt x="1587880" y="2684906"/>
                </a:lnTo>
                <a:lnTo>
                  <a:pt x="1579670" y="2733603"/>
                </a:lnTo>
                <a:lnTo>
                  <a:pt x="1584466" y="2781154"/>
                </a:lnTo>
                <a:lnTo>
                  <a:pt x="1601073" y="2825289"/>
                </a:lnTo>
                <a:lnTo>
                  <a:pt x="1628295" y="2863741"/>
                </a:lnTo>
                <a:lnTo>
                  <a:pt x="1664936" y="2894242"/>
                </a:lnTo>
                <a:lnTo>
                  <a:pt x="1709801" y="2914523"/>
                </a:lnTo>
                <a:lnTo>
                  <a:pt x="1761450" y="2922484"/>
                </a:lnTo>
                <a:lnTo>
                  <a:pt x="1811856" y="2916034"/>
                </a:lnTo>
                <a:lnTo>
                  <a:pt x="1854850" y="2897766"/>
                </a:lnTo>
                <a:lnTo>
                  <a:pt x="1761096" y="2897766"/>
                </a:lnTo>
                <a:lnTo>
                  <a:pt x="1716912" y="2890519"/>
                </a:lnTo>
                <a:lnTo>
                  <a:pt x="1671558" y="2867962"/>
                </a:lnTo>
                <a:lnTo>
                  <a:pt x="1636537" y="2833475"/>
                </a:lnTo>
                <a:lnTo>
                  <a:pt x="1613677" y="2790429"/>
                </a:lnTo>
                <a:lnTo>
                  <a:pt x="1604807" y="2742196"/>
                </a:lnTo>
                <a:lnTo>
                  <a:pt x="1611756" y="2692145"/>
                </a:lnTo>
                <a:lnTo>
                  <a:pt x="1904745" y="1743964"/>
                </a:lnTo>
                <a:lnTo>
                  <a:pt x="1911973" y="1708550"/>
                </a:lnTo>
                <a:lnTo>
                  <a:pt x="1912165" y="1674606"/>
                </a:lnTo>
                <a:lnTo>
                  <a:pt x="1912175" y="1672780"/>
                </a:lnTo>
                <a:lnTo>
                  <a:pt x="1905424" y="1637486"/>
                </a:lnTo>
                <a:lnTo>
                  <a:pt x="1891791" y="1603502"/>
                </a:lnTo>
                <a:lnTo>
                  <a:pt x="1871979" y="1572817"/>
                </a:lnTo>
                <a:lnTo>
                  <a:pt x="1846833" y="1547193"/>
                </a:lnTo>
                <a:lnTo>
                  <a:pt x="1823307" y="1531401"/>
                </a:lnTo>
                <a:close/>
              </a:path>
              <a:path extrusionOk="0" h="6792595" w="2801620">
                <a:moveTo>
                  <a:pt x="2774441" y="0"/>
                </a:moveTo>
                <a:lnTo>
                  <a:pt x="2291206" y="1548638"/>
                </a:lnTo>
                <a:lnTo>
                  <a:pt x="1904364" y="2811779"/>
                </a:lnTo>
                <a:lnTo>
                  <a:pt x="1878286" y="2848607"/>
                </a:lnTo>
                <a:lnTo>
                  <a:pt x="1844142" y="2875853"/>
                </a:lnTo>
                <a:lnTo>
                  <a:pt x="1804293" y="2892558"/>
                </a:lnTo>
                <a:lnTo>
                  <a:pt x="1761096" y="2897766"/>
                </a:lnTo>
                <a:lnTo>
                  <a:pt x="1854850" y="2897766"/>
                </a:lnTo>
                <a:lnTo>
                  <a:pt x="1858281" y="2896308"/>
                </a:lnTo>
                <a:lnTo>
                  <a:pt x="1897988" y="2864438"/>
                </a:lnTo>
                <a:lnTo>
                  <a:pt x="1928240" y="2821558"/>
                </a:lnTo>
                <a:lnTo>
                  <a:pt x="1928240" y="2820289"/>
                </a:lnTo>
                <a:lnTo>
                  <a:pt x="2315082" y="1555877"/>
                </a:lnTo>
                <a:lnTo>
                  <a:pt x="2801111" y="2158"/>
                </a:lnTo>
                <a:lnTo>
                  <a:pt x="2794515" y="1214"/>
                </a:lnTo>
                <a:lnTo>
                  <a:pt x="2787872" y="603"/>
                </a:lnTo>
                <a:lnTo>
                  <a:pt x="2781180" y="230"/>
                </a:lnTo>
                <a:lnTo>
                  <a:pt x="2774441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9"/>
          <p:cNvSpPr/>
          <p:nvPr/>
        </p:nvSpPr>
        <p:spPr>
          <a:xfrm>
            <a:off x="7895711" y="5207528"/>
            <a:ext cx="756285" cy="1645920"/>
          </a:xfrm>
          <a:custGeom>
            <a:rect b="b" l="l" r="r" t="t"/>
            <a:pathLst>
              <a:path extrusionOk="0" h="1645920" w="756284">
                <a:moveTo>
                  <a:pt x="0" y="1645731"/>
                </a:moveTo>
                <a:lnTo>
                  <a:pt x="26350" y="1645731"/>
                </a:lnTo>
                <a:lnTo>
                  <a:pt x="430366" y="140987"/>
                </a:lnTo>
                <a:lnTo>
                  <a:pt x="450302" y="95317"/>
                </a:lnTo>
                <a:lnTo>
                  <a:pt x="482345" y="59552"/>
                </a:lnTo>
                <a:lnTo>
                  <a:pt x="523241" y="35599"/>
                </a:lnTo>
                <a:lnTo>
                  <a:pt x="569738" y="25366"/>
                </a:lnTo>
                <a:lnTo>
                  <a:pt x="618584" y="30759"/>
                </a:lnTo>
                <a:lnTo>
                  <a:pt x="672540" y="57675"/>
                </a:lnTo>
                <a:lnTo>
                  <a:pt x="711439" y="103817"/>
                </a:lnTo>
                <a:lnTo>
                  <a:pt x="730731" y="161494"/>
                </a:lnTo>
                <a:lnTo>
                  <a:pt x="731731" y="192135"/>
                </a:lnTo>
                <a:lnTo>
                  <a:pt x="726496" y="223017"/>
                </a:lnTo>
                <a:lnTo>
                  <a:pt x="343786" y="1645731"/>
                </a:lnTo>
                <a:lnTo>
                  <a:pt x="370137" y="1645731"/>
                </a:lnTo>
                <a:lnTo>
                  <a:pt x="750336" y="229425"/>
                </a:lnTo>
                <a:lnTo>
                  <a:pt x="756238" y="193737"/>
                </a:lnTo>
                <a:lnTo>
                  <a:pt x="755199" y="158290"/>
                </a:lnTo>
                <a:lnTo>
                  <a:pt x="732770" y="91000"/>
                </a:lnTo>
                <a:lnTo>
                  <a:pt x="686813" y="37648"/>
                </a:lnTo>
                <a:lnTo>
                  <a:pt x="624858" y="6407"/>
                </a:lnTo>
                <a:lnTo>
                  <a:pt x="578431" y="0"/>
                </a:lnTo>
                <a:lnTo>
                  <a:pt x="532245" y="6244"/>
                </a:lnTo>
                <a:lnTo>
                  <a:pt x="489913" y="24116"/>
                </a:lnTo>
                <a:lnTo>
                  <a:pt x="453484" y="52323"/>
                </a:lnTo>
                <a:lnTo>
                  <a:pt x="425006" y="89575"/>
                </a:lnTo>
                <a:lnTo>
                  <a:pt x="406525" y="134578"/>
                </a:lnTo>
                <a:lnTo>
                  <a:pt x="0" y="1645731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9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712787" y="1823973"/>
            <a:ext cx="10766425" cy="3592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11" Type="http://schemas.openxmlformats.org/officeDocument/2006/relationships/image" Target="../media/image24.png"/><Relationship Id="rId10" Type="http://schemas.openxmlformats.org/officeDocument/2006/relationships/image" Target="../media/image27.png"/><Relationship Id="rId13" Type="http://schemas.openxmlformats.org/officeDocument/2006/relationships/image" Target="../media/image22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15" Type="http://schemas.openxmlformats.org/officeDocument/2006/relationships/image" Target="../media/image15.png"/><Relationship Id="rId14" Type="http://schemas.openxmlformats.org/officeDocument/2006/relationships/image" Target="../media/image23.png"/><Relationship Id="rId17" Type="http://schemas.openxmlformats.org/officeDocument/2006/relationships/image" Target="../media/image51.png"/><Relationship Id="rId16" Type="http://schemas.openxmlformats.org/officeDocument/2006/relationships/image" Target="../media/image37.png"/><Relationship Id="rId5" Type="http://schemas.openxmlformats.org/officeDocument/2006/relationships/image" Target="../media/image25.png"/><Relationship Id="rId19" Type="http://schemas.openxmlformats.org/officeDocument/2006/relationships/image" Target="../media/image36.png"/><Relationship Id="rId6" Type="http://schemas.openxmlformats.org/officeDocument/2006/relationships/image" Target="../media/image18.png"/><Relationship Id="rId18" Type="http://schemas.openxmlformats.org/officeDocument/2006/relationships/image" Target="../media/image48.png"/><Relationship Id="rId7" Type="http://schemas.openxmlformats.org/officeDocument/2006/relationships/image" Target="../media/image19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3.png"/><Relationship Id="rId13" Type="http://schemas.openxmlformats.org/officeDocument/2006/relationships/image" Target="../media/image30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Relationship Id="rId1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5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Relationship Id="rId4" Type="http://schemas.openxmlformats.org/officeDocument/2006/relationships/image" Target="../media/image61.jpg"/><Relationship Id="rId5" Type="http://schemas.openxmlformats.org/officeDocument/2006/relationships/image" Target="../media/image5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7.png"/><Relationship Id="rId4" Type="http://schemas.openxmlformats.org/officeDocument/2006/relationships/image" Target="../media/image67.jpg"/><Relationship Id="rId5" Type="http://schemas.openxmlformats.org/officeDocument/2006/relationships/image" Target="../media/image58.png"/><Relationship Id="rId6" Type="http://schemas.openxmlformats.org/officeDocument/2006/relationships/image" Target="../media/image6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ybersecpro-project.eu/" TargetMode="External"/><Relationship Id="rId4" Type="http://schemas.openxmlformats.org/officeDocument/2006/relationships/hyperlink" Target="https://twitter.com/CyberSecPro_eu" TargetMode="External"/><Relationship Id="rId5" Type="http://schemas.openxmlformats.org/officeDocument/2006/relationships/hyperlink" Target="https://www.linkedin.com/company/cybersecpro-euproject/" TargetMode="External"/><Relationship Id="rId6" Type="http://schemas.openxmlformats.org/officeDocument/2006/relationships/image" Target="../media/image64.png"/><Relationship Id="rId7" Type="http://schemas.openxmlformats.org/officeDocument/2006/relationships/image" Target="../media/image63.jpg"/><Relationship Id="rId8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hyperlink" Target="mailto:Stefan.Schauer@ait.ac.at" TargetMode="External"/><Relationship Id="rId5" Type="http://schemas.openxmlformats.org/officeDocument/2006/relationships/hyperlink" Target="mailto:abdelkader.Shaaban@ait.ac.a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50" name="Google Shape;50;p1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1"/>
          <p:cNvSpPr txBox="1"/>
          <p:nvPr>
            <p:ph type="title"/>
          </p:nvPr>
        </p:nvSpPr>
        <p:spPr>
          <a:xfrm>
            <a:off x="6200820" y="721925"/>
            <a:ext cx="5328600" cy="19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3809" lvl="0" marL="12700" marR="5080" rtl="0" algn="ctr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Protezione di rete per i sistemi di controllo dell'energia</a:t>
            </a:r>
            <a:endParaRPr sz="4400"/>
          </a:p>
        </p:txBody>
      </p:sp>
      <p:sp>
        <p:nvSpPr>
          <p:cNvPr id="53" name="Google Shape;53;p1"/>
          <p:cNvSpPr txBox="1"/>
          <p:nvPr/>
        </p:nvSpPr>
        <p:spPr>
          <a:xfrm>
            <a:off x="6312400" y="3131025"/>
            <a:ext cx="51036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51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3750"/>
              </a:lnSpc>
              <a:spcBef>
                <a:spcPts val="532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" name="Google Shape;54;p1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55" name="Google Shape;55;p1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875347" y="727075"/>
            <a:ext cx="441642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Tecnologie e dati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1673860" y="1574800"/>
            <a:ext cx="8844280" cy="4432299"/>
            <a:chOff x="1673860" y="1574800"/>
            <a:chExt cx="8844280" cy="4432299"/>
          </a:xfrm>
        </p:grpSpPr>
        <p:sp>
          <p:nvSpPr>
            <p:cNvPr id="208" name="Google Shape;208;p10"/>
            <p:cNvSpPr/>
            <p:nvPr/>
          </p:nvSpPr>
          <p:spPr>
            <a:xfrm>
              <a:off x="1673860" y="1574800"/>
              <a:ext cx="8844280" cy="1028700"/>
            </a:xfrm>
            <a:custGeom>
              <a:rect b="b" l="l" r="r" t="t"/>
              <a:pathLst>
                <a:path extrusionOk="0" h="1028700" w="8844280">
                  <a:moveTo>
                    <a:pt x="8741410" y="0"/>
                  </a:moveTo>
                  <a:lnTo>
                    <a:pt x="102869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70"/>
                  </a:lnTo>
                  <a:lnTo>
                    <a:pt x="0" y="925829"/>
                  </a:lnTo>
                  <a:lnTo>
                    <a:pt x="8090" y="965852"/>
                  </a:lnTo>
                  <a:lnTo>
                    <a:pt x="30146" y="998553"/>
                  </a:lnTo>
                  <a:lnTo>
                    <a:pt x="62847" y="1020609"/>
                  </a:lnTo>
                  <a:lnTo>
                    <a:pt x="102869" y="1028700"/>
                  </a:lnTo>
                  <a:lnTo>
                    <a:pt x="8741410" y="1028700"/>
                  </a:lnTo>
                  <a:lnTo>
                    <a:pt x="8781432" y="1020609"/>
                  </a:lnTo>
                  <a:lnTo>
                    <a:pt x="8814133" y="998553"/>
                  </a:lnTo>
                  <a:lnTo>
                    <a:pt x="8836189" y="965852"/>
                  </a:lnTo>
                  <a:lnTo>
                    <a:pt x="8844280" y="925829"/>
                  </a:lnTo>
                  <a:lnTo>
                    <a:pt x="8844280" y="102870"/>
                  </a:lnTo>
                  <a:lnTo>
                    <a:pt x="8836189" y="62847"/>
                  </a:lnTo>
                  <a:lnTo>
                    <a:pt x="8814133" y="30146"/>
                  </a:lnTo>
                  <a:lnTo>
                    <a:pt x="8781432" y="8090"/>
                  </a:lnTo>
                  <a:lnTo>
                    <a:pt x="8741410" y="0"/>
                  </a:lnTo>
                  <a:close/>
                </a:path>
              </a:pathLst>
            </a:custGeom>
            <a:solidFill>
              <a:srgbClr val="BB87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673860" y="1574800"/>
              <a:ext cx="8844280" cy="1028700"/>
            </a:xfrm>
            <a:custGeom>
              <a:rect b="b" l="l" r="r" t="t"/>
              <a:pathLst>
                <a:path extrusionOk="0" h="1028700" w="8844280">
                  <a:moveTo>
                    <a:pt x="0" y="102870"/>
                  </a:moveTo>
                  <a:lnTo>
                    <a:pt x="8090" y="62847"/>
                  </a:lnTo>
                  <a:lnTo>
                    <a:pt x="30146" y="30146"/>
                  </a:lnTo>
                  <a:lnTo>
                    <a:pt x="62847" y="8090"/>
                  </a:lnTo>
                  <a:lnTo>
                    <a:pt x="102869" y="0"/>
                  </a:lnTo>
                  <a:lnTo>
                    <a:pt x="8741410" y="0"/>
                  </a:lnTo>
                  <a:lnTo>
                    <a:pt x="8781432" y="8090"/>
                  </a:lnTo>
                  <a:lnTo>
                    <a:pt x="8814133" y="30146"/>
                  </a:lnTo>
                  <a:lnTo>
                    <a:pt x="8836189" y="62847"/>
                  </a:lnTo>
                  <a:lnTo>
                    <a:pt x="8844280" y="102870"/>
                  </a:lnTo>
                  <a:lnTo>
                    <a:pt x="8844280" y="925829"/>
                  </a:lnTo>
                  <a:lnTo>
                    <a:pt x="8836189" y="965852"/>
                  </a:lnTo>
                  <a:lnTo>
                    <a:pt x="8814133" y="998553"/>
                  </a:lnTo>
                  <a:lnTo>
                    <a:pt x="8781432" y="1020609"/>
                  </a:lnTo>
                  <a:lnTo>
                    <a:pt x="8741410" y="1028700"/>
                  </a:lnTo>
                  <a:lnTo>
                    <a:pt x="102869" y="1028700"/>
                  </a:lnTo>
                  <a:lnTo>
                    <a:pt x="62847" y="1020609"/>
                  </a:lnTo>
                  <a:lnTo>
                    <a:pt x="30146" y="998553"/>
                  </a:lnTo>
                  <a:lnTo>
                    <a:pt x="8090" y="965852"/>
                  </a:lnTo>
                  <a:lnTo>
                    <a:pt x="0" y="925829"/>
                  </a:lnTo>
                  <a:lnTo>
                    <a:pt x="0" y="10287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0" name="Google Shape;21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76348" y="1676400"/>
              <a:ext cx="768553" cy="82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0"/>
            <p:cNvSpPr/>
            <p:nvPr/>
          </p:nvSpPr>
          <p:spPr>
            <a:xfrm>
              <a:off x="1775460" y="1676400"/>
              <a:ext cx="1770380" cy="825500"/>
            </a:xfrm>
            <a:custGeom>
              <a:rect b="b" l="l" r="r" t="t"/>
              <a:pathLst>
                <a:path extrusionOk="0" h="825500" w="1770379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1687829" y="0"/>
                  </a:lnTo>
                  <a:lnTo>
                    <a:pt x="1719962" y="6486"/>
                  </a:lnTo>
                  <a:lnTo>
                    <a:pt x="1746202" y="24177"/>
                  </a:lnTo>
                  <a:lnTo>
                    <a:pt x="1763893" y="50417"/>
                  </a:lnTo>
                  <a:lnTo>
                    <a:pt x="1770379" y="82550"/>
                  </a:lnTo>
                  <a:lnTo>
                    <a:pt x="1770379" y="742950"/>
                  </a:lnTo>
                  <a:lnTo>
                    <a:pt x="1763893" y="775082"/>
                  </a:lnTo>
                  <a:lnTo>
                    <a:pt x="1746202" y="801322"/>
                  </a:lnTo>
                  <a:lnTo>
                    <a:pt x="1719962" y="819013"/>
                  </a:lnTo>
                  <a:lnTo>
                    <a:pt x="1687829" y="825500"/>
                  </a:lnTo>
                  <a:lnTo>
                    <a:pt x="82550" y="825500"/>
                  </a:lnTo>
                  <a:lnTo>
                    <a:pt x="50417" y="819013"/>
                  </a:lnTo>
                  <a:lnTo>
                    <a:pt x="24177" y="801322"/>
                  </a:lnTo>
                  <a:lnTo>
                    <a:pt x="6486" y="775082"/>
                  </a:lnTo>
                  <a:lnTo>
                    <a:pt x="0" y="742950"/>
                  </a:lnTo>
                  <a:lnTo>
                    <a:pt x="0" y="8255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673860" y="270763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8741156" y="0"/>
                  </a:moveTo>
                  <a:lnTo>
                    <a:pt x="103123" y="0"/>
                  </a:lnTo>
                  <a:lnTo>
                    <a:pt x="63007" y="8112"/>
                  </a:lnTo>
                  <a:lnTo>
                    <a:pt x="30225" y="30225"/>
                  </a:lnTo>
                  <a:lnTo>
                    <a:pt x="8112" y="63007"/>
                  </a:lnTo>
                  <a:lnTo>
                    <a:pt x="0" y="103124"/>
                  </a:lnTo>
                  <a:lnTo>
                    <a:pt x="0" y="928116"/>
                  </a:lnTo>
                  <a:lnTo>
                    <a:pt x="8112" y="968232"/>
                  </a:lnTo>
                  <a:lnTo>
                    <a:pt x="30225" y="1001013"/>
                  </a:lnTo>
                  <a:lnTo>
                    <a:pt x="63007" y="1023127"/>
                  </a:lnTo>
                  <a:lnTo>
                    <a:pt x="103123" y="1031240"/>
                  </a:lnTo>
                  <a:lnTo>
                    <a:pt x="8741156" y="1031240"/>
                  </a:lnTo>
                  <a:lnTo>
                    <a:pt x="8781272" y="1023127"/>
                  </a:lnTo>
                  <a:lnTo>
                    <a:pt x="8814054" y="1001014"/>
                  </a:lnTo>
                  <a:lnTo>
                    <a:pt x="8836167" y="968232"/>
                  </a:lnTo>
                  <a:lnTo>
                    <a:pt x="8844280" y="928116"/>
                  </a:lnTo>
                  <a:lnTo>
                    <a:pt x="8844280" y="103124"/>
                  </a:lnTo>
                  <a:lnTo>
                    <a:pt x="8836167" y="63007"/>
                  </a:lnTo>
                  <a:lnTo>
                    <a:pt x="8814054" y="30225"/>
                  </a:lnTo>
                  <a:lnTo>
                    <a:pt x="8781272" y="8112"/>
                  </a:lnTo>
                  <a:lnTo>
                    <a:pt x="8741156" y="0"/>
                  </a:lnTo>
                  <a:close/>
                </a:path>
              </a:pathLst>
            </a:custGeom>
            <a:solidFill>
              <a:srgbClr val="FFB6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673860" y="270763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0" y="103124"/>
                  </a:moveTo>
                  <a:lnTo>
                    <a:pt x="8112" y="63007"/>
                  </a:lnTo>
                  <a:lnTo>
                    <a:pt x="30225" y="30225"/>
                  </a:lnTo>
                  <a:lnTo>
                    <a:pt x="63007" y="8112"/>
                  </a:lnTo>
                  <a:lnTo>
                    <a:pt x="103123" y="0"/>
                  </a:lnTo>
                  <a:lnTo>
                    <a:pt x="8741156" y="0"/>
                  </a:lnTo>
                  <a:lnTo>
                    <a:pt x="8781272" y="8112"/>
                  </a:lnTo>
                  <a:lnTo>
                    <a:pt x="8814054" y="30225"/>
                  </a:lnTo>
                  <a:lnTo>
                    <a:pt x="8836167" y="63007"/>
                  </a:lnTo>
                  <a:lnTo>
                    <a:pt x="8844280" y="103124"/>
                  </a:lnTo>
                  <a:lnTo>
                    <a:pt x="8844280" y="928116"/>
                  </a:lnTo>
                  <a:lnTo>
                    <a:pt x="8836167" y="968232"/>
                  </a:lnTo>
                  <a:lnTo>
                    <a:pt x="8814054" y="1001014"/>
                  </a:lnTo>
                  <a:lnTo>
                    <a:pt x="8781272" y="1023127"/>
                  </a:lnTo>
                  <a:lnTo>
                    <a:pt x="8741156" y="1031240"/>
                  </a:lnTo>
                  <a:lnTo>
                    <a:pt x="103123" y="1031240"/>
                  </a:lnTo>
                  <a:lnTo>
                    <a:pt x="63007" y="1023127"/>
                  </a:lnTo>
                  <a:lnTo>
                    <a:pt x="30225" y="1001013"/>
                  </a:lnTo>
                  <a:lnTo>
                    <a:pt x="8112" y="968232"/>
                  </a:lnTo>
                  <a:lnTo>
                    <a:pt x="0" y="928116"/>
                  </a:lnTo>
                  <a:lnTo>
                    <a:pt x="0" y="10312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4" name="Google Shape;21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65121" y="2862567"/>
              <a:ext cx="591159" cy="721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0"/>
            <p:cNvSpPr/>
            <p:nvPr/>
          </p:nvSpPr>
          <p:spPr>
            <a:xfrm>
              <a:off x="1775460" y="2811780"/>
              <a:ext cx="1770380" cy="822960"/>
            </a:xfrm>
            <a:custGeom>
              <a:rect b="b" l="l" r="r" t="t"/>
              <a:pathLst>
                <a:path extrusionOk="0" h="822960" w="1770379">
                  <a:moveTo>
                    <a:pt x="0" y="82296"/>
                  </a:moveTo>
                  <a:lnTo>
                    <a:pt x="6465" y="50256"/>
                  </a:lnTo>
                  <a:lnTo>
                    <a:pt x="24098" y="24098"/>
                  </a:lnTo>
                  <a:lnTo>
                    <a:pt x="50256" y="6465"/>
                  </a:lnTo>
                  <a:lnTo>
                    <a:pt x="82295" y="0"/>
                  </a:lnTo>
                  <a:lnTo>
                    <a:pt x="1688084" y="0"/>
                  </a:lnTo>
                  <a:lnTo>
                    <a:pt x="1720123" y="6465"/>
                  </a:lnTo>
                  <a:lnTo>
                    <a:pt x="1746281" y="24098"/>
                  </a:lnTo>
                  <a:lnTo>
                    <a:pt x="1763914" y="50256"/>
                  </a:lnTo>
                  <a:lnTo>
                    <a:pt x="1770379" y="82296"/>
                  </a:lnTo>
                  <a:lnTo>
                    <a:pt x="1770379" y="740664"/>
                  </a:lnTo>
                  <a:lnTo>
                    <a:pt x="1763914" y="772703"/>
                  </a:lnTo>
                  <a:lnTo>
                    <a:pt x="1746281" y="798861"/>
                  </a:lnTo>
                  <a:lnTo>
                    <a:pt x="1720123" y="816494"/>
                  </a:lnTo>
                  <a:lnTo>
                    <a:pt x="1688084" y="822960"/>
                  </a:lnTo>
                  <a:lnTo>
                    <a:pt x="82295" y="822960"/>
                  </a:lnTo>
                  <a:lnTo>
                    <a:pt x="50256" y="816494"/>
                  </a:lnTo>
                  <a:lnTo>
                    <a:pt x="24098" y="798861"/>
                  </a:lnTo>
                  <a:lnTo>
                    <a:pt x="6465" y="772703"/>
                  </a:lnTo>
                  <a:lnTo>
                    <a:pt x="0" y="740664"/>
                  </a:lnTo>
                  <a:lnTo>
                    <a:pt x="0" y="82296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673860" y="384047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8741156" y="0"/>
                  </a:moveTo>
                  <a:lnTo>
                    <a:pt x="103123" y="0"/>
                  </a:lnTo>
                  <a:lnTo>
                    <a:pt x="63007" y="8112"/>
                  </a:lnTo>
                  <a:lnTo>
                    <a:pt x="30225" y="30226"/>
                  </a:lnTo>
                  <a:lnTo>
                    <a:pt x="8112" y="63007"/>
                  </a:lnTo>
                  <a:lnTo>
                    <a:pt x="0" y="103124"/>
                  </a:lnTo>
                  <a:lnTo>
                    <a:pt x="0" y="928116"/>
                  </a:lnTo>
                  <a:lnTo>
                    <a:pt x="8112" y="968232"/>
                  </a:lnTo>
                  <a:lnTo>
                    <a:pt x="30225" y="1001014"/>
                  </a:lnTo>
                  <a:lnTo>
                    <a:pt x="63007" y="1023127"/>
                  </a:lnTo>
                  <a:lnTo>
                    <a:pt x="103123" y="1031240"/>
                  </a:lnTo>
                  <a:lnTo>
                    <a:pt x="8741156" y="1031240"/>
                  </a:lnTo>
                  <a:lnTo>
                    <a:pt x="8781272" y="1023127"/>
                  </a:lnTo>
                  <a:lnTo>
                    <a:pt x="8814054" y="1001014"/>
                  </a:lnTo>
                  <a:lnTo>
                    <a:pt x="8836167" y="968232"/>
                  </a:lnTo>
                  <a:lnTo>
                    <a:pt x="8844280" y="928116"/>
                  </a:lnTo>
                  <a:lnTo>
                    <a:pt x="8844280" y="103124"/>
                  </a:lnTo>
                  <a:lnTo>
                    <a:pt x="8836167" y="63007"/>
                  </a:lnTo>
                  <a:lnTo>
                    <a:pt x="8814054" y="30226"/>
                  </a:lnTo>
                  <a:lnTo>
                    <a:pt x="8781272" y="8112"/>
                  </a:lnTo>
                  <a:lnTo>
                    <a:pt x="8741156" y="0"/>
                  </a:lnTo>
                  <a:close/>
                </a:path>
              </a:pathLst>
            </a:custGeom>
            <a:solidFill>
              <a:srgbClr val="FFDDB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1673860" y="384047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0" y="103124"/>
                  </a:moveTo>
                  <a:lnTo>
                    <a:pt x="8112" y="63007"/>
                  </a:lnTo>
                  <a:lnTo>
                    <a:pt x="30225" y="30226"/>
                  </a:lnTo>
                  <a:lnTo>
                    <a:pt x="63007" y="8112"/>
                  </a:lnTo>
                  <a:lnTo>
                    <a:pt x="103123" y="0"/>
                  </a:lnTo>
                  <a:lnTo>
                    <a:pt x="8741156" y="0"/>
                  </a:lnTo>
                  <a:lnTo>
                    <a:pt x="8781272" y="8112"/>
                  </a:lnTo>
                  <a:lnTo>
                    <a:pt x="8814054" y="30226"/>
                  </a:lnTo>
                  <a:lnTo>
                    <a:pt x="8836167" y="63007"/>
                  </a:lnTo>
                  <a:lnTo>
                    <a:pt x="8844280" y="103124"/>
                  </a:lnTo>
                  <a:lnTo>
                    <a:pt x="8844280" y="928116"/>
                  </a:lnTo>
                  <a:lnTo>
                    <a:pt x="8836167" y="968232"/>
                  </a:lnTo>
                  <a:lnTo>
                    <a:pt x="8814054" y="1001014"/>
                  </a:lnTo>
                  <a:lnTo>
                    <a:pt x="8781272" y="1023127"/>
                  </a:lnTo>
                  <a:lnTo>
                    <a:pt x="8741156" y="1031240"/>
                  </a:lnTo>
                  <a:lnTo>
                    <a:pt x="103123" y="1031240"/>
                  </a:lnTo>
                  <a:lnTo>
                    <a:pt x="63007" y="1023127"/>
                  </a:lnTo>
                  <a:lnTo>
                    <a:pt x="30225" y="1001014"/>
                  </a:lnTo>
                  <a:lnTo>
                    <a:pt x="8112" y="968232"/>
                  </a:lnTo>
                  <a:lnTo>
                    <a:pt x="0" y="928116"/>
                  </a:lnTo>
                  <a:lnTo>
                    <a:pt x="0" y="103124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8" name="Google Shape;21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76348" y="3944620"/>
              <a:ext cx="768553" cy="82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0"/>
            <p:cNvSpPr/>
            <p:nvPr/>
          </p:nvSpPr>
          <p:spPr>
            <a:xfrm>
              <a:off x="1775460" y="3944620"/>
              <a:ext cx="1770380" cy="825500"/>
            </a:xfrm>
            <a:custGeom>
              <a:rect b="b" l="l" r="r" t="t"/>
              <a:pathLst>
                <a:path extrusionOk="0" h="825500" w="1770379">
                  <a:moveTo>
                    <a:pt x="0" y="82549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1687829" y="0"/>
                  </a:lnTo>
                  <a:lnTo>
                    <a:pt x="1719962" y="6486"/>
                  </a:lnTo>
                  <a:lnTo>
                    <a:pt x="1746202" y="24177"/>
                  </a:lnTo>
                  <a:lnTo>
                    <a:pt x="1763893" y="50417"/>
                  </a:lnTo>
                  <a:lnTo>
                    <a:pt x="1770379" y="82549"/>
                  </a:lnTo>
                  <a:lnTo>
                    <a:pt x="1770379" y="742949"/>
                  </a:lnTo>
                  <a:lnTo>
                    <a:pt x="1763893" y="775082"/>
                  </a:lnTo>
                  <a:lnTo>
                    <a:pt x="1746202" y="801322"/>
                  </a:lnTo>
                  <a:lnTo>
                    <a:pt x="1719962" y="819013"/>
                  </a:lnTo>
                  <a:lnTo>
                    <a:pt x="1687829" y="825499"/>
                  </a:lnTo>
                  <a:lnTo>
                    <a:pt x="82550" y="825499"/>
                  </a:lnTo>
                  <a:lnTo>
                    <a:pt x="50417" y="819013"/>
                  </a:lnTo>
                  <a:lnTo>
                    <a:pt x="24177" y="801322"/>
                  </a:lnTo>
                  <a:lnTo>
                    <a:pt x="6486" y="775082"/>
                  </a:lnTo>
                  <a:lnTo>
                    <a:pt x="0" y="742949"/>
                  </a:lnTo>
                  <a:lnTo>
                    <a:pt x="0" y="82549"/>
                  </a:lnTo>
                  <a:close/>
                </a:path>
              </a:pathLst>
            </a:custGeom>
            <a:noFill/>
            <a:ln cap="flat" cmpd="sng" w="15875">
              <a:solidFill>
                <a:srgbClr val="2525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1673860" y="497585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8741156" y="0"/>
                  </a:moveTo>
                  <a:lnTo>
                    <a:pt x="103123" y="0"/>
                  </a:lnTo>
                  <a:lnTo>
                    <a:pt x="63007" y="8112"/>
                  </a:lnTo>
                  <a:lnTo>
                    <a:pt x="30225" y="30225"/>
                  </a:lnTo>
                  <a:lnTo>
                    <a:pt x="8112" y="63007"/>
                  </a:lnTo>
                  <a:lnTo>
                    <a:pt x="0" y="103123"/>
                  </a:lnTo>
                  <a:lnTo>
                    <a:pt x="0" y="928115"/>
                  </a:lnTo>
                  <a:lnTo>
                    <a:pt x="8112" y="968253"/>
                  </a:lnTo>
                  <a:lnTo>
                    <a:pt x="30225" y="1001033"/>
                  </a:lnTo>
                  <a:lnTo>
                    <a:pt x="63007" y="1023135"/>
                  </a:lnTo>
                  <a:lnTo>
                    <a:pt x="103123" y="1031239"/>
                  </a:lnTo>
                  <a:lnTo>
                    <a:pt x="8741156" y="1031239"/>
                  </a:lnTo>
                  <a:lnTo>
                    <a:pt x="8781272" y="1023135"/>
                  </a:lnTo>
                  <a:lnTo>
                    <a:pt x="8814054" y="1001033"/>
                  </a:lnTo>
                  <a:lnTo>
                    <a:pt x="8836167" y="968253"/>
                  </a:lnTo>
                  <a:lnTo>
                    <a:pt x="8844280" y="928115"/>
                  </a:lnTo>
                  <a:lnTo>
                    <a:pt x="8844280" y="103123"/>
                  </a:lnTo>
                  <a:lnTo>
                    <a:pt x="8836167" y="63007"/>
                  </a:lnTo>
                  <a:lnTo>
                    <a:pt x="8814054" y="30225"/>
                  </a:lnTo>
                  <a:lnTo>
                    <a:pt x="8781272" y="8112"/>
                  </a:lnTo>
                  <a:lnTo>
                    <a:pt x="8741156" y="0"/>
                  </a:lnTo>
                  <a:close/>
                </a:path>
              </a:pathLst>
            </a:custGeom>
            <a:solidFill>
              <a:srgbClr val="FFB6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1673860" y="4975859"/>
              <a:ext cx="8844280" cy="1031240"/>
            </a:xfrm>
            <a:custGeom>
              <a:rect b="b" l="l" r="r" t="t"/>
              <a:pathLst>
                <a:path extrusionOk="0" h="1031239" w="8844280">
                  <a:moveTo>
                    <a:pt x="0" y="103123"/>
                  </a:moveTo>
                  <a:lnTo>
                    <a:pt x="8112" y="63007"/>
                  </a:lnTo>
                  <a:lnTo>
                    <a:pt x="30225" y="30225"/>
                  </a:lnTo>
                  <a:lnTo>
                    <a:pt x="63007" y="8112"/>
                  </a:lnTo>
                  <a:lnTo>
                    <a:pt x="103123" y="0"/>
                  </a:lnTo>
                  <a:lnTo>
                    <a:pt x="8741156" y="0"/>
                  </a:lnTo>
                  <a:lnTo>
                    <a:pt x="8781272" y="8112"/>
                  </a:lnTo>
                  <a:lnTo>
                    <a:pt x="8814054" y="30225"/>
                  </a:lnTo>
                  <a:lnTo>
                    <a:pt x="8836167" y="63007"/>
                  </a:lnTo>
                  <a:lnTo>
                    <a:pt x="8844280" y="103123"/>
                  </a:lnTo>
                  <a:lnTo>
                    <a:pt x="8844280" y="928115"/>
                  </a:lnTo>
                  <a:lnTo>
                    <a:pt x="8836167" y="968253"/>
                  </a:lnTo>
                  <a:lnTo>
                    <a:pt x="8814054" y="1001033"/>
                  </a:lnTo>
                  <a:lnTo>
                    <a:pt x="8781272" y="1023135"/>
                  </a:lnTo>
                  <a:lnTo>
                    <a:pt x="8741156" y="1031239"/>
                  </a:lnTo>
                  <a:lnTo>
                    <a:pt x="103123" y="1031239"/>
                  </a:lnTo>
                  <a:lnTo>
                    <a:pt x="63007" y="1023135"/>
                  </a:lnTo>
                  <a:lnTo>
                    <a:pt x="30225" y="1001033"/>
                  </a:lnTo>
                  <a:lnTo>
                    <a:pt x="8112" y="968253"/>
                  </a:lnTo>
                  <a:lnTo>
                    <a:pt x="0" y="928115"/>
                  </a:lnTo>
                  <a:lnTo>
                    <a:pt x="0" y="10312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10"/>
          <p:cNvSpPr txBox="1"/>
          <p:nvPr/>
        </p:nvSpPr>
        <p:spPr>
          <a:xfrm>
            <a:off x="3609725" y="1493275"/>
            <a:ext cx="6756900" cy="4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Firewall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Dati di log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HIDS, NIDS, IPS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Avvisi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Router, rubinetti di rete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Acquisizione completa dei pacchetti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Dati di flusso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Server, stazioni di lavoro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Registri di sistema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Agenti di monitoraggio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3" name="Google Shape;223;p10"/>
          <p:cNvGrpSpPr/>
          <p:nvPr/>
        </p:nvGrpSpPr>
        <p:grpSpPr>
          <a:xfrm>
            <a:off x="1775460" y="5077459"/>
            <a:ext cx="1770380" cy="825500"/>
            <a:chOff x="1775460" y="5077459"/>
            <a:chExt cx="1770380" cy="825500"/>
          </a:xfrm>
        </p:grpSpPr>
        <p:pic>
          <p:nvPicPr>
            <p:cNvPr id="224" name="Google Shape;22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65121" y="5129872"/>
              <a:ext cx="591819" cy="720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0"/>
            <p:cNvSpPr/>
            <p:nvPr/>
          </p:nvSpPr>
          <p:spPr>
            <a:xfrm>
              <a:off x="1775460" y="5077459"/>
              <a:ext cx="1770380" cy="825500"/>
            </a:xfrm>
            <a:custGeom>
              <a:rect b="b" l="l" r="r" t="t"/>
              <a:pathLst>
                <a:path extrusionOk="0" h="825500" w="1770379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1687829" y="0"/>
                  </a:lnTo>
                  <a:lnTo>
                    <a:pt x="1719962" y="6486"/>
                  </a:lnTo>
                  <a:lnTo>
                    <a:pt x="1746202" y="24177"/>
                  </a:lnTo>
                  <a:lnTo>
                    <a:pt x="1763893" y="50417"/>
                  </a:lnTo>
                  <a:lnTo>
                    <a:pt x="1770379" y="82550"/>
                  </a:lnTo>
                  <a:lnTo>
                    <a:pt x="1770379" y="742949"/>
                  </a:lnTo>
                  <a:lnTo>
                    <a:pt x="1763893" y="775082"/>
                  </a:lnTo>
                  <a:lnTo>
                    <a:pt x="1746202" y="801322"/>
                  </a:lnTo>
                  <a:lnTo>
                    <a:pt x="1719962" y="819013"/>
                  </a:lnTo>
                  <a:lnTo>
                    <a:pt x="1687829" y="825499"/>
                  </a:lnTo>
                  <a:lnTo>
                    <a:pt x="82550" y="825499"/>
                  </a:lnTo>
                  <a:lnTo>
                    <a:pt x="50417" y="819013"/>
                  </a:lnTo>
                  <a:lnTo>
                    <a:pt x="24177" y="801322"/>
                  </a:lnTo>
                  <a:lnTo>
                    <a:pt x="6486" y="775082"/>
                  </a:lnTo>
                  <a:lnTo>
                    <a:pt x="0" y="742949"/>
                  </a:lnTo>
                  <a:lnTo>
                    <a:pt x="0" y="8255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1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Funzionalità SIEM</a:t>
            </a:r>
            <a:endParaRPr/>
          </a:p>
        </p:txBody>
      </p:sp>
      <p:sp>
        <p:nvSpPr>
          <p:cNvPr id="232" name="Google Shape;232;p1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708659" y="2174239"/>
            <a:ext cx="2507100" cy="1515600"/>
          </a:xfrm>
          <a:prstGeom prst="rect">
            <a:avLst/>
          </a:prstGeom>
          <a:solidFill>
            <a:srgbClr val="E7A800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4940" rtl="0" algn="l">
              <a:lnSpc>
                <a:spcPct val="114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Tahoma"/>
                <a:ea typeface="Tahoma"/>
                <a:cs typeface="Tahoma"/>
                <a:sym typeface="Tahoma"/>
              </a:rPr>
              <a:t>Individuazione delle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attività</a:t>
            </a:r>
            <a:endParaRPr sz="2200">
              <a:latin typeface="Tahoma"/>
              <a:ea typeface="Tahoma"/>
              <a:cs typeface="Tahoma"/>
              <a:sym typeface="Tahoma"/>
            </a:endParaRPr>
          </a:p>
          <a:p>
            <a:pPr indent="0" lvl="0" marL="271780" rtl="0" algn="l">
              <a:lnSpc>
                <a:spcPct val="114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e inventario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3467100" y="2174239"/>
            <a:ext cx="2504440" cy="1503680"/>
          </a:xfrm>
          <a:prstGeom prst="rect">
            <a:avLst/>
          </a:prstGeom>
          <a:solidFill>
            <a:srgbClr val="FFB504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4175" rtl="0" algn="l">
              <a:lnSpc>
                <a:spcPct val="114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Vulnerabilità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indent="0" lvl="0" marL="440055" rtl="0" algn="l">
              <a:lnSpc>
                <a:spcPct val="114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Tahoma"/>
                <a:ea typeface="Tahoma"/>
                <a:cs typeface="Tahoma"/>
                <a:sym typeface="Tahoma"/>
              </a:rPr>
              <a:t>valutazione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6223000" y="2174239"/>
            <a:ext cx="2504440" cy="1503680"/>
          </a:xfrm>
          <a:prstGeom prst="rect">
            <a:avLst/>
          </a:prstGeom>
          <a:solidFill>
            <a:srgbClr val="FFB821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64775">
            <a:spAutoFit/>
          </a:bodyPr>
          <a:lstStyle/>
          <a:p>
            <a:pPr indent="0" lvl="0" marL="128270" marR="121285" rtl="0" algn="ctr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Tahoma"/>
                <a:ea typeface="Tahoma"/>
                <a:cs typeface="Tahoma"/>
                <a:sym typeface="Tahoma"/>
              </a:rPr>
              <a:t>Analisi di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rete, acquisizione completa dei pacchetti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8978900" y="2174239"/>
            <a:ext cx="2504400" cy="1446300"/>
          </a:xfrm>
          <a:prstGeom prst="rect">
            <a:avLst/>
          </a:prstGeom>
          <a:solidFill>
            <a:srgbClr val="FFBB3D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-9525" lvl="0" marL="304800" marR="289560" rtl="0" algn="ctr">
              <a:lnSpc>
                <a:spcPct val="9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Sistema di rilevamento delle intrusioni basato su host (HIDS)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2087879" y="3926840"/>
            <a:ext cx="2504400" cy="1660200"/>
          </a:xfrm>
          <a:prstGeom prst="rect">
            <a:avLst/>
          </a:prstGeom>
          <a:solidFill>
            <a:srgbClr val="FFC25B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4775">
            <a:spAutoFit/>
          </a:bodyPr>
          <a:lstStyle/>
          <a:p>
            <a:pPr indent="0" lvl="0" marL="171450" marR="166370" rtl="0" algn="ctr">
              <a:lnSpc>
                <a:spcPct val="9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Sistema di rilevamento delle intrusioni basato sulla rete (NIDS)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4843779" y="3926840"/>
            <a:ext cx="2507100" cy="1325700"/>
          </a:xfrm>
          <a:prstGeom prst="rect">
            <a:avLst/>
          </a:prstGeom>
          <a:solidFill>
            <a:srgbClr val="FFC878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3659" lvl="0" marL="495300" marR="415290" rtl="0" algn="l">
              <a:lnSpc>
                <a:spcPct val="10956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900">
                <a:latin typeface="Tahoma"/>
                <a:ea typeface="Tahoma"/>
                <a:cs typeface="Tahoma"/>
                <a:sym typeface="Tahoma"/>
              </a:rPr>
              <a:t>Monitoraggio dell'integrità dei </a:t>
            </a: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file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7599680" y="3926840"/>
            <a:ext cx="2506980" cy="1503680"/>
          </a:xfrm>
          <a:prstGeom prst="rect">
            <a:avLst/>
          </a:prstGeom>
          <a:solidFill>
            <a:srgbClr val="FFD294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730884" lvl="0" marL="262255" marR="255270" rtl="0" algn="l">
              <a:lnSpc>
                <a:spcPct val="10956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Gestione dei registri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type="title"/>
          </p:nvPr>
        </p:nvSpPr>
        <p:spPr>
          <a:xfrm>
            <a:off x="875347" y="463486"/>
            <a:ext cx="259524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Processo SIEM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7" name="Google Shape;247;p12"/>
          <p:cNvGrpSpPr/>
          <p:nvPr/>
        </p:nvGrpSpPr>
        <p:grpSpPr>
          <a:xfrm>
            <a:off x="3795837" y="1279424"/>
            <a:ext cx="753327" cy="4860442"/>
            <a:chOff x="3795837" y="1279424"/>
            <a:chExt cx="753327" cy="4860442"/>
          </a:xfrm>
        </p:grpSpPr>
        <p:pic>
          <p:nvPicPr>
            <p:cNvPr id="248" name="Google Shape;24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837" y="1279424"/>
              <a:ext cx="753327" cy="4860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2"/>
            <p:cNvSpPr/>
            <p:nvPr/>
          </p:nvSpPr>
          <p:spPr>
            <a:xfrm>
              <a:off x="3825002" y="1286969"/>
              <a:ext cx="686435" cy="4798695"/>
            </a:xfrm>
            <a:custGeom>
              <a:rect b="b" l="l" r="r" t="t"/>
              <a:pathLst>
                <a:path extrusionOk="0" h="4798695" w="686435">
                  <a:moveTo>
                    <a:pt x="525937" y="0"/>
                  </a:moveTo>
                  <a:lnTo>
                    <a:pt x="159983" y="0"/>
                  </a:lnTo>
                  <a:lnTo>
                    <a:pt x="109422" y="8150"/>
                  </a:lnTo>
                  <a:lnTo>
                    <a:pt x="65505" y="30843"/>
                  </a:lnTo>
                  <a:lnTo>
                    <a:pt x="30871" y="65446"/>
                  </a:lnTo>
                  <a:lnTo>
                    <a:pt x="8157" y="109322"/>
                  </a:lnTo>
                  <a:lnTo>
                    <a:pt x="0" y="159838"/>
                  </a:lnTo>
                  <a:lnTo>
                    <a:pt x="0" y="4638192"/>
                  </a:lnTo>
                  <a:lnTo>
                    <a:pt x="8157" y="4688741"/>
                  </a:lnTo>
                  <a:lnTo>
                    <a:pt x="30871" y="4732644"/>
                  </a:lnTo>
                  <a:lnTo>
                    <a:pt x="65505" y="4767266"/>
                  </a:lnTo>
                  <a:lnTo>
                    <a:pt x="109422" y="4789972"/>
                  </a:lnTo>
                  <a:lnTo>
                    <a:pt x="159983" y="4798126"/>
                  </a:lnTo>
                  <a:lnTo>
                    <a:pt x="525937" y="4798126"/>
                  </a:lnTo>
                  <a:lnTo>
                    <a:pt x="576558" y="4789972"/>
                  </a:lnTo>
                  <a:lnTo>
                    <a:pt x="620510" y="4767266"/>
                  </a:lnTo>
                  <a:lnTo>
                    <a:pt x="655163" y="4732644"/>
                  </a:lnTo>
                  <a:lnTo>
                    <a:pt x="677884" y="4688741"/>
                  </a:lnTo>
                  <a:lnTo>
                    <a:pt x="686042" y="4638192"/>
                  </a:lnTo>
                  <a:lnTo>
                    <a:pt x="686042" y="159838"/>
                  </a:lnTo>
                  <a:lnTo>
                    <a:pt x="677884" y="109322"/>
                  </a:lnTo>
                  <a:lnTo>
                    <a:pt x="655163" y="65446"/>
                  </a:lnTo>
                  <a:lnTo>
                    <a:pt x="620510" y="30843"/>
                  </a:lnTo>
                  <a:lnTo>
                    <a:pt x="576558" y="8150"/>
                  </a:lnTo>
                  <a:lnTo>
                    <a:pt x="525937" y="0"/>
                  </a:lnTo>
                  <a:close/>
                </a:path>
              </a:pathLst>
            </a:custGeom>
            <a:solidFill>
              <a:srgbClr val="40AA9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3825002" y="1286969"/>
              <a:ext cx="686435" cy="4798695"/>
            </a:xfrm>
            <a:custGeom>
              <a:rect b="b" l="l" r="r" t="t"/>
              <a:pathLst>
                <a:path extrusionOk="0" h="4798695" w="686435">
                  <a:moveTo>
                    <a:pt x="686042" y="4638192"/>
                  </a:moveTo>
                  <a:lnTo>
                    <a:pt x="686042" y="159838"/>
                  </a:lnTo>
                  <a:lnTo>
                    <a:pt x="677884" y="109322"/>
                  </a:lnTo>
                  <a:lnTo>
                    <a:pt x="655163" y="65446"/>
                  </a:lnTo>
                  <a:lnTo>
                    <a:pt x="620510" y="30843"/>
                  </a:lnTo>
                  <a:lnTo>
                    <a:pt x="576558" y="8150"/>
                  </a:lnTo>
                  <a:lnTo>
                    <a:pt x="525937" y="0"/>
                  </a:lnTo>
                  <a:lnTo>
                    <a:pt x="159983" y="0"/>
                  </a:lnTo>
                  <a:lnTo>
                    <a:pt x="109422" y="8150"/>
                  </a:lnTo>
                  <a:lnTo>
                    <a:pt x="65505" y="30843"/>
                  </a:lnTo>
                  <a:lnTo>
                    <a:pt x="30871" y="65446"/>
                  </a:lnTo>
                  <a:lnTo>
                    <a:pt x="8157" y="109322"/>
                  </a:lnTo>
                  <a:lnTo>
                    <a:pt x="0" y="159838"/>
                  </a:lnTo>
                  <a:lnTo>
                    <a:pt x="0" y="4638192"/>
                  </a:lnTo>
                  <a:lnTo>
                    <a:pt x="8157" y="4688741"/>
                  </a:lnTo>
                  <a:lnTo>
                    <a:pt x="30871" y="4732644"/>
                  </a:lnTo>
                  <a:lnTo>
                    <a:pt x="65505" y="4767266"/>
                  </a:lnTo>
                  <a:lnTo>
                    <a:pt x="109422" y="4789972"/>
                  </a:lnTo>
                  <a:lnTo>
                    <a:pt x="159983" y="4798126"/>
                  </a:lnTo>
                  <a:lnTo>
                    <a:pt x="525937" y="4798126"/>
                  </a:lnTo>
                  <a:lnTo>
                    <a:pt x="576558" y="4789972"/>
                  </a:lnTo>
                  <a:lnTo>
                    <a:pt x="620510" y="4767266"/>
                  </a:lnTo>
                  <a:lnTo>
                    <a:pt x="655163" y="4732644"/>
                  </a:lnTo>
                  <a:lnTo>
                    <a:pt x="677884" y="4688741"/>
                  </a:lnTo>
                  <a:lnTo>
                    <a:pt x="686042" y="4638192"/>
                  </a:ln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2"/>
          <p:cNvSpPr txBox="1"/>
          <p:nvPr/>
        </p:nvSpPr>
        <p:spPr>
          <a:xfrm rot="-5400000">
            <a:off x="3010832" y="3558453"/>
            <a:ext cx="229870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73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Normalizzazione dei messaggi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12"/>
          <p:cNvGrpSpPr/>
          <p:nvPr/>
        </p:nvGrpSpPr>
        <p:grpSpPr>
          <a:xfrm>
            <a:off x="4630851" y="1596852"/>
            <a:ext cx="2477812" cy="970274"/>
            <a:chOff x="4630851" y="1596852"/>
            <a:chExt cx="2477812" cy="970274"/>
          </a:xfrm>
        </p:grpSpPr>
        <p:pic>
          <p:nvPicPr>
            <p:cNvPr id="253" name="Google Shape;25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30851" y="1596852"/>
              <a:ext cx="2477812" cy="970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2"/>
            <p:cNvSpPr/>
            <p:nvPr/>
          </p:nvSpPr>
          <p:spPr>
            <a:xfrm>
              <a:off x="4682525" y="1629618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2288059" y="0"/>
                  </a:moveTo>
                  <a:lnTo>
                    <a:pt x="78902" y="0"/>
                  </a:lnTo>
                  <a:lnTo>
                    <a:pt x="48194" y="6196"/>
                  </a:lnTo>
                  <a:lnTo>
                    <a:pt x="23114" y="23093"/>
                  </a:lnTo>
                  <a:lnTo>
                    <a:pt x="6202" y="48151"/>
                  </a:lnTo>
                  <a:lnTo>
                    <a:pt x="0" y="78831"/>
                  </a:lnTo>
                  <a:lnTo>
                    <a:pt x="0" y="778033"/>
                  </a:lnTo>
                  <a:lnTo>
                    <a:pt x="6202" y="808713"/>
                  </a:lnTo>
                  <a:lnTo>
                    <a:pt x="23114" y="833771"/>
                  </a:lnTo>
                  <a:lnTo>
                    <a:pt x="48194" y="850668"/>
                  </a:lnTo>
                  <a:lnTo>
                    <a:pt x="78902" y="856864"/>
                  </a:lnTo>
                  <a:lnTo>
                    <a:pt x="2288059" y="856864"/>
                  </a:lnTo>
                  <a:lnTo>
                    <a:pt x="2318766" y="850668"/>
                  </a:lnTo>
                  <a:lnTo>
                    <a:pt x="2343847" y="833771"/>
                  </a:lnTo>
                  <a:lnTo>
                    <a:pt x="2360759" y="808713"/>
                  </a:lnTo>
                  <a:lnTo>
                    <a:pt x="2366961" y="778033"/>
                  </a:lnTo>
                  <a:lnTo>
                    <a:pt x="2366961" y="78831"/>
                  </a:lnTo>
                  <a:lnTo>
                    <a:pt x="2360759" y="48151"/>
                  </a:lnTo>
                  <a:lnTo>
                    <a:pt x="2343847" y="23093"/>
                  </a:lnTo>
                  <a:lnTo>
                    <a:pt x="2318766" y="6196"/>
                  </a:lnTo>
                  <a:lnTo>
                    <a:pt x="2288059" y="0"/>
                  </a:lnTo>
                  <a:close/>
                </a:path>
              </a:pathLst>
            </a:custGeom>
            <a:solidFill>
              <a:srgbClr val="1F579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4682525" y="1629618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78902" y="856864"/>
                  </a:moveTo>
                  <a:lnTo>
                    <a:pt x="2288059" y="856864"/>
                  </a:lnTo>
                  <a:lnTo>
                    <a:pt x="2318766" y="850668"/>
                  </a:lnTo>
                  <a:lnTo>
                    <a:pt x="2343847" y="833771"/>
                  </a:lnTo>
                  <a:lnTo>
                    <a:pt x="2360759" y="808713"/>
                  </a:lnTo>
                  <a:lnTo>
                    <a:pt x="2366961" y="778033"/>
                  </a:lnTo>
                  <a:lnTo>
                    <a:pt x="2366961" y="78831"/>
                  </a:lnTo>
                  <a:lnTo>
                    <a:pt x="2360759" y="48151"/>
                  </a:lnTo>
                  <a:lnTo>
                    <a:pt x="2343847" y="23093"/>
                  </a:lnTo>
                  <a:lnTo>
                    <a:pt x="2318766" y="6196"/>
                  </a:lnTo>
                  <a:lnTo>
                    <a:pt x="2288059" y="0"/>
                  </a:lnTo>
                  <a:lnTo>
                    <a:pt x="78902" y="0"/>
                  </a:lnTo>
                  <a:lnTo>
                    <a:pt x="48194" y="6196"/>
                  </a:lnTo>
                  <a:lnTo>
                    <a:pt x="23114" y="23093"/>
                  </a:lnTo>
                  <a:lnTo>
                    <a:pt x="6202" y="48151"/>
                  </a:lnTo>
                  <a:lnTo>
                    <a:pt x="0" y="78831"/>
                  </a:lnTo>
                  <a:lnTo>
                    <a:pt x="0" y="778033"/>
                  </a:lnTo>
                  <a:lnTo>
                    <a:pt x="6202" y="808713"/>
                  </a:lnTo>
                  <a:lnTo>
                    <a:pt x="23114" y="833771"/>
                  </a:lnTo>
                  <a:lnTo>
                    <a:pt x="48194" y="850668"/>
                  </a:lnTo>
                  <a:lnTo>
                    <a:pt x="78902" y="856864"/>
                  </a:ln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12"/>
          <p:cNvSpPr txBox="1"/>
          <p:nvPr/>
        </p:nvSpPr>
        <p:spPr>
          <a:xfrm>
            <a:off x="5530373" y="1893915"/>
            <a:ext cx="680085" cy="287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2"/>
          <p:cNvGrpSpPr/>
          <p:nvPr/>
        </p:nvGrpSpPr>
        <p:grpSpPr>
          <a:xfrm>
            <a:off x="4630851" y="2675943"/>
            <a:ext cx="2477812" cy="979342"/>
            <a:chOff x="4630851" y="2675943"/>
            <a:chExt cx="2477812" cy="979342"/>
          </a:xfrm>
        </p:grpSpPr>
        <p:pic>
          <p:nvPicPr>
            <p:cNvPr id="258" name="Google Shape;25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30851" y="2675943"/>
              <a:ext cx="2477812" cy="97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2"/>
            <p:cNvSpPr/>
            <p:nvPr/>
          </p:nvSpPr>
          <p:spPr>
            <a:xfrm>
              <a:off x="4682525" y="2714996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2288059" y="0"/>
                  </a:moveTo>
                  <a:lnTo>
                    <a:pt x="78902" y="0"/>
                  </a:lnTo>
                  <a:lnTo>
                    <a:pt x="48194" y="6179"/>
                  </a:lnTo>
                  <a:lnTo>
                    <a:pt x="23114" y="23047"/>
                  </a:lnTo>
                  <a:lnTo>
                    <a:pt x="6202" y="48100"/>
                  </a:lnTo>
                  <a:lnTo>
                    <a:pt x="0" y="78831"/>
                  </a:lnTo>
                  <a:lnTo>
                    <a:pt x="0" y="777912"/>
                  </a:lnTo>
                  <a:lnTo>
                    <a:pt x="6202" y="808592"/>
                  </a:lnTo>
                  <a:lnTo>
                    <a:pt x="23114" y="833650"/>
                  </a:lnTo>
                  <a:lnTo>
                    <a:pt x="48194" y="850547"/>
                  </a:lnTo>
                  <a:lnTo>
                    <a:pt x="78902" y="856743"/>
                  </a:lnTo>
                  <a:lnTo>
                    <a:pt x="2288059" y="856743"/>
                  </a:lnTo>
                  <a:lnTo>
                    <a:pt x="2318766" y="850547"/>
                  </a:lnTo>
                  <a:lnTo>
                    <a:pt x="2343847" y="833650"/>
                  </a:lnTo>
                  <a:lnTo>
                    <a:pt x="2360759" y="808592"/>
                  </a:lnTo>
                  <a:lnTo>
                    <a:pt x="2366961" y="777912"/>
                  </a:lnTo>
                  <a:lnTo>
                    <a:pt x="2366961" y="78831"/>
                  </a:lnTo>
                  <a:lnTo>
                    <a:pt x="2360759" y="48100"/>
                  </a:lnTo>
                  <a:lnTo>
                    <a:pt x="2343847" y="23047"/>
                  </a:lnTo>
                  <a:lnTo>
                    <a:pt x="2318766" y="6179"/>
                  </a:lnTo>
                  <a:lnTo>
                    <a:pt x="2288059" y="0"/>
                  </a:lnTo>
                  <a:close/>
                </a:path>
              </a:pathLst>
            </a:custGeom>
            <a:solidFill>
              <a:srgbClr val="1F579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2"/>
          <p:cNvSpPr/>
          <p:nvPr/>
        </p:nvSpPr>
        <p:spPr>
          <a:xfrm>
            <a:off x="4682525" y="2714996"/>
            <a:ext cx="2367280" cy="857250"/>
          </a:xfrm>
          <a:custGeom>
            <a:rect b="b" l="l" r="r" t="t"/>
            <a:pathLst>
              <a:path extrusionOk="0" h="857250" w="2367279">
                <a:moveTo>
                  <a:pt x="78902" y="856743"/>
                </a:moveTo>
                <a:lnTo>
                  <a:pt x="2288059" y="856743"/>
                </a:lnTo>
                <a:lnTo>
                  <a:pt x="2318766" y="850547"/>
                </a:lnTo>
                <a:lnTo>
                  <a:pt x="2343847" y="833650"/>
                </a:lnTo>
                <a:lnTo>
                  <a:pt x="2360759" y="808592"/>
                </a:lnTo>
                <a:lnTo>
                  <a:pt x="2366961" y="777912"/>
                </a:lnTo>
                <a:lnTo>
                  <a:pt x="2366961" y="78831"/>
                </a:lnTo>
                <a:lnTo>
                  <a:pt x="2360759" y="48100"/>
                </a:lnTo>
                <a:lnTo>
                  <a:pt x="2343847" y="23047"/>
                </a:lnTo>
                <a:lnTo>
                  <a:pt x="2318766" y="6179"/>
                </a:lnTo>
                <a:lnTo>
                  <a:pt x="2288059" y="0"/>
                </a:lnTo>
                <a:lnTo>
                  <a:pt x="78902" y="0"/>
                </a:lnTo>
                <a:lnTo>
                  <a:pt x="48194" y="6179"/>
                </a:lnTo>
                <a:lnTo>
                  <a:pt x="23114" y="23047"/>
                </a:lnTo>
                <a:lnTo>
                  <a:pt x="6202" y="48100"/>
                </a:lnTo>
                <a:lnTo>
                  <a:pt x="0" y="78831"/>
                </a:lnTo>
                <a:lnTo>
                  <a:pt x="0" y="777912"/>
                </a:lnTo>
                <a:lnTo>
                  <a:pt x="6202" y="808592"/>
                </a:lnTo>
                <a:lnTo>
                  <a:pt x="23114" y="833650"/>
                </a:lnTo>
                <a:lnTo>
                  <a:pt x="48194" y="850547"/>
                </a:lnTo>
                <a:lnTo>
                  <a:pt x="78902" y="856743"/>
                </a:lnTo>
                <a:close/>
              </a:path>
            </a:pathLst>
          </a:custGeom>
          <a:noFill/>
          <a:ln cap="flat" cmpd="sng" w="9525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5178820" y="2981227"/>
            <a:ext cx="1377315" cy="287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Vulnerabilità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12"/>
          <p:cNvGrpSpPr/>
          <p:nvPr/>
        </p:nvGrpSpPr>
        <p:grpSpPr>
          <a:xfrm>
            <a:off x="4630851" y="3764102"/>
            <a:ext cx="2477812" cy="979342"/>
            <a:chOff x="4630851" y="3764102"/>
            <a:chExt cx="2477812" cy="979342"/>
          </a:xfrm>
        </p:grpSpPr>
        <p:pic>
          <p:nvPicPr>
            <p:cNvPr id="263" name="Google Shape;26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30851" y="3764102"/>
              <a:ext cx="2477812" cy="97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2"/>
            <p:cNvSpPr/>
            <p:nvPr/>
          </p:nvSpPr>
          <p:spPr>
            <a:xfrm>
              <a:off x="4682525" y="3800253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2288059" y="0"/>
                  </a:moveTo>
                  <a:lnTo>
                    <a:pt x="78902" y="0"/>
                  </a:lnTo>
                  <a:lnTo>
                    <a:pt x="48194" y="6196"/>
                  </a:lnTo>
                  <a:lnTo>
                    <a:pt x="23114" y="23093"/>
                  </a:lnTo>
                  <a:lnTo>
                    <a:pt x="6202" y="48151"/>
                  </a:lnTo>
                  <a:lnTo>
                    <a:pt x="0" y="78831"/>
                  </a:lnTo>
                  <a:lnTo>
                    <a:pt x="0" y="778033"/>
                  </a:lnTo>
                  <a:lnTo>
                    <a:pt x="6202" y="808713"/>
                  </a:lnTo>
                  <a:lnTo>
                    <a:pt x="23114" y="833771"/>
                  </a:lnTo>
                  <a:lnTo>
                    <a:pt x="48194" y="850668"/>
                  </a:lnTo>
                  <a:lnTo>
                    <a:pt x="78902" y="856864"/>
                  </a:lnTo>
                  <a:lnTo>
                    <a:pt x="2288059" y="856864"/>
                  </a:lnTo>
                  <a:lnTo>
                    <a:pt x="2318766" y="850668"/>
                  </a:lnTo>
                  <a:lnTo>
                    <a:pt x="2343847" y="833771"/>
                  </a:lnTo>
                  <a:lnTo>
                    <a:pt x="2360759" y="808713"/>
                  </a:lnTo>
                  <a:lnTo>
                    <a:pt x="2366961" y="778033"/>
                  </a:lnTo>
                  <a:lnTo>
                    <a:pt x="2366961" y="78831"/>
                  </a:lnTo>
                  <a:lnTo>
                    <a:pt x="2360759" y="48151"/>
                  </a:lnTo>
                  <a:lnTo>
                    <a:pt x="2343847" y="23093"/>
                  </a:lnTo>
                  <a:lnTo>
                    <a:pt x="2318766" y="6196"/>
                  </a:lnTo>
                  <a:lnTo>
                    <a:pt x="2288059" y="0"/>
                  </a:lnTo>
                  <a:close/>
                </a:path>
              </a:pathLst>
            </a:custGeom>
            <a:solidFill>
              <a:srgbClr val="1F579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12"/>
          <p:cNvSpPr/>
          <p:nvPr/>
        </p:nvSpPr>
        <p:spPr>
          <a:xfrm>
            <a:off x="4682525" y="3800253"/>
            <a:ext cx="2367280" cy="857250"/>
          </a:xfrm>
          <a:custGeom>
            <a:rect b="b" l="l" r="r" t="t"/>
            <a:pathLst>
              <a:path extrusionOk="0" h="857250" w="2367279">
                <a:moveTo>
                  <a:pt x="78902" y="856864"/>
                </a:moveTo>
                <a:lnTo>
                  <a:pt x="2288059" y="856864"/>
                </a:lnTo>
                <a:lnTo>
                  <a:pt x="2318766" y="850668"/>
                </a:lnTo>
                <a:lnTo>
                  <a:pt x="2343847" y="833771"/>
                </a:lnTo>
                <a:lnTo>
                  <a:pt x="2360759" y="808713"/>
                </a:lnTo>
                <a:lnTo>
                  <a:pt x="2366961" y="778033"/>
                </a:lnTo>
                <a:lnTo>
                  <a:pt x="2366961" y="78831"/>
                </a:lnTo>
                <a:lnTo>
                  <a:pt x="2360759" y="48151"/>
                </a:lnTo>
                <a:lnTo>
                  <a:pt x="2343847" y="23093"/>
                </a:lnTo>
                <a:lnTo>
                  <a:pt x="2318766" y="6196"/>
                </a:lnTo>
                <a:lnTo>
                  <a:pt x="2288059" y="0"/>
                </a:lnTo>
                <a:lnTo>
                  <a:pt x="78902" y="0"/>
                </a:lnTo>
                <a:lnTo>
                  <a:pt x="48194" y="6196"/>
                </a:lnTo>
                <a:lnTo>
                  <a:pt x="23114" y="23093"/>
                </a:lnTo>
                <a:lnTo>
                  <a:pt x="6202" y="48151"/>
                </a:lnTo>
                <a:lnTo>
                  <a:pt x="0" y="78831"/>
                </a:lnTo>
                <a:lnTo>
                  <a:pt x="0" y="778033"/>
                </a:lnTo>
                <a:lnTo>
                  <a:pt x="6202" y="808713"/>
                </a:lnTo>
                <a:lnTo>
                  <a:pt x="23114" y="833771"/>
                </a:lnTo>
                <a:lnTo>
                  <a:pt x="48194" y="850668"/>
                </a:lnTo>
                <a:lnTo>
                  <a:pt x="78902" y="856864"/>
                </a:lnTo>
                <a:close/>
              </a:path>
            </a:pathLst>
          </a:custGeom>
          <a:noFill/>
          <a:ln cap="flat" cmpd="sng" w="9525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5488030" y="4069075"/>
            <a:ext cx="1256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Minacce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12"/>
          <p:cNvGrpSpPr/>
          <p:nvPr/>
        </p:nvGrpSpPr>
        <p:grpSpPr>
          <a:xfrm>
            <a:off x="4630851" y="4852213"/>
            <a:ext cx="2477812" cy="970274"/>
            <a:chOff x="4630851" y="4852213"/>
            <a:chExt cx="2477812" cy="970274"/>
          </a:xfrm>
        </p:grpSpPr>
        <p:pic>
          <p:nvPicPr>
            <p:cNvPr id="268" name="Google Shape;268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30851" y="4852213"/>
              <a:ext cx="2477812" cy="970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2"/>
            <p:cNvSpPr/>
            <p:nvPr/>
          </p:nvSpPr>
          <p:spPr>
            <a:xfrm>
              <a:off x="4682525" y="4885510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2288059" y="0"/>
                  </a:moveTo>
                  <a:lnTo>
                    <a:pt x="78902" y="0"/>
                  </a:lnTo>
                  <a:lnTo>
                    <a:pt x="48194" y="6197"/>
                  </a:lnTo>
                  <a:lnTo>
                    <a:pt x="23114" y="23097"/>
                  </a:lnTo>
                  <a:lnTo>
                    <a:pt x="6202" y="48166"/>
                  </a:lnTo>
                  <a:lnTo>
                    <a:pt x="0" y="78867"/>
                  </a:lnTo>
                  <a:lnTo>
                    <a:pt x="0" y="778033"/>
                  </a:lnTo>
                  <a:lnTo>
                    <a:pt x="6202" y="808718"/>
                  </a:lnTo>
                  <a:lnTo>
                    <a:pt x="23114" y="833776"/>
                  </a:lnTo>
                  <a:lnTo>
                    <a:pt x="48194" y="850669"/>
                  </a:lnTo>
                  <a:lnTo>
                    <a:pt x="78902" y="856864"/>
                  </a:lnTo>
                  <a:lnTo>
                    <a:pt x="2288059" y="856864"/>
                  </a:lnTo>
                  <a:lnTo>
                    <a:pt x="2318766" y="850669"/>
                  </a:lnTo>
                  <a:lnTo>
                    <a:pt x="2343847" y="833776"/>
                  </a:lnTo>
                  <a:lnTo>
                    <a:pt x="2360759" y="808718"/>
                  </a:lnTo>
                  <a:lnTo>
                    <a:pt x="2366961" y="778033"/>
                  </a:lnTo>
                  <a:lnTo>
                    <a:pt x="2366961" y="78867"/>
                  </a:lnTo>
                  <a:lnTo>
                    <a:pt x="2360759" y="48166"/>
                  </a:lnTo>
                  <a:lnTo>
                    <a:pt x="2343847" y="23097"/>
                  </a:lnTo>
                  <a:lnTo>
                    <a:pt x="2318766" y="6197"/>
                  </a:lnTo>
                  <a:lnTo>
                    <a:pt x="2288059" y="0"/>
                  </a:lnTo>
                  <a:close/>
                </a:path>
              </a:pathLst>
            </a:custGeom>
            <a:solidFill>
              <a:srgbClr val="1F579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4682525" y="4885510"/>
              <a:ext cx="2367280" cy="857250"/>
            </a:xfrm>
            <a:custGeom>
              <a:rect b="b" l="l" r="r" t="t"/>
              <a:pathLst>
                <a:path extrusionOk="0" h="857250" w="2367279">
                  <a:moveTo>
                    <a:pt x="78902" y="856864"/>
                  </a:moveTo>
                  <a:lnTo>
                    <a:pt x="2288059" y="856864"/>
                  </a:lnTo>
                  <a:lnTo>
                    <a:pt x="2318766" y="850669"/>
                  </a:lnTo>
                  <a:lnTo>
                    <a:pt x="2343847" y="833776"/>
                  </a:lnTo>
                  <a:lnTo>
                    <a:pt x="2360759" y="808718"/>
                  </a:lnTo>
                  <a:lnTo>
                    <a:pt x="2366961" y="778033"/>
                  </a:lnTo>
                  <a:lnTo>
                    <a:pt x="2366961" y="78867"/>
                  </a:lnTo>
                  <a:lnTo>
                    <a:pt x="2360759" y="48166"/>
                  </a:lnTo>
                  <a:lnTo>
                    <a:pt x="2343847" y="23097"/>
                  </a:lnTo>
                  <a:lnTo>
                    <a:pt x="2318766" y="6197"/>
                  </a:lnTo>
                  <a:lnTo>
                    <a:pt x="2288059" y="0"/>
                  </a:lnTo>
                  <a:lnTo>
                    <a:pt x="78902" y="0"/>
                  </a:lnTo>
                  <a:lnTo>
                    <a:pt x="48194" y="6197"/>
                  </a:lnTo>
                  <a:lnTo>
                    <a:pt x="23114" y="23097"/>
                  </a:lnTo>
                  <a:lnTo>
                    <a:pt x="6202" y="48166"/>
                  </a:lnTo>
                  <a:lnTo>
                    <a:pt x="0" y="78867"/>
                  </a:lnTo>
                  <a:lnTo>
                    <a:pt x="0" y="778033"/>
                  </a:lnTo>
                  <a:lnTo>
                    <a:pt x="6202" y="808718"/>
                  </a:lnTo>
                  <a:lnTo>
                    <a:pt x="23114" y="833776"/>
                  </a:lnTo>
                  <a:lnTo>
                    <a:pt x="48194" y="850669"/>
                  </a:lnTo>
                  <a:lnTo>
                    <a:pt x="78902" y="856864"/>
                  </a:ln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12"/>
          <p:cNvSpPr txBox="1"/>
          <p:nvPr/>
        </p:nvSpPr>
        <p:spPr>
          <a:xfrm>
            <a:off x="5396905" y="5156275"/>
            <a:ext cx="158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Esposizione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12"/>
          <p:cNvGrpSpPr/>
          <p:nvPr/>
        </p:nvGrpSpPr>
        <p:grpSpPr>
          <a:xfrm>
            <a:off x="7199426" y="1252220"/>
            <a:ext cx="807785" cy="4914850"/>
            <a:chOff x="7199426" y="1252220"/>
            <a:chExt cx="807785" cy="4914850"/>
          </a:xfrm>
        </p:grpSpPr>
        <p:pic>
          <p:nvPicPr>
            <p:cNvPr id="273" name="Google Shape;273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99426" y="1252220"/>
              <a:ext cx="807785" cy="4914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2"/>
            <p:cNvSpPr/>
            <p:nvPr/>
          </p:nvSpPr>
          <p:spPr>
            <a:xfrm>
              <a:off x="7255335" y="1286969"/>
              <a:ext cx="686435" cy="4798695"/>
            </a:xfrm>
            <a:custGeom>
              <a:rect b="b" l="l" r="r" t="t"/>
              <a:pathLst>
                <a:path extrusionOk="0" h="4798695" w="686434">
                  <a:moveTo>
                    <a:pt x="526058" y="0"/>
                  </a:moveTo>
                  <a:lnTo>
                    <a:pt x="160104" y="0"/>
                  </a:lnTo>
                  <a:lnTo>
                    <a:pt x="109484" y="8150"/>
                  </a:lnTo>
                  <a:lnTo>
                    <a:pt x="65531" y="30843"/>
                  </a:lnTo>
                  <a:lnTo>
                    <a:pt x="30879" y="65446"/>
                  </a:lnTo>
                  <a:lnTo>
                    <a:pt x="8158" y="109322"/>
                  </a:lnTo>
                  <a:lnTo>
                    <a:pt x="0" y="159838"/>
                  </a:lnTo>
                  <a:lnTo>
                    <a:pt x="0" y="4638192"/>
                  </a:lnTo>
                  <a:lnTo>
                    <a:pt x="8158" y="4688741"/>
                  </a:lnTo>
                  <a:lnTo>
                    <a:pt x="30879" y="4732644"/>
                  </a:lnTo>
                  <a:lnTo>
                    <a:pt x="65531" y="4767266"/>
                  </a:lnTo>
                  <a:lnTo>
                    <a:pt x="109484" y="4789972"/>
                  </a:lnTo>
                  <a:lnTo>
                    <a:pt x="160104" y="4798126"/>
                  </a:lnTo>
                  <a:lnTo>
                    <a:pt x="526058" y="4798126"/>
                  </a:lnTo>
                  <a:lnTo>
                    <a:pt x="576620" y="4789972"/>
                  </a:lnTo>
                  <a:lnTo>
                    <a:pt x="620536" y="4767266"/>
                  </a:lnTo>
                  <a:lnTo>
                    <a:pt x="655170" y="4732644"/>
                  </a:lnTo>
                  <a:lnTo>
                    <a:pt x="677885" y="4688741"/>
                  </a:lnTo>
                  <a:lnTo>
                    <a:pt x="686042" y="4638192"/>
                  </a:lnTo>
                  <a:lnTo>
                    <a:pt x="686042" y="159838"/>
                  </a:lnTo>
                  <a:lnTo>
                    <a:pt x="677885" y="109322"/>
                  </a:lnTo>
                  <a:lnTo>
                    <a:pt x="655170" y="65446"/>
                  </a:lnTo>
                  <a:lnTo>
                    <a:pt x="620536" y="30843"/>
                  </a:lnTo>
                  <a:lnTo>
                    <a:pt x="576620" y="8150"/>
                  </a:lnTo>
                  <a:lnTo>
                    <a:pt x="526058" y="0"/>
                  </a:lnTo>
                  <a:close/>
                </a:path>
              </a:pathLst>
            </a:custGeom>
            <a:solidFill>
              <a:srgbClr val="3300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7255335" y="1286969"/>
              <a:ext cx="686435" cy="4798695"/>
            </a:xfrm>
            <a:custGeom>
              <a:rect b="b" l="l" r="r" t="t"/>
              <a:pathLst>
                <a:path extrusionOk="0" h="4798695" w="686434">
                  <a:moveTo>
                    <a:pt x="686042" y="4638192"/>
                  </a:moveTo>
                  <a:lnTo>
                    <a:pt x="686042" y="159838"/>
                  </a:lnTo>
                  <a:lnTo>
                    <a:pt x="677885" y="109322"/>
                  </a:lnTo>
                  <a:lnTo>
                    <a:pt x="655170" y="65446"/>
                  </a:lnTo>
                  <a:lnTo>
                    <a:pt x="620536" y="30843"/>
                  </a:lnTo>
                  <a:lnTo>
                    <a:pt x="576620" y="8150"/>
                  </a:lnTo>
                  <a:lnTo>
                    <a:pt x="526058" y="0"/>
                  </a:lnTo>
                  <a:lnTo>
                    <a:pt x="160104" y="0"/>
                  </a:lnTo>
                  <a:lnTo>
                    <a:pt x="109484" y="8150"/>
                  </a:lnTo>
                  <a:lnTo>
                    <a:pt x="65531" y="30843"/>
                  </a:lnTo>
                  <a:lnTo>
                    <a:pt x="30879" y="65446"/>
                  </a:lnTo>
                  <a:lnTo>
                    <a:pt x="8158" y="109322"/>
                  </a:lnTo>
                  <a:lnTo>
                    <a:pt x="0" y="159838"/>
                  </a:lnTo>
                  <a:lnTo>
                    <a:pt x="0" y="4638192"/>
                  </a:lnTo>
                  <a:lnTo>
                    <a:pt x="8158" y="4688741"/>
                  </a:lnTo>
                  <a:lnTo>
                    <a:pt x="30879" y="4732644"/>
                  </a:lnTo>
                  <a:lnTo>
                    <a:pt x="65531" y="4767266"/>
                  </a:lnTo>
                  <a:lnTo>
                    <a:pt x="109484" y="4789972"/>
                  </a:lnTo>
                  <a:lnTo>
                    <a:pt x="160104" y="4798126"/>
                  </a:lnTo>
                  <a:lnTo>
                    <a:pt x="526058" y="4798126"/>
                  </a:lnTo>
                  <a:lnTo>
                    <a:pt x="576620" y="4789972"/>
                  </a:lnTo>
                  <a:lnTo>
                    <a:pt x="620536" y="4767266"/>
                  </a:lnTo>
                  <a:lnTo>
                    <a:pt x="655170" y="4732644"/>
                  </a:lnTo>
                  <a:lnTo>
                    <a:pt x="677885" y="4688741"/>
                  </a:lnTo>
                  <a:lnTo>
                    <a:pt x="686042" y="4638192"/>
                  </a:ln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12"/>
          <p:cNvSpPr txBox="1"/>
          <p:nvPr/>
        </p:nvSpPr>
        <p:spPr>
          <a:xfrm rot="-5400000">
            <a:off x="6399100" y="3223397"/>
            <a:ext cx="2383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173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Correlazione tra eventi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12"/>
          <p:cNvGrpSpPr/>
          <p:nvPr/>
        </p:nvGrpSpPr>
        <p:grpSpPr>
          <a:xfrm>
            <a:off x="8061669" y="1506172"/>
            <a:ext cx="1588341" cy="1160702"/>
            <a:chOff x="8061669" y="1506172"/>
            <a:chExt cx="1588341" cy="1160702"/>
          </a:xfrm>
        </p:grpSpPr>
        <p:pic>
          <p:nvPicPr>
            <p:cNvPr id="278" name="Google Shape;278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061669" y="1506172"/>
              <a:ext cx="1588341" cy="1160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2"/>
            <p:cNvSpPr/>
            <p:nvPr/>
          </p:nvSpPr>
          <p:spPr>
            <a:xfrm>
              <a:off x="8112980" y="1548490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097740" y="0"/>
                  </a:moveTo>
                  <a:lnTo>
                    <a:pt x="1097740" y="257047"/>
                  </a:lnTo>
                  <a:lnTo>
                    <a:pt x="0" y="257047"/>
                  </a:lnTo>
                  <a:lnTo>
                    <a:pt x="0" y="771141"/>
                  </a:lnTo>
                  <a:lnTo>
                    <a:pt x="1097740" y="771141"/>
                  </a:lnTo>
                  <a:lnTo>
                    <a:pt x="1097740" y="1028189"/>
                  </a:lnTo>
                  <a:lnTo>
                    <a:pt x="1475070" y="514094"/>
                  </a:lnTo>
                  <a:lnTo>
                    <a:pt x="109774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12980" y="1548490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475070" y="514094"/>
                  </a:moveTo>
                  <a:lnTo>
                    <a:pt x="1097740" y="1028189"/>
                  </a:lnTo>
                  <a:lnTo>
                    <a:pt x="1097740" y="771141"/>
                  </a:lnTo>
                  <a:lnTo>
                    <a:pt x="0" y="771141"/>
                  </a:lnTo>
                  <a:lnTo>
                    <a:pt x="0" y="257047"/>
                  </a:lnTo>
                  <a:lnTo>
                    <a:pt x="1097740" y="257047"/>
                  </a:lnTo>
                  <a:lnTo>
                    <a:pt x="1097740" y="0"/>
                  </a:lnTo>
                  <a:lnTo>
                    <a:pt x="1475070" y="514094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12"/>
          <p:cNvSpPr txBox="1"/>
          <p:nvPr/>
        </p:nvSpPr>
        <p:spPr>
          <a:xfrm>
            <a:off x="8392655" y="1802691"/>
            <a:ext cx="929640" cy="487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10795" lvl="0" marL="22860" marR="5080" rtl="0" algn="l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Messaggi correlati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2"/>
          <p:cNvGrpSpPr/>
          <p:nvPr/>
        </p:nvGrpSpPr>
        <p:grpSpPr>
          <a:xfrm>
            <a:off x="8061669" y="2712215"/>
            <a:ext cx="1588341" cy="1151634"/>
            <a:chOff x="8061669" y="2712215"/>
            <a:chExt cx="1588341" cy="1151634"/>
          </a:xfrm>
        </p:grpSpPr>
        <p:pic>
          <p:nvPicPr>
            <p:cNvPr id="283" name="Google Shape;283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61669" y="2712215"/>
              <a:ext cx="1588341" cy="1151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2"/>
            <p:cNvSpPr/>
            <p:nvPr/>
          </p:nvSpPr>
          <p:spPr>
            <a:xfrm>
              <a:off x="8112980" y="2748004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097740" y="0"/>
                  </a:moveTo>
                  <a:lnTo>
                    <a:pt x="1097740" y="257047"/>
                  </a:lnTo>
                  <a:lnTo>
                    <a:pt x="0" y="257047"/>
                  </a:lnTo>
                  <a:lnTo>
                    <a:pt x="0" y="771141"/>
                  </a:lnTo>
                  <a:lnTo>
                    <a:pt x="1097740" y="771141"/>
                  </a:lnTo>
                  <a:lnTo>
                    <a:pt x="1097740" y="1028189"/>
                  </a:lnTo>
                  <a:lnTo>
                    <a:pt x="1475070" y="514094"/>
                  </a:lnTo>
                  <a:lnTo>
                    <a:pt x="109774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12980" y="2748004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475070" y="514094"/>
                  </a:moveTo>
                  <a:lnTo>
                    <a:pt x="1097740" y="1028189"/>
                  </a:lnTo>
                  <a:lnTo>
                    <a:pt x="1097740" y="771141"/>
                  </a:lnTo>
                  <a:lnTo>
                    <a:pt x="0" y="771141"/>
                  </a:lnTo>
                  <a:lnTo>
                    <a:pt x="0" y="257047"/>
                  </a:lnTo>
                  <a:lnTo>
                    <a:pt x="1097740" y="257047"/>
                  </a:lnTo>
                  <a:lnTo>
                    <a:pt x="1097740" y="0"/>
                  </a:lnTo>
                  <a:lnTo>
                    <a:pt x="1475070" y="514094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2"/>
          <p:cNvSpPr txBox="1"/>
          <p:nvPr/>
        </p:nvSpPr>
        <p:spPr>
          <a:xfrm>
            <a:off x="8392655" y="3004139"/>
            <a:ext cx="929640" cy="487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75">
            <a:spAutoFit/>
          </a:bodyPr>
          <a:lstStyle/>
          <a:p>
            <a:pPr indent="-151130" lvl="0" marL="163195" marR="5080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Allarmi correlati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2"/>
          <p:cNvGrpSpPr/>
          <p:nvPr/>
        </p:nvGrpSpPr>
        <p:grpSpPr>
          <a:xfrm>
            <a:off x="8061669" y="3909142"/>
            <a:ext cx="1588341" cy="1151634"/>
            <a:chOff x="8061669" y="3909142"/>
            <a:chExt cx="1588341" cy="1151634"/>
          </a:xfrm>
        </p:grpSpPr>
        <p:pic>
          <p:nvPicPr>
            <p:cNvPr id="288" name="Google Shape;288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61669" y="3909142"/>
              <a:ext cx="1588341" cy="1151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2"/>
            <p:cNvSpPr/>
            <p:nvPr/>
          </p:nvSpPr>
          <p:spPr>
            <a:xfrm>
              <a:off x="8112980" y="3947517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097740" y="0"/>
                  </a:moveTo>
                  <a:lnTo>
                    <a:pt x="1097740" y="257047"/>
                  </a:lnTo>
                  <a:lnTo>
                    <a:pt x="0" y="257047"/>
                  </a:lnTo>
                  <a:lnTo>
                    <a:pt x="0" y="771141"/>
                  </a:lnTo>
                  <a:lnTo>
                    <a:pt x="1097740" y="771141"/>
                  </a:lnTo>
                  <a:lnTo>
                    <a:pt x="1097740" y="1028225"/>
                  </a:lnTo>
                  <a:lnTo>
                    <a:pt x="1475070" y="514094"/>
                  </a:lnTo>
                  <a:lnTo>
                    <a:pt x="109774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8112980" y="3947517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475070" y="514094"/>
                  </a:moveTo>
                  <a:lnTo>
                    <a:pt x="1097740" y="1028225"/>
                  </a:lnTo>
                  <a:lnTo>
                    <a:pt x="1097740" y="771141"/>
                  </a:lnTo>
                  <a:lnTo>
                    <a:pt x="0" y="771141"/>
                  </a:lnTo>
                  <a:lnTo>
                    <a:pt x="0" y="257047"/>
                  </a:lnTo>
                  <a:lnTo>
                    <a:pt x="1097740" y="257047"/>
                  </a:lnTo>
                  <a:lnTo>
                    <a:pt x="1097740" y="0"/>
                  </a:lnTo>
                  <a:lnTo>
                    <a:pt x="1475070" y="514094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12"/>
          <p:cNvSpPr txBox="1"/>
          <p:nvPr/>
        </p:nvSpPr>
        <p:spPr>
          <a:xfrm>
            <a:off x="8516448" y="4322375"/>
            <a:ext cx="880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Minacce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12"/>
          <p:cNvGrpSpPr/>
          <p:nvPr/>
        </p:nvGrpSpPr>
        <p:grpSpPr>
          <a:xfrm>
            <a:off x="8061669" y="5015436"/>
            <a:ext cx="1588341" cy="1151683"/>
            <a:chOff x="8061669" y="5015436"/>
            <a:chExt cx="1588341" cy="1151683"/>
          </a:xfrm>
        </p:grpSpPr>
        <p:pic>
          <p:nvPicPr>
            <p:cNvPr id="293" name="Google Shape;293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061669" y="5015436"/>
              <a:ext cx="1588341" cy="1151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2"/>
            <p:cNvSpPr/>
            <p:nvPr/>
          </p:nvSpPr>
          <p:spPr>
            <a:xfrm>
              <a:off x="8112980" y="5056919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097740" y="0"/>
                  </a:moveTo>
                  <a:lnTo>
                    <a:pt x="1097740" y="257047"/>
                  </a:lnTo>
                  <a:lnTo>
                    <a:pt x="0" y="257047"/>
                  </a:lnTo>
                  <a:lnTo>
                    <a:pt x="0" y="771129"/>
                  </a:lnTo>
                  <a:lnTo>
                    <a:pt x="1097740" y="771129"/>
                  </a:lnTo>
                  <a:lnTo>
                    <a:pt x="1097740" y="1028178"/>
                  </a:lnTo>
                  <a:lnTo>
                    <a:pt x="1475070" y="514082"/>
                  </a:lnTo>
                  <a:lnTo>
                    <a:pt x="109774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8112980" y="5056919"/>
              <a:ext cx="1475105" cy="1028700"/>
            </a:xfrm>
            <a:custGeom>
              <a:rect b="b" l="l" r="r" t="t"/>
              <a:pathLst>
                <a:path extrusionOk="0" h="1028700" w="1475104">
                  <a:moveTo>
                    <a:pt x="1475070" y="514082"/>
                  </a:moveTo>
                  <a:lnTo>
                    <a:pt x="1097740" y="1028178"/>
                  </a:lnTo>
                  <a:lnTo>
                    <a:pt x="1097740" y="771129"/>
                  </a:lnTo>
                  <a:lnTo>
                    <a:pt x="0" y="771129"/>
                  </a:lnTo>
                  <a:lnTo>
                    <a:pt x="0" y="257047"/>
                  </a:lnTo>
                  <a:lnTo>
                    <a:pt x="1097740" y="257047"/>
                  </a:lnTo>
                  <a:lnTo>
                    <a:pt x="1097740" y="0"/>
                  </a:lnTo>
                  <a:lnTo>
                    <a:pt x="1475070" y="514082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12"/>
          <p:cNvSpPr txBox="1"/>
          <p:nvPr/>
        </p:nvSpPr>
        <p:spPr>
          <a:xfrm>
            <a:off x="8392655" y="5317395"/>
            <a:ext cx="929640" cy="487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Correlato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Attacchi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12"/>
          <p:cNvGrpSpPr/>
          <p:nvPr/>
        </p:nvGrpSpPr>
        <p:grpSpPr>
          <a:xfrm>
            <a:off x="1789855" y="1286969"/>
            <a:ext cx="1788328" cy="736480"/>
            <a:chOff x="1789855" y="1286969"/>
            <a:chExt cx="1788328" cy="736480"/>
          </a:xfrm>
        </p:grpSpPr>
        <p:pic>
          <p:nvPicPr>
            <p:cNvPr id="298" name="Google Shape;298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789855" y="1288091"/>
              <a:ext cx="1788328" cy="735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2"/>
            <p:cNvSpPr/>
            <p:nvPr/>
          </p:nvSpPr>
          <p:spPr>
            <a:xfrm>
              <a:off x="1813035" y="1286969"/>
              <a:ext cx="1732914" cy="685800"/>
            </a:xfrm>
            <a:custGeom>
              <a:rect b="b" l="l" r="r" t="t"/>
              <a:pathLst>
                <a:path extrusionOk="0" h="685800" w="1732914">
                  <a:moveTo>
                    <a:pt x="1354968" y="0"/>
                  </a:moveTo>
                  <a:lnTo>
                    <a:pt x="1354968" y="171324"/>
                  </a:lnTo>
                  <a:lnTo>
                    <a:pt x="0" y="171324"/>
                  </a:lnTo>
                  <a:lnTo>
                    <a:pt x="0" y="514094"/>
                  </a:lnTo>
                  <a:lnTo>
                    <a:pt x="1354968" y="514094"/>
                  </a:lnTo>
                  <a:lnTo>
                    <a:pt x="1354968" y="685419"/>
                  </a:lnTo>
                  <a:lnTo>
                    <a:pt x="1732298" y="342649"/>
                  </a:lnTo>
                  <a:lnTo>
                    <a:pt x="1354968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813035" y="1286969"/>
              <a:ext cx="1732914" cy="685800"/>
            </a:xfrm>
            <a:custGeom>
              <a:rect b="b" l="l" r="r" t="t"/>
              <a:pathLst>
                <a:path extrusionOk="0" h="685800" w="1732914">
                  <a:moveTo>
                    <a:pt x="1732298" y="342649"/>
                  </a:moveTo>
                  <a:lnTo>
                    <a:pt x="1354968" y="685419"/>
                  </a:lnTo>
                  <a:lnTo>
                    <a:pt x="1354968" y="514094"/>
                  </a:lnTo>
                  <a:lnTo>
                    <a:pt x="0" y="514094"/>
                  </a:lnTo>
                  <a:lnTo>
                    <a:pt x="0" y="171324"/>
                  </a:lnTo>
                  <a:lnTo>
                    <a:pt x="1354968" y="171324"/>
                  </a:lnTo>
                  <a:lnTo>
                    <a:pt x="1354968" y="0"/>
                  </a:lnTo>
                  <a:lnTo>
                    <a:pt x="1732298" y="342649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2"/>
          <p:cNvSpPr txBox="1"/>
          <p:nvPr/>
        </p:nvSpPr>
        <p:spPr>
          <a:xfrm>
            <a:off x="2096476" y="1484950"/>
            <a:ext cx="13326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Registri del firewall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12"/>
          <p:cNvGrpSpPr/>
          <p:nvPr/>
        </p:nvGrpSpPr>
        <p:grpSpPr>
          <a:xfrm>
            <a:off x="1762760" y="2104660"/>
            <a:ext cx="1869705" cy="807051"/>
            <a:chOff x="1762760" y="2104660"/>
            <a:chExt cx="1869705" cy="807051"/>
          </a:xfrm>
        </p:grpSpPr>
        <p:pic>
          <p:nvPicPr>
            <p:cNvPr id="303" name="Google Shape;303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62760" y="2104660"/>
              <a:ext cx="1869705" cy="807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2"/>
            <p:cNvSpPr/>
            <p:nvPr/>
          </p:nvSpPr>
          <p:spPr>
            <a:xfrm>
              <a:off x="1813035" y="2143713"/>
              <a:ext cx="1754505" cy="685800"/>
            </a:xfrm>
            <a:custGeom>
              <a:rect b="b" l="l" r="r" t="t"/>
              <a:pathLst>
                <a:path extrusionOk="0" h="685800" w="1754504">
                  <a:moveTo>
                    <a:pt x="1376630" y="0"/>
                  </a:moveTo>
                  <a:lnTo>
                    <a:pt x="1376630" y="171445"/>
                  </a:lnTo>
                  <a:lnTo>
                    <a:pt x="0" y="171445"/>
                  </a:lnTo>
                  <a:lnTo>
                    <a:pt x="0" y="514094"/>
                  </a:lnTo>
                  <a:lnTo>
                    <a:pt x="1376630" y="514094"/>
                  </a:lnTo>
                  <a:lnTo>
                    <a:pt x="1376630" y="685419"/>
                  </a:lnTo>
                  <a:lnTo>
                    <a:pt x="1753959" y="342770"/>
                  </a:lnTo>
                  <a:lnTo>
                    <a:pt x="137663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1813035" y="2143713"/>
              <a:ext cx="1754505" cy="685800"/>
            </a:xfrm>
            <a:custGeom>
              <a:rect b="b" l="l" r="r" t="t"/>
              <a:pathLst>
                <a:path extrusionOk="0" h="685800" w="1754504">
                  <a:moveTo>
                    <a:pt x="1753959" y="342770"/>
                  </a:moveTo>
                  <a:lnTo>
                    <a:pt x="1376630" y="685419"/>
                  </a:lnTo>
                  <a:lnTo>
                    <a:pt x="1376630" y="514094"/>
                  </a:lnTo>
                  <a:lnTo>
                    <a:pt x="0" y="514094"/>
                  </a:lnTo>
                  <a:lnTo>
                    <a:pt x="0" y="171445"/>
                  </a:lnTo>
                  <a:lnTo>
                    <a:pt x="1376630" y="171445"/>
                  </a:lnTo>
                  <a:lnTo>
                    <a:pt x="1376630" y="0"/>
                  </a:lnTo>
                  <a:lnTo>
                    <a:pt x="1753959" y="342770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2"/>
          <p:cNvSpPr txBox="1"/>
          <p:nvPr/>
        </p:nvSpPr>
        <p:spPr>
          <a:xfrm>
            <a:off x="2172105" y="2343385"/>
            <a:ext cx="1036955" cy="254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Avvisi NIDS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12"/>
          <p:cNvGrpSpPr/>
          <p:nvPr/>
        </p:nvGrpSpPr>
        <p:grpSpPr>
          <a:xfrm>
            <a:off x="1789857" y="2993323"/>
            <a:ext cx="1815510" cy="743575"/>
            <a:chOff x="1789857" y="2993323"/>
            <a:chExt cx="1815510" cy="743575"/>
          </a:xfrm>
        </p:grpSpPr>
        <p:pic>
          <p:nvPicPr>
            <p:cNvPr id="308" name="Google Shape;308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789857" y="2993323"/>
              <a:ext cx="1815510" cy="74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12"/>
            <p:cNvSpPr/>
            <p:nvPr/>
          </p:nvSpPr>
          <p:spPr>
            <a:xfrm>
              <a:off x="1813035" y="3000577"/>
              <a:ext cx="1756410" cy="685800"/>
            </a:xfrm>
            <a:custGeom>
              <a:rect b="b" l="l" r="r" t="t"/>
              <a:pathLst>
                <a:path extrusionOk="0" h="685800" w="1756410">
                  <a:moveTo>
                    <a:pt x="1379050" y="0"/>
                  </a:moveTo>
                  <a:lnTo>
                    <a:pt x="1379050" y="171324"/>
                  </a:lnTo>
                  <a:lnTo>
                    <a:pt x="0" y="171324"/>
                  </a:lnTo>
                  <a:lnTo>
                    <a:pt x="0" y="514094"/>
                  </a:lnTo>
                  <a:lnTo>
                    <a:pt x="1379050" y="514094"/>
                  </a:lnTo>
                  <a:lnTo>
                    <a:pt x="1379050" y="685419"/>
                  </a:lnTo>
                  <a:lnTo>
                    <a:pt x="1756380" y="342649"/>
                  </a:lnTo>
                  <a:lnTo>
                    <a:pt x="1379050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1813035" y="3000577"/>
              <a:ext cx="1756410" cy="685800"/>
            </a:xfrm>
            <a:custGeom>
              <a:rect b="b" l="l" r="r" t="t"/>
              <a:pathLst>
                <a:path extrusionOk="0" h="685800" w="1756410">
                  <a:moveTo>
                    <a:pt x="1756380" y="342649"/>
                  </a:moveTo>
                  <a:lnTo>
                    <a:pt x="1379050" y="685419"/>
                  </a:lnTo>
                  <a:lnTo>
                    <a:pt x="1379050" y="514094"/>
                  </a:lnTo>
                  <a:lnTo>
                    <a:pt x="0" y="514094"/>
                  </a:lnTo>
                  <a:lnTo>
                    <a:pt x="0" y="171324"/>
                  </a:lnTo>
                  <a:lnTo>
                    <a:pt x="1379050" y="171324"/>
                  </a:lnTo>
                  <a:lnTo>
                    <a:pt x="1379050" y="0"/>
                  </a:lnTo>
                  <a:lnTo>
                    <a:pt x="1756380" y="342649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12"/>
          <p:cNvSpPr txBox="1"/>
          <p:nvPr/>
        </p:nvSpPr>
        <p:spPr>
          <a:xfrm>
            <a:off x="2173315" y="3201821"/>
            <a:ext cx="1036955" cy="254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Avvisi HIDS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12"/>
          <p:cNvGrpSpPr/>
          <p:nvPr/>
        </p:nvGrpSpPr>
        <p:grpSpPr>
          <a:xfrm>
            <a:off x="1789854" y="3854782"/>
            <a:ext cx="1770179" cy="1532442"/>
            <a:chOff x="1789854" y="3854782"/>
            <a:chExt cx="1770179" cy="1532442"/>
          </a:xfrm>
        </p:grpSpPr>
        <p:pic>
          <p:nvPicPr>
            <p:cNvPr id="313" name="Google Shape;313;p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789854" y="3854782"/>
              <a:ext cx="1770179" cy="74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2"/>
            <p:cNvSpPr/>
            <p:nvPr/>
          </p:nvSpPr>
          <p:spPr>
            <a:xfrm>
              <a:off x="1813035" y="3857321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337905" y="0"/>
                  </a:moveTo>
                  <a:lnTo>
                    <a:pt x="1337905" y="171445"/>
                  </a:lnTo>
                  <a:lnTo>
                    <a:pt x="0" y="171445"/>
                  </a:lnTo>
                  <a:lnTo>
                    <a:pt x="0" y="514094"/>
                  </a:lnTo>
                  <a:lnTo>
                    <a:pt x="1337905" y="514094"/>
                  </a:lnTo>
                  <a:lnTo>
                    <a:pt x="1337905" y="685540"/>
                  </a:lnTo>
                  <a:lnTo>
                    <a:pt x="1715234" y="342770"/>
                  </a:lnTo>
                  <a:lnTo>
                    <a:pt x="1337905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1813035" y="3857321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715234" y="342770"/>
                  </a:moveTo>
                  <a:lnTo>
                    <a:pt x="1337905" y="685540"/>
                  </a:lnTo>
                  <a:lnTo>
                    <a:pt x="1337905" y="514094"/>
                  </a:lnTo>
                  <a:lnTo>
                    <a:pt x="0" y="514094"/>
                  </a:lnTo>
                  <a:lnTo>
                    <a:pt x="0" y="171445"/>
                  </a:lnTo>
                  <a:lnTo>
                    <a:pt x="1337905" y="171445"/>
                  </a:lnTo>
                  <a:lnTo>
                    <a:pt x="1337905" y="0"/>
                  </a:lnTo>
                  <a:lnTo>
                    <a:pt x="1715234" y="342770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2024760" y="4119688"/>
              <a:ext cx="1287780" cy="140970"/>
            </a:xfrm>
            <a:custGeom>
              <a:rect b="b" l="l" r="r" t="t"/>
              <a:pathLst>
                <a:path extrusionOk="0" h="140970" w="1287779">
                  <a:moveTo>
                    <a:pt x="72985" y="0"/>
                  </a:moveTo>
                  <a:lnTo>
                    <a:pt x="53223" y="0"/>
                  </a:lnTo>
                  <a:lnTo>
                    <a:pt x="0" y="138437"/>
                  </a:lnTo>
                  <a:lnTo>
                    <a:pt x="19471" y="138437"/>
                  </a:lnTo>
                  <a:lnTo>
                    <a:pt x="34695" y="96483"/>
                  </a:lnTo>
                  <a:lnTo>
                    <a:pt x="112515" y="96483"/>
                  </a:lnTo>
                  <a:lnTo>
                    <a:pt x="106422" y="81611"/>
                  </a:lnTo>
                  <a:lnTo>
                    <a:pt x="39983" y="81611"/>
                  </a:lnTo>
                  <a:lnTo>
                    <a:pt x="55207" y="40987"/>
                  </a:lnTo>
                  <a:lnTo>
                    <a:pt x="57485" y="34384"/>
                  </a:lnTo>
                  <a:lnTo>
                    <a:pt x="59490" y="27793"/>
                  </a:lnTo>
                  <a:lnTo>
                    <a:pt x="61220" y="21179"/>
                  </a:lnTo>
                  <a:lnTo>
                    <a:pt x="62674" y="14508"/>
                  </a:lnTo>
                  <a:lnTo>
                    <a:pt x="78929" y="14508"/>
                  </a:lnTo>
                  <a:lnTo>
                    <a:pt x="72985" y="0"/>
                  </a:lnTo>
                  <a:close/>
                </a:path>
                <a:path extrusionOk="0" h="140970" w="1287779">
                  <a:moveTo>
                    <a:pt x="112515" y="96483"/>
                  </a:moveTo>
                  <a:lnTo>
                    <a:pt x="92650" y="96483"/>
                  </a:lnTo>
                  <a:lnTo>
                    <a:pt x="108818" y="138437"/>
                  </a:lnTo>
                  <a:lnTo>
                    <a:pt x="129705" y="138437"/>
                  </a:lnTo>
                  <a:lnTo>
                    <a:pt x="112515" y="96483"/>
                  </a:lnTo>
                  <a:close/>
                </a:path>
                <a:path extrusionOk="0" h="140970" w="1287779">
                  <a:moveTo>
                    <a:pt x="78929" y="14508"/>
                  </a:moveTo>
                  <a:lnTo>
                    <a:pt x="62674" y="14508"/>
                  </a:lnTo>
                  <a:lnTo>
                    <a:pt x="64499" y="20518"/>
                  </a:lnTo>
                  <a:lnTo>
                    <a:pt x="66745" y="27309"/>
                  </a:lnTo>
                  <a:lnTo>
                    <a:pt x="69415" y="34894"/>
                  </a:lnTo>
                  <a:lnTo>
                    <a:pt x="72513" y="43284"/>
                  </a:lnTo>
                  <a:lnTo>
                    <a:pt x="86974" y="81611"/>
                  </a:lnTo>
                  <a:lnTo>
                    <a:pt x="106422" y="81611"/>
                  </a:lnTo>
                  <a:lnTo>
                    <a:pt x="78929" y="14508"/>
                  </a:lnTo>
                  <a:close/>
                </a:path>
                <a:path extrusionOk="0" h="140970" w="1287779">
                  <a:moveTo>
                    <a:pt x="155421" y="38085"/>
                  </a:moveTo>
                  <a:lnTo>
                    <a:pt x="140112" y="38085"/>
                  </a:lnTo>
                  <a:lnTo>
                    <a:pt x="140112" y="138437"/>
                  </a:lnTo>
                  <a:lnTo>
                    <a:pt x="157127" y="138437"/>
                  </a:lnTo>
                  <a:lnTo>
                    <a:pt x="157127" y="83667"/>
                  </a:lnTo>
                  <a:lnTo>
                    <a:pt x="157622" y="74826"/>
                  </a:lnTo>
                  <a:lnTo>
                    <a:pt x="171928" y="52352"/>
                  </a:lnTo>
                  <a:lnTo>
                    <a:pt x="155421" y="52352"/>
                  </a:lnTo>
                  <a:lnTo>
                    <a:pt x="155421" y="38085"/>
                  </a:lnTo>
                  <a:close/>
                </a:path>
                <a:path extrusionOk="0" h="140970" w="1287779">
                  <a:moveTo>
                    <a:pt x="217638" y="50659"/>
                  </a:moveTo>
                  <a:lnTo>
                    <a:pt x="188325" y="50659"/>
                  </a:lnTo>
                  <a:lnTo>
                    <a:pt x="192283" y="51627"/>
                  </a:lnTo>
                  <a:lnTo>
                    <a:pt x="199023" y="55737"/>
                  </a:lnTo>
                  <a:lnTo>
                    <a:pt x="201371" y="58397"/>
                  </a:lnTo>
                  <a:lnTo>
                    <a:pt x="202651" y="61768"/>
                  </a:lnTo>
                  <a:lnTo>
                    <a:pt x="204021" y="65289"/>
                  </a:lnTo>
                  <a:lnTo>
                    <a:pt x="204687" y="70488"/>
                  </a:lnTo>
                  <a:lnTo>
                    <a:pt x="204687" y="138437"/>
                  </a:lnTo>
                  <a:lnTo>
                    <a:pt x="221702" y="138437"/>
                  </a:lnTo>
                  <a:lnTo>
                    <a:pt x="221623" y="67526"/>
                  </a:lnTo>
                  <a:lnTo>
                    <a:pt x="221497" y="65289"/>
                  </a:lnTo>
                  <a:lnTo>
                    <a:pt x="221387" y="63355"/>
                  </a:lnTo>
                  <a:lnTo>
                    <a:pt x="220758" y="60211"/>
                  </a:lnTo>
                  <a:lnTo>
                    <a:pt x="219829" y="55737"/>
                  </a:lnTo>
                  <a:lnTo>
                    <a:pt x="219753" y="55375"/>
                  </a:lnTo>
                  <a:lnTo>
                    <a:pt x="217987" y="51143"/>
                  </a:lnTo>
                  <a:lnTo>
                    <a:pt x="217638" y="50659"/>
                  </a:lnTo>
                  <a:close/>
                </a:path>
                <a:path extrusionOk="0" h="140970" w="1287779">
                  <a:moveTo>
                    <a:pt x="193432" y="35909"/>
                  </a:moveTo>
                  <a:lnTo>
                    <a:pt x="187381" y="35909"/>
                  </a:lnTo>
                  <a:lnTo>
                    <a:pt x="176913" y="36997"/>
                  </a:lnTo>
                  <a:lnTo>
                    <a:pt x="177364" y="36997"/>
                  </a:lnTo>
                  <a:lnTo>
                    <a:pt x="168946" y="40004"/>
                  </a:lnTo>
                  <a:lnTo>
                    <a:pt x="161570" y="45141"/>
                  </a:lnTo>
                  <a:lnTo>
                    <a:pt x="155421" y="52352"/>
                  </a:lnTo>
                  <a:lnTo>
                    <a:pt x="171928" y="52352"/>
                  </a:lnTo>
                  <a:lnTo>
                    <a:pt x="176538" y="50659"/>
                  </a:lnTo>
                  <a:lnTo>
                    <a:pt x="217638" y="50659"/>
                  </a:lnTo>
                  <a:lnTo>
                    <a:pt x="212940" y="44130"/>
                  </a:lnTo>
                  <a:lnTo>
                    <a:pt x="209140" y="41350"/>
                  </a:lnTo>
                  <a:lnTo>
                    <a:pt x="198999" y="36997"/>
                  </a:lnTo>
                  <a:lnTo>
                    <a:pt x="193432" y="35909"/>
                  </a:lnTo>
                  <a:close/>
                </a:path>
                <a:path extrusionOk="0" h="140970" w="1287779">
                  <a:moveTo>
                    <a:pt x="269068" y="51385"/>
                  </a:moveTo>
                  <a:lnTo>
                    <a:pt x="252149" y="51385"/>
                  </a:lnTo>
                  <a:lnTo>
                    <a:pt x="252162" y="119334"/>
                  </a:lnTo>
                  <a:lnTo>
                    <a:pt x="269600" y="139767"/>
                  </a:lnTo>
                  <a:lnTo>
                    <a:pt x="279560" y="139767"/>
                  </a:lnTo>
                  <a:lnTo>
                    <a:pt x="283844" y="139284"/>
                  </a:lnTo>
                  <a:lnTo>
                    <a:pt x="288636" y="138317"/>
                  </a:lnTo>
                  <a:lnTo>
                    <a:pt x="286297" y="123929"/>
                  </a:lnTo>
                  <a:lnTo>
                    <a:pt x="276195" y="123929"/>
                  </a:lnTo>
                  <a:lnTo>
                    <a:pt x="274259" y="123445"/>
                  </a:lnTo>
                  <a:lnTo>
                    <a:pt x="272904" y="122720"/>
                  </a:lnTo>
                  <a:lnTo>
                    <a:pt x="271548" y="121873"/>
                  </a:lnTo>
                  <a:lnTo>
                    <a:pt x="270568" y="120785"/>
                  </a:lnTo>
                  <a:lnTo>
                    <a:pt x="269963" y="119334"/>
                  </a:lnTo>
                  <a:lnTo>
                    <a:pt x="269370" y="118004"/>
                  </a:lnTo>
                  <a:lnTo>
                    <a:pt x="269068" y="114861"/>
                  </a:lnTo>
                  <a:lnTo>
                    <a:pt x="269068" y="51385"/>
                  </a:lnTo>
                  <a:close/>
                </a:path>
                <a:path extrusionOk="0" h="140970" w="1287779">
                  <a:moveTo>
                    <a:pt x="286179" y="123203"/>
                  </a:moveTo>
                  <a:lnTo>
                    <a:pt x="283093" y="123687"/>
                  </a:lnTo>
                  <a:lnTo>
                    <a:pt x="280600" y="123929"/>
                  </a:lnTo>
                  <a:lnTo>
                    <a:pt x="286297" y="123929"/>
                  </a:lnTo>
                  <a:lnTo>
                    <a:pt x="286179" y="123203"/>
                  </a:lnTo>
                  <a:close/>
                </a:path>
                <a:path extrusionOk="0" h="140970" w="1287779">
                  <a:moveTo>
                    <a:pt x="286179" y="38085"/>
                  </a:moveTo>
                  <a:lnTo>
                    <a:pt x="239661" y="38085"/>
                  </a:lnTo>
                  <a:lnTo>
                    <a:pt x="239661" y="51385"/>
                  </a:lnTo>
                  <a:lnTo>
                    <a:pt x="286179" y="51385"/>
                  </a:lnTo>
                  <a:lnTo>
                    <a:pt x="286179" y="38085"/>
                  </a:lnTo>
                  <a:close/>
                </a:path>
                <a:path extrusionOk="0" h="140970" w="1287779">
                  <a:moveTo>
                    <a:pt x="269068" y="3143"/>
                  </a:moveTo>
                  <a:lnTo>
                    <a:pt x="252149" y="13299"/>
                  </a:lnTo>
                  <a:lnTo>
                    <a:pt x="252149" y="38085"/>
                  </a:lnTo>
                  <a:lnTo>
                    <a:pt x="269068" y="38085"/>
                  </a:lnTo>
                  <a:lnTo>
                    <a:pt x="269068" y="3143"/>
                  </a:lnTo>
                  <a:close/>
                </a:path>
                <a:path extrusionOk="0" h="140970" w="1287779">
                  <a:moveTo>
                    <a:pt x="320596" y="0"/>
                  </a:moveTo>
                  <a:lnTo>
                    <a:pt x="303581" y="0"/>
                  </a:lnTo>
                  <a:lnTo>
                    <a:pt x="303581" y="19465"/>
                  </a:lnTo>
                  <a:lnTo>
                    <a:pt x="320596" y="19465"/>
                  </a:lnTo>
                  <a:lnTo>
                    <a:pt x="320596" y="0"/>
                  </a:lnTo>
                  <a:close/>
                </a:path>
                <a:path extrusionOk="0" h="140970" w="1287779">
                  <a:moveTo>
                    <a:pt x="320596" y="38085"/>
                  </a:moveTo>
                  <a:lnTo>
                    <a:pt x="303581" y="38085"/>
                  </a:lnTo>
                  <a:lnTo>
                    <a:pt x="303581" y="138437"/>
                  </a:lnTo>
                  <a:lnTo>
                    <a:pt x="320596" y="138437"/>
                  </a:lnTo>
                  <a:lnTo>
                    <a:pt x="320596" y="38085"/>
                  </a:lnTo>
                  <a:close/>
                </a:path>
                <a:path extrusionOk="0" h="140970" w="1287779">
                  <a:moveTo>
                    <a:pt x="356526" y="38085"/>
                  </a:moveTo>
                  <a:lnTo>
                    <a:pt x="338555" y="38085"/>
                  </a:lnTo>
                  <a:lnTo>
                    <a:pt x="376760" y="138437"/>
                  </a:lnTo>
                  <a:lnTo>
                    <a:pt x="392638" y="138437"/>
                  </a:lnTo>
                  <a:lnTo>
                    <a:pt x="400240" y="118367"/>
                  </a:lnTo>
                  <a:lnTo>
                    <a:pt x="384505" y="118367"/>
                  </a:lnTo>
                  <a:lnTo>
                    <a:pt x="382557" y="111475"/>
                  </a:lnTo>
                  <a:lnTo>
                    <a:pt x="380415" y="104705"/>
                  </a:lnTo>
                  <a:lnTo>
                    <a:pt x="356526" y="38085"/>
                  </a:lnTo>
                  <a:close/>
                </a:path>
                <a:path extrusionOk="0" h="140970" w="1287779">
                  <a:moveTo>
                    <a:pt x="430649" y="38085"/>
                  </a:moveTo>
                  <a:lnTo>
                    <a:pt x="413150" y="38085"/>
                  </a:lnTo>
                  <a:lnTo>
                    <a:pt x="390846" y="99385"/>
                  </a:lnTo>
                  <a:lnTo>
                    <a:pt x="388136" y="106760"/>
                  </a:lnTo>
                  <a:lnTo>
                    <a:pt x="386018" y="113168"/>
                  </a:lnTo>
                  <a:lnTo>
                    <a:pt x="384505" y="118367"/>
                  </a:lnTo>
                  <a:lnTo>
                    <a:pt x="400240" y="118367"/>
                  </a:lnTo>
                  <a:lnTo>
                    <a:pt x="430649" y="38085"/>
                  </a:lnTo>
                  <a:close/>
                </a:path>
                <a:path extrusionOk="0" h="140970" w="1287779">
                  <a:moveTo>
                    <a:pt x="456740" y="0"/>
                  </a:moveTo>
                  <a:lnTo>
                    <a:pt x="439725" y="0"/>
                  </a:lnTo>
                  <a:lnTo>
                    <a:pt x="439725" y="19465"/>
                  </a:lnTo>
                  <a:lnTo>
                    <a:pt x="456740" y="19465"/>
                  </a:lnTo>
                  <a:lnTo>
                    <a:pt x="456740" y="0"/>
                  </a:lnTo>
                  <a:close/>
                </a:path>
                <a:path extrusionOk="0" h="140970" w="1287779">
                  <a:moveTo>
                    <a:pt x="456740" y="38085"/>
                  </a:moveTo>
                  <a:lnTo>
                    <a:pt x="439725" y="38085"/>
                  </a:lnTo>
                  <a:lnTo>
                    <a:pt x="439725" y="138437"/>
                  </a:lnTo>
                  <a:lnTo>
                    <a:pt x="456740" y="138437"/>
                  </a:lnTo>
                  <a:lnTo>
                    <a:pt x="456740" y="38085"/>
                  </a:lnTo>
                  <a:close/>
                </a:path>
                <a:path extrusionOk="0" h="140970" w="1287779">
                  <a:moveTo>
                    <a:pt x="500136" y="38085"/>
                  </a:moveTo>
                  <a:lnTo>
                    <a:pt x="484816" y="38085"/>
                  </a:lnTo>
                  <a:lnTo>
                    <a:pt x="484816" y="138437"/>
                  </a:lnTo>
                  <a:lnTo>
                    <a:pt x="501831" y="138437"/>
                  </a:lnTo>
                  <a:lnTo>
                    <a:pt x="501831" y="78710"/>
                  </a:lnTo>
                  <a:lnTo>
                    <a:pt x="502787" y="72181"/>
                  </a:lnTo>
                  <a:lnTo>
                    <a:pt x="505933" y="62145"/>
                  </a:lnTo>
                  <a:lnTo>
                    <a:pt x="508051" y="59002"/>
                  </a:lnTo>
                  <a:lnTo>
                    <a:pt x="511004" y="56826"/>
                  </a:lnTo>
                  <a:lnTo>
                    <a:pt x="513813" y="54649"/>
                  </a:lnTo>
                  <a:lnTo>
                    <a:pt x="513598" y="54649"/>
                  </a:lnTo>
                  <a:lnTo>
                    <a:pt x="517309" y="53440"/>
                  </a:lnTo>
                  <a:lnTo>
                    <a:pt x="500136" y="53440"/>
                  </a:lnTo>
                  <a:lnTo>
                    <a:pt x="500136" y="38085"/>
                  </a:lnTo>
                  <a:close/>
                </a:path>
                <a:path extrusionOk="0" h="140970" w="1287779">
                  <a:moveTo>
                    <a:pt x="527619" y="35909"/>
                  </a:moveTo>
                  <a:lnTo>
                    <a:pt x="517914" y="35909"/>
                  </a:lnTo>
                  <a:lnTo>
                    <a:pt x="514271" y="36997"/>
                  </a:lnTo>
                  <a:lnTo>
                    <a:pt x="507652" y="41591"/>
                  </a:lnTo>
                  <a:lnTo>
                    <a:pt x="504045" y="46186"/>
                  </a:lnTo>
                  <a:lnTo>
                    <a:pt x="500070" y="53440"/>
                  </a:lnTo>
                  <a:lnTo>
                    <a:pt x="525187" y="53440"/>
                  </a:lnTo>
                  <a:lnTo>
                    <a:pt x="529350" y="54649"/>
                  </a:lnTo>
                  <a:lnTo>
                    <a:pt x="533513" y="57067"/>
                  </a:lnTo>
                  <a:lnTo>
                    <a:pt x="539280" y="41591"/>
                  </a:lnTo>
                  <a:lnTo>
                    <a:pt x="539370" y="41350"/>
                  </a:lnTo>
                  <a:lnTo>
                    <a:pt x="533440" y="37722"/>
                  </a:lnTo>
                  <a:lnTo>
                    <a:pt x="527619" y="35909"/>
                  </a:lnTo>
                  <a:close/>
                </a:path>
                <a:path extrusionOk="0" h="140970" w="1287779">
                  <a:moveTo>
                    <a:pt x="565183" y="38085"/>
                  </a:moveTo>
                  <a:lnTo>
                    <a:pt x="548168" y="38085"/>
                  </a:lnTo>
                  <a:lnTo>
                    <a:pt x="548237" y="108574"/>
                  </a:lnTo>
                  <a:lnTo>
                    <a:pt x="571028" y="139526"/>
                  </a:lnTo>
                  <a:lnTo>
                    <a:pt x="576558" y="140735"/>
                  </a:lnTo>
                  <a:lnTo>
                    <a:pt x="582488" y="140735"/>
                  </a:lnTo>
                  <a:lnTo>
                    <a:pt x="592029" y="139669"/>
                  </a:lnTo>
                  <a:lnTo>
                    <a:pt x="600520" y="136473"/>
                  </a:lnTo>
                  <a:lnTo>
                    <a:pt x="607957" y="131145"/>
                  </a:lnTo>
                  <a:lnTo>
                    <a:pt x="612270" y="126105"/>
                  </a:lnTo>
                  <a:lnTo>
                    <a:pt x="580782" y="126105"/>
                  </a:lnTo>
                  <a:lnTo>
                    <a:pt x="576498" y="124775"/>
                  </a:lnTo>
                  <a:lnTo>
                    <a:pt x="565183" y="102649"/>
                  </a:lnTo>
                  <a:lnTo>
                    <a:pt x="565183" y="38085"/>
                  </a:lnTo>
                  <a:close/>
                </a:path>
                <a:path extrusionOk="0" h="140970" w="1287779">
                  <a:moveTo>
                    <a:pt x="629564" y="123687"/>
                  </a:moveTo>
                  <a:lnTo>
                    <a:pt x="614340" y="123687"/>
                  </a:lnTo>
                  <a:lnTo>
                    <a:pt x="614340" y="138437"/>
                  </a:lnTo>
                  <a:lnTo>
                    <a:pt x="629564" y="138437"/>
                  </a:lnTo>
                  <a:lnTo>
                    <a:pt x="629564" y="123687"/>
                  </a:lnTo>
                  <a:close/>
                </a:path>
                <a:path extrusionOk="0" h="140970" w="1287779">
                  <a:moveTo>
                    <a:pt x="629564" y="38085"/>
                  </a:moveTo>
                  <a:lnTo>
                    <a:pt x="612549" y="38085"/>
                  </a:lnTo>
                  <a:lnTo>
                    <a:pt x="612549" y="100473"/>
                  </a:lnTo>
                  <a:lnTo>
                    <a:pt x="611617" y="107002"/>
                  </a:lnTo>
                  <a:lnTo>
                    <a:pt x="607902" y="115949"/>
                  </a:lnTo>
                  <a:lnTo>
                    <a:pt x="604518" y="119697"/>
                  </a:lnTo>
                  <a:lnTo>
                    <a:pt x="600253" y="122115"/>
                  </a:lnTo>
                  <a:lnTo>
                    <a:pt x="595788" y="124775"/>
                  </a:lnTo>
                  <a:lnTo>
                    <a:pt x="590996" y="126105"/>
                  </a:lnTo>
                  <a:lnTo>
                    <a:pt x="612270" y="126105"/>
                  </a:lnTo>
                  <a:lnTo>
                    <a:pt x="614340" y="123687"/>
                  </a:lnTo>
                  <a:lnTo>
                    <a:pt x="629564" y="123687"/>
                  </a:lnTo>
                  <a:lnTo>
                    <a:pt x="629564" y="38085"/>
                  </a:lnTo>
                  <a:close/>
                </a:path>
                <a:path extrusionOk="0" h="140970" w="1287779">
                  <a:moveTo>
                    <a:pt x="667478" y="105914"/>
                  </a:moveTo>
                  <a:lnTo>
                    <a:pt x="650645" y="108453"/>
                  </a:lnTo>
                  <a:lnTo>
                    <a:pt x="652531" y="115955"/>
                  </a:lnTo>
                  <a:lnTo>
                    <a:pt x="655340" y="122493"/>
                  </a:lnTo>
                  <a:lnTo>
                    <a:pt x="693569" y="140735"/>
                  </a:lnTo>
                  <a:lnTo>
                    <a:pt x="701447" y="140735"/>
                  </a:lnTo>
                  <a:lnTo>
                    <a:pt x="727943" y="126710"/>
                  </a:lnTo>
                  <a:lnTo>
                    <a:pt x="685727" y="126710"/>
                  </a:lnTo>
                  <a:lnTo>
                    <a:pt x="680494" y="125138"/>
                  </a:lnTo>
                  <a:lnTo>
                    <a:pt x="679987" y="125138"/>
                  </a:lnTo>
                  <a:lnTo>
                    <a:pt x="675368" y="121390"/>
                  </a:lnTo>
                  <a:lnTo>
                    <a:pt x="671060" y="117762"/>
                  </a:lnTo>
                  <a:lnTo>
                    <a:pt x="668422" y="112563"/>
                  </a:lnTo>
                  <a:lnTo>
                    <a:pt x="667478" y="105914"/>
                  </a:lnTo>
                  <a:close/>
                </a:path>
                <a:path extrusionOk="0" h="140970" w="1287779">
                  <a:moveTo>
                    <a:pt x="698325" y="35909"/>
                  </a:moveTo>
                  <a:lnTo>
                    <a:pt x="685219" y="35909"/>
                  </a:lnTo>
                  <a:lnTo>
                    <a:pt x="680318" y="36513"/>
                  </a:lnTo>
                  <a:lnTo>
                    <a:pt x="675756" y="37843"/>
                  </a:lnTo>
                  <a:lnTo>
                    <a:pt x="671181" y="39294"/>
                  </a:lnTo>
                  <a:lnTo>
                    <a:pt x="667575" y="40866"/>
                  </a:lnTo>
                  <a:lnTo>
                    <a:pt x="664925" y="42800"/>
                  </a:lnTo>
                  <a:lnTo>
                    <a:pt x="661391" y="45339"/>
                  </a:lnTo>
                  <a:lnTo>
                    <a:pt x="658608" y="48483"/>
                  </a:lnTo>
                  <a:lnTo>
                    <a:pt x="656562" y="52352"/>
                  </a:lnTo>
                  <a:lnTo>
                    <a:pt x="654505" y="56100"/>
                  </a:lnTo>
                  <a:lnTo>
                    <a:pt x="653489" y="60332"/>
                  </a:lnTo>
                  <a:lnTo>
                    <a:pt x="653489" y="69642"/>
                  </a:lnTo>
                  <a:lnTo>
                    <a:pt x="685498" y="93661"/>
                  </a:lnTo>
                  <a:lnTo>
                    <a:pt x="703408" y="98297"/>
                  </a:lnTo>
                  <a:lnTo>
                    <a:pt x="709205" y="100231"/>
                  </a:lnTo>
                  <a:lnTo>
                    <a:pt x="711540" y="101682"/>
                  </a:lnTo>
                  <a:lnTo>
                    <a:pt x="714880" y="103858"/>
                  </a:lnTo>
                  <a:lnTo>
                    <a:pt x="716550" y="106881"/>
                  </a:lnTo>
                  <a:lnTo>
                    <a:pt x="716550" y="115103"/>
                  </a:lnTo>
                  <a:lnTo>
                    <a:pt x="714650" y="118730"/>
                  </a:lnTo>
                  <a:lnTo>
                    <a:pt x="710875" y="121994"/>
                  </a:lnTo>
                  <a:lnTo>
                    <a:pt x="707087" y="125138"/>
                  </a:lnTo>
                  <a:lnTo>
                    <a:pt x="701290" y="126710"/>
                  </a:lnTo>
                  <a:lnTo>
                    <a:pt x="727943" y="126710"/>
                  </a:lnTo>
                  <a:lnTo>
                    <a:pt x="728995" y="125138"/>
                  </a:lnTo>
                  <a:lnTo>
                    <a:pt x="732379" y="119939"/>
                  </a:lnTo>
                  <a:lnTo>
                    <a:pt x="734037" y="114619"/>
                  </a:lnTo>
                  <a:lnTo>
                    <a:pt x="734037" y="103133"/>
                  </a:lnTo>
                  <a:lnTo>
                    <a:pt x="701917" y="79938"/>
                  </a:lnTo>
                  <a:lnTo>
                    <a:pt x="685255" y="75324"/>
                  </a:lnTo>
                  <a:lnTo>
                    <a:pt x="680245" y="73873"/>
                  </a:lnTo>
                  <a:lnTo>
                    <a:pt x="669935" y="65047"/>
                  </a:lnTo>
                  <a:lnTo>
                    <a:pt x="669935" y="59365"/>
                  </a:lnTo>
                  <a:lnTo>
                    <a:pt x="671605" y="56342"/>
                  </a:lnTo>
                  <a:lnTo>
                    <a:pt x="674945" y="53682"/>
                  </a:lnTo>
                  <a:lnTo>
                    <a:pt x="678126" y="51264"/>
                  </a:lnTo>
                  <a:lnTo>
                    <a:pt x="677778" y="51264"/>
                  </a:lnTo>
                  <a:lnTo>
                    <a:pt x="683864" y="49813"/>
                  </a:lnTo>
                  <a:lnTo>
                    <a:pt x="725366" y="49813"/>
                  </a:lnTo>
                  <a:lnTo>
                    <a:pt x="721560" y="44614"/>
                  </a:lnTo>
                  <a:lnTo>
                    <a:pt x="717155" y="41591"/>
                  </a:lnTo>
                  <a:lnTo>
                    <a:pt x="705247" y="36997"/>
                  </a:lnTo>
                  <a:lnTo>
                    <a:pt x="698325" y="35909"/>
                  </a:lnTo>
                  <a:close/>
                </a:path>
                <a:path extrusionOk="0" h="140970" w="1287779">
                  <a:moveTo>
                    <a:pt x="725366" y="49813"/>
                  </a:moveTo>
                  <a:lnTo>
                    <a:pt x="698301" y="49813"/>
                  </a:lnTo>
                  <a:lnTo>
                    <a:pt x="703420" y="51264"/>
                  </a:lnTo>
                  <a:lnTo>
                    <a:pt x="710669" y="57067"/>
                  </a:lnTo>
                  <a:lnTo>
                    <a:pt x="712859" y="61057"/>
                  </a:lnTo>
                  <a:lnTo>
                    <a:pt x="713610" y="66256"/>
                  </a:lnTo>
                  <a:lnTo>
                    <a:pt x="730249" y="63959"/>
                  </a:lnTo>
                  <a:lnTo>
                    <a:pt x="729184" y="57551"/>
                  </a:lnTo>
                  <a:lnTo>
                    <a:pt x="727224" y="52352"/>
                  </a:lnTo>
                  <a:lnTo>
                    <a:pt x="725366" y="49813"/>
                  </a:lnTo>
                  <a:close/>
                </a:path>
                <a:path extrusionOk="0" h="140970" w="1287779">
                  <a:moveTo>
                    <a:pt x="871693" y="0"/>
                  </a:moveTo>
                  <a:lnTo>
                    <a:pt x="851931" y="0"/>
                  </a:lnTo>
                  <a:lnTo>
                    <a:pt x="798708" y="138437"/>
                  </a:lnTo>
                  <a:lnTo>
                    <a:pt x="818180" y="138437"/>
                  </a:lnTo>
                  <a:lnTo>
                    <a:pt x="833404" y="96483"/>
                  </a:lnTo>
                  <a:lnTo>
                    <a:pt x="911224" y="96483"/>
                  </a:lnTo>
                  <a:lnTo>
                    <a:pt x="905131" y="81611"/>
                  </a:lnTo>
                  <a:lnTo>
                    <a:pt x="838692" y="81611"/>
                  </a:lnTo>
                  <a:lnTo>
                    <a:pt x="853916" y="40987"/>
                  </a:lnTo>
                  <a:lnTo>
                    <a:pt x="856194" y="34384"/>
                  </a:lnTo>
                  <a:lnTo>
                    <a:pt x="858199" y="27793"/>
                  </a:lnTo>
                  <a:lnTo>
                    <a:pt x="859929" y="21179"/>
                  </a:lnTo>
                  <a:lnTo>
                    <a:pt x="861383" y="14508"/>
                  </a:lnTo>
                  <a:lnTo>
                    <a:pt x="877638" y="14508"/>
                  </a:lnTo>
                  <a:lnTo>
                    <a:pt x="871693" y="0"/>
                  </a:lnTo>
                  <a:close/>
                </a:path>
                <a:path extrusionOk="0" h="140970" w="1287779">
                  <a:moveTo>
                    <a:pt x="911224" y="96483"/>
                  </a:moveTo>
                  <a:lnTo>
                    <a:pt x="891359" y="96483"/>
                  </a:lnTo>
                  <a:lnTo>
                    <a:pt x="907526" y="138437"/>
                  </a:lnTo>
                  <a:lnTo>
                    <a:pt x="928414" y="138437"/>
                  </a:lnTo>
                  <a:lnTo>
                    <a:pt x="911224" y="96483"/>
                  </a:lnTo>
                  <a:close/>
                </a:path>
                <a:path extrusionOk="0" h="140970" w="1287779">
                  <a:moveTo>
                    <a:pt x="877638" y="14508"/>
                  </a:moveTo>
                  <a:lnTo>
                    <a:pt x="861383" y="14508"/>
                  </a:lnTo>
                  <a:lnTo>
                    <a:pt x="863208" y="20518"/>
                  </a:lnTo>
                  <a:lnTo>
                    <a:pt x="865454" y="27309"/>
                  </a:lnTo>
                  <a:lnTo>
                    <a:pt x="868124" y="34894"/>
                  </a:lnTo>
                  <a:lnTo>
                    <a:pt x="871222" y="43284"/>
                  </a:lnTo>
                  <a:lnTo>
                    <a:pt x="885683" y="81611"/>
                  </a:lnTo>
                  <a:lnTo>
                    <a:pt x="905131" y="81611"/>
                  </a:lnTo>
                  <a:lnTo>
                    <a:pt x="877638" y="14508"/>
                  </a:lnTo>
                  <a:close/>
                </a:path>
                <a:path extrusionOk="0" h="140970" w="1287779">
                  <a:moveTo>
                    <a:pt x="955425" y="0"/>
                  </a:moveTo>
                  <a:lnTo>
                    <a:pt x="938446" y="0"/>
                  </a:lnTo>
                  <a:lnTo>
                    <a:pt x="938446" y="138437"/>
                  </a:lnTo>
                  <a:lnTo>
                    <a:pt x="955425" y="138437"/>
                  </a:lnTo>
                  <a:lnTo>
                    <a:pt x="955425" y="0"/>
                  </a:lnTo>
                  <a:close/>
                </a:path>
                <a:path extrusionOk="0" h="140970" w="1287779">
                  <a:moveTo>
                    <a:pt x="1025372" y="35909"/>
                  </a:moveTo>
                  <a:lnTo>
                    <a:pt x="985891" y="57517"/>
                  </a:lnTo>
                  <a:lnTo>
                    <a:pt x="978539" y="89108"/>
                  </a:lnTo>
                  <a:lnTo>
                    <a:pt x="979318" y="100390"/>
                  </a:lnTo>
                  <a:lnTo>
                    <a:pt x="979337" y="100669"/>
                  </a:lnTo>
                  <a:lnTo>
                    <a:pt x="1006645" y="137319"/>
                  </a:lnTo>
                  <a:lnTo>
                    <a:pt x="1026340" y="140735"/>
                  </a:lnTo>
                  <a:lnTo>
                    <a:pt x="1034738" y="140194"/>
                  </a:lnTo>
                  <a:lnTo>
                    <a:pt x="1060987" y="126710"/>
                  </a:lnTo>
                  <a:lnTo>
                    <a:pt x="1018111" y="126710"/>
                  </a:lnTo>
                  <a:lnTo>
                    <a:pt x="1011092" y="123808"/>
                  </a:lnTo>
                  <a:lnTo>
                    <a:pt x="996086" y="92614"/>
                  </a:lnTo>
                  <a:lnTo>
                    <a:pt x="1070996" y="92614"/>
                  </a:lnTo>
                  <a:lnTo>
                    <a:pt x="1071117" y="88140"/>
                  </a:lnTo>
                  <a:lnTo>
                    <a:pt x="1070477" y="78710"/>
                  </a:lnTo>
                  <a:lnTo>
                    <a:pt x="997054" y="78710"/>
                  </a:lnTo>
                  <a:lnTo>
                    <a:pt x="997635" y="70246"/>
                  </a:lnTo>
                  <a:lnTo>
                    <a:pt x="997660" y="69883"/>
                  </a:lnTo>
                  <a:lnTo>
                    <a:pt x="1000564" y="62871"/>
                  </a:lnTo>
                  <a:lnTo>
                    <a:pt x="1011213" y="52473"/>
                  </a:lnTo>
                  <a:lnTo>
                    <a:pt x="1017748" y="49813"/>
                  </a:lnTo>
                  <a:lnTo>
                    <a:pt x="1058470" y="49813"/>
                  </a:lnTo>
                  <a:lnTo>
                    <a:pt x="1058289" y="49571"/>
                  </a:lnTo>
                  <a:lnTo>
                    <a:pt x="1051461" y="43560"/>
                  </a:lnTo>
                  <a:lnTo>
                    <a:pt x="1043829" y="39370"/>
                  </a:lnTo>
                  <a:lnTo>
                    <a:pt x="1035062" y="36772"/>
                  </a:lnTo>
                  <a:lnTo>
                    <a:pt x="1035228" y="36772"/>
                  </a:lnTo>
                  <a:lnTo>
                    <a:pt x="1025372" y="35909"/>
                  </a:lnTo>
                  <a:close/>
                </a:path>
                <a:path extrusionOk="0" h="140970" w="1287779">
                  <a:moveTo>
                    <a:pt x="1052964" y="106155"/>
                  </a:moveTo>
                  <a:lnTo>
                    <a:pt x="1050378" y="113085"/>
                  </a:lnTo>
                  <a:lnTo>
                    <a:pt x="1050302" y="113289"/>
                  </a:lnTo>
                  <a:lnTo>
                    <a:pt x="1046792" y="118488"/>
                  </a:lnTo>
                  <a:lnTo>
                    <a:pt x="1042436" y="121873"/>
                  </a:lnTo>
                  <a:lnTo>
                    <a:pt x="1038079" y="125138"/>
                  </a:lnTo>
                  <a:lnTo>
                    <a:pt x="1032754" y="126710"/>
                  </a:lnTo>
                  <a:lnTo>
                    <a:pt x="1060987" y="126710"/>
                  </a:lnTo>
                  <a:lnTo>
                    <a:pt x="1064597" y="122024"/>
                  </a:lnTo>
                  <a:lnTo>
                    <a:pt x="1067991" y="115609"/>
                  </a:lnTo>
                  <a:lnTo>
                    <a:pt x="1070511" y="108332"/>
                  </a:lnTo>
                  <a:lnTo>
                    <a:pt x="1052964" y="106155"/>
                  </a:lnTo>
                  <a:close/>
                </a:path>
                <a:path extrusionOk="0" h="140970" w="1287779">
                  <a:moveTo>
                    <a:pt x="1058470" y="49813"/>
                  </a:moveTo>
                  <a:lnTo>
                    <a:pt x="1034207" y="49813"/>
                  </a:lnTo>
                  <a:lnTo>
                    <a:pt x="1041225" y="53077"/>
                  </a:lnTo>
                  <a:lnTo>
                    <a:pt x="1046671" y="59727"/>
                  </a:lnTo>
                  <a:lnTo>
                    <a:pt x="1050181" y="63838"/>
                  </a:lnTo>
                  <a:lnTo>
                    <a:pt x="1052236" y="69883"/>
                  </a:lnTo>
                  <a:lnTo>
                    <a:pt x="1052359" y="70246"/>
                  </a:lnTo>
                  <a:lnTo>
                    <a:pt x="1053085" y="78710"/>
                  </a:lnTo>
                  <a:lnTo>
                    <a:pt x="1070477" y="78710"/>
                  </a:lnTo>
                  <a:lnTo>
                    <a:pt x="1070374" y="77187"/>
                  </a:lnTo>
                  <a:lnTo>
                    <a:pt x="1070320" y="76401"/>
                  </a:lnTo>
                  <a:lnTo>
                    <a:pt x="1067925" y="66045"/>
                  </a:lnTo>
                  <a:lnTo>
                    <a:pt x="1063918" y="57094"/>
                  </a:lnTo>
                  <a:lnTo>
                    <a:pt x="1058470" y="49813"/>
                  </a:lnTo>
                  <a:close/>
                </a:path>
                <a:path extrusionOk="0" h="140970" w="1287779">
                  <a:moveTo>
                    <a:pt x="1176643" y="51385"/>
                  </a:moveTo>
                  <a:lnTo>
                    <a:pt x="1159822" y="51385"/>
                  </a:lnTo>
                  <a:lnTo>
                    <a:pt x="1159832" y="119334"/>
                  </a:lnTo>
                  <a:lnTo>
                    <a:pt x="1160427" y="125984"/>
                  </a:lnTo>
                  <a:lnTo>
                    <a:pt x="1161879" y="129128"/>
                  </a:lnTo>
                  <a:lnTo>
                    <a:pt x="1163210" y="132271"/>
                  </a:lnTo>
                  <a:lnTo>
                    <a:pt x="1165630" y="134931"/>
                  </a:lnTo>
                  <a:lnTo>
                    <a:pt x="1172407" y="138800"/>
                  </a:lnTo>
                  <a:lnTo>
                    <a:pt x="1177248" y="139767"/>
                  </a:lnTo>
                  <a:lnTo>
                    <a:pt x="1187171" y="139767"/>
                  </a:lnTo>
                  <a:lnTo>
                    <a:pt x="1191528" y="139284"/>
                  </a:lnTo>
                  <a:lnTo>
                    <a:pt x="1195658" y="138437"/>
                  </a:lnTo>
                  <a:lnTo>
                    <a:pt x="1196267" y="138437"/>
                  </a:lnTo>
                  <a:lnTo>
                    <a:pt x="1193943" y="123929"/>
                  </a:lnTo>
                  <a:lnTo>
                    <a:pt x="1183783" y="123929"/>
                  </a:lnTo>
                  <a:lnTo>
                    <a:pt x="1181847" y="123445"/>
                  </a:lnTo>
                  <a:lnTo>
                    <a:pt x="1180515" y="122720"/>
                  </a:lnTo>
                  <a:lnTo>
                    <a:pt x="1179184" y="121873"/>
                  </a:lnTo>
                  <a:lnTo>
                    <a:pt x="1178216" y="120785"/>
                  </a:lnTo>
                  <a:lnTo>
                    <a:pt x="1177611" y="119334"/>
                  </a:lnTo>
                  <a:lnTo>
                    <a:pt x="1177006" y="118004"/>
                  </a:lnTo>
                  <a:lnTo>
                    <a:pt x="1176643" y="114861"/>
                  </a:lnTo>
                  <a:lnTo>
                    <a:pt x="1176643" y="51385"/>
                  </a:lnTo>
                  <a:close/>
                </a:path>
                <a:path extrusionOk="0" h="140970" w="1287779">
                  <a:moveTo>
                    <a:pt x="1108269" y="38085"/>
                  </a:moveTo>
                  <a:lnTo>
                    <a:pt x="1092900" y="38085"/>
                  </a:lnTo>
                  <a:lnTo>
                    <a:pt x="1092900" y="138437"/>
                  </a:lnTo>
                  <a:lnTo>
                    <a:pt x="1109963" y="138437"/>
                  </a:lnTo>
                  <a:lnTo>
                    <a:pt x="1109963" y="78710"/>
                  </a:lnTo>
                  <a:lnTo>
                    <a:pt x="1110931" y="72181"/>
                  </a:lnTo>
                  <a:lnTo>
                    <a:pt x="1112746" y="66135"/>
                  </a:lnTo>
                  <a:lnTo>
                    <a:pt x="1114077" y="62145"/>
                  </a:lnTo>
                  <a:lnTo>
                    <a:pt x="1116135" y="59002"/>
                  </a:lnTo>
                  <a:lnTo>
                    <a:pt x="1119160" y="56826"/>
                  </a:lnTo>
                  <a:lnTo>
                    <a:pt x="1121912" y="54649"/>
                  </a:lnTo>
                  <a:lnTo>
                    <a:pt x="1121688" y="54649"/>
                  </a:lnTo>
                  <a:lnTo>
                    <a:pt x="1125453" y="53440"/>
                  </a:lnTo>
                  <a:lnTo>
                    <a:pt x="1108269" y="53440"/>
                  </a:lnTo>
                  <a:lnTo>
                    <a:pt x="1108269" y="38085"/>
                  </a:lnTo>
                  <a:close/>
                </a:path>
                <a:path extrusionOk="0" h="140970" w="1287779">
                  <a:moveTo>
                    <a:pt x="1193827" y="123203"/>
                  </a:moveTo>
                  <a:lnTo>
                    <a:pt x="1190681" y="123687"/>
                  </a:lnTo>
                  <a:lnTo>
                    <a:pt x="1188261" y="123929"/>
                  </a:lnTo>
                  <a:lnTo>
                    <a:pt x="1193943" y="123929"/>
                  </a:lnTo>
                  <a:lnTo>
                    <a:pt x="1193827" y="123203"/>
                  </a:lnTo>
                  <a:close/>
                </a:path>
                <a:path extrusionOk="0" h="140970" w="1287779">
                  <a:moveTo>
                    <a:pt x="1135739" y="35909"/>
                  </a:moveTo>
                  <a:lnTo>
                    <a:pt x="1126058" y="35909"/>
                  </a:lnTo>
                  <a:lnTo>
                    <a:pt x="1122428" y="36997"/>
                  </a:lnTo>
                  <a:lnTo>
                    <a:pt x="1119039" y="39294"/>
                  </a:lnTo>
                  <a:lnTo>
                    <a:pt x="1115772" y="41591"/>
                  </a:lnTo>
                  <a:lnTo>
                    <a:pt x="1112141" y="46186"/>
                  </a:lnTo>
                  <a:lnTo>
                    <a:pt x="1108203" y="53440"/>
                  </a:lnTo>
                  <a:lnTo>
                    <a:pt x="1133319" y="53440"/>
                  </a:lnTo>
                  <a:lnTo>
                    <a:pt x="1137434" y="54649"/>
                  </a:lnTo>
                  <a:lnTo>
                    <a:pt x="1141669" y="57067"/>
                  </a:lnTo>
                  <a:lnTo>
                    <a:pt x="1147236" y="42004"/>
                  </a:lnTo>
                  <a:lnTo>
                    <a:pt x="1147236" y="41201"/>
                  </a:lnTo>
                  <a:lnTo>
                    <a:pt x="1141548" y="37722"/>
                  </a:lnTo>
                  <a:lnTo>
                    <a:pt x="1135739" y="35909"/>
                  </a:lnTo>
                  <a:close/>
                </a:path>
                <a:path extrusionOk="0" h="140970" w="1287779">
                  <a:moveTo>
                    <a:pt x="1193827" y="38085"/>
                  </a:moveTo>
                  <a:lnTo>
                    <a:pt x="1147236" y="38085"/>
                  </a:lnTo>
                  <a:lnTo>
                    <a:pt x="1147236" y="41201"/>
                  </a:lnTo>
                  <a:lnTo>
                    <a:pt x="1147478" y="41350"/>
                  </a:lnTo>
                  <a:lnTo>
                    <a:pt x="1147236" y="42004"/>
                  </a:lnTo>
                  <a:lnTo>
                    <a:pt x="1147236" y="51385"/>
                  </a:lnTo>
                  <a:lnTo>
                    <a:pt x="1193827" y="51385"/>
                  </a:lnTo>
                  <a:lnTo>
                    <a:pt x="1193827" y="38085"/>
                  </a:lnTo>
                  <a:close/>
                </a:path>
                <a:path extrusionOk="0" h="140970" w="1287779">
                  <a:moveTo>
                    <a:pt x="1147236" y="41201"/>
                  </a:moveTo>
                  <a:lnTo>
                    <a:pt x="1147236" y="42004"/>
                  </a:lnTo>
                  <a:lnTo>
                    <a:pt x="1147389" y="41591"/>
                  </a:lnTo>
                  <a:lnTo>
                    <a:pt x="1147478" y="41350"/>
                  </a:lnTo>
                  <a:lnTo>
                    <a:pt x="1147236" y="41201"/>
                  </a:lnTo>
                  <a:close/>
                </a:path>
                <a:path extrusionOk="0" h="140970" w="1287779">
                  <a:moveTo>
                    <a:pt x="1176643" y="3143"/>
                  </a:moveTo>
                  <a:lnTo>
                    <a:pt x="1159822" y="13299"/>
                  </a:lnTo>
                  <a:lnTo>
                    <a:pt x="1159822" y="38085"/>
                  </a:lnTo>
                  <a:lnTo>
                    <a:pt x="1176643" y="38085"/>
                  </a:lnTo>
                  <a:lnTo>
                    <a:pt x="1176643" y="3143"/>
                  </a:lnTo>
                  <a:close/>
                </a:path>
                <a:path extrusionOk="0" h="140970" w="1287779">
                  <a:moveTo>
                    <a:pt x="1221177" y="105914"/>
                  </a:moveTo>
                  <a:lnTo>
                    <a:pt x="1204356" y="108453"/>
                  </a:lnTo>
                  <a:lnTo>
                    <a:pt x="1206194" y="115955"/>
                  </a:lnTo>
                  <a:lnTo>
                    <a:pt x="1208985" y="122493"/>
                  </a:lnTo>
                  <a:lnTo>
                    <a:pt x="1247196" y="140735"/>
                  </a:lnTo>
                  <a:lnTo>
                    <a:pt x="1255062" y="140735"/>
                  </a:lnTo>
                  <a:lnTo>
                    <a:pt x="1281617" y="126710"/>
                  </a:lnTo>
                  <a:lnTo>
                    <a:pt x="1239329" y="126710"/>
                  </a:lnTo>
                  <a:lnTo>
                    <a:pt x="1234190" y="125138"/>
                  </a:lnTo>
                  <a:lnTo>
                    <a:pt x="1233700" y="125138"/>
                  </a:lnTo>
                  <a:lnTo>
                    <a:pt x="1229043" y="121390"/>
                  </a:lnTo>
                  <a:lnTo>
                    <a:pt x="1224687" y="117762"/>
                  </a:lnTo>
                  <a:lnTo>
                    <a:pt x="1222024" y="112563"/>
                  </a:lnTo>
                  <a:lnTo>
                    <a:pt x="1221300" y="106881"/>
                  </a:lnTo>
                  <a:lnTo>
                    <a:pt x="1221177" y="105914"/>
                  </a:lnTo>
                  <a:close/>
                </a:path>
                <a:path extrusionOk="0" h="140970" w="1287779">
                  <a:moveTo>
                    <a:pt x="1252036" y="35909"/>
                  </a:moveTo>
                  <a:lnTo>
                    <a:pt x="1238845" y="35909"/>
                  </a:lnTo>
                  <a:lnTo>
                    <a:pt x="1234005" y="36513"/>
                  </a:lnTo>
                  <a:lnTo>
                    <a:pt x="1229406" y="37843"/>
                  </a:lnTo>
                  <a:lnTo>
                    <a:pt x="1224808" y="39294"/>
                  </a:lnTo>
                  <a:lnTo>
                    <a:pt x="1221177" y="40866"/>
                  </a:lnTo>
                  <a:lnTo>
                    <a:pt x="1218636" y="42800"/>
                  </a:lnTo>
                  <a:lnTo>
                    <a:pt x="1215005" y="45339"/>
                  </a:lnTo>
                  <a:lnTo>
                    <a:pt x="1212222" y="48483"/>
                  </a:lnTo>
                  <a:lnTo>
                    <a:pt x="1210165" y="52352"/>
                  </a:lnTo>
                  <a:lnTo>
                    <a:pt x="1208107" y="56100"/>
                  </a:lnTo>
                  <a:lnTo>
                    <a:pt x="1207139" y="60332"/>
                  </a:lnTo>
                  <a:lnTo>
                    <a:pt x="1207139" y="69642"/>
                  </a:lnTo>
                  <a:lnTo>
                    <a:pt x="1208284" y="73873"/>
                  </a:lnTo>
                  <a:lnTo>
                    <a:pt x="1208349" y="74115"/>
                  </a:lnTo>
                  <a:lnTo>
                    <a:pt x="1210891" y="78226"/>
                  </a:lnTo>
                  <a:lnTo>
                    <a:pt x="1213311" y="82337"/>
                  </a:lnTo>
                  <a:lnTo>
                    <a:pt x="1256998" y="98297"/>
                  </a:lnTo>
                  <a:lnTo>
                    <a:pt x="1262807" y="100231"/>
                  </a:lnTo>
                  <a:lnTo>
                    <a:pt x="1265227" y="101682"/>
                  </a:lnTo>
                  <a:lnTo>
                    <a:pt x="1268494" y="103858"/>
                  </a:lnTo>
                  <a:lnTo>
                    <a:pt x="1270189" y="106881"/>
                  </a:lnTo>
                  <a:lnTo>
                    <a:pt x="1270189" y="115103"/>
                  </a:lnTo>
                  <a:lnTo>
                    <a:pt x="1268252" y="118730"/>
                  </a:lnTo>
                  <a:lnTo>
                    <a:pt x="1264501" y="121994"/>
                  </a:lnTo>
                  <a:lnTo>
                    <a:pt x="1260749" y="125138"/>
                  </a:lnTo>
                  <a:lnTo>
                    <a:pt x="1254941" y="126710"/>
                  </a:lnTo>
                  <a:lnTo>
                    <a:pt x="1281617" y="126710"/>
                  </a:lnTo>
                  <a:lnTo>
                    <a:pt x="1282692" y="125138"/>
                  </a:lnTo>
                  <a:lnTo>
                    <a:pt x="1286042" y="119939"/>
                  </a:lnTo>
                  <a:lnTo>
                    <a:pt x="1287736" y="114619"/>
                  </a:lnTo>
                  <a:lnTo>
                    <a:pt x="1287736" y="103133"/>
                  </a:lnTo>
                  <a:lnTo>
                    <a:pt x="1255570" y="79938"/>
                  </a:lnTo>
                  <a:lnTo>
                    <a:pt x="1238845" y="75324"/>
                  </a:lnTo>
                  <a:lnTo>
                    <a:pt x="1233884" y="73873"/>
                  </a:lnTo>
                  <a:lnTo>
                    <a:pt x="1223597" y="65047"/>
                  </a:lnTo>
                  <a:lnTo>
                    <a:pt x="1223597" y="59365"/>
                  </a:lnTo>
                  <a:lnTo>
                    <a:pt x="1225292" y="56342"/>
                  </a:lnTo>
                  <a:lnTo>
                    <a:pt x="1228559" y="53682"/>
                  </a:lnTo>
                  <a:lnTo>
                    <a:pt x="1231786" y="51264"/>
                  </a:lnTo>
                  <a:lnTo>
                    <a:pt x="1231441" y="51264"/>
                  </a:lnTo>
                  <a:lnTo>
                    <a:pt x="1237514" y="49813"/>
                  </a:lnTo>
                  <a:lnTo>
                    <a:pt x="1279012" y="49813"/>
                  </a:lnTo>
                  <a:lnTo>
                    <a:pt x="1278055" y="48483"/>
                  </a:lnTo>
                  <a:lnTo>
                    <a:pt x="1275150" y="44614"/>
                  </a:lnTo>
                  <a:lnTo>
                    <a:pt x="1270794" y="41591"/>
                  </a:lnTo>
                  <a:lnTo>
                    <a:pt x="1258934" y="36997"/>
                  </a:lnTo>
                  <a:lnTo>
                    <a:pt x="1252036" y="35909"/>
                  </a:lnTo>
                  <a:close/>
                </a:path>
                <a:path extrusionOk="0" h="140970" w="1287779">
                  <a:moveTo>
                    <a:pt x="1279012" y="49813"/>
                  </a:moveTo>
                  <a:lnTo>
                    <a:pt x="1251915" y="49813"/>
                  </a:lnTo>
                  <a:lnTo>
                    <a:pt x="1257119" y="51264"/>
                  </a:lnTo>
                  <a:lnTo>
                    <a:pt x="1260749" y="54166"/>
                  </a:lnTo>
                  <a:lnTo>
                    <a:pt x="1264259" y="57067"/>
                  </a:lnTo>
                  <a:lnTo>
                    <a:pt x="1266558" y="61057"/>
                  </a:lnTo>
                  <a:lnTo>
                    <a:pt x="1267284" y="66256"/>
                  </a:lnTo>
                  <a:lnTo>
                    <a:pt x="1283864" y="63959"/>
                  </a:lnTo>
                  <a:lnTo>
                    <a:pt x="1282774" y="57551"/>
                  </a:lnTo>
                  <a:lnTo>
                    <a:pt x="1280838" y="52352"/>
                  </a:lnTo>
                  <a:lnTo>
                    <a:pt x="1279012" y="49813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7" name="Google Shape;317;p1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89854" y="4643649"/>
              <a:ext cx="1770179" cy="74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2"/>
            <p:cNvSpPr/>
            <p:nvPr/>
          </p:nvSpPr>
          <p:spPr>
            <a:xfrm>
              <a:off x="1813035" y="4645632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337905" y="0"/>
                  </a:moveTo>
                  <a:lnTo>
                    <a:pt x="1337905" y="171324"/>
                  </a:lnTo>
                  <a:lnTo>
                    <a:pt x="0" y="171324"/>
                  </a:lnTo>
                  <a:lnTo>
                    <a:pt x="0" y="514106"/>
                  </a:lnTo>
                  <a:lnTo>
                    <a:pt x="1337905" y="514106"/>
                  </a:lnTo>
                  <a:lnTo>
                    <a:pt x="1337905" y="685467"/>
                  </a:lnTo>
                  <a:lnTo>
                    <a:pt x="1715234" y="342733"/>
                  </a:lnTo>
                  <a:lnTo>
                    <a:pt x="1337905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1813035" y="4645632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715234" y="342733"/>
                  </a:moveTo>
                  <a:lnTo>
                    <a:pt x="1337905" y="685467"/>
                  </a:lnTo>
                  <a:lnTo>
                    <a:pt x="1337905" y="514106"/>
                  </a:lnTo>
                  <a:lnTo>
                    <a:pt x="0" y="514106"/>
                  </a:lnTo>
                  <a:lnTo>
                    <a:pt x="0" y="171324"/>
                  </a:lnTo>
                  <a:lnTo>
                    <a:pt x="1337905" y="171324"/>
                  </a:lnTo>
                  <a:lnTo>
                    <a:pt x="1337905" y="0"/>
                  </a:lnTo>
                  <a:lnTo>
                    <a:pt x="1715234" y="342733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12"/>
          <p:cNvSpPr txBox="1"/>
          <p:nvPr/>
        </p:nvSpPr>
        <p:spPr>
          <a:xfrm>
            <a:off x="2044735" y="4850092"/>
            <a:ext cx="1256665" cy="254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Eventi Syslog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2"/>
          <p:cNvGrpSpPr/>
          <p:nvPr/>
        </p:nvGrpSpPr>
        <p:grpSpPr>
          <a:xfrm>
            <a:off x="1762760" y="5360019"/>
            <a:ext cx="1833400" cy="807100"/>
            <a:chOff x="1762760" y="5360019"/>
            <a:chExt cx="1833400" cy="807100"/>
          </a:xfrm>
        </p:grpSpPr>
        <p:pic>
          <p:nvPicPr>
            <p:cNvPr id="322" name="Google Shape;322;p1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762760" y="5360019"/>
              <a:ext cx="1833400" cy="80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2"/>
            <p:cNvSpPr/>
            <p:nvPr/>
          </p:nvSpPr>
          <p:spPr>
            <a:xfrm>
              <a:off x="1813035" y="5399641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337905" y="0"/>
                  </a:moveTo>
                  <a:lnTo>
                    <a:pt x="1337905" y="171360"/>
                  </a:lnTo>
                  <a:lnTo>
                    <a:pt x="0" y="171360"/>
                  </a:lnTo>
                  <a:lnTo>
                    <a:pt x="0" y="514094"/>
                  </a:lnTo>
                  <a:lnTo>
                    <a:pt x="1337905" y="514094"/>
                  </a:lnTo>
                  <a:lnTo>
                    <a:pt x="1337905" y="685456"/>
                  </a:lnTo>
                  <a:lnTo>
                    <a:pt x="1715234" y="342733"/>
                  </a:lnTo>
                  <a:lnTo>
                    <a:pt x="1337905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1813035" y="5399641"/>
              <a:ext cx="1715770" cy="685800"/>
            </a:xfrm>
            <a:custGeom>
              <a:rect b="b" l="l" r="r" t="t"/>
              <a:pathLst>
                <a:path extrusionOk="0" h="685800" w="1715770">
                  <a:moveTo>
                    <a:pt x="1715234" y="342733"/>
                  </a:moveTo>
                  <a:lnTo>
                    <a:pt x="1337905" y="685456"/>
                  </a:lnTo>
                  <a:lnTo>
                    <a:pt x="1337905" y="514094"/>
                  </a:lnTo>
                  <a:lnTo>
                    <a:pt x="0" y="514094"/>
                  </a:lnTo>
                  <a:lnTo>
                    <a:pt x="0" y="171360"/>
                  </a:lnTo>
                  <a:lnTo>
                    <a:pt x="1337905" y="171360"/>
                  </a:lnTo>
                  <a:lnTo>
                    <a:pt x="1337905" y="0"/>
                  </a:lnTo>
                  <a:lnTo>
                    <a:pt x="1715234" y="342733"/>
                  </a:lnTo>
                  <a:close/>
                </a:path>
              </a:pathLst>
            </a:cu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12"/>
          <p:cNvSpPr txBox="1"/>
          <p:nvPr/>
        </p:nvSpPr>
        <p:spPr>
          <a:xfrm>
            <a:off x="1877732" y="5605455"/>
            <a:ext cx="15870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Informazioni sull'attacco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12"/>
          <p:cNvGrpSpPr/>
          <p:nvPr/>
        </p:nvGrpSpPr>
        <p:grpSpPr>
          <a:xfrm>
            <a:off x="9731696" y="2839167"/>
            <a:ext cx="880422" cy="1741054"/>
            <a:chOff x="9731696" y="2839167"/>
            <a:chExt cx="880422" cy="1741054"/>
          </a:xfrm>
        </p:grpSpPr>
        <p:pic>
          <p:nvPicPr>
            <p:cNvPr id="327" name="Google Shape;327;p1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731696" y="2839167"/>
              <a:ext cx="880422" cy="1741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2"/>
            <p:cNvSpPr/>
            <p:nvPr/>
          </p:nvSpPr>
          <p:spPr>
            <a:xfrm>
              <a:off x="9785306" y="2872054"/>
              <a:ext cx="772160" cy="1628139"/>
            </a:xfrm>
            <a:custGeom>
              <a:rect b="b" l="l" r="r" t="t"/>
              <a:pathLst>
                <a:path extrusionOk="0" h="1628139" w="772159">
                  <a:moveTo>
                    <a:pt x="637999" y="0"/>
                  </a:moveTo>
                  <a:lnTo>
                    <a:pt x="133723" y="0"/>
                  </a:lnTo>
                  <a:lnTo>
                    <a:pt x="91469" y="6814"/>
                  </a:lnTo>
                  <a:lnTo>
                    <a:pt x="54762" y="25786"/>
                  </a:lnTo>
                  <a:lnTo>
                    <a:pt x="25810" y="54712"/>
                  </a:lnTo>
                  <a:lnTo>
                    <a:pt x="6820" y="91385"/>
                  </a:lnTo>
                  <a:lnTo>
                    <a:pt x="0" y="133601"/>
                  </a:lnTo>
                  <a:lnTo>
                    <a:pt x="0" y="1494283"/>
                  </a:lnTo>
                  <a:lnTo>
                    <a:pt x="6820" y="1536499"/>
                  </a:lnTo>
                  <a:lnTo>
                    <a:pt x="25810" y="1573173"/>
                  </a:lnTo>
                  <a:lnTo>
                    <a:pt x="54762" y="1602098"/>
                  </a:lnTo>
                  <a:lnTo>
                    <a:pt x="91469" y="1621071"/>
                  </a:lnTo>
                  <a:lnTo>
                    <a:pt x="133723" y="1627885"/>
                  </a:lnTo>
                  <a:lnTo>
                    <a:pt x="637999" y="1627885"/>
                  </a:lnTo>
                  <a:lnTo>
                    <a:pt x="680312" y="1621071"/>
                  </a:lnTo>
                  <a:lnTo>
                    <a:pt x="717054" y="1602098"/>
                  </a:lnTo>
                  <a:lnTo>
                    <a:pt x="746025" y="1573173"/>
                  </a:lnTo>
                  <a:lnTo>
                    <a:pt x="765021" y="1536499"/>
                  </a:lnTo>
                  <a:lnTo>
                    <a:pt x="771843" y="1494283"/>
                  </a:lnTo>
                  <a:lnTo>
                    <a:pt x="771843" y="133601"/>
                  </a:lnTo>
                  <a:lnTo>
                    <a:pt x="765021" y="91385"/>
                  </a:lnTo>
                  <a:lnTo>
                    <a:pt x="746025" y="54712"/>
                  </a:lnTo>
                  <a:lnTo>
                    <a:pt x="717054" y="25786"/>
                  </a:lnTo>
                  <a:lnTo>
                    <a:pt x="680312" y="6814"/>
                  </a:lnTo>
                  <a:lnTo>
                    <a:pt x="637999" y="0"/>
                  </a:lnTo>
                  <a:close/>
                </a:path>
              </a:pathLst>
            </a:custGeom>
            <a:solidFill>
              <a:srgbClr val="5D6C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9785306" y="2872054"/>
              <a:ext cx="772160" cy="1628139"/>
            </a:xfrm>
            <a:custGeom>
              <a:rect b="b" l="l" r="r" t="t"/>
              <a:pathLst>
                <a:path extrusionOk="0" h="1628139" w="772159">
                  <a:moveTo>
                    <a:pt x="133723" y="1627885"/>
                  </a:moveTo>
                  <a:lnTo>
                    <a:pt x="637999" y="1627885"/>
                  </a:lnTo>
                  <a:lnTo>
                    <a:pt x="680312" y="1621071"/>
                  </a:lnTo>
                  <a:lnTo>
                    <a:pt x="717054" y="1602098"/>
                  </a:lnTo>
                  <a:lnTo>
                    <a:pt x="746025" y="1573173"/>
                  </a:lnTo>
                  <a:lnTo>
                    <a:pt x="765021" y="1536499"/>
                  </a:lnTo>
                  <a:lnTo>
                    <a:pt x="771843" y="1494283"/>
                  </a:lnTo>
                  <a:lnTo>
                    <a:pt x="771843" y="133601"/>
                  </a:lnTo>
                  <a:lnTo>
                    <a:pt x="765021" y="91385"/>
                  </a:lnTo>
                  <a:lnTo>
                    <a:pt x="746025" y="54712"/>
                  </a:lnTo>
                  <a:lnTo>
                    <a:pt x="717054" y="25786"/>
                  </a:lnTo>
                  <a:lnTo>
                    <a:pt x="680312" y="6814"/>
                  </a:lnTo>
                  <a:lnTo>
                    <a:pt x="637999" y="0"/>
                  </a:lnTo>
                  <a:lnTo>
                    <a:pt x="133723" y="0"/>
                  </a:lnTo>
                  <a:lnTo>
                    <a:pt x="91469" y="6814"/>
                  </a:lnTo>
                  <a:lnTo>
                    <a:pt x="54762" y="25786"/>
                  </a:lnTo>
                  <a:lnTo>
                    <a:pt x="25810" y="54712"/>
                  </a:lnTo>
                  <a:lnTo>
                    <a:pt x="6820" y="91385"/>
                  </a:lnTo>
                  <a:lnTo>
                    <a:pt x="0" y="133601"/>
                  </a:lnTo>
                  <a:lnTo>
                    <a:pt x="0" y="1494283"/>
                  </a:lnTo>
                  <a:lnTo>
                    <a:pt x="6820" y="1536499"/>
                  </a:lnTo>
                  <a:lnTo>
                    <a:pt x="25810" y="1573173"/>
                  </a:lnTo>
                  <a:lnTo>
                    <a:pt x="54762" y="1602098"/>
                  </a:lnTo>
                  <a:lnTo>
                    <a:pt x="91469" y="1621071"/>
                  </a:lnTo>
                  <a:lnTo>
                    <a:pt x="133723" y="1627885"/>
                  </a:ln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12"/>
          <p:cNvSpPr txBox="1"/>
          <p:nvPr/>
        </p:nvSpPr>
        <p:spPr>
          <a:xfrm>
            <a:off x="9864216" y="4179351"/>
            <a:ext cx="6336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Attacco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856465" y="3200194"/>
            <a:ext cx="629430" cy="62883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/>
          <p:nvPr>
            <p:ph type="title"/>
          </p:nvPr>
        </p:nvSpPr>
        <p:spPr>
          <a:xfrm>
            <a:off x="499744" y="831596"/>
            <a:ext cx="472567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Esempi di soluzioni SIEM</a:t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2933792" y="1270"/>
            <a:ext cx="1818639" cy="6856730"/>
          </a:xfrm>
          <a:custGeom>
            <a:rect b="b" l="l" r="r" t="t"/>
            <a:pathLst>
              <a:path extrusionOk="0" h="6856730" w="1818639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3"/>
          <p:cNvSpPr txBox="1"/>
          <p:nvPr/>
        </p:nvSpPr>
        <p:spPr>
          <a:xfrm>
            <a:off x="499744" y="2243454"/>
            <a:ext cx="4654550" cy="2221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Commerciale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6385" lvl="1" marL="28638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Micro Focus ArcSight Enterprise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49910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Gestore della sicurezza (ESM)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286385" marR="5441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Sicurezza unificata AlienVault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Gestione USM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Splunk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SolarWinds Security Event Manager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SIEM elastico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3"/>
          <p:cNvSpPr txBox="1"/>
          <p:nvPr/>
        </p:nvSpPr>
        <p:spPr>
          <a:xfrm>
            <a:off x="6080759" y="2243454"/>
            <a:ext cx="17716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Open Source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6537959" y="2517457"/>
            <a:ext cx="4935855" cy="1672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Cipolla della sicurezza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https://securityonionsolutions.com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Informazioni sulla sicurezza open source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Gestione (OSSIM)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https://www.alienvault.com/products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/ossim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Cipolla della sicurezza</a:t>
            </a:r>
            <a:endParaRPr/>
          </a:p>
        </p:txBody>
      </p:sp>
      <p:sp>
        <p:nvSpPr>
          <p:cNvPr id="349" name="Google Shape;349;p1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14"/>
          <p:cNvSpPr txBox="1"/>
          <p:nvPr/>
        </p:nvSpPr>
        <p:spPr>
          <a:xfrm>
            <a:off x="604519" y="1792604"/>
            <a:ext cx="604456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655" lvl="0" marL="299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Piattaforma libera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aperta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monitoraggio della sicurezza di rete (NSM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monitoraggio della sicurezza aziendale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ESM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14"/>
          <p:cNvSpPr txBox="1"/>
          <p:nvPr/>
        </p:nvSpPr>
        <p:spPr>
          <a:xfrm>
            <a:off x="604519" y="2713178"/>
            <a:ext cx="6200700" cy="25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NSM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monitora la rete per verificare la presenza di problemi di sicurezza.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eventi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Proattivo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identificare i certificati SSL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scadenza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Reattivo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risposta agli incidenti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medicina legale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Fornisce contesto,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intelligence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situazione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consapevolezza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della propria 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14"/>
          <p:cNvSpPr txBox="1"/>
          <p:nvPr/>
        </p:nvSpPr>
        <p:spPr>
          <a:xfrm>
            <a:off x="578157" y="5425490"/>
            <a:ext cx="60972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ESM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aggiunge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visibilità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degli endpoint 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altre informazioni telemetriche.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3" name="Google Shape;353;p14"/>
          <p:cNvGrpSpPr/>
          <p:nvPr/>
        </p:nvGrpSpPr>
        <p:grpSpPr>
          <a:xfrm>
            <a:off x="8263075" y="739140"/>
            <a:ext cx="1701164" cy="4587239"/>
            <a:chOff x="8263075" y="739140"/>
            <a:chExt cx="1701164" cy="4587239"/>
          </a:xfrm>
        </p:grpSpPr>
        <p:sp>
          <p:nvSpPr>
            <p:cNvPr id="354" name="Google Shape;354;p14"/>
            <p:cNvSpPr/>
            <p:nvPr/>
          </p:nvSpPr>
          <p:spPr>
            <a:xfrm>
              <a:off x="8263075" y="1496644"/>
              <a:ext cx="1701164" cy="2918460"/>
            </a:xfrm>
            <a:custGeom>
              <a:rect b="b" l="l" r="r" t="t"/>
              <a:pathLst>
                <a:path extrusionOk="0" h="2918460" w="1701165">
                  <a:moveTo>
                    <a:pt x="850372" y="0"/>
                  </a:moveTo>
                  <a:lnTo>
                    <a:pt x="850372" y="121638"/>
                  </a:lnTo>
                </a:path>
                <a:path extrusionOk="0" h="2918460" w="1701165">
                  <a:moveTo>
                    <a:pt x="850372" y="851128"/>
                  </a:moveTo>
                  <a:lnTo>
                    <a:pt x="850372" y="972681"/>
                  </a:lnTo>
                </a:path>
                <a:path extrusionOk="0" h="2918460" w="1701165">
                  <a:moveTo>
                    <a:pt x="850372" y="1702171"/>
                  </a:moveTo>
                  <a:lnTo>
                    <a:pt x="850372" y="1823724"/>
                  </a:lnTo>
                </a:path>
                <a:path extrusionOk="0" h="2918460" w="1701165">
                  <a:moveTo>
                    <a:pt x="850372" y="2553214"/>
                  </a:moveTo>
                  <a:lnTo>
                    <a:pt x="850372" y="2917959"/>
                  </a:lnTo>
                </a:path>
                <a:path extrusionOk="0" h="2918460" w="1701165">
                  <a:moveTo>
                    <a:pt x="364457" y="2188469"/>
                  </a:moveTo>
                  <a:lnTo>
                    <a:pt x="0" y="2188469"/>
                  </a:lnTo>
                </a:path>
                <a:path extrusionOk="0" h="2918460" w="1701165">
                  <a:moveTo>
                    <a:pt x="1336373" y="2188469"/>
                  </a:moveTo>
                  <a:lnTo>
                    <a:pt x="1700831" y="2188469"/>
                  </a:lnTo>
                </a:path>
              </a:pathLst>
            </a:custGeom>
            <a:noFill/>
            <a:ln cap="flat" cmpd="sng" w="19275">
              <a:solidFill>
                <a:srgbClr val="5B9B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5" name="Google Shape;35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79876" y="739140"/>
              <a:ext cx="1073573" cy="823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14"/>
            <p:cNvSpPr/>
            <p:nvPr/>
          </p:nvSpPr>
          <p:spPr>
            <a:xfrm>
              <a:off x="8627533" y="767154"/>
              <a:ext cx="972185" cy="729615"/>
            </a:xfrm>
            <a:custGeom>
              <a:rect b="b" l="l" r="r" t="t"/>
              <a:pathLst>
                <a:path extrusionOk="0" h="729615" w="972184">
                  <a:moveTo>
                    <a:pt x="874715" y="0"/>
                  </a:moveTo>
                  <a:lnTo>
                    <a:pt x="97200" y="0"/>
                  </a:lnTo>
                  <a:lnTo>
                    <a:pt x="59375" y="7647"/>
                  </a:lnTo>
                  <a:lnTo>
                    <a:pt x="28478" y="28501"/>
                  </a:lnTo>
                  <a:lnTo>
                    <a:pt x="7641" y="59422"/>
                  </a:lnTo>
                  <a:lnTo>
                    <a:pt x="0" y="97276"/>
                  </a:lnTo>
                  <a:lnTo>
                    <a:pt x="0" y="632213"/>
                  </a:lnTo>
                  <a:lnTo>
                    <a:pt x="7641" y="670103"/>
                  </a:lnTo>
                  <a:lnTo>
                    <a:pt x="28478" y="701020"/>
                  </a:lnTo>
                  <a:lnTo>
                    <a:pt x="59375" y="721853"/>
                  </a:lnTo>
                  <a:lnTo>
                    <a:pt x="97200" y="729489"/>
                  </a:lnTo>
                  <a:lnTo>
                    <a:pt x="874715" y="729489"/>
                  </a:lnTo>
                  <a:lnTo>
                    <a:pt x="912539" y="721853"/>
                  </a:lnTo>
                  <a:lnTo>
                    <a:pt x="943437" y="701020"/>
                  </a:lnTo>
                  <a:lnTo>
                    <a:pt x="964273" y="670103"/>
                  </a:lnTo>
                  <a:lnTo>
                    <a:pt x="971915" y="632213"/>
                  </a:lnTo>
                  <a:lnTo>
                    <a:pt x="971915" y="97276"/>
                  </a:lnTo>
                  <a:lnTo>
                    <a:pt x="964273" y="59422"/>
                  </a:lnTo>
                  <a:lnTo>
                    <a:pt x="943437" y="28501"/>
                  </a:lnTo>
                  <a:lnTo>
                    <a:pt x="912539" y="7647"/>
                  </a:lnTo>
                  <a:lnTo>
                    <a:pt x="874715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617976" y="757547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529" y="0"/>
                  </a:moveTo>
                  <a:lnTo>
                    <a:pt x="106585" y="0"/>
                  </a:lnTo>
                  <a:lnTo>
                    <a:pt x="95871" y="514"/>
                  </a:lnTo>
                  <a:lnTo>
                    <a:pt x="55842" y="12953"/>
                  </a:lnTo>
                  <a:lnTo>
                    <a:pt x="24237" y="38945"/>
                  </a:lnTo>
                  <a:lnTo>
                    <a:pt x="8458" y="65072"/>
                  </a:lnTo>
                  <a:lnTo>
                    <a:pt x="8357" y="65280"/>
                  </a:lnTo>
                  <a:lnTo>
                    <a:pt x="3" y="105740"/>
                  </a:lnTo>
                  <a:lnTo>
                    <a:pt x="0" y="643050"/>
                  </a:lnTo>
                  <a:lnTo>
                    <a:pt x="355" y="650398"/>
                  </a:lnTo>
                  <a:lnTo>
                    <a:pt x="471" y="652800"/>
                  </a:lnTo>
                  <a:lnTo>
                    <a:pt x="2100" y="663437"/>
                  </a:lnTo>
                  <a:lnTo>
                    <a:pt x="4757" y="673731"/>
                  </a:lnTo>
                  <a:lnTo>
                    <a:pt x="8164" y="682987"/>
                  </a:lnTo>
                  <a:lnTo>
                    <a:pt x="8266" y="683265"/>
                  </a:lnTo>
                  <a:lnTo>
                    <a:pt x="8357" y="683510"/>
                  </a:lnTo>
                  <a:lnTo>
                    <a:pt x="31242" y="717480"/>
                  </a:lnTo>
                  <a:lnTo>
                    <a:pt x="65185" y="740384"/>
                  </a:lnTo>
                  <a:lnTo>
                    <a:pt x="106585" y="748790"/>
                  </a:lnTo>
                  <a:lnTo>
                    <a:pt x="884529" y="748790"/>
                  </a:lnTo>
                  <a:lnTo>
                    <a:pt x="925844" y="740384"/>
                  </a:lnTo>
                  <a:lnTo>
                    <a:pt x="945406" y="729489"/>
                  </a:lnTo>
                  <a:lnTo>
                    <a:pt x="107271" y="729489"/>
                  </a:lnTo>
                  <a:lnTo>
                    <a:pt x="98985" y="729060"/>
                  </a:lnTo>
                  <a:lnTo>
                    <a:pt x="98271" y="729060"/>
                  </a:lnTo>
                  <a:lnTo>
                    <a:pt x="89800" y="727774"/>
                  </a:lnTo>
                  <a:lnTo>
                    <a:pt x="89614" y="727774"/>
                  </a:lnTo>
                  <a:lnTo>
                    <a:pt x="80271" y="725458"/>
                  </a:lnTo>
                  <a:lnTo>
                    <a:pt x="80503" y="725458"/>
                  </a:lnTo>
                  <a:lnTo>
                    <a:pt x="72214" y="722455"/>
                  </a:lnTo>
                  <a:lnTo>
                    <a:pt x="72450" y="722455"/>
                  </a:lnTo>
                  <a:lnTo>
                    <a:pt x="65732" y="719195"/>
                  </a:lnTo>
                  <a:lnTo>
                    <a:pt x="65585" y="719195"/>
                  </a:lnTo>
                  <a:lnTo>
                    <a:pt x="57471" y="714306"/>
                  </a:lnTo>
                  <a:lnTo>
                    <a:pt x="50700" y="709245"/>
                  </a:lnTo>
                  <a:lnTo>
                    <a:pt x="44614" y="703497"/>
                  </a:lnTo>
                  <a:lnTo>
                    <a:pt x="42915" y="701610"/>
                  </a:lnTo>
                  <a:lnTo>
                    <a:pt x="38871" y="697235"/>
                  </a:lnTo>
                  <a:lnTo>
                    <a:pt x="35700" y="692860"/>
                  </a:lnTo>
                  <a:lnTo>
                    <a:pt x="33900" y="690458"/>
                  </a:lnTo>
                  <a:lnTo>
                    <a:pt x="29621" y="683265"/>
                  </a:lnTo>
                  <a:lnTo>
                    <a:pt x="29540" y="682987"/>
                  </a:lnTo>
                  <a:lnTo>
                    <a:pt x="26385" y="676476"/>
                  </a:lnTo>
                  <a:lnTo>
                    <a:pt x="26187" y="676243"/>
                  </a:lnTo>
                  <a:lnTo>
                    <a:pt x="23361" y="668428"/>
                  </a:lnTo>
                  <a:lnTo>
                    <a:pt x="21179" y="660006"/>
                  </a:lnTo>
                  <a:lnTo>
                    <a:pt x="21056" y="659533"/>
                  </a:lnTo>
                  <a:lnTo>
                    <a:pt x="20957" y="659148"/>
                  </a:lnTo>
                  <a:lnTo>
                    <a:pt x="19814" y="651342"/>
                  </a:lnTo>
                  <a:lnTo>
                    <a:pt x="19727" y="650768"/>
                  </a:lnTo>
                  <a:lnTo>
                    <a:pt x="19671" y="650398"/>
                  </a:lnTo>
                  <a:lnTo>
                    <a:pt x="19328" y="643050"/>
                  </a:lnTo>
                  <a:lnTo>
                    <a:pt x="19328" y="105740"/>
                  </a:lnTo>
                  <a:lnTo>
                    <a:pt x="19708" y="98391"/>
                  </a:lnTo>
                  <a:lnTo>
                    <a:pt x="19757" y="97448"/>
                  </a:lnTo>
                  <a:lnTo>
                    <a:pt x="20035" y="95990"/>
                  </a:lnTo>
                  <a:lnTo>
                    <a:pt x="20998" y="89642"/>
                  </a:lnTo>
                  <a:lnTo>
                    <a:pt x="21056" y="89257"/>
                  </a:lnTo>
                  <a:lnTo>
                    <a:pt x="21128" y="88784"/>
                  </a:lnTo>
                  <a:lnTo>
                    <a:pt x="22068" y="85353"/>
                  </a:lnTo>
                  <a:lnTo>
                    <a:pt x="23355" y="80377"/>
                  </a:lnTo>
                  <a:lnTo>
                    <a:pt x="25930" y="73257"/>
                  </a:lnTo>
                  <a:lnTo>
                    <a:pt x="26110" y="72882"/>
                  </a:lnTo>
                  <a:lnTo>
                    <a:pt x="26271" y="72314"/>
                  </a:lnTo>
                  <a:lnTo>
                    <a:pt x="29668" y="65537"/>
                  </a:lnTo>
                  <a:lnTo>
                    <a:pt x="29769" y="65280"/>
                  </a:lnTo>
                  <a:lnTo>
                    <a:pt x="30042" y="64765"/>
                  </a:lnTo>
                  <a:lnTo>
                    <a:pt x="34369" y="57627"/>
                  </a:lnTo>
                  <a:lnTo>
                    <a:pt x="35700" y="55929"/>
                  </a:lnTo>
                  <a:lnTo>
                    <a:pt x="38978" y="51554"/>
                  </a:lnTo>
                  <a:lnTo>
                    <a:pt x="39011" y="51403"/>
                  </a:lnTo>
                  <a:lnTo>
                    <a:pt x="39557" y="50782"/>
                  </a:lnTo>
                  <a:lnTo>
                    <a:pt x="45214" y="44692"/>
                  </a:lnTo>
                  <a:lnTo>
                    <a:pt x="50822" y="39545"/>
                  </a:lnTo>
                  <a:lnTo>
                    <a:pt x="50895" y="39401"/>
                  </a:lnTo>
                  <a:lnTo>
                    <a:pt x="51471" y="38945"/>
                  </a:lnTo>
                  <a:lnTo>
                    <a:pt x="58242" y="33969"/>
                  </a:lnTo>
                  <a:lnTo>
                    <a:pt x="62738" y="31310"/>
                  </a:lnTo>
                  <a:lnTo>
                    <a:pt x="65442" y="29680"/>
                  </a:lnTo>
                  <a:lnTo>
                    <a:pt x="72450" y="26335"/>
                  </a:lnTo>
                  <a:lnTo>
                    <a:pt x="72214" y="26335"/>
                  </a:lnTo>
                  <a:lnTo>
                    <a:pt x="80503" y="23332"/>
                  </a:lnTo>
                  <a:lnTo>
                    <a:pt x="80271" y="23332"/>
                  </a:lnTo>
                  <a:lnTo>
                    <a:pt x="88922" y="21188"/>
                  </a:lnTo>
                  <a:lnTo>
                    <a:pt x="88671" y="21188"/>
                  </a:lnTo>
                  <a:lnTo>
                    <a:pt x="97706" y="19815"/>
                  </a:lnTo>
                  <a:lnTo>
                    <a:pt x="97328" y="19815"/>
                  </a:lnTo>
                  <a:lnTo>
                    <a:pt x="107271" y="19300"/>
                  </a:lnTo>
                  <a:lnTo>
                    <a:pt x="945501" y="19300"/>
                  </a:lnTo>
                  <a:lnTo>
                    <a:pt x="944015" y="18185"/>
                  </a:lnTo>
                  <a:lnTo>
                    <a:pt x="905787" y="2144"/>
                  </a:lnTo>
                  <a:lnTo>
                    <a:pt x="895244" y="514"/>
                  </a:lnTo>
                  <a:lnTo>
                    <a:pt x="884529" y="0"/>
                  </a:lnTo>
                  <a:close/>
                </a:path>
                <a:path extrusionOk="0" h="749300" w="991234">
                  <a:moveTo>
                    <a:pt x="950853" y="725458"/>
                  </a:moveTo>
                  <a:lnTo>
                    <a:pt x="910844" y="725458"/>
                  </a:lnTo>
                  <a:lnTo>
                    <a:pt x="901501" y="727774"/>
                  </a:lnTo>
                  <a:lnTo>
                    <a:pt x="901304" y="727774"/>
                  </a:lnTo>
                  <a:lnTo>
                    <a:pt x="892758" y="729060"/>
                  </a:lnTo>
                  <a:lnTo>
                    <a:pt x="892044" y="729060"/>
                  </a:lnTo>
                  <a:lnTo>
                    <a:pt x="883758" y="729489"/>
                  </a:lnTo>
                  <a:lnTo>
                    <a:pt x="945406" y="729489"/>
                  </a:lnTo>
                  <a:lnTo>
                    <a:pt x="950853" y="725458"/>
                  </a:lnTo>
                  <a:close/>
                </a:path>
                <a:path extrusionOk="0" h="749300" w="991234">
                  <a:moveTo>
                    <a:pt x="80503" y="725458"/>
                  </a:moveTo>
                  <a:lnTo>
                    <a:pt x="80271" y="725458"/>
                  </a:lnTo>
                  <a:lnTo>
                    <a:pt x="81309" y="725715"/>
                  </a:lnTo>
                  <a:lnTo>
                    <a:pt x="80503" y="725458"/>
                  </a:lnTo>
                  <a:close/>
                </a:path>
                <a:path extrusionOk="0" h="749300" w="991234">
                  <a:moveTo>
                    <a:pt x="954386" y="722455"/>
                  </a:moveTo>
                  <a:lnTo>
                    <a:pt x="918815" y="722455"/>
                  </a:lnTo>
                  <a:lnTo>
                    <a:pt x="909901" y="725715"/>
                  </a:lnTo>
                  <a:lnTo>
                    <a:pt x="910844" y="725458"/>
                  </a:lnTo>
                  <a:lnTo>
                    <a:pt x="950853" y="725458"/>
                  </a:lnTo>
                  <a:lnTo>
                    <a:pt x="952244" y="724428"/>
                  </a:lnTo>
                  <a:lnTo>
                    <a:pt x="954386" y="722455"/>
                  </a:lnTo>
                  <a:close/>
                </a:path>
                <a:path extrusionOk="0" h="749300" w="991234">
                  <a:moveTo>
                    <a:pt x="72450" y="722455"/>
                  </a:moveTo>
                  <a:lnTo>
                    <a:pt x="72214" y="722455"/>
                  </a:lnTo>
                  <a:lnTo>
                    <a:pt x="73161" y="722798"/>
                  </a:lnTo>
                  <a:lnTo>
                    <a:pt x="72450" y="722455"/>
                  </a:lnTo>
                  <a:close/>
                </a:path>
                <a:path extrusionOk="0" h="749300" w="991234">
                  <a:moveTo>
                    <a:pt x="958322" y="718829"/>
                  </a:moveTo>
                  <a:lnTo>
                    <a:pt x="926318" y="718829"/>
                  </a:lnTo>
                  <a:lnTo>
                    <a:pt x="917958" y="722798"/>
                  </a:lnTo>
                  <a:lnTo>
                    <a:pt x="918815" y="722455"/>
                  </a:lnTo>
                  <a:lnTo>
                    <a:pt x="954386" y="722455"/>
                  </a:lnTo>
                  <a:lnTo>
                    <a:pt x="958322" y="718829"/>
                  </a:lnTo>
                  <a:close/>
                </a:path>
                <a:path extrusionOk="0" h="749300" w="991234">
                  <a:moveTo>
                    <a:pt x="64977" y="718829"/>
                  </a:moveTo>
                  <a:lnTo>
                    <a:pt x="65597" y="719195"/>
                  </a:lnTo>
                  <a:lnTo>
                    <a:pt x="65732" y="719195"/>
                  </a:lnTo>
                  <a:lnTo>
                    <a:pt x="64977" y="718829"/>
                  </a:lnTo>
                  <a:close/>
                </a:path>
                <a:path extrusionOk="0" h="749300" w="991234">
                  <a:moveTo>
                    <a:pt x="945501" y="19300"/>
                  </a:moveTo>
                  <a:lnTo>
                    <a:pt x="883758" y="19300"/>
                  </a:lnTo>
                  <a:lnTo>
                    <a:pt x="893701" y="19815"/>
                  </a:lnTo>
                  <a:lnTo>
                    <a:pt x="893328" y="19815"/>
                  </a:lnTo>
                  <a:lnTo>
                    <a:pt x="902444" y="21188"/>
                  </a:lnTo>
                  <a:lnTo>
                    <a:pt x="902193" y="21188"/>
                  </a:lnTo>
                  <a:lnTo>
                    <a:pt x="910844" y="23332"/>
                  </a:lnTo>
                  <a:lnTo>
                    <a:pt x="910605" y="23332"/>
                  </a:lnTo>
                  <a:lnTo>
                    <a:pt x="918815" y="26335"/>
                  </a:lnTo>
                  <a:lnTo>
                    <a:pt x="918665" y="26335"/>
                  </a:lnTo>
                  <a:lnTo>
                    <a:pt x="925672" y="29680"/>
                  </a:lnTo>
                  <a:lnTo>
                    <a:pt x="928377" y="31310"/>
                  </a:lnTo>
                  <a:lnTo>
                    <a:pt x="932872" y="33969"/>
                  </a:lnTo>
                  <a:lnTo>
                    <a:pt x="939644" y="38945"/>
                  </a:lnTo>
                  <a:lnTo>
                    <a:pt x="945901" y="44692"/>
                  </a:lnTo>
                  <a:lnTo>
                    <a:pt x="948169" y="47180"/>
                  </a:lnTo>
                  <a:lnTo>
                    <a:pt x="951558" y="50782"/>
                  </a:lnTo>
                  <a:lnTo>
                    <a:pt x="956610" y="57627"/>
                  </a:lnTo>
                  <a:lnTo>
                    <a:pt x="956906" y="57994"/>
                  </a:lnTo>
                  <a:lnTo>
                    <a:pt x="957389" y="58683"/>
                  </a:lnTo>
                  <a:lnTo>
                    <a:pt x="961308" y="65072"/>
                  </a:lnTo>
                  <a:lnTo>
                    <a:pt x="961429" y="65280"/>
                  </a:lnTo>
                  <a:lnTo>
                    <a:pt x="961479" y="65537"/>
                  </a:lnTo>
                  <a:lnTo>
                    <a:pt x="964758" y="72314"/>
                  </a:lnTo>
                  <a:lnTo>
                    <a:pt x="968003" y="81321"/>
                  </a:lnTo>
                  <a:lnTo>
                    <a:pt x="969047" y="85353"/>
                  </a:lnTo>
                  <a:lnTo>
                    <a:pt x="969987" y="88784"/>
                  </a:lnTo>
                  <a:lnTo>
                    <a:pt x="971080" y="95990"/>
                  </a:lnTo>
                  <a:lnTo>
                    <a:pt x="971358" y="97448"/>
                  </a:lnTo>
                  <a:lnTo>
                    <a:pt x="971787" y="105740"/>
                  </a:lnTo>
                  <a:lnTo>
                    <a:pt x="971787" y="643050"/>
                  </a:lnTo>
                  <a:lnTo>
                    <a:pt x="971444" y="650398"/>
                  </a:lnTo>
                  <a:lnTo>
                    <a:pt x="970158" y="659148"/>
                  </a:lnTo>
                  <a:lnTo>
                    <a:pt x="967971" y="667593"/>
                  </a:lnTo>
                  <a:lnTo>
                    <a:pt x="965751" y="673731"/>
                  </a:lnTo>
                  <a:lnTo>
                    <a:pt x="965181" y="675546"/>
                  </a:lnTo>
                  <a:lnTo>
                    <a:pt x="961441" y="683265"/>
                  </a:lnTo>
                  <a:lnTo>
                    <a:pt x="960951" y="684025"/>
                  </a:lnTo>
                  <a:lnTo>
                    <a:pt x="957130" y="690458"/>
                  </a:lnTo>
                  <a:lnTo>
                    <a:pt x="952023" y="697409"/>
                  </a:lnTo>
                  <a:lnTo>
                    <a:pt x="951676" y="697848"/>
                  </a:lnTo>
                  <a:lnTo>
                    <a:pt x="951454" y="698007"/>
                  </a:lnTo>
                  <a:lnTo>
                    <a:pt x="948169" y="701610"/>
                  </a:lnTo>
                  <a:lnTo>
                    <a:pt x="946501" y="703497"/>
                  </a:lnTo>
                  <a:lnTo>
                    <a:pt x="940165" y="709389"/>
                  </a:lnTo>
                  <a:lnTo>
                    <a:pt x="939551" y="709931"/>
                  </a:lnTo>
                  <a:lnTo>
                    <a:pt x="939412" y="709931"/>
                  </a:lnTo>
                  <a:lnTo>
                    <a:pt x="932872" y="714821"/>
                  </a:lnTo>
                  <a:lnTo>
                    <a:pt x="932719" y="714821"/>
                  </a:lnTo>
                  <a:lnTo>
                    <a:pt x="925587" y="719195"/>
                  </a:lnTo>
                  <a:lnTo>
                    <a:pt x="926311" y="718829"/>
                  </a:lnTo>
                  <a:lnTo>
                    <a:pt x="958322" y="718829"/>
                  </a:lnTo>
                  <a:lnTo>
                    <a:pt x="959787" y="717480"/>
                  </a:lnTo>
                  <a:lnTo>
                    <a:pt x="962233" y="714821"/>
                  </a:lnTo>
                  <a:lnTo>
                    <a:pt x="932872" y="714821"/>
                  </a:lnTo>
                  <a:lnTo>
                    <a:pt x="933232" y="714551"/>
                  </a:lnTo>
                  <a:lnTo>
                    <a:pt x="962480" y="714551"/>
                  </a:lnTo>
                  <a:lnTo>
                    <a:pt x="966730" y="709931"/>
                  </a:lnTo>
                  <a:lnTo>
                    <a:pt x="939546" y="709931"/>
                  </a:lnTo>
                  <a:lnTo>
                    <a:pt x="939815" y="709695"/>
                  </a:lnTo>
                  <a:lnTo>
                    <a:pt x="966904" y="709695"/>
                  </a:lnTo>
                  <a:lnTo>
                    <a:pt x="972901" y="701610"/>
                  </a:lnTo>
                  <a:lnTo>
                    <a:pt x="978215" y="692860"/>
                  </a:lnTo>
                  <a:lnTo>
                    <a:pt x="982573" y="683718"/>
                  </a:lnTo>
                  <a:lnTo>
                    <a:pt x="982672" y="683510"/>
                  </a:lnTo>
                  <a:lnTo>
                    <a:pt x="986358" y="673731"/>
                  </a:lnTo>
                  <a:lnTo>
                    <a:pt x="988930" y="663437"/>
                  </a:lnTo>
                  <a:lnTo>
                    <a:pt x="990558" y="652800"/>
                  </a:lnTo>
                  <a:lnTo>
                    <a:pt x="991030" y="643050"/>
                  </a:lnTo>
                  <a:lnTo>
                    <a:pt x="991026" y="105740"/>
                  </a:lnTo>
                  <a:lnTo>
                    <a:pt x="990673" y="98391"/>
                  </a:lnTo>
                  <a:lnTo>
                    <a:pt x="990558" y="95990"/>
                  </a:lnTo>
                  <a:lnTo>
                    <a:pt x="988930" y="85353"/>
                  </a:lnTo>
                  <a:lnTo>
                    <a:pt x="986358" y="75144"/>
                  </a:lnTo>
                  <a:lnTo>
                    <a:pt x="982852" y="65537"/>
                  </a:lnTo>
                  <a:lnTo>
                    <a:pt x="982758" y="65280"/>
                  </a:lnTo>
                  <a:lnTo>
                    <a:pt x="978215" y="55929"/>
                  </a:lnTo>
                  <a:lnTo>
                    <a:pt x="972901" y="47180"/>
                  </a:lnTo>
                  <a:lnTo>
                    <a:pt x="966904" y="39094"/>
                  </a:lnTo>
                  <a:lnTo>
                    <a:pt x="966793" y="38945"/>
                  </a:lnTo>
                  <a:lnTo>
                    <a:pt x="959787" y="31310"/>
                  </a:lnTo>
                  <a:lnTo>
                    <a:pt x="954386" y="26335"/>
                  </a:lnTo>
                  <a:lnTo>
                    <a:pt x="918815" y="26335"/>
                  </a:lnTo>
                  <a:lnTo>
                    <a:pt x="918259" y="26112"/>
                  </a:lnTo>
                  <a:lnTo>
                    <a:pt x="954144" y="26112"/>
                  </a:lnTo>
                  <a:lnTo>
                    <a:pt x="952244" y="24362"/>
                  </a:lnTo>
                  <a:lnTo>
                    <a:pt x="950872" y="23332"/>
                  </a:lnTo>
                  <a:lnTo>
                    <a:pt x="910844" y="23332"/>
                  </a:lnTo>
                  <a:lnTo>
                    <a:pt x="910175" y="23150"/>
                  </a:lnTo>
                  <a:lnTo>
                    <a:pt x="950629" y="23150"/>
                  </a:lnTo>
                  <a:lnTo>
                    <a:pt x="945501" y="19300"/>
                  </a:lnTo>
                  <a:close/>
                </a:path>
                <a:path extrusionOk="0" h="749300" w="991234">
                  <a:moveTo>
                    <a:pt x="72908" y="26112"/>
                  </a:moveTo>
                  <a:lnTo>
                    <a:pt x="72214" y="26335"/>
                  </a:lnTo>
                  <a:lnTo>
                    <a:pt x="72450" y="26335"/>
                  </a:lnTo>
                  <a:lnTo>
                    <a:pt x="72908" y="26112"/>
                  </a:lnTo>
                  <a:close/>
                </a:path>
                <a:path extrusionOk="0" h="749300" w="991234">
                  <a:moveTo>
                    <a:pt x="81007" y="23150"/>
                  </a:moveTo>
                  <a:lnTo>
                    <a:pt x="80271" y="23332"/>
                  </a:lnTo>
                  <a:lnTo>
                    <a:pt x="80503" y="23332"/>
                  </a:lnTo>
                  <a:lnTo>
                    <a:pt x="81007" y="2315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8" name="Google Shape;35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51333" y="869578"/>
              <a:ext cx="524306" cy="524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79876" y="4380519"/>
              <a:ext cx="1073573" cy="945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14"/>
            <p:cNvSpPr/>
            <p:nvPr/>
          </p:nvSpPr>
          <p:spPr>
            <a:xfrm>
              <a:off x="8627533" y="4414603"/>
              <a:ext cx="972185" cy="851535"/>
            </a:xfrm>
            <a:custGeom>
              <a:rect b="b" l="l" r="r" t="t"/>
              <a:pathLst>
                <a:path extrusionOk="0" h="851535" w="972184">
                  <a:moveTo>
                    <a:pt x="874715" y="0"/>
                  </a:moveTo>
                  <a:lnTo>
                    <a:pt x="97200" y="0"/>
                  </a:lnTo>
                  <a:lnTo>
                    <a:pt x="59375" y="7647"/>
                  </a:lnTo>
                  <a:lnTo>
                    <a:pt x="28478" y="28499"/>
                  </a:lnTo>
                  <a:lnTo>
                    <a:pt x="7641" y="59419"/>
                  </a:lnTo>
                  <a:lnTo>
                    <a:pt x="0" y="97268"/>
                  </a:lnTo>
                  <a:lnTo>
                    <a:pt x="0" y="753808"/>
                  </a:lnTo>
                  <a:lnTo>
                    <a:pt x="7641" y="791667"/>
                  </a:lnTo>
                  <a:lnTo>
                    <a:pt x="28478" y="822583"/>
                  </a:lnTo>
                  <a:lnTo>
                    <a:pt x="59375" y="843427"/>
                  </a:lnTo>
                  <a:lnTo>
                    <a:pt x="97200" y="851071"/>
                  </a:lnTo>
                  <a:lnTo>
                    <a:pt x="874715" y="851071"/>
                  </a:lnTo>
                  <a:lnTo>
                    <a:pt x="912539" y="843427"/>
                  </a:lnTo>
                  <a:lnTo>
                    <a:pt x="943437" y="822583"/>
                  </a:lnTo>
                  <a:lnTo>
                    <a:pt x="964273" y="791667"/>
                  </a:lnTo>
                  <a:lnTo>
                    <a:pt x="971915" y="753808"/>
                  </a:lnTo>
                  <a:lnTo>
                    <a:pt x="971915" y="97268"/>
                  </a:lnTo>
                  <a:lnTo>
                    <a:pt x="964273" y="59419"/>
                  </a:lnTo>
                  <a:lnTo>
                    <a:pt x="943437" y="28499"/>
                  </a:lnTo>
                  <a:lnTo>
                    <a:pt x="912539" y="7647"/>
                  </a:lnTo>
                  <a:lnTo>
                    <a:pt x="874715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617977" y="4404996"/>
              <a:ext cx="991235" cy="870585"/>
            </a:xfrm>
            <a:custGeom>
              <a:rect b="b" l="l" r="r" t="t"/>
              <a:pathLst>
                <a:path extrusionOk="0" h="870585" w="991234">
                  <a:moveTo>
                    <a:pt x="884528" y="0"/>
                  </a:moveTo>
                  <a:lnTo>
                    <a:pt x="106584" y="0"/>
                  </a:lnTo>
                  <a:lnTo>
                    <a:pt x="95870" y="514"/>
                  </a:lnTo>
                  <a:lnTo>
                    <a:pt x="55841" y="12867"/>
                  </a:lnTo>
                  <a:lnTo>
                    <a:pt x="24236" y="38945"/>
                  </a:lnTo>
                  <a:lnTo>
                    <a:pt x="8603" y="64722"/>
                  </a:lnTo>
                  <a:lnTo>
                    <a:pt x="8536" y="64858"/>
                  </a:lnTo>
                  <a:lnTo>
                    <a:pt x="0" y="105736"/>
                  </a:lnTo>
                  <a:lnTo>
                    <a:pt x="0" y="764616"/>
                  </a:lnTo>
                  <a:lnTo>
                    <a:pt x="352" y="771960"/>
                  </a:lnTo>
                  <a:lnTo>
                    <a:pt x="470" y="774405"/>
                  </a:lnTo>
                  <a:lnTo>
                    <a:pt x="12898" y="814448"/>
                  </a:lnTo>
                  <a:lnTo>
                    <a:pt x="38784" y="845981"/>
                  </a:lnTo>
                  <a:lnTo>
                    <a:pt x="75041" y="865581"/>
                  </a:lnTo>
                  <a:lnTo>
                    <a:pt x="106584" y="870378"/>
                  </a:lnTo>
                  <a:lnTo>
                    <a:pt x="884528" y="870378"/>
                  </a:lnTo>
                  <a:lnTo>
                    <a:pt x="925843" y="861976"/>
                  </a:lnTo>
                  <a:lnTo>
                    <a:pt x="945408" y="851089"/>
                  </a:lnTo>
                  <a:lnTo>
                    <a:pt x="107270" y="851089"/>
                  </a:lnTo>
                  <a:lnTo>
                    <a:pt x="99233" y="850673"/>
                  </a:lnTo>
                  <a:lnTo>
                    <a:pt x="98270" y="850673"/>
                  </a:lnTo>
                  <a:lnTo>
                    <a:pt x="89894" y="849382"/>
                  </a:lnTo>
                  <a:lnTo>
                    <a:pt x="89613" y="849382"/>
                  </a:lnTo>
                  <a:lnTo>
                    <a:pt x="81411" y="847293"/>
                  </a:lnTo>
                  <a:lnTo>
                    <a:pt x="81213" y="847293"/>
                  </a:lnTo>
                  <a:lnTo>
                    <a:pt x="72213" y="844012"/>
                  </a:lnTo>
                  <a:lnTo>
                    <a:pt x="72380" y="844012"/>
                  </a:lnTo>
                  <a:lnTo>
                    <a:pt x="65741" y="840790"/>
                  </a:lnTo>
                  <a:lnTo>
                    <a:pt x="65597" y="840790"/>
                  </a:lnTo>
                  <a:lnTo>
                    <a:pt x="65061" y="840466"/>
                  </a:lnTo>
                  <a:lnTo>
                    <a:pt x="64740" y="840309"/>
                  </a:lnTo>
                  <a:lnTo>
                    <a:pt x="62733" y="839057"/>
                  </a:lnTo>
                  <a:lnTo>
                    <a:pt x="57515" y="835901"/>
                  </a:lnTo>
                  <a:lnTo>
                    <a:pt x="50722" y="830808"/>
                  </a:lnTo>
                  <a:lnTo>
                    <a:pt x="44613" y="825110"/>
                  </a:lnTo>
                  <a:lnTo>
                    <a:pt x="42906" y="823206"/>
                  </a:lnTo>
                  <a:lnTo>
                    <a:pt x="39573" y="819586"/>
                  </a:lnTo>
                  <a:lnTo>
                    <a:pt x="39139" y="819032"/>
                  </a:lnTo>
                  <a:lnTo>
                    <a:pt x="38870" y="818823"/>
                  </a:lnTo>
                  <a:lnTo>
                    <a:pt x="35696" y="814448"/>
                  </a:lnTo>
                  <a:lnTo>
                    <a:pt x="33898" y="812054"/>
                  </a:lnTo>
                  <a:lnTo>
                    <a:pt x="29621" y="804856"/>
                  </a:lnTo>
                  <a:lnTo>
                    <a:pt x="29496" y="804503"/>
                  </a:lnTo>
                  <a:lnTo>
                    <a:pt x="26011" y="797311"/>
                  </a:lnTo>
                  <a:lnTo>
                    <a:pt x="25927" y="797137"/>
                  </a:lnTo>
                  <a:lnTo>
                    <a:pt x="25266" y="795267"/>
                  </a:lnTo>
                  <a:lnTo>
                    <a:pt x="23361" y="790037"/>
                  </a:lnTo>
                  <a:lnTo>
                    <a:pt x="23155" y="789238"/>
                  </a:lnTo>
                  <a:lnTo>
                    <a:pt x="23013" y="789082"/>
                  </a:lnTo>
                  <a:lnTo>
                    <a:pt x="22065" y="784999"/>
                  </a:lnTo>
                  <a:lnTo>
                    <a:pt x="21032" y="780981"/>
                  </a:lnTo>
                  <a:lnTo>
                    <a:pt x="20956" y="780684"/>
                  </a:lnTo>
                  <a:lnTo>
                    <a:pt x="19816" y="772929"/>
                  </a:lnTo>
                  <a:lnTo>
                    <a:pt x="19724" y="772319"/>
                  </a:lnTo>
                  <a:lnTo>
                    <a:pt x="19670" y="771960"/>
                  </a:lnTo>
                  <a:lnTo>
                    <a:pt x="19327" y="764616"/>
                  </a:lnTo>
                  <a:lnTo>
                    <a:pt x="19327" y="105736"/>
                  </a:lnTo>
                  <a:lnTo>
                    <a:pt x="19706" y="98391"/>
                  </a:lnTo>
                  <a:lnTo>
                    <a:pt x="19756" y="97422"/>
                  </a:lnTo>
                  <a:lnTo>
                    <a:pt x="20039" y="95947"/>
                  </a:lnTo>
                  <a:lnTo>
                    <a:pt x="20988" y="89659"/>
                  </a:lnTo>
                  <a:lnTo>
                    <a:pt x="21035" y="89350"/>
                  </a:lnTo>
                  <a:lnTo>
                    <a:pt x="21127" y="88741"/>
                  </a:lnTo>
                  <a:lnTo>
                    <a:pt x="22066" y="85344"/>
                  </a:lnTo>
                  <a:lnTo>
                    <a:pt x="23115" y="81269"/>
                  </a:lnTo>
                  <a:lnTo>
                    <a:pt x="23069" y="81115"/>
                  </a:lnTo>
                  <a:lnTo>
                    <a:pt x="25948" y="73214"/>
                  </a:lnTo>
                  <a:lnTo>
                    <a:pt x="26127" y="72802"/>
                  </a:lnTo>
                  <a:lnTo>
                    <a:pt x="26270" y="72331"/>
                  </a:lnTo>
                  <a:lnTo>
                    <a:pt x="29638" y="65554"/>
                  </a:lnTo>
                  <a:lnTo>
                    <a:pt x="29763" y="65254"/>
                  </a:lnTo>
                  <a:lnTo>
                    <a:pt x="29844" y="65082"/>
                  </a:lnTo>
                  <a:lnTo>
                    <a:pt x="34368" y="57627"/>
                  </a:lnTo>
                  <a:lnTo>
                    <a:pt x="35698" y="55929"/>
                  </a:lnTo>
                  <a:lnTo>
                    <a:pt x="38977" y="51554"/>
                  </a:lnTo>
                  <a:lnTo>
                    <a:pt x="62737" y="31310"/>
                  </a:lnTo>
                  <a:lnTo>
                    <a:pt x="65441" y="29680"/>
                  </a:lnTo>
                  <a:lnTo>
                    <a:pt x="72448" y="26335"/>
                  </a:lnTo>
                  <a:lnTo>
                    <a:pt x="72213" y="26335"/>
                  </a:lnTo>
                  <a:lnTo>
                    <a:pt x="80502" y="23332"/>
                  </a:lnTo>
                  <a:lnTo>
                    <a:pt x="80270" y="23332"/>
                  </a:lnTo>
                  <a:lnTo>
                    <a:pt x="88515" y="21213"/>
                  </a:lnTo>
                  <a:lnTo>
                    <a:pt x="97134" y="19826"/>
                  </a:lnTo>
                  <a:lnTo>
                    <a:pt x="107270" y="19300"/>
                  </a:lnTo>
                  <a:lnTo>
                    <a:pt x="945500" y="19300"/>
                  </a:lnTo>
                  <a:lnTo>
                    <a:pt x="944014" y="18185"/>
                  </a:lnTo>
                  <a:lnTo>
                    <a:pt x="905785" y="2144"/>
                  </a:lnTo>
                  <a:lnTo>
                    <a:pt x="895243" y="514"/>
                  </a:lnTo>
                  <a:lnTo>
                    <a:pt x="884528" y="0"/>
                  </a:lnTo>
                  <a:close/>
                </a:path>
                <a:path extrusionOk="0" h="870585" w="991234">
                  <a:moveTo>
                    <a:pt x="945500" y="19300"/>
                  </a:moveTo>
                  <a:lnTo>
                    <a:pt x="883757" y="19300"/>
                  </a:lnTo>
                  <a:lnTo>
                    <a:pt x="893913" y="19826"/>
                  </a:lnTo>
                  <a:lnTo>
                    <a:pt x="902598" y="21213"/>
                  </a:lnTo>
                  <a:lnTo>
                    <a:pt x="910843" y="23332"/>
                  </a:lnTo>
                  <a:lnTo>
                    <a:pt x="910604" y="23332"/>
                  </a:lnTo>
                  <a:lnTo>
                    <a:pt x="918814" y="26335"/>
                  </a:lnTo>
                  <a:lnTo>
                    <a:pt x="918664" y="26335"/>
                  </a:lnTo>
                  <a:lnTo>
                    <a:pt x="925671" y="29680"/>
                  </a:lnTo>
                  <a:lnTo>
                    <a:pt x="928376" y="31310"/>
                  </a:lnTo>
                  <a:lnTo>
                    <a:pt x="932871" y="33969"/>
                  </a:lnTo>
                  <a:lnTo>
                    <a:pt x="939643" y="38945"/>
                  </a:lnTo>
                  <a:lnTo>
                    <a:pt x="939737" y="39103"/>
                  </a:lnTo>
                  <a:lnTo>
                    <a:pt x="940300" y="39545"/>
                  </a:lnTo>
                  <a:lnTo>
                    <a:pt x="945900" y="44606"/>
                  </a:lnTo>
                  <a:lnTo>
                    <a:pt x="948217" y="47180"/>
                  </a:lnTo>
                  <a:lnTo>
                    <a:pt x="951648" y="50899"/>
                  </a:lnTo>
                  <a:lnTo>
                    <a:pt x="956608" y="57627"/>
                  </a:lnTo>
                  <a:lnTo>
                    <a:pt x="956911" y="58002"/>
                  </a:lnTo>
                  <a:lnTo>
                    <a:pt x="957380" y="58672"/>
                  </a:lnTo>
                  <a:lnTo>
                    <a:pt x="961311" y="65082"/>
                  </a:lnTo>
                  <a:lnTo>
                    <a:pt x="961402" y="65254"/>
                  </a:lnTo>
                  <a:lnTo>
                    <a:pt x="961490" y="65554"/>
                  </a:lnTo>
                  <a:lnTo>
                    <a:pt x="964757" y="72331"/>
                  </a:lnTo>
                  <a:lnTo>
                    <a:pt x="965760" y="75084"/>
                  </a:lnTo>
                  <a:lnTo>
                    <a:pt x="967757" y="80334"/>
                  </a:lnTo>
                  <a:lnTo>
                    <a:pt x="969046" y="85344"/>
                  </a:lnTo>
                  <a:lnTo>
                    <a:pt x="969986" y="88741"/>
                  </a:lnTo>
                  <a:lnTo>
                    <a:pt x="971074" y="95947"/>
                  </a:lnTo>
                  <a:lnTo>
                    <a:pt x="971357" y="97422"/>
                  </a:lnTo>
                  <a:lnTo>
                    <a:pt x="971786" y="105736"/>
                  </a:lnTo>
                  <a:lnTo>
                    <a:pt x="971786" y="764616"/>
                  </a:lnTo>
                  <a:lnTo>
                    <a:pt x="971443" y="771960"/>
                  </a:lnTo>
                  <a:lnTo>
                    <a:pt x="970157" y="780684"/>
                  </a:lnTo>
                  <a:lnTo>
                    <a:pt x="968014" y="789082"/>
                  </a:lnTo>
                  <a:lnTo>
                    <a:pt x="965760" y="795267"/>
                  </a:lnTo>
                  <a:lnTo>
                    <a:pt x="965186" y="797137"/>
                  </a:lnTo>
                  <a:lnTo>
                    <a:pt x="965016" y="797311"/>
                  </a:lnTo>
                  <a:lnTo>
                    <a:pt x="964746" y="798020"/>
                  </a:lnTo>
                  <a:lnTo>
                    <a:pt x="961446" y="804856"/>
                  </a:lnTo>
                  <a:lnTo>
                    <a:pt x="961177" y="805235"/>
                  </a:lnTo>
                  <a:lnTo>
                    <a:pt x="957128" y="812054"/>
                  </a:lnTo>
                  <a:lnTo>
                    <a:pt x="952157" y="818823"/>
                  </a:lnTo>
                  <a:lnTo>
                    <a:pt x="948175" y="823206"/>
                  </a:lnTo>
                  <a:lnTo>
                    <a:pt x="946500" y="825110"/>
                  </a:lnTo>
                  <a:lnTo>
                    <a:pt x="939549" y="831501"/>
                  </a:lnTo>
                  <a:lnTo>
                    <a:pt x="939380" y="831501"/>
                  </a:lnTo>
                  <a:lnTo>
                    <a:pt x="933557" y="835901"/>
                  </a:lnTo>
                  <a:lnTo>
                    <a:pt x="933211" y="836130"/>
                  </a:lnTo>
                  <a:lnTo>
                    <a:pt x="932768" y="836385"/>
                  </a:lnTo>
                  <a:lnTo>
                    <a:pt x="928412" y="839057"/>
                  </a:lnTo>
                  <a:lnTo>
                    <a:pt x="926443" y="840309"/>
                  </a:lnTo>
                  <a:lnTo>
                    <a:pt x="926115" y="840466"/>
                  </a:lnTo>
                  <a:lnTo>
                    <a:pt x="925586" y="840790"/>
                  </a:lnTo>
                  <a:lnTo>
                    <a:pt x="925435" y="840790"/>
                  </a:lnTo>
                  <a:lnTo>
                    <a:pt x="918691" y="844012"/>
                  </a:lnTo>
                  <a:lnTo>
                    <a:pt x="917791" y="844388"/>
                  </a:lnTo>
                  <a:lnTo>
                    <a:pt x="909900" y="847293"/>
                  </a:lnTo>
                  <a:lnTo>
                    <a:pt x="909701" y="847293"/>
                  </a:lnTo>
                  <a:lnTo>
                    <a:pt x="901500" y="849382"/>
                  </a:lnTo>
                  <a:lnTo>
                    <a:pt x="901207" y="849382"/>
                  </a:lnTo>
                  <a:lnTo>
                    <a:pt x="892757" y="850673"/>
                  </a:lnTo>
                  <a:lnTo>
                    <a:pt x="891794" y="850673"/>
                  </a:lnTo>
                  <a:lnTo>
                    <a:pt x="883757" y="851089"/>
                  </a:lnTo>
                  <a:lnTo>
                    <a:pt x="945408" y="851089"/>
                  </a:lnTo>
                  <a:lnTo>
                    <a:pt x="950488" y="847293"/>
                  </a:lnTo>
                  <a:lnTo>
                    <a:pt x="909900" y="847293"/>
                  </a:lnTo>
                  <a:lnTo>
                    <a:pt x="910433" y="847128"/>
                  </a:lnTo>
                  <a:lnTo>
                    <a:pt x="950708" y="847128"/>
                  </a:lnTo>
                  <a:lnTo>
                    <a:pt x="952243" y="845981"/>
                  </a:lnTo>
                  <a:lnTo>
                    <a:pt x="957897" y="840790"/>
                  </a:lnTo>
                  <a:lnTo>
                    <a:pt x="925586" y="840790"/>
                  </a:lnTo>
                  <a:lnTo>
                    <a:pt x="926164" y="840466"/>
                  </a:lnTo>
                  <a:lnTo>
                    <a:pt x="958251" y="840466"/>
                  </a:lnTo>
                  <a:lnTo>
                    <a:pt x="959786" y="839057"/>
                  </a:lnTo>
                  <a:lnTo>
                    <a:pt x="966728" y="831501"/>
                  </a:lnTo>
                  <a:lnTo>
                    <a:pt x="939549" y="831501"/>
                  </a:lnTo>
                  <a:lnTo>
                    <a:pt x="939948" y="831136"/>
                  </a:lnTo>
                  <a:lnTo>
                    <a:pt x="967000" y="831136"/>
                  </a:lnTo>
                  <a:lnTo>
                    <a:pt x="972900" y="823206"/>
                  </a:lnTo>
                  <a:lnTo>
                    <a:pt x="988928" y="784999"/>
                  </a:lnTo>
                  <a:lnTo>
                    <a:pt x="991027" y="764616"/>
                  </a:lnTo>
                  <a:lnTo>
                    <a:pt x="991027" y="105736"/>
                  </a:lnTo>
                  <a:lnTo>
                    <a:pt x="982867" y="65554"/>
                  </a:lnTo>
                  <a:lnTo>
                    <a:pt x="982757" y="65254"/>
                  </a:lnTo>
                  <a:lnTo>
                    <a:pt x="959786" y="31310"/>
                  </a:lnTo>
                  <a:lnTo>
                    <a:pt x="954385" y="26335"/>
                  </a:lnTo>
                  <a:lnTo>
                    <a:pt x="918814" y="26335"/>
                  </a:lnTo>
                  <a:lnTo>
                    <a:pt x="918258" y="26112"/>
                  </a:lnTo>
                  <a:lnTo>
                    <a:pt x="954143" y="26112"/>
                  </a:lnTo>
                  <a:lnTo>
                    <a:pt x="952243" y="24362"/>
                  </a:lnTo>
                  <a:lnTo>
                    <a:pt x="950871" y="23332"/>
                  </a:lnTo>
                  <a:lnTo>
                    <a:pt x="910843" y="23332"/>
                  </a:lnTo>
                  <a:lnTo>
                    <a:pt x="910193" y="23155"/>
                  </a:lnTo>
                  <a:lnTo>
                    <a:pt x="950635" y="23155"/>
                  </a:lnTo>
                  <a:lnTo>
                    <a:pt x="945500" y="19300"/>
                  </a:lnTo>
                  <a:close/>
                </a:path>
                <a:path extrusionOk="0" h="870585" w="991234">
                  <a:moveTo>
                    <a:pt x="80766" y="847128"/>
                  </a:moveTo>
                  <a:lnTo>
                    <a:pt x="81213" y="847293"/>
                  </a:lnTo>
                  <a:lnTo>
                    <a:pt x="81411" y="847293"/>
                  </a:lnTo>
                  <a:lnTo>
                    <a:pt x="80766" y="847128"/>
                  </a:lnTo>
                  <a:close/>
                </a:path>
                <a:path extrusionOk="0" h="870585" w="991234">
                  <a:moveTo>
                    <a:pt x="72380" y="844012"/>
                  </a:moveTo>
                  <a:lnTo>
                    <a:pt x="72213" y="844012"/>
                  </a:lnTo>
                  <a:lnTo>
                    <a:pt x="73246" y="844388"/>
                  </a:lnTo>
                  <a:lnTo>
                    <a:pt x="72380" y="844012"/>
                  </a:lnTo>
                  <a:close/>
                </a:path>
                <a:path extrusionOk="0" h="870585" w="991234">
                  <a:moveTo>
                    <a:pt x="65072" y="840466"/>
                  </a:moveTo>
                  <a:lnTo>
                    <a:pt x="65612" y="840790"/>
                  </a:lnTo>
                  <a:lnTo>
                    <a:pt x="65741" y="840790"/>
                  </a:lnTo>
                  <a:lnTo>
                    <a:pt x="65072" y="840466"/>
                  </a:lnTo>
                  <a:close/>
                </a:path>
                <a:path extrusionOk="0" h="870585" w="991234">
                  <a:moveTo>
                    <a:pt x="72907" y="26112"/>
                  </a:moveTo>
                  <a:lnTo>
                    <a:pt x="72213" y="26335"/>
                  </a:lnTo>
                  <a:lnTo>
                    <a:pt x="72448" y="26335"/>
                  </a:lnTo>
                  <a:lnTo>
                    <a:pt x="72907" y="26112"/>
                  </a:lnTo>
                  <a:close/>
                </a:path>
                <a:path extrusionOk="0" h="870585" w="991234">
                  <a:moveTo>
                    <a:pt x="80992" y="23155"/>
                  </a:moveTo>
                  <a:lnTo>
                    <a:pt x="80270" y="23332"/>
                  </a:lnTo>
                  <a:lnTo>
                    <a:pt x="80502" y="23332"/>
                  </a:lnTo>
                  <a:lnTo>
                    <a:pt x="80992" y="23155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14"/>
          <p:cNvSpPr txBox="1"/>
          <p:nvPr/>
        </p:nvSpPr>
        <p:spPr>
          <a:xfrm>
            <a:off x="8709719" y="5035634"/>
            <a:ext cx="815975" cy="172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Arial"/>
                <a:ea typeface="Arial"/>
                <a:cs typeface="Arial"/>
                <a:sym typeface="Arial"/>
              </a:rPr>
              <a:t>Cipolla della sicurezza</a:t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14"/>
          <p:cNvGrpSpPr/>
          <p:nvPr/>
        </p:nvGrpSpPr>
        <p:grpSpPr>
          <a:xfrm>
            <a:off x="7249159" y="1588345"/>
            <a:ext cx="3728720" cy="3475166"/>
            <a:chOff x="7249159" y="1588345"/>
            <a:chExt cx="3728720" cy="3475166"/>
          </a:xfrm>
        </p:grpSpPr>
        <p:pic>
          <p:nvPicPr>
            <p:cNvPr id="364" name="Google Shape;364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801208" y="4414946"/>
              <a:ext cx="624614" cy="625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79876" y="3286828"/>
              <a:ext cx="1073573" cy="829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14"/>
            <p:cNvSpPr/>
            <p:nvPr/>
          </p:nvSpPr>
          <p:spPr>
            <a:xfrm>
              <a:off x="8627533" y="3320368"/>
              <a:ext cx="972185" cy="729615"/>
            </a:xfrm>
            <a:custGeom>
              <a:rect b="b" l="l" r="r" t="t"/>
              <a:pathLst>
                <a:path extrusionOk="0" h="729614" w="972184">
                  <a:moveTo>
                    <a:pt x="874715" y="0"/>
                  </a:moveTo>
                  <a:lnTo>
                    <a:pt x="97200" y="0"/>
                  </a:lnTo>
                  <a:lnTo>
                    <a:pt x="59375" y="7647"/>
                  </a:lnTo>
                  <a:lnTo>
                    <a:pt x="28478" y="28501"/>
                  </a:lnTo>
                  <a:lnTo>
                    <a:pt x="7641" y="59422"/>
                  </a:lnTo>
                  <a:lnTo>
                    <a:pt x="0" y="97276"/>
                  </a:lnTo>
                  <a:lnTo>
                    <a:pt x="0" y="632213"/>
                  </a:lnTo>
                  <a:lnTo>
                    <a:pt x="7641" y="670066"/>
                  </a:lnTo>
                  <a:lnTo>
                    <a:pt x="28478" y="700988"/>
                  </a:lnTo>
                  <a:lnTo>
                    <a:pt x="59375" y="721841"/>
                  </a:lnTo>
                  <a:lnTo>
                    <a:pt x="97200" y="729489"/>
                  </a:lnTo>
                  <a:lnTo>
                    <a:pt x="874715" y="729489"/>
                  </a:lnTo>
                  <a:lnTo>
                    <a:pt x="912539" y="721841"/>
                  </a:lnTo>
                  <a:lnTo>
                    <a:pt x="943437" y="700988"/>
                  </a:lnTo>
                  <a:lnTo>
                    <a:pt x="964273" y="670066"/>
                  </a:lnTo>
                  <a:lnTo>
                    <a:pt x="971915" y="632213"/>
                  </a:lnTo>
                  <a:lnTo>
                    <a:pt x="971915" y="97276"/>
                  </a:lnTo>
                  <a:lnTo>
                    <a:pt x="964273" y="59422"/>
                  </a:lnTo>
                  <a:lnTo>
                    <a:pt x="943437" y="28501"/>
                  </a:lnTo>
                  <a:lnTo>
                    <a:pt x="912539" y="7647"/>
                  </a:lnTo>
                  <a:lnTo>
                    <a:pt x="874715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617976" y="3310761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530" y="0"/>
                  </a:moveTo>
                  <a:lnTo>
                    <a:pt x="106586" y="0"/>
                  </a:lnTo>
                  <a:lnTo>
                    <a:pt x="95871" y="514"/>
                  </a:lnTo>
                  <a:lnTo>
                    <a:pt x="55843" y="12867"/>
                  </a:lnTo>
                  <a:lnTo>
                    <a:pt x="24237" y="38945"/>
                  </a:lnTo>
                  <a:lnTo>
                    <a:pt x="4757" y="75059"/>
                  </a:lnTo>
                  <a:lnTo>
                    <a:pt x="0" y="105740"/>
                  </a:lnTo>
                  <a:lnTo>
                    <a:pt x="4" y="643050"/>
                  </a:lnTo>
                  <a:lnTo>
                    <a:pt x="356" y="650398"/>
                  </a:lnTo>
                  <a:lnTo>
                    <a:pt x="471" y="652800"/>
                  </a:lnTo>
                  <a:lnTo>
                    <a:pt x="2100" y="663437"/>
                  </a:lnTo>
                  <a:lnTo>
                    <a:pt x="4757" y="673645"/>
                  </a:lnTo>
                  <a:lnTo>
                    <a:pt x="8166" y="682987"/>
                  </a:lnTo>
                  <a:lnTo>
                    <a:pt x="8268" y="683265"/>
                  </a:lnTo>
                  <a:lnTo>
                    <a:pt x="8357" y="683510"/>
                  </a:lnTo>
                  <a:lnTo>
                    <a:pt x="31243" y="717480"/>
                  </a:lnTo>
                  <a:lnTo>
                    <a:pt x="65186" y="740384"/>
                  </a:lnTo>
                  <a:lnTo>
                    <a:pt x="106586" y="748790"/>
                  </a:lnTo>
                  <a:lnTo>
                    <a:pt x="884530" y="748790"/>
                  </a:lnTo>
                  <a:lnTo>
                    <a:pt x="925844" y="740384"/>
                  </a:lnTo>
                  <a:lnTo>
                    <a:pt x="945406" y="729489"/>
                  </a:lnTo>
                  <a:lnTo>
                    <a:pt x="107271" y="729489"/>
                  </a:lnTo>
                  <a:lnTo>
                    <a:pt x="98986" y="729060"/>
                  </a:lnTo>
                  <a:lnTo>
                    <a:pt x="98271" y="729060"/>
                  </a:lnTo>
                  <a:lnTo>
                    <a:pt x="89801" y="727774"/>
                  </a:lnTo>
                  <a:lnTo>
                    <a:pt x="89614" y="727774"/>
                  </a:lnTo>
                  <a:lnTo>
                    <a:pt x="81606" y="725715"/>
                  </a:lnTo>
                  <a:lnTo>
                    <a:pt x="81214" y="725715"/>
                  </a:lnTo>
                  <a:lnTo>
                    <a:pt x="72214" y="722455"/>
                  </a:lnTo>
                  <a:lnTo>
                    <a:pt x="72450" y="722455"/>
                  </a:lnTo>
                  <a:lnTo>
                    <a:pt x="65732" y="719195"/>
                  </a:lnTo>
                  <a:lnTo>
                    <a:pt x="65585" y="719195"/>
                  </a:lnTo>
                  <a:lnTo>
                    <a:pt x="57509" y="714331"/>
                  </a:lnTo>
                  <a:lnTo>
                    <a:pt x="51728" y="709931"/>
                  </a:lnTo>
                  <a:lnTo>
                    <a:pt x="51564" y="709931"/>
                  </a:lnTo>
                  <a:lnTo>
                    <a:pt x="44614" y="703497"/>
                  </a:lnTo>
                  <a:lnTo>
                    <a:pt x="42915" y="701610"/>
                  </a:lnTo>
                  <a:lnTo>
                    <a:pt x="38871" y="697235"/>
                  </a:lnTo>
                  <a:lnTo>
                    <a:pt x="35700" y="692860"/>
                  </a:lnTo>
                  <a:lnTo>
                    <a:pt x="33900" y="690458"/>
                  </a:lnTo>
                  <a:lnTo>
                    <a:pt x="29621" y="683265"/>
                  </a:lnTo>
                  <a:lnTo>
                    <a:pt x="29540" y="682987"/>
                  </a:lnTo>
                  <a:lnTo>
                    <a:pt x="26049" y="675781"/>
                  </a:lnTo>
                  <a:lnTo>
                    <a:pt x="25928" y="675532"/>
                  </a:lnTo>
                  <a:lnTo>
                    <a:pt x="25269" y="673645"/>
                  </a:lnTo>
                  <a:lnTo>
                    <a:pt x="23359" y="668413"/>
                  </a:lnTo>
                  <a:lnTo>
                    <a:pt x="23150" y="667607"/>
                  </a:lnTo>
                  <a:lnTo>
                    <a:pt x="23014" y="667469"/>
                  </a:lnTo>
                  <a:lnTo>
                    <a:pt x="22080" y="663437"/>
                  </a:lnTo>
                  <a:lnTo>
                    <a:pt x="21026" y="659332"/>
                  </a:lnTo>
                  <a:lnTo>
                    <a:pt x="20957" y="659062"/>
                  </a:lnTo>
                  <a:lnTo>
                    <a:pt x="19814" y="651342"/>
                  </a:lnTo>
                  <a:lnTo>
                    <a:pt x="19727" y="650768"/>
                  </a:lnTo>
                  <a:lnTo>
                    <a:pt x="19671" y="650398"/>
                  </a:lnTo>
                  <a:lnTo>
                    <a:pt x="19328" y="643050"/>
                  </a:lnTo>
                  <a:lnTo>
                    <a:pt x="19328" y="105740"/>
                  </a:lnTo>
                  <a:lnTo>
                    <a:pt x="19708" y="98391"/>
                  </a:lnTo>
                  <a:lnTo>
                    <a:pt x="19757" y="97448"/>
                  </a:lnTo>
                  <a:lnTo>
                    <a:pt x="20045" y="95904"/>
                  </a:lnTo>
                  <a:lnTo>
                    <a:pt x="20987" y="89642"/>
                  </a:lnTo>
                  <a:lnTo>
                    <a:pt x="21028" y="89363"/>
                  </a:lnTo>
                  <a:lnTo>
                    <a:pt x="21128" y="88698"/>
                  </a:lnTo>
                  <a:lnTo>
                    <a:pt x="22058" y="85353"/>
                  </a:lnTo>
                  <a:lnTo>
                    <a:pt x="23115" y="81235"/>
                  </a:lnTo>
                  <a:lnTo>
                    <a:pt x="23064" y="81097"/>
                  </a:lnTo>
                  <a:lnTo>
                    <a:pt x="26271" y="72314"/>
                  </a:lnTo>
                  <a:lnTo>
                    <a:pt x="29769" y="65280"/>
                  </a:lnTo>
                  <a:lnTo>
                    <a:pt x="30003" y="64759"/>
                  </a:lnTo>
                  <a:lnTo>
                    <a:pt x="34369" y="57627"/>
                  </a:lnTo>
                  <a:lnTo>
                    <a:pt x="35700" y="55929"/>
                  </a:lnTo>
                  <a:lnTo>
                    <a:pt x="38978" y="51554"/>
                  </a:lnTo>
                  <a:lnTo>
                    <a:pt x="39020" y="51392"/>
                  </a:lnTo>
                  <a:lnTo>
                    <a:pt x="45214" y="44606"/>
                  </a:lnTo>
                  <a:lnTo>
                    <a:pt x="51471" y="38945"/>
                  </a:lnTo>
                  <a:lnTo>
                    <a:pt x="58243" y="33969"/>
                  </a:lnTo>
                  <a:lnTo>
                    <a:pt x="62738" y="31310"/>
                  </a:lnTo>
                  <a:lnTo>
                    <a:pt x="65443" y="29680"/>
                  </a:lnTo>
                  <a:lnTo>
                    <a:pt x="72450" y="26335"/>
                  </a:lnTo>
                  <a:lnTo>
                    <a:pt x="72214" y="26335"/>
                  </a:lnTo>
                  <a:lnTo>
                    <a:pt x="80504" y="23332"/>
                  </a:lnTo>
                  <a:lnTo>
                    <a:pt x="80271" y="23332"/>
                  </a:lnTo>
                  <a:lnTo>
                    <a:pt x="88516" y="21213"/>
                  </a:lnTo>
                  <a:lnTo>
                    <a:pt x="97136" y="19826"/>
                  </a:lnTo>
                  <a:lnTo>
                    <a:pt x="107271" y="19300"/>
                  </a:lnTo>
                  <a:lnTo>
                    <a:pt x="945501" y="19300"/>
                  </a:lnTo>
                  <a:lnTo>
                    <a:pt x="944016" y="18185"/>
                  </a:lnTo>
                  <a:lnTo>
                    <a:pt x="905787" y="2144"/>
                  </a:lnTo>
                  <a:lnTo>
                    <a:pt x="895244" y="514"/>
                  </a:lnTo>
                  <a:lnTo>
                    <a:pt x="884530" y="0"/>
                  </a:lnTo>
                  <a:close/>
                </a:path>
                <a:path extrusionOk="0" h="749300" w="991234">
                  <a:moveTo>
                    <a:pt x="910833" y="725376"/>
                  </a:moveTo>
                  <a:lnTo>
                    <a:pt x="901501" y="727774"/>
                  </a:lnTo>
                  <a:lnTo>
                    <a:pt x="901305" y="727774"/>
                  </a:lnTo>
                  <a:lnTo>
                    <a:pt x="892758" y="729060"/>
                  </a:lnTo>
                  <a:lnTo>
                    <a:pt x="892044" y="729060"/>
                  </a:lnTo>
                  <a:lnTo>
                    <a:pt x="883758" y="729489"/>
                  </a:lnTo>
                  <a:lnTo>
                    <a:pt x="945406" y="729489"/>
                  </a:lnTo>
                  <a:lnTo>
                    <a:pt x="950506" y="725715"/>
                  </a:lnTo>
                  <a:lnTo>
                    <a:pt x="909901" y="725715"/>
                  </a:lnTo>
                  <a:lnTo>
                    <a:pt x="910833" y="725376"/>
                  </a:lnTo>
                  <a:close/>
                </a:path>
                <a:path extrusionOk="0" h="749300" w="991234">
                  <a:moveTo>
                    <a:pt x="80287" y="725376"/>
                  </a:moveTo>
                  <a:lnTo>
                    <a:pt x="81214" y="725715"/>
                  </a:lnTo>
                  <a:lnTo>
                    <a:pt x="81606" y="725715"/>
                  </a:lnTo>
                  <a:lnTo>
                    <a:pt x="80287" y="725376"/>
                  </a:lnTo>
                  <a:close/>
                </a:path>
                <a:path extrusionOk="0" h="749300" w="991234">
                  <a:moveTo>
                    <a:pt x="954386" y="722455"/>
                  </a:moveTo>
                  <a:lnTo>
                    <a:pt x="918816" y="722455"/>
                  </a:lnTo>
                  <a:lnTo>
                    <a:pt x="909901" y="725715"/>
                  </a:lnTo>
                  <a:lnTo>
                    <a:pt x="950506" y="725715"/>
                  </a:lnTo>
                  <a:lnTo>
                    <a:pt x="952244" y="724428"/>
                  </a:lnTo>
                  <a:lnTo>
                    <a:pt x="954386" y="722455"/>
                  </a:lnTo>
                  <a:close/>
                </a:path>
                <a:path extrusionOk="0" h="749300" w="991234">
                  <a:moveTo>
                    <a:pt x="72450" y="722455"/>
                  </a:moveTo>
                  <a:lnTo>
                    <a:pt x="72214" y="722455"/>
                  </a:lnTo>
                  <a:lnTo>
                    <a:pt x="73162" y="722798"/>
                  </a:lnTo>
                  <a:lnTo>
                    <a:pt x="72450" y="722455"/>
                  </a:lnTo>
                  <a:close/>
                </a:path>
                <a:path extrusionOk="0" h="749300" w="991234">
                  <a:moveTo>
                    <a:pt x="945501" y="19300"/>
                  </a:moveTo>
                  <a:lnTo>
                    <a:pt x="883758" y="19300"/>
                  </a:lnTo>
                  <a:lnTo>
                    <a:pt x="893915" y="19826"/>
                  </a:lnTo>
                  <a:lnTo>
                    <a:pt x="902600" y="21213"/>
                  </a:lnTo>
                  <a:lnTo>
                    <a:pt x="910844" y="23332"/>
                  </a:lnTo>
                  <a:lnTo>
                    <a:pt x="910605" y="23332"/>
                  </a:lnTo>
                  <a:lnTo>
                    <a:pt x="918816" y="26335"/>
                  </a:lnTo>
                  <a:lnTo>
                    <a:pt x="918666" y="26335"/>
                  </a:lnTo>
                  <a:lnTo>
                    <a:pt x="925673" y="29680"/>
                  </a:lnTo>
                  <a:lnTo>
                    <a:pt x="928377" y="31310"/>
                  </a:lnTo>
                  <a:lnTo>
                    <a:pt x="932873" y="33969"/>
                  </a:lnTo>
                  <a:lnTo>
                    <a:pt x="939644" y="38945"/>
                  </a:lnTo>
                  <a:lnTo>
                    <a:pt x="939739" y="39103"/>
                  </a:lnTo>
                  <a:lnTo>
                    <a:pt x="940302" y="39545"/>
                  </a:lnTo>
                  <a:lnTo>
                    <a:pt x="945901" y="44606"/>
                  </a:lnTo>
                  <a:lnTo>
                    <a:pt x="948219" y="47180"/>
                  </a:lnTo>
                  <a:lnTo>
                    <a:pt x="951649" y="50899"/>
                  </a:lnTo>
                  <a:lnTo>
                    <a:pt x="956610" y="57627"/>
                  </a:lnTo>
                  <a:lnTo>
                    <a:pt x="956906" y="57994"/>
                  </a:lnTo>
                  <a:lnTo>
                    <a:pt x="957390" y="58683"/>
                  </a:lnTo>
                  <a:lnTo>
                    <a:pt x="961429" y="65280"/>
                  </a:lnTo>
                  <a:lnTo>
                    <a:pt x="961480" y="65537"/>
                  </a:lnTo>
                  <a:lnTo>
                    <a:pt x="964759" y="72314"/>
                  </a:lnTo>
                  <a:lnTo>
                    <a:pt x="965761" y="75059"/>
                  </a:lnTo>
                  <a:lnTo>
                    <a:pt x="967763" y="80307"/>
                  </a:lnTo>
                  <a:lnTo>
                    <a:pt x="969058" y="85353"/>
                  </a:lnTo>
                  <a:lnTo>
                    <a:pt x="969987" y="88698"/>
                  </a:lnTo>
                  <a:lnTo>
                    <a:pt x="971070" y="95904"/>
                  </a:lnTo>
                  <a:lnTo>
                    <a:pt x="971359" y="97448"/>
                  </a:lnTo>
                  <a:lnTo>
                    <a:pt x="971787" y="105740"/>
                  </a:lnTo>
                  <a:lnTo>
                    <a:pt x="971787" y="643050"/>
                  </a:lnTo>
                  <a:lnTo>
                    <a:pt x="971444" y="650398"/>
                  </a:lnTo>
                  <a:lnTo>
                    <a:pt x="970159" y="659062"/>
                  </a:lnTo>
                  <a:lnTo>
                    <a:pt x="968016" y="667469"/>
                  </a:lnTo>
                  <a:lnTo>
                    <a:pt x="965761" y="673645"/>
                  </a:lnTo>
                  <a:lnTo>
                    <a:pt x="965187" y="675532"/>
                  </a:lnTo>
                  <a:lnTo>
                    <a:pt x="964981" y="675781"/>
                  </a:lnTo>
                  <a:lnTo>
                    <a:pt x="964755" y="676400"/>
                  </a:lnTo>
                  <a:lnTo>
                    <a:pt x="961441" y="683265"/>
                  </a:lnTo>
                  <a:lnTo>
                    <a:pt x="960951" y="684025"/>
                  </a:lnTo>
                  <a:lnTo>
                    <a:pt x="957130" y="690458"/>
                  </a:lnTo>
                  <a:lnTo>
                    <a:pt x="952023" y="697409"/>
                  </a:lnTo>
                  <a:lnTo>
                    <a:pt x="951676" y="697848"/>
                  </a:lnTo>
                  <a:lnTo>
                    <a:pt x="951455" y="698007"/>
                  </a:lnTo>
                  <a:lnTo>
                    <a:pt x="948170" y="701610"/>
                  </a:lnTo>
                  <a:lnTo>
                    <a:pt x="946501" y="703497"/>
                  </a:lnTo>
                  <a:lnTo>
                    <a:pt x="940639" y="708924"/>
                  </a:lnTo>
                  <a:lnTo>
                    <a:pt x="932873" y="714821"/>
                  </a:lnTo>
                  <a:lnTo>
                    <a:pt x="932719" y="714821"/>
                  </a:lnTo>
                  <a:lnTo>
                    <a:pt x="925587" y="719195"/>
                  </a:lnTo>
                  <a:lnTo>
                    <a:pt x="925383" y="719195"/>
                  </a:lnTo>
                  <a:lnTo>
                    <a:pt x="917958" y="722798"/>
                  </a:lnTo>
                  <a:lnTo>
                    <a:pt x="918816" y="722455"/>
                  </a:lnTo>
                  <a:lnTo>
                    <a:pt x="954386" y="722455"/>
                  </a:lnTo>
                  <a:lnTo>
                    <a:pt x="957925" y="719195"/>
                  </a:lnTo>
                  <a:lnTo>
                    <a:pt x="925587" y="719195"/>
                  </a:lnTo>
                  <a:lnTo>
                    <a:pt x="926197" y="718829"/>
                  </a:lnTo>
                  <a:lnTo>
                    <a:pt x="958322" y="718829"/>
                  </a:lnTo>
                  <a:lnTo>
                    <a:pt x="959787" y="717480"/>
                  </a:lnTo>
                  <a:lnTo>
                    <a:pt x="962233" y="714821"/>
                  </a:lnTo>
                  <a:lnTo>
                    <a:pt x="932873" y="714821"/>
                  </a:lnTo>
                  <a:lnTo>
                    <a:pt x="933209" y="714568"/>
                  </a:lnTo>
                  <a:lnTo>
                    <a:pt x="962465" y="714568"/>
                  </a:lnTo>
                  <a:lnTo>
                    <a:pt x="966730" y="709931"/>
                  </a:lnTo>
                  <a:lnTo>
                    <a:pt x="986359" y="673645"/>
                  </a:lnTo>
                  <a:lnTo>
                    <a:pt x="991030" y="105740"/>
                  </a:lnTo>
                  <a:lnTo>
                    <a:pt x="990678" y="98391"/>
                  </a:lnTo>
                  <a:lnTo>
                    <a:pt x="990559" y="95904"/>
                  </a:lnTo>
                  <a:lnTo>
                    <a:pt x="988930" y="85353"/>
                  </a:lnTo>
                  <a:lnTo>
                    <a:pt x="986359" y="75059"/>
                  </a:lnTo>
                  <a:lnTo>
                    <a:pt x="982853" y="65537"/>
                  </a:lnTo>
                  <a:lnTo>
                    <a:pt x="982759" y="65280"/>
                  </a:lnTo>
                  <a:lnTo>
                    <a:pt x="959787" y="31310"/>
                  </a:lnTo>
                  <a:lnTo>
                    <a:pt x="954386" y="26335"/>
                  </a:lnTo>
                  <a:lnTo>
                    <a:pt x="918816" y="26335"/>
                  </a:lnTo>
                  <a:lnTo>
                    <a:pt x="918259" y="26112"/>
                  </a:lnTo>
                  <a:lnTo>
                    <a:pt x="954144" y="26112"/>
                  </a:lnTo>
                  <a:lnTo>
                    <a:pt x="952244" y="24362"/>
                  </a:lnTo>
                  <a:lnTo>
                    <a:pt x="950873" y="23332"/>
                  </a:lnTo>
                  <a:lnTo>
                    <a:pt x="910844" y="23332"/>
                  </a:lnTo>
                  <a:lnTo>
                    <a:pt x="910195" y="23155"/>
                  </a:lnTo>
                  <a:lnTo>
                    <a:pt x="950637" y="23155"/>
                  </a:lnTo>
                  <a:lnTo>
                    <a:pt x="945501" y="19300"/>
                  </a:lnTo>
                  <a:close/>
                </a:path>
                <a:path extrusionOk="0" h="749300" w="991234">
                  <a:moveTo>
                    <a:pt x="64978" y="718829"/>
                  </a:moveTo>
                  <a:lnTo>
                    <a:pt x="65597" y="719195"/>
                  </a:lnTo>
                  <a:lnTo>
                    <a:pt x="65732" y="719195"/>
                  </a:lnTo>
                  <a:lnTo>
                    <a:pt x="64978" y="718829"/>
                  </a:lnTo>
                  <a:close/>
                </a:path>
                <a:path extrusionOk="0" h="749300" w="991234">
                  <a:moveTo>
                    <a:pt x="50859" y="709278"/>
                  </a:moveTo>
                  <a:lnTo>
                    <a:pt x="51568" y="709931"/>
                  </a:lnTo>
                  <a:lnTo>
                    <a:pt x="51728" y="709931"/>
                  </a:lnTo>
                  <a:lnTo>
                    <a:pt x="50859" y="709278"/>
                  </a:lnTo>
                  <a:close/>
                </a:path>
                <a:path extrusionOk="0" h="749300" w="991234">
                  <a:moveTo>
                    <a:pt x="72909" y="26112"/>
                  </a:moveTo>
                  <a:lnTo>
                    <a:pt x="72214" y="26335"/>
                  </a:lnTo>
                  <a:lnTo>
                    <a:pt x="72450" y="26335"/>
                  </a:lnTo>
                  <a:lnTo>
                    <a:pt x="72909" y="26112"/>
                  </a:lnTo>
                  <a:close/>
                </a:path>
                <a:path extrusionOk="0" h="749300" w="991234">
                  <a:moveTo>
                    <a:pt x="80993" y="23155"/>
                  </a:moveTo>
                  <a:lnTo>
                    <a:pt x="80271" y="23332"/>
                  </a:lnTo>
                  <a:lnTo>
                    <a:pt x="80504" y="23332"/>
                  </a:lnTo>
                  <a:lnTo>
                    <a:pt x="80993" y="23155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8" name="Google Shape;368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769647" y="3361630"/>
              <a:ext cx="687695" cy="688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79876" y="1588345"/>
              <a:ext cx="1073573" cy="823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14"/>
            <p:cNvSpPr/>
            <p:nvPr/>
          </p:nvSpPr>
          <p:spPr>
            <a:xfrm>
              <a:off x="8627533" y="1618283"/>
              <a:ext cx="972185" cy="729615"/>
            </a:xfrm>
            <a:custGeom>
              <a:rect b="b" l="l" r="r" t="t"/>
              <a:pathLst>
                <a:path extrusionOk="0" h="729614" w="972184">
                  <a:moveTo>
                    <a:pt x="874715" y="0"/>
                  </a:moveTo>
                  <a:lnTo>
                    <a:pt x="97200" y="0"/>
                  </a:lnTo>
                  <a:lnTo>
                    <a:pt x="59375" y="7634"/>
                  </a:lnTo>
                  <a:lnTo>
                    <a:pt x="28478" y="28458"/>
                  </a:lnTo>
                  <a:lnTo>
                    <a:pt x="7641" y="59350"/>
                  </a:lnTo>
                  <a:lnTo>
                    <a:pt x="0" y="97190"/>
                  </a:lnTo>
                  <a:lnTo>
                    <a:pt x="0" y="632213"/>
                  </a:lnTo>
                  <a:lnTo>
                    <a:pt x="7641" y="670066"/>
                  </a:lnTo>
                  <a:lnTo>
                    <a:pt x="28478" y="700988"/>
                  </a:lnTo>
                  <a:lnTo>
                    <a:pt x="59375" y="721841"/>
                  </a:lnTo>
                  <a:lnTo>
                    <a:pt x="97200" y="729489"/>
                  </a:lnTo>
                  <a:lnTo>
                    <a:pt x="874715" y="729489"/>
                  </a:lnTo>
                  <a:lnTo>
                    <a:pt x="912539" y="721841"/>
                  </a:lnTo>
                  <a:lnTo>
                    <a:pt x="943437" y="700988"/>
                  </a:lnTo>
                  <a:lnTo>
                    <a:pt x="964273" y="670066"/>
                  </a:lnTo>
                  <a:lnTo>
                    <a:pt x="971915" y="632213"/>
                  </a:lnTo>
                  <a:lnTo>
                    <a:pt x="971915" y="97190"/>
                  </a:lnTo>
                  <a:lnTo>
                    <a:pt x="964273" y="59350"/>
                  </a:lnTo>
                  <a:lnTo>
                    <a:pt x="943437" y="28458"/>
                  </a:lnTo>
                  <a:lnTo>
                    <a:pt x="912539" y="7634"/>
                  </a:lnTo>
                  <a:lnTo>
                    <a:pt x="874715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8617976" y="1608675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530" y="0"/>
                  </a:moveTo>
                  <a:lnTo>
                    <a:pt x="106586" y="0"/>
                  </a:lnTo>
                  <a:lnTo>
                    <a:pt x="95871" y="514"/>
                  </a:lnTo>
                  <a:lnTo>
                    <a:pt x="55843" y="12867"/>
                  </a:lnTo>
                  <a:lnTo>
                    <a:pt x="24237" y="38945"/>
                  </a:lnTo>
                  <a:lnTo>
                    <a:pt x="4757" y="75059"/>
                  </a:lnTo>
                  <a:lnTo>
                    <a:pt x="0" y="105740"/>
                  </a:lnTo>
                  <a:lnTo>
                    <a:pt x="4" y="643050"/>
                  </a:lnTo>
                  <a:lnTo>
                    <a:pt x="8295" y="683341"/>
                  </a:lnTo>
                  <a:lnTo>
                    <a:pt x="31243" y="717480"/>
                  </a:lnTo>
                  <a:lnTo>
                    <a:pt x="65186" y="740298"/>
                  </a:lnTo>
                  <a:lnTo>
                    <a:pt x="106586" y="748704"/>
                  </a:lnTo>
                  <a:lnTo>
                    <a:pt x="884530" y="748704"/>
                  </a:lnTo>
                  <a:lnTo>
                    <a:pt x="925844" y="740298"/>
                  </a:lnTo>
                  <a:lnTo>
                    <a:pt x="945406" y="729403"/>
                  </a:lnTo>
                  <a:lnTo>
                    <a:pt x="107271" y="729403"/>
                  </a:lnTo>
                  <a:lnTo>
                    <a:pt x="98986" y="728975"/>
                  </a:lnTo>
                  <a:lnTo>
                    <a:pt x="98271" y="728975"/>
                  </a:lnTo>
                  <a:lnTo>
                    <a:pt x="89801" y="727688"/>
                  </a:lnTo>
                  <a:lnTo>
                    <a:pt x="89614" y="727688"/>
                  </a:lnTo>
                  <a:lnTo>
                    <a:pt x="80271" y="725372"/>
                  </a:lnTo>
                  <a:lnTo>
                    <a:pt x="80504" y="725372"/>
                  </a:lnTo>
                  <a:lnTo>
                    <a:pt x="72214" y="722369"/>
                  </a:lnTo>
                  <a:lnTo>
                    <a:pt x="72357" y="722369"/>
                  </a:lnTo>
                  <a:lnTo>
                    <a:pt x="65666" y="719194"/>
                  </a:lnTo>
                  <a:lnTo>
                    <a:pt x="58396" y="714735"/>
                  </a:lnTo>
                  <a:lnTo>
                    <a:pt x="58243" y="714735"/>
                  </a:lnTo>
                  <a:lnTo>
                    <a:pt x="50849" y="709275"/>
                  </a:lnTo>
                  <a:lnTo>
                    <a:pt x="44528" y="703497"/>
                  </a:lnTo>
                  <a:lnTo>
                    <a:pt x="42897" y="701610"/>
                  </a:lnTo>
                  <a:lnTo>
                    <a:pt x="39575" y="697922"/>
                  </a:lnTo>
                  <a:lnTo>
                    <a:pt x="39353" y="697762"/>
                  </a:lnTo>
                  <a:lnTo>
                    <a:pt x="33900" y="690458"/>
                  </a:lnTo>
                  <a:lnTo>
                    <a:pt x="30108" y="684073"/>
                  </a:lnTo>
                  <a:lnTo>
                    <a:pt x="26040" y="675677"/>
                  </a:lnTo>
                  <a:lnTo>
                    <a:pt x="25928" y="675447"/>
                  </a:lnTo>
                  <a:lnTo>
                    <a:pt x="25291" y="673645"/>
                  </a:lnTo>
                  <a:lnTo>
                    <a:pt x="23362" y="668413"/>
                  </a:lnTo>
                  <a:lnTo>
                    <a:pt x="23149" y="667602"/>
                  </a:lnTo>
                  <a:lnTo>
                    <a:pt x="23014" y="667469"/>
                  </a:lnTo>
                  <a:lnTo>
                    <a:pt x="22080" y="663437"/>
                  </a:lnTo>
                  <a:lnTo>
                    <a:pt x="21026" y="659332"/>
                  </a:lnTo>
                  <a:lnTo>
                    <a:pt x="20957" y="659062"/>
                  </a:lnTo>
                  <a:lnTo>
                    <a:pt x="19814" y="651342"/>
                  </a:lnTo>
                  <a:lnTo>
                    <a:pt x="19727" y="650768"/>
                  </a:lnTo>
                  <a:lnTo>
                    <a:pt x="19671" y="650398"/>
                  </a:lnTo>
                  <a:lnTo>
                    <a:pt x="19328" y="643050"/>
                  </a:lnTo>
                  <a:lnTo>
                    <a:pt x="19328" y="105740"/>
                  </a:lnTo>
                  <a:lnTo>
                    <a:pt x="19708" y="98391"/>
                  </a:lnTo>
                  <a:lnTo>
                    <a:pt x="19757" y="97448"/>
                  </a:lnTo>
                  <a:lnTo>
                    <a:pt x="20045" y="95904"/>
                  </a:lnTo>
                  <a:lnTo>
                    <a:pt x="20987" y="89642"/>
                  </a:lnTo>
                  <a:lnTo>
                    <a:pt x="21028" y="89363"/>
                  </a:lnTo>
                  <a:lnTo>
                    <a:pt x="21128" y="88698"/>
                  </a:lnTo>
                  <a:lnTo>
                    <a:pt x="22058" y="85353"/>
                  </a:lnTo>
                  <a:lnTo>
                    <a:pt x="23115" y="81235"/>
                  </a:lnTo>
                  <a:lnTo>
                    <a:pt x="23064" y="81097"/>
                  </a:lnTo>
                  <a:lnTo>
                    <a:pt x="26271" y="72314"/>
                  </a:lnTo>
                  <a:lnTo>
                    <a:pt x="29769" y="65280"/>
                  </a:lnTo>
                  <a:lnTo>
                    <a:pt x="30003" y="64759"/>
                  </a:lnTo>
                  <a:lnTo>
                    <a:pt x="34369" y="57627"/>
                  </a:lnTo>
                  <a:lnTo>
                    <a:pt x="35700" y="55929"/>
                  </a:lnTo>
                  <a:lnTo>
                    <a:pt x="38978" y="51554"/>
                  </a:lnTo>
                  <a:lnTo>
                    <a:pt x="39020" y="51392"/>
                  </a:lnTo>
                  <a:lnTo>
                    <a:pt x="45214" y="44606"/>
                  </a:lnTo>
                  <a:lnTo>
                    <a:pt x="51471" y="38945"/>
                  </a:lnTo>
                  <a:lnTo>
                    <a:pt x="58243" y="33969"/>
                  </a:lnTo>
                  <a:lnTo>
                    <a:pt x="62738" y="31310"/>
                  </a:lnTo>
                  <a:lnTo>
                    <a:pt x="65443" y="29680"/>
                  </a:lnTo>
                  <a:lnTo>
                    <a:pt x="72450" y="26335"/>
                  </a:lnTo>
                  <a:lnTo>
                    <a:pt x="72214" y="26335"/>
                  </a:lnTo>
                  <a:lnTo>
                    <a:pt x="80504" y="23332"/>
                  </a:lnTo>
                  <a:lnTo>
                    <a:pt x="80271" y="23332"/>
                  </a:lnTo>
                  <a:lnTo>
                    <a:pt x="88516" y="21213"/>
                  </a:lnTo>
                  <a:lnTo>
                    <a:pt x="97136" y="19826"/>
                  </a:lnTo>
                  <a:lnTo>
                    <a:pt x="107271" y="19300"/>
                  </a:lnTo>
                  <a:lnTo>
                    <a:pt x="945501" y="19300"/>
                  </a:lnTo>
                  <a:lnTo>
                    <a:pt x="944016" y="18185"/>
                  </a:lnTo>
                  <a:lnTo>
                    <a:pt x="905787" y="2144"/>
                  </a:lnTo>
                  <a:lnTo>
                    <a:pt x="895244" y="514"/>
                  </a:lnTo>
                  <a:lnTo>
                    <a:pt x="884530" y="0"/>
                  </a:lnTo>
                  <a:close/>
                </a:path>
                <a:path extrusionOk="0" h="749300" w="991234">
                  <a:moveTo>
                    <a:pt x="950853" y="725372"/>
                  </a:moveTo>
                  <a:lnTo>
                    <a:pt x="910844" y="725372"/>
                  </a:lnTo>
                  <a:lnTo>
                    <a:pt x="901501" y="727688"/>
                  </a:lnTo>
                  <a:lnTo>
                    <a:pt x="901305" y="727688"/>
                  </a:lnTo>
                  <a:lnTo>
                    <a:pt x="892758" y="728975"/>
                  </a:lnTo>
                  <a:lnTo>
                    <a:pt x="892044" y="728975"/>
                  </a:lnTo>
                  <a:lnTo>
                    <a:pt x="883758" y="729403"/>
                  </a:lnTo>
                  <a:lnTo>
                    <a:pt x="945406" y="729403"/>
                  </a:lnTo>
                  <a:lnTo>
                    <a:pt x="950853" y="725372"/>
                  </a:lnTo>
                  <a:close/>
                </a:path>
                <a:path extrusionOk="0" h="749300" w="991234">
                  <a:moveTo>
                    <a:pt x="80504" y="725372"/>
                  </a:moveTo>
                  <a:lnTo>
                    <a:pt x="80271" y="725372"/>
                  </a:lnTo>
                  <a:lnTo>
                    <a:pt x="81309" y="725629"/>
                  </a:lnTo>
                  <a:lnTo>
                    <a:pt x="80504" y="725372"/>
                  </a:lnTo>
                  <a:close/>
                </a:path>
                <a:path extrusionOk="0" h="749300" w="991234">
                  <a:moveTo>
                    <a:pt x="954413" y="722369"/>
                  </a:moveTo>
                  <a:lnTo>
                    <a:pt x="918816" y="722369"/>
                  </a:lnTo>
                  <a:lnTo>
                    <a:pt x="909901" y="725629"/>
                  </a:lnTo>
                  <a:lnTo>
                    <a:pt x="910844" y="725372"/>
                  </a:lnTo>
                  <a:lnTo>
                    <a:pt x="950853" y="725372"/>
                  </a:lnTo>
                  <a:lnTo>
                    <a:pt x="952244" y="724342"/>
                  </a:lnTo>
                  <a:lnTo>
                    <a:pt x="954413" y="722369"/>
                  </a:lnTo>
                  <a:close/>
                </a:path>
                <a:path extrusionOk="0" h="749300" w="991234">
                  <a:moveTo>
                    <a:pt x="72357" y="722369"/>
                  </a:moveTo>
                  <a:lnTo>
                    <a:pt x="72214" y="722369"/>
                  </a:lnTo>
                  <a:lnTo>
                    <a:pt x="73162" y="722712"/>
                  </a:lnTo>
                  <a:lnTo>
                    <a:pt x="72357" y="722369"/>
                  </a:lnTo>
                  <a:close/>
                </a:path>
                <a:path extrusionOk="0" h="749300" w="991234">
                  <a:moveTo>
                    <a:pt x="958467" y="718681"/>
                  </a:moveTo>
                  <a:lnTo>
                    <a:pt x="926444" y="718681"/>
                  </a:lnTo>
                  <a:lnTo>
                    <a:pt x="917958" y="722712"/>
                  </a:lnTo>
                  <a:lnTo>
                    <a:pt x="918816" y="722369"/>
                  </a:lnTo>
                  <a:lnTo>
                    <a:pt x="954413" y="722369"/>
                  </a:lnTo>
                  <a:lnTo>
                    <a:pt x="958467" y="718681"/>
                  </a:lnTo>
                  <a:close/>
                </a:path>
                <a:path extrusionOk="0" h="749300" w="991234">
                  <a:moveTo>
                    <a:pt x="933558" y="714220"/>
                  </a:moveTo>
                  <a:lnTo>
                    <a:pt x="925449" y="719194"/>
                  </a:lnTo>
                  <a:lnTo>
                    <a:pt x="926444" y="718681"/>
                  </a:lnTo>
                  <a:lnTo>
                    <a:pt x="958467" y="718681"/>
                  </a:lnTo>
                  <a:lnTo>
                    <a:pt x="959787" y="717480"/>
                  </a:lnTo>
                  <a:lnTo>
                    <a:pt x="962283" y="714735"/>
                  </a:lnTo>
                  <a:lnTo>
                    <a:pt x="932873" y="714735"/>
                  </a:lnTo>
                  <a:lnTo>
                    <a:pt x="933558" y="714220"/>
                  </a:lnTo>
                  <a:close/>
                </a:path>
                <a:path extrusionOk="0" h="749300" w="991234">
                  <a:moveTo>
                    <a:pt x="57557" y="714220"/>
                  </a:moveTo>
                  <a:lnTo>
                    <a:pt x="58243" y="714735"/>
                  </a:lnTo>
                  <a:lnTo>
                    <a:pt x="58396" y="714735"/>
                  </a:lnTo>
                  <a:lnTo>
                    <a:pt x="57557" y="714220"/>
                  </a:lnTo>
                  <a:close/>
                </a:path>
                <a:path extrusionOk="0" h="749300" w="991234">
                  <a:moveTo>
                    <a:pt x="945501" y="19300"/>
                  </a:moveTo>
                  <a:lnTo>
                    <a:pt x="883758" y="19300"/>
                  </a:lnTo>
                  <a:lnTo>
                    <a:pt x="893915" y="19826"/>
                  </a:lnTo>
                  <a:lnTo>
                    <a:pt x="902600" y="21213"/>
                  </a:lnTo>
                  <a:lnTo>
                    <a:pt x="910844" y="23332"/>
                  </a:lnTo>
                  <a:lnTo>
                    <a:pt x="910605" y="23332"/>
                  </a:lnTo>
                  <a:lnTo>
                    <a:pt x="918816" y="26335"/>
                  </a:lnTo>
                  <a:lnTo>
                    <a:pt x="918666" y="26335"/>
                  </a:lnTo>
                  <a:lnTo>
                    <a:pt x="925673" y="29680"/>
                  </a:lnTo>
                  <a:lnTo>
                    <a:pt x="928377" y="31310"/>
                  </a:lnTo>
                  <a:lnTo>
                    <a:pt x="932873" y="33969"/>
                  </a:lnTo>
                  <a:lnTo>
                    <a:pt x="939644" y="38945"/>
                  </a:lnTo>
                  <a:lnTo>
                    <a:pt x="939739" y="39103"/>
                  </a:lnTo>
                  <a:lnTo>
                    <a:pt x="940302" y="39545"/>
                  </a:lnTo>
                  <a:lnTo>
                    <a:pt x="945901" y="44606"/>
                  </a:lnTo>
                  <a:lnTo>
                    <a:pt x="948219" y="47180"/>
                  </a:lnTo>
                  <a:lnTo>
                    <a:pt x="951649" y="50899"/>
                  </a:lnTo>
                  <a:lnTo>
                    <a:pt x="956610" y="57627"/>
                  </a:lnTo>
                  <a:lnTo>
                    <a:pt x="956906" y="57994"/>
                  </a:lnTo>
                  <a:lnTo>
                    <a:pt x="957390" y="58683"/>
                  </a:lnTo>
                  <a:lnTo>
                    <a:pt x="961429" y="65280"/>
                  </a:lnTo>
                  <a:lnTo>
                    <a:pt x="961480" y="65537"/>
                  </a:lnTo>
                  <a:lnTo>
                    <a:pt x="964759" y="72314"/>
                  </a:lnTo>
                  <a:lnTo>
                    <a:pt x="965761" y="75059"/>
                  </a:lnTo>
                  <a:lnTo>
                    <a:pt x="967763" y="80307"/>
                  </a:lnTo>
                  <a:lnTo>
                    <a:pt x="969058" y="85353"/>
                  </a:lnTo>
                  <a:lnTo>
                    <a:pt x="969987" y="88698"/>
                  </a:lnTo>
                  <a:lnTo>
                    <a:pt x="971070" y="95904"/>
                  </a:lnTo>
                  <a:lnTo>
                    <a:pt x="971359" y="97448"/>
                  </a:lnTo>
                  <a:lnTo>
                    <a:pt x="971787" y="105740"/>
                  </a:lnTo>
                  <a:lnTo>
                    <a:pt x="971787" y="643050"/>
                  </a:lnTo>
                  <a:lnTo>
                    <a:pt x="971444" y="650398"/>
                  </a:lnTo>
                  <a:lnTo>
                    <a:pt x="970159" y="659062"/>
                  </a:lnTo>
                  <a:lnTo>
                    <a:pt x="968016" y="667469"/>
                  </a:lnTo>
                  <a:lnTo>
                    <a:pt x="965739" y="673645"/>
                  </a:lnTo>
                  <a:lnTo>
                    <a:pt x="965187" y="675447"/>
                  </a:lnTo>
                  <a:lnTo>
                    <a:pt x="964990" y="675677"/>
                  </a:lnTo>
                  <a:lnTo>
                    <a:pt x="964717" y="676417"/>
                  </a:lnTo>
                  <a:lnTo>
                    <a:pt x="961371" y="683341"/>
                  </a:lnTo>
                  <a:lnTo>
                    <a:pt x="957130" y="690458"/>
                  </a:lnTo>
                  <a:lnTo>
                    <a:pt x="955401" y="692775"/>
                  </a:lnTo>
                  <a:lnTo>
                    <a:pt x="952147" y="697248"/>
                  </a:lnTo>
                  <a:lnTo>
                    <a:pt x="948165" y="701610"/>
                  </a:lnTo>
                  <a:lnTo>
                    <a:pt x="946501" y="703497"/>
                  </a:lnTo>
                  <a:lnTo>
                    <a:pt x="940197" y="709275"/>
                  </a:lnTo>
                  <a:lnTo>
                    <a:pt x="939550" y="709845"/>
                  </a:lnTo>
                  <a:lnTo>
                    <a:pt x="939412" y="709845"/>
                  </a:lnTo>
                  <a:lnTo>
                    <a:pt x="932873" y="714735"/>
                  </a:lnTo>
                  <a:lnTo>
                    <a:pt x="962283" y="714735"/>
                  </a:lnTo>
                  <a:lnTo>
                    <a:pt x="966730" y="709845"/>
                  </a:lnTo>
                  <a:lnTo>
                    <a:pt x="939546" y="709845"/>
                  </a:lnTo>
                  <a:lnTo>
                    <a:pt x="939835" y="709592"/>
                  </a:lnTo>
                  <a:lnTo>
                    <a:pt x="966920" y="709592"/>
                  </a:lnTo>
                  <a:lnTo>
                    <a:pt x="972901" y="701610"/>
                  </a:lnTo>
                  <a:lnTo>
                    <a:pt x="988930" y="663437"/>
                  </a:lnTo>
                  <a:lnTo>
                    <a:pt x="991030" y="105740"/>
                  </a:lnTo>
                  <a:lnTo>
                    <a:pt x="990678" y="98391"/>
                  </a:lnTo>
                  <a:lnTo>
                    <a:pt x="990559" y="95904"/>
                  </a:lnTo>
                  <a:lnTo>
                    <a:pt x="988930" y="85353"/>
                  </a:lnTo>
                  <a:lnTo>
                    <a:pt x="986359" y="75059"/>
                  </a:lnTo>
                  <a:lnTo>
                    <a:pt x="982853" y="65537"/>
                  </a:lnTo>
                  <a:lnTo>
                    <a:pt x="982759" y="65280"/>
                  </a:lnTo>
                  <a:lnTo>
                    <a:pt x="959787" y="31310"/>
                  </a:lnTo>
                  <a:lnTo>
                    <a:pt x="954386" y="26335"/>
                  </a:lnTo>
                  <a:lnTo>
                    <a:pt x="918816" y="26335"/>
                  </a:lnTo>
                  <a:lnTo>
                    <a:pt x="918259" y="26112"/>
                  </a:lnTo>
                  <a:lnTo>
                    <a:pt x="954144" y="26112"/>
                  </a:lnTo>
                  <a:lnTo>
                    <a:pt x="952244" y="24362"/>
                  </a:lnTo>
                  <a:lnTo>
                    <a:pt x="950873" y="23332"/>
                  </a:lnTo>
                  <a:lnTo>
                    <a:pt x="910844" y="23332"/>
                  </a:lnTo>
                  <a:lnTo>
                    <a:pt x="910195" y="23155"/>
                  </a:lnTo>
                  <a:lnTo>
                    <a:pt x="950637" y="23155"/>
                  </a:lnTo>
                  <a:lnTo>
                    <a:pt x="945501" y="19300"/>
                  </a:lnTo>
                  <a:close/>
                </a:path>
                <a:path extrusionOk="0" h="749300" w="991234">
                  <a:moveTo>
                    <a:pt x="72909" y="26112"/>
                  </a:moveTo>
                  <a:lnTo>
                    <a:pt x="72214" y="26335"/>
                  </a:lnTo>
                  <a:lnTo>
                    <a:pt x="72450" y="26335"/>
                  </a:lnTo>
                  <a:lnTo>
                    <a:pt x="72909" y="26112"/>
                  </a:lnTo>
                  <a:close/>
                </a:path>
                <a:path extrusionOk="0" h="749300" w="991234">
                  <a:moveTo>
                    <a:pt x="80993" y="23155"/>
                  </a:moveTo>
                  <a:lnTo>
                    <a:pt x="80271" y="23332"/>
                  </a:lnTo>
                  <a:lnTo>
                    <a:pt x="80504" y="23332"/>
                  </a:lnTo>
                  <a:lnTo>
                    <a:pt x="80993" y="23155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2" name="Google Shape;372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84591" y="1753913"/>
              <a:ext cx="457792" cy="458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579876" y="2437586"/>
              <a:ext cx="1073573" cy="823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14"/>
            <p:cNvSpPr/>
            <p:nvPr/>
          </p:nvSpPr>
          <p:spPr>
            <a:xfrm>
              <a:off x="8627533" y="2469326"/>
              <a:ext cx="972185" cy="729615"/>
            </a:xfrm>
            <a:custGeom>
              <a:rect b="b" l="l" r="r" t="t"/>
              <a:pathLst>
                <a:path extrusionOk="0" h="729614" w="972184">
                  <a:moveTo>
                    <a:pt x="874715" y="0"/>
                  </a:moveTo>
                  <a:lnTo>
                    <a:pt x="97200" y="0"/>
                  </a:lnTo>
                  <a:lnTo>
                    <a:pt x="59375" y="7647"/>
                  </a:lnTo>
                  <a:lnTo>
                    <a:pt x="28478" y="28501"/>
                  </a:lnTo>
                  <a:lnTo>
                    <a:pt x="7641" y="59422"/>
                  </a:lnTo>
                  <a:lnTo>
                    <a:pt x="0" y="97276"/>
                  </a:lnTo>
                  <a:lnTo>
                    <a:pt x="0" y="632213"/>
                  </a:lnTo>
                  <a:lnTo>
                    <a:pt x="7641" y="670066"/>
                  </a:lnTo>
                  <a:lnTo>
                    <a:pt x="28478" y="700988"/>
                  </a:lnTo>
                  <a:lnTo>
                    <a:pt x="59375" y="721841"/>
                  </a:lnTo>
                  <a:lnTo>
                    <a:pt x="97200" y="729489"/>
                  </a:lnTo>
                  <a:lnTo>
                    <a:pt x="874715" y="729489"/>
                  </a:lnTo>
                  <a:lnTo>
                    <a:pt x="912539" y="721841"/>
                  </a:lnTo>
                  <a:lnTo>
                    <a:pt x="943437" y="700988"/>
                  </a:lnTo>
                  <a:lnTo>
                    <a:pt x="964273" y="670066"/>
                  </a:lnTo>
                  <a:lnTo>
                    <a:pt x="971915" y="632213"/>
                  </a:lnTo>
                  <a:lnTo>
                    <a:pt x="971915" y="97276"/>
                  </a:lnTo>
                  <a:lnTo>
                    <a:pt x="964273" y="59422"/>
                  </a:lnTo>
                  <a:lnTo>
                    <a:pt x="943437" y="28501"/>
                  </a:lnTo>
                  <a:lnTo>
                    <a:pt x="912539" y="7647"/>
                  </a:lnTo>
                  <a:lnTo>
                    <a:pt x="874715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8617976" y="2459718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530" y="0"/>
                  </a:moveTo>
                  <a:lnTo>
                    <a:pt x="106586" y="0"/>
                  </a:lnTo>
                  <a:lnTo>
                    <a:pt x="95871" y="514"/>
                  </a:lnTo>
                  <a:lnTo>
                    <a:pt x="55843" y="12867"/>
                  </a:lnTo>
                  <a:lnTo>
                    <a:pt x="24237" y="38945"/>
                  </a:lnTo>
                  <a:lnTo>
                    <a:pt x="4757" y="75059"/>
                  </a:lnTo>
                  <a:lnTo>
                    <a:pt x="0" y="105740"/>
                  </a:lnTo>
                  <a:lnTo>
                    <a:pt x="4" y="643050"/>
                  </a:lnTo>
                  <a:lnTo>
                    <a:pt x="356" y="650398"/>
                  </a:lnTo>
                  <a:lnTo>
                    <a:pt x="471" y="652800"/>
                  </a:lnTo>
                  <a:lnTo>
                    <a:pt x="2100" y="663437"/>
                  </a:lnTo>
                  <a:lnTo>
                    <a:pt x="4757" y="673645"/>
                  </a:lnTo>
                  <a:lnTo>
                    <a:pt x="8166" y="682987"/>
                  </a:lnTo>
                  <a:lnTo>
                    <a:pt x="8268" y="683265"/>
                  </a:lnTo>
                  <a:lnTo>
                    <a:pt x="31243" y="717480"/>
                  </a:lnTo>
                  <a:lnTo>
                    <a:pt x="65186" y="740384"/>
                  </a:lnTo>
                  <a:lnTo>
                    <a:pt x="106586" y="748790"/>
                  </a:lnTo>
                  <a:lnTo>
                    <a:pt x="884530" y="748790"/>
                  </a:lnTo>
                  <a:lnTo>
                    <a:pt x="925844" y="740384"/>
                  </a:lnTo>
                  <a:lnTo>
                    <a:pt x="945406" y="729489"/>
                  </a:lnTo>
                  <a:lnTo>
                    <a:pt x="107271" y="729489"/>
                  </a:lnTo>
                  <a:lnTo>
                    <a:pt x="98986" y="729060"/>
                  </a:lnTo>
                  <a:lnTo>
                    <a:pt x="98271" y="729060"/>
                  </a:lnTo>
                  <a:lnTo>
                    <a:pt x="89801" y="727774"/>
                  </a:lnTo>
                  <a:lnTo>
                    <a:pt x="89614" y="727774"/>
                  </a:lnTo>
                  <a:lnTo>
                    <a:pt x="81606" y="725715"/>
                  </a:lnTo>
                  <a:lnTo>
                    <a:pt x="81214" y="725715"/>
                  </a:lnTo>
                  <a:lnTo>
                    <a:pt x="72214" y="722455"/>
                  </a:lnTo>
                  <a:lnTo>
                    <a:pt x="72450" y="722455"/>
                  </a:lnTo>
                  <a:lnTo>
                    <a:pt x="65732" y="719195"/>
                  </a:lnTo>
                  <a:lnTo>
                    <a:pt x="65585" y="719195"/>
                  </a:lnTo>
                  <a:lnTo>
                    <a:pt x="57509" y="714331"/>
                  </a:lnTo>
                  <a:lnTo>
                    <a:pt x="51728" y="709931"/>
                  </a:lnTo>
                  <a:lnTo>
                    <a:pt x="51564" y="709931"/>
                  </a:lnTo>
                  <a:lnTo>
                    <a:pt x="44614" y="703497"/>
                  </a:lnTo>
                  <a:lnTo>
                    <a:pt x="42915" y="701610"/>
                  </a:lnTo>
                  <a:lnTo>
                    <a:pt x="38871" y="697235"/>
                  </a:lnTo>
                  <a:lnTo>
                    <a:pt x="35700" y="692860"/>
                  </a:lnTo>
                  <a:lnTo>
                    <a:pt x="33900" y="690458"/>
                  </a:lnTo>
                  <a:lnTo>
                    <a:pt x="29621" y="683265"/>
                  </a:lnTo>
                  <a:lnTo>
                    <a:pt x="29540" y="682987"/>
                  </a:lnTo>
                  <a:lnTo>
                    <a:pt x="26049" y="675781"/>
                  </a:lnTo>
                  <a:lnTo>
                    <a:pt x="25928" y="675532"/>
                  </a:lnTo>
                  <a:lnTo>
                    <a:pt x="25269" y="673645"/>
                  </a:lnTo>
                  <a:lnTo>
                    <a:pt x="23359" y="668413"/>
                  </a:lnTo>
                  <a:lnTo>
                    <a:pt x="23150" y="667607"/>
                  </a:lnTo>
                  <a:lnTo>
                    <a:pt x="23014" y="667469"/>
                  </a:lnTo>
                  <a:lnTo>
                    <a:pt x="22080" y="663437"/>
                  </a:lnTo>
                  <a:lnTo>
                    <a:pt x="21026" y="659332"/>
                  </a:lnTo>
                  <a:lnTo>
                    <a:pt x="20957" y="659062"/>
                  </a:lnTo>
                  <a:lnTo>
                    <a:pt x="19814" y="651342"/>
                  </a:lnTo>
                  <a:lnTo>
                    <a:pt x="19727" y="650768"/>
                  </a:lnTo>
                  <a:lnTo>
                    <a:pt x="19671" y="650398"/>
                  </a:lnTo>
                  <a:lnTo>
                    <a:pt x="19328" y="643050"/>
                  </a:lnTo>
                  <a:lnTo>
                    <a:pt x="19328" y="105740"/>
                  </a:lnTo>
                  <a:lnTo>
                    <a:pt x="19708" y="98391"/>
                  </a:lnTo>
                  <a:lnTo>
                    <a:pt x="19757" y="97448"/>
                  </a:lnTo>
                  <a:lnTo>
                    <a:pt x="20045" y="95904"/>
                  </a:lnTo>
                  <a:lnTo>
                    <a:pt x="20987" y="89642"/>
                  </a:lnTo>
                  <a:lnTo>
                    <a:pt x="21028" y="89363"/>
                  </a:lnTo>
                  <a:lnTo>
                    <a:pt x="21128" y="88698"/>
                  </a:lnTo>
                  <a:lnTo>
                    <a:pt x="22058" y="85353"/>
                  </a:lnTo>
                  <a:lnTo>
                    <a:pt x="23115" y="81235"/>
                  </a:lnTo>
                  <a:lnTo>
                    <a:pt x="23064" y="81097"/>
                  </a:lnTo>
                  <a:lnTo>
                    <a:pt x="26271" y="72314"/>
                  </a:lnTo>
                  <a:lnTo>
                    <a:pt x="29769" y="65280"/>
                  </a:lnTo>
                  <a:lnTo>
                    <a:pt x="30003" y="64759"/>
                  </a:lnTo>
                  <a:lnTo>
                    <a:pt x="34369" y="57627"/>
                  </a:lnTo>
                  <a:lnTo>
                    <a:pt x="35700" y="55929"/>
                  </a:lnTo>
                  <a:lnTo>
                    <a:pt x="38978" y="51554"/>
                  </a:lnTo>
                  <a:lnTo>
                    <a:pt x="39020" y="51392"/>
                  </a:lnTo>
                  <a:lnTo>
                    <a:pt x="45214" y="44606"/>
                  </a:lnTo>
                  <a:lnTo>
                    <a:pt x="51471" y="38945"/>
                  </a:lnTo>
                  <a:lnTo>
                    <a:pt x="58243" y="33969"/>
                  </a:lnTo>
                  <a:lnTo>
                    <a:pt x="62738" y="31310"/>
                  </a:lnTo>
                  <a:lnTo>
                    <a:pt x="65443" y="29680"/>
                  </a:lnTo>
                  <a:lnTo>
                    <a:pt x="72450" y="26335"/>
                  </a:lnTo>
                  <a:lnTo>
                    <a:pt x="72214" y="26335"/>
                  </a:lnTo>
                  <a:lnTo>
                    <a:pt x="80504" y="23332"/>
                  </a:lnTo>
                  <a:lnTo>
                    <a:pt x="80271" y="23332"/>
                  </a:lnTo>
                  <a:lnTo>
                    <a:pt x="88516" y="21213"/>
                  </a:lnTo>
                  <a:lnTo>
                    <a:pt x="97136" y="19826"/>
                  </a:lnTo>
                  <a:lnTo>
                    <a:pt x="107271" y="19300"/>
                  </a:lnTo>
                  <a:lnTo>
                    <a:pt x="945501" y="19300"/>
                  </a:lnTo>
                  <a:lnTo>
                    <a:pt x="944016" y="18185"/>
                  </a:lnTo>
                  <a:lnTo>
                    <a:pt x="905787" y="2144"/>
                  </a:lnTo>
                  <a:lnTo>
                    <a:pt x="895244" y="514"/>
                  </a:lnTo>
                  <a:lnTo>
                    <a:pt x="884530" y="0"/>
                  </a:lnTo>
                  <a:close/>
                </a:path>
                <a:path extrusionOk="0" h="749300" w="991234">
                  <a:moveTo>
                    <a:pt x="910833" y="725376"/>
                  </a:moveTo>
                  <a:lnTo>
                    <a:pt x="901501" y="727774"/>
                  </a:lnTo>
                  <a:lnTo>
                    <a:pt x="901305" y="727774"/>
                  </a:lnTo>
                  <a:lnTo>
                    <a:pt x="892758" y="729060"/>
                  </a:lnTo>
                  <a:lnTo>
                    <a:pt x="892044" y="729060"/>
                  </a:lnTo>
                  <a:lnTo>
                    <a:pt x="883758" y="729489"/>
                  </a:lnTo>
                  <a:lnTo>
                    <a:pt x="945406" y="729489"/>
                  </a:lnTo>
                  <a:lnTo>
                    <a:pt x="950506" y="725715"/>
                  </a:lnTo>
                  <a:lnTo>
                    <a:pt x="909901" y="725715"/>
                  </a:lnTo>
                  <a:lnTo>
                    <a:pt x="910833" y="725376"/>
                  </a:lnTo>
                  <a:close/>
                </a:path>
                <a:path extrusionOk="0" h="749300" w="991234">
                  <a:moveTo>
                    <a:pt x="80287" y="725376"/>
                  </a:moveTo>
                  <a:lnTo>
                    <a:pt x="81214" y="725715"/>
                  </a:lnTo>
                  <a:lnTo>
                    <a:pt x="81606" y="725715"/>
                  </a:lnTo>
                  <a:lnTo>
                    <a:pt x="80287" y="725376"/>
                  </a:lnTo>
                  <a:close/>
                </a:path>
                <a:path extrusionOk="0" h="749300" w="991234">
                  <a:moveTo>
                    <a:pt x="954386" y="722455"/>
                  </a:moveTo>
                  <a:lnTo>
                    <a:pt x="918816" y="722455"/>
                  </a:lnTo>
                  <a:lnTo>
                    <a:pt x="909901" y="725715"/>
                  </a:lnTo>
                  <a:lnTo>
                    <a:pt x="950506" y="725715"/>
                  </a:lnTo>
                  <a:lnTo>
                    <a:pt x="952244" y="724428"/>
                  </a:lnTo>
                  <a:lnTo>
                    <a:pt x="954386" y="722455"/>
                  </a:lnTo>
                  <a:close/>
                </a:path>
                <a:path extrusionOk="0" h="749300" w="991234">
                  <a:moveTo>
                    <a:pt x="72450" y="722455"/>
                  </a:moveTo>
                  <a:lnTo>
                    <a:pt x="72214" y="722455"/>
                  </a:lnTo>
                  <a:lnTo>
                    <a:pt x="73162" y="722798"/>
                  </a:lnTo>
                  <a:lnTo>
                    <a:pt x="72450" y="722455"/>
                  </a:lnTo>
                  <a:close/>
                </a:path>
                <a:path extrusionOk="0" h="749300" w="991234">
                  <a:moveTo>
                    <a:pt x="945501" y="19300"/>
                  </a:moveTo>
                  <a:lnTo>
                    <a:pt x="883758" y="19300"/>
                  </a:lnTo>
                  <a:lnTo>
                    <a:pt x="893915" y="19826"/>
                  </a:lnTo>
                  <a:lnTo>
                    <a:pt x="902600" y="21213"/>
                  </a:lnTo>
                  <a:lnTo>
                    <a:pt x="910844" y="23332"/>
                  </a:lnTo>
                  <a:lnTo>
                    <a:pt x="910605" y="23332"/>
                  </a:lnTo>
                  <a:lnTo>
                    <a:pt x="918816" y="26335"/>
                  </a:lnTo>
                  <a:lnTo>
                    <a:pt x="918666" y="26335"/>
                  </a:lnTo>
                  <a:lnTo>
                    <a:pt x="925673" y="29680"/>
                  </a:lnTo>
                  <a:lnTo>
                    <a:pt x="928377" y="31310"/>
                  </a:lnTo>
                  <a:lnTo>
                    <a:pt x="932873" y="33969"/>
                  </a:lnTo>
                  <a:lnTo>
                    <a:pt x="939644" y="38945"/>
                  </a:lnTo>
                  <a:lnTo>
                    <a:pt x="939739" y="39103"/>
                  </a:lnTo>
                  <a:lnTo>
                    <a:pt x="940302" y="39545"/>
                  </a:lnTo>
                  <a:lnTo>
                    <a:pt x="945901" y="44606"/>
                  </a:lnTo>
                  <a:lnTo>
                    <a:pt x="948219" y="47180"/>
                  </a:lnTo>
                  <a:lnTo>
                    <a:pt x="951649" y="50899"/>
                  </a:lnTo>
                  <a:lnTo>
                    <a:pt x="956610" y="57627"/>
                  </a:lnTo>
                  <a:lnTo>
                    <a:pt x="956906" y="57994"/>
                  </a:lnTo>
                  <a:lnTo>
                    <a:pt x="957390" y="58683"/>
                  </a:lnTo>
                  <a:lnTo>
                    <a:pt x="961429" y="65280"/>
                  </a:lnTo>
                  <a:lnTo>
                    <a:pt x="961480" y="65537"/>
                  </a:lnTo>
                  <a:lnTo>
                    <a:pt x="964759" y="72314"/>
                  </a:lnTo>
                  <a:lnTo>
                    <a:pt x="965761" y="75059"/>
                  </a:lnTo>
                  <a:lnTo>
                    <a:pt x="967763" y="80307"/>
                  </a:lnTo>
                  <a:lnTo>
                    <a:pt x="969058" y="85353"/>
                  </a:lnTo>
                  <a:lnTo>
                    <a:pt x="969987" y="88698"/>
                  </a:lnTo>
                  <a:lnTo>
                    <a:pt x="971070" y="95904"/>
                  </a:lnTo>
                  <a:lnTo>
                    <a:pt x="971359" y="97448"/>
                  </a:lnTo>
                  <a:lnTo>
                    <a:pt x="971787" y="105740"/>
                  </a:lnTo>
                  <a:lnTo>
                    <a:pt x="971787" y="643050"/>
                  </a:lnTo>
                  <a:lnTo>
                    <a:pt x="971444" y="650398"/>
                  </a:lnTo>
                  <a:lnTo>
                    <a:pt x="970159" y="659062"/>
                  </a:lnTo>
                  <a:lnTo>
                    <a:pt x="968016" y="667469"/>
                  </a:lnTo>
                  <a:lnTo>
                    <a:pt x="965761" y="673645"/>
                  </a:lnTo>
                  <a:lnTo>
                    <a:pt x="965187" y="675532"/>
                  </a:lnTo>
                  <a:lnTo>
                    <a:pt x="964981" y="675781"/>
                  </a:lnTo>
                  <a:lnTo>
                    <a:pt x="964755" y="676400"/>
                  </a:lnTo>
                  <a:lnTo>
                    <a:pt x="961441" y="683265"/>
                  </a:lnTo>
                  <a:lnTo>
                    <a:pt x="960951" y="684025"/>
                  </a:lnTo>
                  <a:lnTo>
                    <a:pt x="957130" y="690458"/>
                  </a:lnTo>
                  <a:lnTo>
                    <a:pt x="952023" y="697409"/>
                  </a:lnTo>
                  <a:lnTo>
                    <a:pt x="951676" y="697848"/>
                  </a:lnTo>
                  <a:lnTo>
                    <a:pt x="951455" y="698007"/>
                  </a:lnTo>
                  <a:lnTo>
                    <a:pt x="948170" y="701610"/>
                  </a:lnTo>
                  <a:lnTo>
                    <a:pt x="946501" y="703497"/>
                  </a:lnTo>
                  <a:lnTo>
                    <a:pt x="940639" y="708924"/>
                  </a:lnTo>
                  <a:lnTo>
                    <a:pt x="932873" y="714821"/>
                  </a:lnTo>
                  <a:lnTo>
                    <a:pt x="932719" y="714821"/>
                  </a:lnTo>
                  <a:lnTo>
                    <a:pt x="925587" y="719195"/>
                  </a:lnTo>
                  <a:lnTo>
                    <a:pt x="925383" y="719195"/>
                  </a:lnTo>
                  <a:lnTo>
                    <a:pt x="917958" y="722798"/>
                  </a:lnTo>
                  <a:lnTo>
                    <a:pt x="918816" y="722455"/>
                  </a:lnTo>
                  <a:lnTo>
                    <a:pt x="954386" y="722455"/>
                  </a:lnTo>
                  <a:lnTo>
                    <a:pt x="957925" y="719195"/>
                  </a:lnTo>
                  <a:lnTo>
                    <a:pt x="925587" y="719195"/>
                  </a:lnTo>
                  <a:lnTo>
                    <a:pt x="926197" y="718829"/>
                  </a:lnTo>
                  <a:lnTo>
                    <a:pt x="958322" y="718829"/>
                  </a:lnTo>
                  <a:lnTo>
                    <a:pt x="959787" y="717480"/>
                  </a:lnTo>
                  <a:lnTo>
                    <a:pt x="962233" y="714821"/>
                  </a:lnTo>
                  <a:lnTo>
                    <a:pt x="932873" y="714821"/>
                  </a:lnTo>
                  <a:lnTo>
                    <a:pt x="933209" y="714568"/>
                  </a:lnTo>
                  <a:lnTo>
                    <a:pt x="962465" y="714568"/>
                  </a:lnTo>
                  <a:lnTo>
                    <a:pt x="966730" y="709931"/>
                  </a:lnTo>
                  <a:lnTo>
                    <a:pt x="986359" y="673645"/>
                  </a:lnTo>
                  <a:lnTo>
                    <a:pt x="991030" y="105740"/>
                  </a:lnTo>
                  <a:lnTo>
                    <a:pt x="990678" y="98391"/>
                  </a:lnTo>
                  <a:lnTo>
                    <a:pt x="990559" y="95904"/>
                  </a:lnTo>
                  <a:lnTo>
                    <a:pt x="988930" y="85353"/>
                  </a:lnTo>
                  <a:lnTo>
                    <a:pt x="986359" y="75059"/>
                  </a:lnTo>
                  <a:lnTo>
                    <a:pt x="982853" y="65537"/>
                  </a:lnTo>
                  <a:lnTo>
                    <a:pt x="982759" y="65280"/>
                  </a:lnTo>
                  <a:lnTo>
                    <a:pt x="959787" y="31310"/>
                  </a:lnTo>
                  <a:lnTo>
                    <a:pt x="954386" y="26335"/>
                  </a:lnTo>
                  <a:lnTo>
                    <a:pt x="918816" y="26335"/>
                  </a:lnTo>
                  <a:lnTo>
                    <a:pt x="918259" y="26112"/>
                  </a:lnTo>
                  <a:lnTo>
                    <a:pt x="954144" y="26112"/>
                  </a:lnTo>
                  <a:lnTo>
                    <a:pt x="952244" y="24362"/>
                  </a:lnTo>
                  <a:lnTo>
                    <a:pt x="950873" y="23332"/>
                  </a:lnTo>
                  <a:lnTo>
                    <a:pt x="910844" y="23332"/>
                  </a:lnTo>
                  <a:lnTo>
                    <a:pt x="910195" y="23155"/>
                  </a:lnTo>
                  <a:lnTo>
                    <a:pt x="950637" y="23155"/>
                  </a:lnTo>
                  <a:lnTo>
                    <a:pt x="945501" y="19300"/>
                  </a:lnTo>
                  <a:close/>
                </a:path>
                <a:path extrusionOk="0" h="749300" w="991234">
                  <a:moveTo>
                    <a:pt x="64978" y="718829"/>
                  </a:moveTo>
                  <a:lnTo>
                    <a:pt x="65597" y="719195"/>
                  </a:lnTo>
                  <a:lnTo>
                    <a:pt x="65732" y="719195"/>
                  </a:lnTo>
                  <a:lnTo>
                    <a:pt x="64978" y="718829"/>
                  </a:lnTo>
                  <a:close/>
                </a:path>
                <a:path extrusionOk="0" h="749300" w="991234">
                  <a:moveTo>
                    <a:pt x="50859" y="709278"/>
                  </a:moveTo>
                  <a:lnTo>
                    <a:pt x="51568" y="709931"/>
                  </a:lnTo>
                  <a:lnTo>
                    <a:pt x="51728" y="709931"/>
                  </a:lnTo>
                  <a:lnTo>
                    <a:pt x="50859" y="709278"/>
                  </a:lnTo>
                  <a:close/>
                </a:path>
                <a:path extrusionOk="0" h="749300" w="991234">
                  <a:moveTo>
                    <a:pt x="72909" y="26112"/>
                  </a:moveTo>
                  <a:lnTo>
                    <a:pt x="72214" y="26335"/>
                  </a:lnTo>
                  <a:lnTo>
                    <a:pt x="72450" y="26335"/>
                  </a:lnTo>
                  <a:lnTo>
                    <a:pt x="72909" y="26112"/>
                  </a:lnTo>
                  <a:close/>
                </a:path>
                <a:path extrusionOk="0" h="749300" w="991234">
                  <a:moveTo>
                    <a:pt x="80993" y="23155"/>
                  </a:moveTo>
                  <a:lnTo>
                    <a:pt x="80271" y="23332"/>
                  </a:lnTo>
                  <a:lnTo>
                    <a:pt x="80504" y="23332"/>
                  </a:lnTo>
                  <a:lnTo>
                    <a:pt x="80993" y="23155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6" name="Google Shape;376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846190" y="2566603"/>
              <a:ext cx="534515" cy="534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249159" y="3286828"/>
              <a:ext cx="1067144" cy="829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14"/>
            <p:cNvSpPr/>
            <p:nvPr/>
          </p:nvSpPr>
          <p:spPr>
            <a:xfrm>
              <a:off x="7291197" y="3320368"/>
              <a:ext cx="972185" cy="729615"/>
            </a:xfrm>
            <a:custGeom>
              <a:rect b="b" l="l" r="r" t="t"/>
              <a:pathLst>
                <a:path extrusionOk="0" h="729614" w="972184">
                  <a:moveTo>
                    <a:pt x="874677" y="0"/>
                  </a:moveTo>
                  <a:lnTo>
                    <a:pt x="97188" y="0"/>
                  </a:lnTo>
                  <a:lnTo>
                    <a:pt x="59357" y="7647"/>
                  </a:lnTo>
                  <a:lnTo>
                    <a:pt x="28465" y="28501"/>
                  </a:lnTo>
                  <a:lnTo>
                    <a:pt x="7637" y="59422"/>
                  </a:lnTo>
                  <a:lnTo>
                    <a:pt x="0" y="97276"/>
                  </a:lnTo>
                  <a:lnTo>
                    <a:pt x="0" y="632213"/>
                  </a:lnTo>
                  <a:lnTo>
                    <a:pt x="7637" y="670066"/>
                  </a:lnTo>
                  <a:lnTo>
                    <a:pt x="28465" y="700988"/>
                  </a:lnTo>
                  <a:lnTo>
                    <a:pt x="59357" y="721841"/>
                  </a:lnTo>
                  <a:lnTo>
                    <a:pt x="97188" y="729489"/>
                  </a:lnTo>
                  <a:lnTo>
                    <a:pt x="874677" y="729489"/>
                  </a:lnTo>
                  <a:lnTo>
                    <a:pt x="912502" y="721841"/>
                  </a:lnTo>
                  <a:lnTo>
                    <a:pt x="943399" y="700988"/>
                  </a:lnTo>
                  <a:lnTo>
                    <a:pt x="964236" y="670066"/>
                  </a:lnTo>
                  <a:lnTo>
                    <a:pt x="971878" y="632213"/>
                  </a:lnTo>
                  <a:lnTo>
                    <a:pt x="971878" y="97276"/>
                  </a:lnTo>
                  <a:lnTo>
                    <a:pt x="964236" y="59422"/>
                  </a:lnTo>
                  <a:lnTo>
                    <a:pt x="943399" y="28501"/>
                  </a:lnTo>
                  <a:lnTo>
                    <a:pt x="912502" y="7647"/>
                  </a:lnTo>
                  <a:lnTo>
                    <a:pt x="874677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281605" y="3310761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612" y="0"/>
                  </a:moveTo>
                  <a:lnTo>
                    <a:pt x="106548" y="0"/>
                  </a:lnTo>
                  <a:lnTo>
                    <a:pt x="95851" y="514"/>
                  </a:lnTo>
                  <a:lnTo>
                    <a:pt x="55840" y="12867"/>
                  </a:lnTo>
                  <a:lnTo>
                    <a:pt x="24268" y="38945"/>
                  </a:lnTo>
                  <a:lnTo>
                    <a:pt x="4746" y="75059"/>
                  </a:lnTo>
                  <a:lnTo>
                    <a:pt x="0" y="105740"/>
                  </a:lnTo>
                  <a:lnTo>
                    <a:pt x="4" y="643050"/>
                  </a:lnTo>
                  <a:lnTo>
                    <a:pt x="382" y="650398"/>
                  </a:lnTo>
                  <a:lnTo>
                    <a:pt x="506" y="652800"/>
                  </a:lnTo>
                  <a:lnTo>
                    <a:pt x="2129" y="663437"/>
                  </a:lnTo>
                  <a:lnTo>
                    <a:pt x="4746" y="673645"/>
                  </a:lnTo>
                  <a:lnTo>
                    <a:pt x="8266" y="683253"/>
                  </a:lnTo>
                  <a:lnTo>
                    <a:pt x="8360" y="683510"/>
                  </a:lnTo>
                  <a:lnTo>
                    <a:pt x="31250" y="717480"/>
                  </a:lnTo>
                  <a:lnTo>
                    <a:pt x="65157" y="740384"/>
                  </a:lnTo>
                  <a:lnTo>
                    <a:pt x="106548" y="748790"/>
                  </a:lnTo>
                  <a:lnTo>
                    <a:pt x="884612" y="748790"/>
                  </a:lnTo>
                  <a:lnTo>
                    <a:pt x="925927" y="740384"/>
                  </a:lnTo>
                  <a:lnTo>
                    <a:pt x="945474" y="729489"/>
                  </a:lnTo>
                  <a:lnTo>
                    <a:pt x="107294" y="729489"/>
                  </a:lnTo>
                  <a:lnTo>
                    <a:pt x="98987" y="729060"/>
                  </a:lnTo>
                  <a:lnTo>
                    <a:pt x="98294" y="729060"/>
                  </a:lnTo>
                  <a:lnTo>
                    <a:pt x="89786" y="727774"/>
                  </a:lnTo>
                  <a:lnTo>
                    <a:pt x="89577" y="727774"/>
                  </a:lnTo>
                  <a:lnTo>
                    <a:pt x="81583" y="725715"/>
                  </a:lnTo>
                  <a:lnTo>
                    <a:pt x="81194" y="725715"/>
                  </a:lnTo>
                  <a:lnTo>
                    <a:pt x="72254" y="722455"/>
                  </a:lnTo>
                  <a:lnTo>
                    <a:pt x="72430" y="722455"/>
                  </a:lnTo>
                  <a:lnTo>
                    <a:pt x="65712" y="719195"/>
                  </a:lnTo>
                  <a:lnTo>
                    <a:pt x="65582" y="719195"/>
                  </a:lnTo>
                  <a:lnTo>
                    <a:pt x="65046" y="718872"/>
                  </a:lnTo>
                  <a:lnTo>
                    <a:pt x="64691" y="718703"/>
                  </a:lnTo>
                  <a:lnTo>
                    <a:pt x="62735" y="717480"/>
                  </a:lnTo>
                  <a:lnTo>
                    <a:pt x="57468" y="714306"/>
                  </a:lnTo>
                  <a:lnTo>
                    <a:pt x="51734" y="709931"/>
                  </a:lnTo>
                  <a:lnTo>
                    <a:pt x="51559" y="709931"/>
                  </a:lnTo>
                  <a:lnTo>
                    <a:pt x="44588" y="703497"/>
                  </a:lnTo>
                  <a:lnTo>
                    <a:pt x="42902" y="701610"/>
                  </a:lnTo>
                  <a:lnTo>
                    <a:pt x="39174" y="697548"/>
                  </a:lnTo>
                  <a:lnTo>
                    <a:pt x="39037" y="697421"/>
                  </a:lnTo>
                  <a:lnTo>
                    <a:pt x="33965" y="690525"/>
                  </a:lnTo>
                  <a:lnTo>
                    <a:pt x="29612" y="683253"/>
                  </a:lnTo>
                  <a:lnTo>
                    <a:pt x="25961" y="675618"/>
                  </a:lnTo>
                  <a:lnTo>
                    <a:pt x="25291" y="673645"/>
                  </a:lnTo>
                  <a:lnTo>
                    <a:pt x="23186" y="667916"/>
                  </a:lnTo>
                  <a:lnTo>
                    <a:pt x="23064" y="667607"/>
                  </a:lnTo>
                  <a:lnTo>
                    <a:pt x="22046" y="663437"/>
                  </a:lnTo>
                  <a:lnTo>
                    <a:pt x="21041" y="659485"/>
                  </a:lnTo>
                  <a:lnTo>
                    <a:pt x="20933" y="659062"/>
                  </a:lnTo>
                  <a:lnTo>
                    <a:pt x="19788" y="651342"/>
                  </a:lnTo>
                  <a:lnTo>
                    <a:pt x="19717" y="650886"/>
                  </a:lnTo>
                  <a:lnTo>
                    <a:pt x="19642" y="650398"/>
                  </a:lnTo>
                  <a:lnTo>
                    <a:pt x="19312" y="643050"/>
                  </a:lnTo>
                  <a:lnTo>
                    <a:pt x="19312" y="105740"/>
                  </a:lnTo>
                  <a:lnTo>
                    <a:pt x="19692" y="98391"/>
                  </a:lnTo>
                  <a:lnTo>
                    <a:pt x="19741" y="97448"/>
                  </a:lnTo>
                  <a:lnTo>
                    <a:pt x="20022" y="95904"/>
                  </a:lnTo>
                  <a:lnTo>
                    <a:pt x="20977" y="89642"/>
                  </a:lnTo>
                  <a:lnTo>
                    <a:pt x="21019" y="89212"/>
                  </a:lnTo>
                  <a:lnTo>
                    <a:pt x="21121" y="88698"/>
                  </a:lnTo>
                  <a:lnTo>
                    <a:pt x="22024" y="85353"/>
                  </a:lnTo>
                  <a:lnTo>
                    <a:pt x="23072" y="81235"/>
                  </a:lnTo>
                  <a:lnTo>
                    <a:pt x="23159" y="80788"/>
                  </a:lnTo>
                  <a:lnTo>
                    <a:pt x="23312" y="80291"/>
                  </a:lnTo>
                  <a:lnTo>
                    <a:pt x="25291" y="75059"/>
                  </a:lnTo>
                  <a:lnTo>
                    <a:pt x="25985" y="73172"/>
                  </a:lnTo>
                  <a:lnTo>
                    <a:pt x="26055" y="72900"/>
                  </a:lnTo>
                  <a:lnTo>
                    <a:pt x="26300" y="72314"/>
                  </a:lnTo>
                  <a:lnTo>
                    <a:pt x="29622" y="65537"/>
                  </a:lnTo>
                  <a:lnTo>
                    <a:pt x="29767" y="65280"/>
                  </a:lnTo>
                  <a:lnTo>
                    <a:pt x="29998" y="64759"/>
                  </a:lnTo>
                  <a:lnTo>
                    <a:pt x="34389" y="57627"/>
                  </a:lnTo>
                  <a:lnTo>
                    <a:pt x="35700" y="55929"/>
                  </a:lnTo>
                  <a:lnTo>
                    <a:pt x="39389" y="50936"/>
                  </a:lnTo>
                  <a:lnTo>
                    <a:pt x="42853" y="47180"/>
                  </a:lnTo>
                  <a:lnTo>
                    <a:pt x="45186" y="44606"/>
                  </a:lnTo>
                  <a:lnTo>
                    <a:pt x="51467" y="38945"/>
                  </a:lnTo>
                  <a:lnTo>
                    <a:pt x="58204" y="33987"/>
                  </a:lnTo>
                  <a:lnTo>
                    <a:pt x="62735" y="31310"/>
                  </a:lnTo>
                  <a:lnTo>
                    <a:pt x="65440" y="29680"/>
                  </a:lnTo>
                  <a:lnTo>
                    <a:pt x="72430" y="26335"/>
                  </a:lnTo>
                  <a:lnTo>
                    <a:pt x="72254" y="26335"/>
                  </a:lnTo>
                  <a:lnTo>
                    <a:pt x="80488" y="23332"/>
                  </a:lnTo>
                  <a:lnTo>
                    <a:pt x="80251" y="23332"/>
                  </a:lnTo>
                  <a:lnTo>
                    <a:pt x="88357" y="21245"/>
                  </a:lnTo>
                  <a:lnTo>
                    <a:pt x="97151" y="19827"/>
                  </a:lnTo>
                  <a:lnTo>
                    <a:pt x="107294" y="19300"/>
                  </a:lnTo>
                  <a:lnTo>
                    <a:pt x="945498" y="19300"/>
                  </a:lnTo>
                  <a:lnTo>
                    <a:pt x="944013" y="18185"/>
                  </a:lnTo>
                  <a:lnTo>
                    <a:pt x="905870" y="2144"/>
                  </a:lnTo>
                  <a:lnTo>
                    <a:pt x="895241" y="514"/>
                  </a:lnTo>
                  <a:lnTo>
                    <a:pt x="884612" y="0"/>
                  </a:lnTo>
                  <a:close/>
                </a:path>
                <a:path extrusionOk="0" h="749300" w="991234">
                  <a:moveTo>
                    <a:pt x="910830" y="725376"/>
                  </a:moveTo>
                  <a:lnTo>
                    <a:pt x="901584" y="727774"/>
                  </a:lnTo>
                  <a:lnTo>
                    <a:pt x="901312" y="727774"/>
                  </a:lnTo>
                  <a:lnTo>
                    <a:pt x="892841" y="729060"/>
                  </a:lnTo>
                  <a:lnTo>
                    <a:pt x="892127" y="729060"/>
                  </a:lnTo>
                  <a:lnTo>
                    <a:pt x="883841" y="729489"/>
                  </a:lnTo>
                  <a:lnTo>
                    <a:pt x="945474" y="729489"/>
                  </a:lnTo>
                  <a:lnTo>
                    <a:pt x="950521" y="725715"/>
                  </a:lnTo>
                  <a:lnTo>
                    <a:pt x="909898" y="725715"/>
                  </a:lnTo>
                  <a:lnTo>
                    <a:pt x="910830" y="725376"/>
                  </a:lnTo>
                  <a:close/>
                </a:path>
                <a:path extrusionOk="0" h="749300" w="991234">
                  <a:moveTo>
                    <a:pt x="80267" y="725376"/>
                  </a:moveTo>
                  <a:lnTo>
                    <a:pt x="81194" y="725715"/>
                  </a:lnTo>
                  <a:lnTo>
                    <a:pt x="81583" y="725715"/>
                  </a:lnTo>
                  <a:lnTo>
                    <a:pt x="80267" y="725376"/>
                  </a:lnTo>
                  <a:close/>
                </a:path>
                <a:path extrusionOk="0" h="749300" w="991234">
                  <a:moveTo>
                    <a:pt x="954407" y="722455"/>
                  </a:moveTo>
                  <a:lnTo>
                    <a:pt x="918812" y="722455"/>
                  </a:lnTo>
                  <a:lnTo>
                    <a:pt x="909898" y="725715"/>
                  </a:lnTo>
                  <a:lnTo>
                    <a:pt x="950521" y="725715"/>
                  </a:lnTo>
                  <a:lnTo>
                    <a:pt x="952241" y="724428"/>
                  </a:lnTo>
                  <a:lnTo>
                    <a:pt x="954407" y="722455"/>
                  </a:lnTo>
                  <a:close/>
                </a:path>
                <a:path extrusionOk="0" h="749300" w="991234">
                  <a:moveTo>
                    <a:pt x="72430" y="722455"/>
                  </a:moveTo>
                  <a:lnTo>
                    <a:pt x="72254" y="722455"/>
                  </a:lnTo>
                  <a:lnTo>
                    <a:pt x="73195" y="722798"/>
                  </a:lnTo>
                  <a:lnTo>
                    <a:pt x="72430" y="722455"/>
                  </a:lnTo>
                  <a:close/>
                </a:path>
                <a:path extrusionOk="0" h="749300" w="991234">
                  <a:moveTo>
                    <a:pt x="945498" y="19300"/>
                  </a:moveTo>
                  <a:lnTo>
                    <a:pt x="883841" y="19300"/>
                  </a:lnTo>
                  <a:lnTo>
                    <a:pt x="894004" y="19827"/>
                  </a:lnTo>
                  <a:lnTo>
                    <a:pt x="902795" y="21245"/>
                  </a:lnTo>
                  <a:lnTo>
                    <a:pt x="910841" y="23332"/>
                  </a:lnTo>
                  <a:lnTo>
                    <a:pt x="910602" y="23332"/>
                  </a:lnTo>
                  <a:lnTo>
                    <a:pt x="918812" y="26335"/>
                  </a:lnTo>
                  <a:lnTo>
                    <a:pt x="918662" y="26335"/>
                  </a:lnTo>
                  <a:lnTo>
                    <a:pt x="925670" y="29680"/>
                  </a:lnTo>
                  <a:lnTo>
                    <a:pt x="933727" y="34484"/>
                  </a:lnTo>
                  <a:lnTo>
                    <a:pt x="933558" y="34484"/>
                  </a:lnTo>
                  <a:lnTo>
                    <a:pt x="939641" y="38945"/>
                  </a:lnTo>
                  <a:lnTo>
                    <a:pt x="945898" y="44606"/>
                  </a:lnTo>
                  <a:lnTo>
                    <a:pt x="951690" y="50936"/>
                  </a:lnTo>
                  <a:lnTo>
                    <a:pt x="951929" y="51220"/>
                  </a:lnTo>
                  <a:lnTo>
                    <a:pt x="952126" y="51554"/>
                  </a:lnTo>
                  <a:lnTo>
                    <a:pt x="956607" y="57627"/>
                  </a:lnTo>
                  <a:lnTo>
                    <a:pt x="956903" y="57994"/>
                  </a:lnTo>
                  <a:lnTo>
                    <a:pt x="957387" y="58683"/>
                  </a:lnTo>
                  <a:lnTo>
                    <a:pt x="961426" y="65280"/>
                  </a:lnTo>
                  <a:lnTo>
                    <a:pt x="961477" y="65537"/>
                  </a:lnTo>
                  <a:lnTo>
                    <a:pt x="964755" y="72314"/>
                  </a:lnTo>
                  <a:lnTo>
                    <a:pt x="965758" y="75059"/>
                  </a:lnTo>
                  <a:lnTo>
                    <a:pt x="967755" y="80291"/>
                  </a:lnTo>
                  <a:lnTo>
                    <a:pt x="969054" y="85353"/>
                  </a:lnTo>
                  <a:lnTo>
                    <a:pt x="969984" y="88698"/>
                  </a:lnTo>
                  <a:lnTo>
                    <a:pt x="970077" y="89212"/>
                  </a:lnTo>
                  <a:lnTo>
                    <a:pt x="970126" y="89642"/>
                  </a:lnTo>
                  <a:lnTo>
                    <a:pt x="971067" y="95904"/>
                  </a:lnTo>
                  <a:lnTo>
                    <a:pt x="971355" y="97448"/>
                  </a:lnTo>
                  <a:lnTo>
                    <a:pt x="971784" y="105740"/>
                  </a:lnTo>
                  <a:lnTo>
                    <a:pt x="971784" y="643050"/>
                  </a:lnTo>
                  <a:lnTo>
                    <a:pt x="971441" y="650398"/>
                  </a:lnTo>
                  <a:lnTo>
                    <a:pt x="970155" y="659062"/>
                  </a:lnTo>
                  <a:lnTo>
                    <a:pt x="970063" y="659485"/>
                  </a:lnTo>
                  <a:lnTo>
                    <a:pt x="969913" y="660006"/>
                  </a:lnTo>
                  <a:lnTo>
                    <a:pt x="968013" y="667469"/>
                  </a:lnTo>
                  <a:lnTo>
                    <a:pt x="967975" y="667607"/>
                  </a:lnTo>
                  <a:lnTo>
                    <a:pt x="967883" y="667916"/>
                  </a:lnTo>
                  <a:lnTo>
                    <a:pt x="967668" y="668413"/>
                  </a:lnTo>
                  <a:lnTo>
                    <a:pt x="965758" y="673645"/>
                  </a:lnTo>
                  <a:lnTo>
                    <a:pt x="965098" y="675618"/>
                  </a:lnTo>
                  <a:lnTo>
                    <a:pt x="961537" y="683253"/>
                  </a:lnTo>
                  <a:lnTo>
                    <a:pt x="961397" y="683510"/>
                  </a:lnTo>
                  <a:lnTo>
                    <a:pt x="961006" y="684111"/>
                  </a:lnTo>
                  <a:lnTo>
                    <a:pt x="956912" y="690795"/>
                  </a:lnTo>
                  <a:lnTo>
                    <a:pt x="956557" y="691231"/>
                  </a:lnTo>
                  <a:lnTo>
                    <a:pt x="952011" y="697421"/>
                  </a:lnTo>
                  <a:lnTo>
                    <a:pt x="951460" y="698007"/>
                  </a:lnTo>
                  <a:lnTo>
                    <a:pt x="948216" y="701610"/>
                  </a:lnTo>
                  <a:lnTo>
                    <a:pt x="946584" y="703497"/>
                  </a:lnTo>
                  <a:lnTo>
                    <a:pt x="940212" y="709245"/>
                  </a:lnTo>
                  <a:lnTo>
                    <a:pt x="939409" y="709931"/>
                  </a:lnTo>
                  <a:lnTo>
                    <a:pt x="933641" y="714306"/>
                  </a:lnTo>
                  <a:lnTo>
                    <a:pt x="925584" y="719195"/>
                  </a:lnTo>
                  <a:lnTo>
                    <a:pt x="925380" y="719195"/>
                  </a:lnTo>
                  <a:lnTo>
                    <a:pt x="917955" y="722798"/>
                  </a:lnTo>
                  <a:lnTo>
                    <a:pt x="918812" y="722455"/>
                  </a:lnTo>
                  <a:lnTo>
                    <a:pt x="954407" y="722455"/>
                  </a:lnTo>
                  <a:lnTo>
                    <a:pt x="957986" y="719195"/>
                  </a:lnTo>
                  <a:lnTo>
                    <a:pt x="925584" y="719195"/>
                  </a:lnTo>
                  <a:lnTo>
                    <a:pt x="926122" y="718872"/>
                  </a:lnTo>
                  <a:lnTo>
                    <a:pt x="958341" y="718872"/>
                  </a:lnTo>
                  <a:lnTo>
                    <a:pt x="959870" y="717480"/>
                  </a:lnTo>
                  <a:lnTo>
                    <a:pt x="982670" y="683686"/>
                  </a:lnTo>
                  <a:lnTo>
                    <a:pt x="991023" y="643050"/>
                  </a:lnTo>
                  <a:lnTo>
                    <a:pt x="991027" y="105740"/>
                  </a:lnTo>
                  <a:lnTo>
                    <a:pt x="990675" y="98391"/>
                  </a:lnTo>
                  <a:lnTo>
                    <a:pt x="978213" y="55929"/>
                  </a:lnTo>
                  <a:lnTo>
                    <a:pt x="962753" y="34484"/>
                  </a:lnTo>
                  <a:lnTo>
                    <a:pt x="933727" y="34484"/>
                  </a:lnTo>
                  <a:lnTo>
                    <a:pt x="933359" y="34263"/>
                  </a:lnTo>
                  <a:lnTo>
                    <a:pt x="962552" y="34263"/>
                  </a:lnTo>
                  <a:lnTo>
                    <a:pt x="959870" y="31310"/>
                  </a:lnTo>
                  <a:lnTo>
                    <a:pt x="954407" y="26335"/>
                  </a:lnTo>
                  <a:lnTo>
                    <a:pt x="918812" y="26335"/>
                  </a:lnTo>
                  <a:lnTo>
                    <a:pt x="918256" y="26112"/>
                  </a:lnTo>
                  <a:lnTo>
                    <a:pt x="954163" y="26112"/>
                  </a:lnTo>
                  <a:lnTo>
                    <a:pt x="952241" y="24362"/>
                  </a:lnTo>
                  <a:lnTo>
                    <a:pt x="950870" y="23332"/>
                  </a:lnTo>
                  <a:lnTo>
                    <a:pt x="910841" y="23332"/>
                  </a:lnTo>
                  <a:lnTo>
                    <a:pt x="910187" y="23154"/>
                  </a:lnTo>
                  <a:lnTo>
                    <a:pt x="950632" y="23154"/>
                  </a:lnTo>
                  <a:lnTo>
                    <a:pt x="945498" y="19300"/>
                  </a:lnTo>
                  <a:close/>
                </a:path>
                <a:path extrusionOk="0" h="749300" w="991234">
                  <a:moveTo>
                    <a:pt x="50822" y="709245"/>
                  </a:moveTo>
                  <a:lnTo>
                    <a:pt x="51561" y="709931"/>
                  </a:lnTo>
                  <a:lnTo>
                    <a:pt x="51734" y="709931"/>
                  </a:lnTo>
                  <a:lnTo>
                    <a:pt x="50822" y="709245"/>
                  </a:lnTo>
                  <a:close/>
                </a:path>
                <a:path extrusionOk="0" h="749300" w="991234">
                  <a:moveTo>
                    <a:pt x="72888" y="26112"/>
                  </a:moveTo>
                  <a:lnTo>
                    <a:pt x="72254" y="26335"/>
                  </a:lnTo>
                  <a:lnTo>
                    <a:pt x="72430" y="26335"/>
                  </a:lnTo>
                  <a:lnTo>
                    <a:pt x="72888" y="26112"/>
                  </a:lnTo>
                  <a:close/>
                </a:path>
                <a:path extrusionOk="0" h="749300" w="991234">
                  <a:moveTo>
                    <a:pt x="80978" y="23154"/>
                  </a:moveTo>
                  <a:lnTo>
                    <a:pt x="80251" y="23332"/>
                  </a:lnTo>
                  <a:lnTo>
                    <a:pt x="80488" y="23332"/>
                  </a:lnTo>
                  <a:lnTo>
                    <a:pt x="80978" y="23154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0" name="Google Shape;380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917021" y="3286828"/>
              <a:ext cx="1060858" cy="829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14"/>
            <p:cNvSpPr/>
            <p:nvPr/>
          </p:nvSpPr>
          <p:spPr>
            <a:xfrm>
              <a:off x="9963906" y="3320368"/>
              <a:ext cx="972185" cy="729615"/>
            </a:xfrm>
            <a:custGeom>
              <a:rect b="b" l="l" r="r" t="t"/>
              <a:pathLst>
                <a:path extrusionOk="0" h="729614" w="972184">
                  <a:moveTo>
                    <a:pt x="874629" y="0"/>
                  </a:moveTo>
                  <a:lnTo>
                    <a:pt x="97114" y="0"/>
                  </a:lnTo>
                  <a:lnTo>
                    <a:pt x="59303" y="7647"/>
                  </a:lnTo>
                  <a:lnTo>
                    <a:pt x="28435" y="28501"/>
                  </a:lnTo>
                  <a:lnTo>
                    <a:pt x="7628" y="59422"/>
                  </a:lnTo>
                  <a:lnTo>
                    <a:pt x="0" y="97276"/>
                  </a:lnTo>
                  <a:lnTo>
                    <a:pt x="0" y="632213"/>
                  </a:lnTo>
                  <a:lnTo>
                    <a:pt x="7628" y="670066"/>
                  </a:lnTo>
                  <a:lnTo>
                    <a:pt x="28435" y="700988"/>
                  </a:lnTo>
                  <a:lnTo>
                    <a:pt x="59303" y="721841"/>
                  </a:lnTo>
                  <a:lnTo>
                    <a:pt x="97114" y="729489"/>
                  </a:lnTo>
                  <a:lnTo>
                    <a:pt x="874629" y="729489"/>
                  </a:lnTo>
                  <a:lnTo>
                    <a:pt x="912454" y="721841"/>
                  </a:lnTo>
                  <a:lnTo>
                    <a:pt x="943351" y="700988"/>
                  </a:lnTo>
                  <a:lnTo>
                    <a:pt x="964188" y="670066"/>
                  </a:lnTo>
                  <a:lnTo>
                    <a:pt x="971830" y="632213"/>
                  </a:lnTo>
                  <a:lnTo>
                    <a:pt x="971830" y="97276"/>
                  </a:lnTo>
                  <a:lnTo>
                    <a:pt x="964188" y="59422"/>
                  </a:lnTo>
                  <a:lnTo>
                    <a:pt x="943351" y="28501"/>
                  </a:lnTo>
                  <a:lnTo>
                    <a:pt x="912454" y="7647"/>
                  </a:lnTo>
                  <a:lnTo>
                    <a:pt x="874629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9954221" y="3310761"/>
              <a:ext cx="991235" cy="749300"/>
            </a:xfrm>
            <a:custGeom>
              <a:rect b="b" l="l" r="r" t="t"/>
              <a:pathLst>
                <a:path extrusionOk="0" h="749300" w="991234">
                  <a:moveTo>
                    <a:pt x="884572" y="0"/>
                  </a:moveTo>
                  <a:lnTo>
                    <a:pt x="106628" y="0"/>
                  </a:lnTo>
                  <a:lnTo>
                    <a:pt x="95914" y="514"/>
                  </a:lnTo>
                  <a:lnTo>
                    <a:pt x="55885" y="12867"/>
                  </a:lnTo>
                  <a:lnTo>
                    <a:pt x="24364" y="38945"/>
                  </a:lnTo>
                  <a:lnTo>
                    <a:pt x="4800" y="75059"/>
                  </a:lnTo>
                  <a:lnTo>
                    <a:pt x="0" y="106626"/>
                  </a:lnTo>
                  <a:lnTo>
                    <a:pt x="0" y="642077"/>
                  </a:lnTo>
                  <a:lnTo>
                    <a:pt x="465" y="650398"/>
                  </a:lnTo>
                  <a:lnTo>
                    <a:pt x="486" y="650768"/>
                  </a:lnTo>
                  <a:lnTo>
                    <a:pt x="600" y="652800"/>
                  </a:lnTo>
                  <a:lnTo>
                    <a:pt x="2228" y="663437"/>
                  </a:lnTo>
                  <a:lnTo>
                    <a:pt x="4800" y="673645"/>
                  </a:lnTo>
                  <a:lnTo>
                    <a:pt x="8306" y="683253"/>
                  </a:lnTo>
                  <a:lnTo>
                    <a:pt x="8400" y="683510"/>
                  </a:lnTo>
                  <a:lnTo>
                    <a:pt x="31285" y="717480"/>
                  </a:lnTo>
                  <a:lnTo>
                    <a:pt x="65228" y="740384"/>
                  </a:lnTo>
                  <a:lnTo>
                    <a:pt x="106628" y="748790"/>
                  </a:lnTo>
                  <a:lnTo>
                    <a:pt x="884572" y="748790"/>
                  </a:lnTo>
                  <a:lnTo>
                    <a:pt x="925972" y="740384"/>
                  </a:lnTo>
                  <a:lnTo>
                    <a:pt x="945449" y="729489"/>
                  </a:lnTo>
                  <a:lnTo>
                    <a:pt x="107400" y="729489"/>
                  </a:lnTo>
                  <a:lnTo>
                    <a:pt x="99043" y="729060"/>
                  </a:lnTo>
                  <a:lnTo>
                    <a:pt x="98400" y="729060"/>
                  </a:lnTo>
                  <a:lnTo>
                    <a:pt x="89853" y="727774"/>
                  </a:lnTo>
                  <a:lnTo>
                    <a:pt x="89657" y="727774"/>
                  </a:lnTo>
                  <a:lnTo>
                    <a:pt x="81649" y="725715"/>
                  </a:lnTo>
                  <a:lnTo>
                    <a:pt x="81257" y="725715"/>
                  </a:lnTo>
                  <a:lnTo>
                    <a:pt x="73281" y="722798"/>
                  </a:lnTo>
                  <a:lnTo>
                    <a:pt x="72689" y="722551"/>
                  </a:lnTo>
                  <a:lnTo>
                    <a:pt x="65775" y="719195"/>
                  </a:lnTo>
                  <a:lnTo>
                    <a:pt x="65628" y="719195"/>
                  </a:lnTo>
                  <a:lnTo>
                    <a:pt x="65173" y="718922"/>
                  </a:lnTo>
                  <a:lnTo>
                    <a:pt x="64714" y="718681"/>
                  </a:lnTo>
                  <a:lnTo>
                    <a:pt x="62781" y="717480"/>
                  </a:lnTo>
                  <a:lnTo>
                    <a:pt x="57514" y="714306"/>
                  </a:lnTo>
                  <a:lnTo>
                    <a:pt x="51771" y="709931"/>
                  </a:lnTo>
                  <a:lnTo>
                    <a:pt x="51607" y="709931"/>
                  </a:lnTo>
                  <a:lnTo>
                    <a:pt x="44657" y="703497"/>
                  </a:lnTo>
                  <a:lnTo>
                    <a:pt x="42957" y="701610"/>
                  </a:lnTo>
                  <a:lnTo>
                    <a:pt x="38914" y="697235"/>
                  </a:lnTo>
                  <a:lnTo>
                    <a:pt x="35801" y="692860"/>
                  </a:lnTo>
                  <a:lnTo>
                    <a:pt x="34028" y="690458"/>
                  </a:lnTo>
                  <a:lnTo>
                    <a:pt x="29657" y="683253"/>
                  </a:lnTo>
                  <a:lnTo>
                    <a:pt x="19857" y="651342"/>
                  </a:lnTo>
                  <a:lnTo>
                    <a:pt x="19770" y="650768"/>
                  </a:lnTo>
                  <a:lnTo>
                    <a:pt x="19714" y="650398"/>
                  </a:lnTo>
                  <a:lnTo>
                    <a:pt x="19321" y="642077"/>
                  </a:lnTo>
                  <a:lnTo>
                    <a:pt x="19325" y="106626"/>
                  </a:lnTo>
                  <a:lnTo>
                    <a:pt x="19751" y="98391"/>
                  </a:lnTo>
                  <a:lnTo>
                    <a:pt x="19800" y="97448"/>
                  </a:lnTo>
                  <a:lnTo>
                    <a:pt x="20088" y="95904"/>
                  </a:lnTo>
                  <a:lnTo>
                    <a:pt x="21029" y="89642"/>
                  </a:lnTo>
                  <a:lnTo>
                    <a:pt x="21071" y="89363"/>
                  </a:lnTo>
                  <a:lnTo>
                    <a:pt x="21171" y="88698"/>
                  </a:lnTo>
                  <a:lnTo>
                    <a:pt x="22100" y="85353"/>
                  </a:lnTo>
                  <a:lnTo>
                    <a:pt x="23376" y="80382"/>
                  </a:lnTo>
                  <a:lnTo>
                    <a:pt x="26078" y="73172"/>
                  </a:lnTo>
                  <a:lnTo>
                    <a:pt x="26075" y="72957"/>
                  </a:lnTo>
                  <a:lnTo>
                    <a:pt x="29670" y="65537"/>
                  </a:lnTo>
                  <a:lnTo>
                    <a:pt x="29814" y="65280"/>
                  </a:lnTo>
                  <a:lnTo>
                    <a:pt x="30045" y="64759"/>
                  </a:lnTo>
                  <a:lnTo>
                    <a:pt x="34497" y="57627"/>
                  </a:lnTo>
                  <a:lnTo>
                    <a:pt x="35801" y="55929"/>
                  </a:lnTo>
                  <a:lnTo>
                    <a:pt x="39519" y="50891"/>
                  </a:lnTo>
                  <a:lnTo>
                    <a:pt x="45257" y="44606"/>
                  </a:lnTo>
                  <a:lnTo>
                    <a:pt x="51514" y="38945"/>
                  </a:lnTo>
                  <a:lnTo>
                    <a:pt x="58285" y="33969"/>
                  </a:lnTo>
                  <a:lnTo>
                    <a:pt x="62781" y="31310"/>
                  </a:lnTo>
                  <a:lnTo>
                    <a:pt x="65485" y="29680"/>
                  </a:lnTo>
                  <a:lnTo>
                    <a:pt x="72492" y="26335"/>
                  </a:lnTo>
                  <a:lnTo>
                    <a:pt x="72342" y="26335"/>
                  </a:lnTo>
                  <a:lnTo>
                    <a:pt x="80553" y="23332"/>
                  </a:lnTo>
                  <a:lnTo>
                    <a:pt x="80314" y="23332"/>
                  </a:lnTo>
                  <a:lnTo>
                    <a:pt x="88561" y="21212"/>
                  </a:lnTo>
                  <a:lnTo>
                    <a:pt x="98400" y="19644"/>
                  </a:lnTo>
                  <a:lnTo>
                    <a:pt x="100714" y="19644"/>
                  </a:lnTo>
                  <a:lnTo>
                    <a:pt x="107400" y="19300"/>
                  </a:lnTo>
                  <a:lnTo>
                    <a:pt x="945544" y="19300"/>
                  </a:lnTo>
                  <a:lnTo>
                    <a:pt x="944058" y="18185"/>
                  </a:lnTo>
                  <a:lnTo>
                    <a:pt x="905830" y="2144"/>
                  </a:lnTo>
                  <a:lnTo>
                    <a:pt x="895287" y="514"/>
                  </a:lnTo>
                  <a:lnTo>
                    <a:pt x="884572" y="0"/>
                  </a:lnTo>
                  <a:close/>
                </a:path>
                <a:path extrusionOk="0" h="749300" w="991234">
                  <a:moveTo>
                    <a:pt x="910876" y="725376"/>
                  </a:moveTo>
                  <a:lnTo>
                    <a:pt x="901544" y="727774"/>
                  </a:lnTo>
                  <a:lnTo>
                    <a:pt x="901347" y="727774"/>
                  </a:lnTo>
                  <a:lnTo>
                    <a:pt x="892801" y="729060"/>
                  </a:lnTo>
                  <a:lnTo>
                    <a:pt x="892158" y="729060"/>
                  </a:lnTo>
                  <a:lnTo>
                    <a:pt x="883801" y="729489"/>
                  </a:lnTo>
                  <a:lnTo>
                    <a:pt x="945449" y="729489"/>
                  </a:lnTo>
                  <a:lnTo>
                    <a:pt x="950548" y="725715"/>
                  </a:lnTo>
                  <a:lnTo>
                    <a:pt x="909944" y="725715"/>
                  </a:lnTo>
                  <a:lnTo>
                    <a:pt x="910876" y="725376"/>
                  </a:lnTo>
                  <a:close/>
                </a:path>
                <a:path extrusionOk="0" h="749300" w="991234">
                  <a:moveTo>
                    <a:pt x="80329" y="725376"/>
                  </a:moveTo>
                  <a:lnTo>
                    <a:pt x="81257" y="725715"/>
                  </a:lnTo>
                  <a:lnTo>
                    <a:pt x="81649" y="725715"/>
                  </a:lnTo>
                  <a:lnTo>
                    <a:pt x="80329" y="725376"/>
                  </a:lnTo>
                  <a:close/>
                </a:path>
                <a:path extrusionOk="0" h="749300" w="991234">
                  <a:moveTo>
                    <a:pt x="946001" y="19644"/>
                  </a:moveTo>
                  <a:lnTo>
                    <a:pt x="892801" y="19644"/>
                  </a:lnTo>
                  <a:lnTo>
                    <a:pt x="902640" y="21212"/>
                  </a:lnTo>
                  <a:lnTo>
                    <a:pt x="910887" y="23332"/>
                  </a:lnTo>
                  <a:lnTo>
                    <a:pt x="910648" y="23332"/>
                  </a:lnTo>
                  <a:lnTo>
                    <a:pt x="918858" y="26335"/>
                  </a:lnTo>
                  <a:lnTo>
                    <a:pt x="918708" y="26335"/>
                  </a:lnTo>
                  <a:lnTo>
                    <a:pt x="925715" y="29680"/>
                  </a:lnTo>
                  <a:lnTo>
                    <a:pt x="928420" y="31310"/>
                  </a:lnTo>
                  <a:lnTo>
                    <a:pt x="932915" y="33969"/>
                  </a:lnTo>
                  <a:lnTo>
                    <a:pt x="939687" y="38945"/>
                  </a:lnTo>
                  <a:lnTo>
                    <a:pt x="945944" y="44606"/>
                  </a:lnTo>
                  <a:lnTo>
                    <a:pt x="951681" y="50891"/>
                  </a:lnTo>
                  <a:lnTo>
                    <a:pt x="956652" y="57627"/>
                  </a:lnTo>
                  <a:lnTo>
                    <a:pt x="956954" y="58001"/>
                  </a:lnTo>
                  <a:lnTo>
                    <a:pt x="957432" y="58683"/>
                  </a:lnTo>
                  <a:lnTo>
                    <a:pt x="961472" y="65280"/>
                  </a:lnTo>
                  <a:lnTo>
                    <a:pt x="961522" y="65537"/>
                  </a:lnTo>
                  <a:lnTo>
                    <a:pt x="964801" y="72314"/>
                  </a:lnTo>
                  <a:lnTo>
                    <a:pt x="967824" y="80382"/>
                  </a:lnTo>
                  <a:lnTo>
                    <a:pt x="969100" y="85353"/>
                  </a:lnTo>
                  <a:lnTo>
                    <a:pt x="970030" y="88698"/>
                  </a:lnTo>
                  <a:lnTo>
                    <a:pt x="971113" y="95904"/>
                  </a:lnTo>
                  <a:lnTo>
                    <a:pt x="971401" y="97448"/>
                  </a:lnTo>
                  <a:lnTo>
                    <a:pt x="971875" y="106626"/>
                  </a:lnTo>
                  <a:lnTo>
                    <a:pt x="971880" y="642077"/>
                  </a:lnTo>
                  <a:lnTo>
                    <a:pt x="961544" y="683253"/>
                  </a:lnTo>
                  <a:lnTo>
                    <a:pt x="955400" y="692860"/>
                  </a:lnTo>
                  <a:lnTo>
                    <a:pt x="952287" y="697235"/>
                  </a:lnTo>
                  <a:lnTo>
                    <a:pt x="948243" y="701610"/>
                  </a:lnTo>
                  <a:lnTo>
                    <a:pt x="946544" y="703497"/>
                  </a:lnTo>
                  <a:lnTo>
                    <a:pt x="939594" y="709931"/>
                  </a:lnTo>
                  <a:lnTo>
                    <a:pt x="939430" y="709931"/>
                  </a:lnTo>
                  <a:lnTo>
                    <a:pt x="932915" y="714821"/>
                  </a:lnTo>
                  <a:lnTo>
                    <a:pt x="932762" y="714821"/>
                  </a:lnTo>
                  <a:lnTo>
                    <a:pt x="928427" y="717480"/>
                  </a:lnTo>
                  <a:lnTo>
                    <a:pt x="926572" y="718681"/>
                  </a:lnTo>
                  <a:lnTo>
                    <a:pt x="918087" y="722798"/>
                  </a:lnTo>
                  <a:lnTo>
                    <a:pt x="917920" y="722798"/>
                  </a:lnTo>
                  <a:lnTo>
                    <a:pt x="909944" y="725715"/>
                  </a:lnTo>
                  <a:lnTo>
                    <a:pt x="950548" y="725715"/>
                  </a:lnTo>
                  <a:lnTo>
                    <a:pt x="952287" y="724428"/>
                  </a:lnTo>
                  <a:lnTo>
                    <a:pt x="954076" y="722798"/>
                  </a:lnTo>
                  <a:lnTo>
                    <a:pt x="918087" y="722798"/>
                  </a:lnTo>
                  <a:lnTo>
                    <a:pt x="918644" y="722551"/>
                  </a:lnTo>
                  <a:lnTo>
                    <a:pt x="954348" y="722551"/>
                  </a:lnTo>
                  <a:lnTo>
                    <a:pt x="959915" y="717480"/>
                  </a:lnTo>
                  <a:lnTo>
                    <a:pt x="962331" y="714821"/>
                  </a:lnTo>
                  <a:lnTo>
                    <a:pt x="932915" y="714821"/>
                  </a:lnTo>
                  <a:lnTo>
                    <a:pt x="933252" y="714568"/>
                  </a:lnTo>
                  <a:lnTo>
                    <a:pt x="962560" y="714568"/>
                  </a:lnTo>
                  <a:lnTo>
                    <a:pt x="966772" y="709931"/>
                  </a:lnTo>
                  <a:lnTo>
                    <a:pt x="939590" y="709931"/>
                  </a:lnTo>
                  <a:lnTo>
                    <a:pt x="940324" y="709278"/>
                  </a:lnTo>
                  <a:lnTo>
                    <a:pt x="967256" y="709278"/>
                  </a:lnTo>
                  <a:lnTo>
                    <a:pt x="972944" y="701610"/>
                  </a:lnTo>
                  <a:lnTo>
                    <a:pt x="988973" y="663437"/>
                  </a:lnTo>
                  <a:lnTo>
                    <a:pt x="991201" y="642077"/>
                  </a:lnTo>
                  <a:lnTo>
                    <a:pt x="991201" y="106626"/>
                  </a:lnTo>
                  <a:lnTo>
                    <a:pt x="990740" y="98391"/>
                  </a:lnTo>
                  <a:lnTo>
                    <a:pt x="990687" y="97448"/>
                  </a:lnTo>
                  <a:lnTo>
                    <a:pt x="990601" y="95904"/>
                  </a:lnTo>
                  <a:lnTo>
                    <a:pt x="978344" y="55929"/>
                  </a:lnTo>
                  <a:lnTo>
                    <a:pt x="954453" y="26335"/>
                  </a:lnTo>
                  <a:lnTo>
                    <a:pt x="918858" y="26335"/>
                  </a:lnTo>
                  <a:lnTo>
                    <a:pt x="918302" y="26112"/>
                  </a:lnTo>
                  <a:lnTo>
                    <a:pt x="954208" y="26112"/>
                  </a:lnTo>
                  <a:lnTo>
                    <a:pt x="952287" y="24362"/>
                  </a:lnTo>
                  <a:lnTo>
                    <a:pt x="950915" y="23332"/>
                  </a:lnTo>
                  <a:lnTo>
                    <a:pt x="910887" y="23332"/>
                  </a:lnTo>
                  <a:lnTo>
                    <a:pt x="910232" y="23154"/>
                  </a:lnTo>
                  <a:lnTo>
                    <a:pt x="950677" y="23154"/>
                  </a:lnTo>
                  <a:lnTo>
                    <a:pt x="946001" y="19644"/>
                  </a:lnTo>
                  <a:close/>
                </a:path>
                <a:path extrusionOk="0" h="749300" w="991234">
                  <a:moveTo>
                    <a:pt x="65211" y="718922"/>
                  </a:moveTo>
                  <a:lnTo>
                    <a:pt x="65640" y="719195"/>
                  </a:lnTo>
                  <a:lnTo>
                    <a:pt x="65775" y="719195"/>
                  </a:lnTo>
                  <a:lnTo>
                    <a:pt x="65211" y="718922"/>
                  </a:lnTo>
                  <a:close/>
                </a:path>
                <a:path extrusionOk="0" h="749300" w="991234">
                  <a:moveTo>
                    <a:pt x="50902" y="709278"/>
                  </a:moveTo>
                  <a:lnTo>
                    <a:pt x="51610" y="709931"/>
                  </a:lnTo>
                  <a:lnTo>
                    <a:pt x="51771" y="709931"/>
                  </a:lnTo>
                  <a:lnTo>
                    <a:pt x="50902" y="709278"/>
                  </a:lnTo>
                  <a:close/>
                </a:path>
                <a:path extrusionOk="0" h="749300" w="991234">
                  <a:moveTo>
                    <a:pt x="72951" y="26112"/>
                  </a:moveTo>
                  <a:lnTo>
                    <a:pt x="72342" y="26335"/>
                  </a:lnTo>
                  <a:lnTo>
                    <a:pt x="72492" y="26335"/>
                  </a:lnTo>
                  <a:lnTo>
                    <a:pt x="72951" y="26112"/>
                  </a:lnTo>
                  <a:close/>
                </a:path>
                <a:path extrusionOk="0" h="749300" w="991234">
                  <a:moveTo>
                    <a:pt x="81041" y="23154"/>
                  </a:moveTo>
                  <a:lnTo>
                    <a:pt x="80314" y="23332"/>
                  </a:lnTo>
                  <a:lnTo>
                    <a:pt x="80553" y="23332"/>
                  </a:lnTo>
                  <a:lnTo>
                    <a:pt x="81041" y="23154"/>
                  </a:lnTo>
                  <a:close/>
                </a:path>
                <a:path extrusionOk="0" h="749300" w="991234">
                  <a:moveTo>
                    <a:pt x="100714" y="19644"/>
                  </a:moveTo>
                  <a:lnTo>
                    <a:pt x="98400" y="19644"/>
                  </a:lnTo>
                  <a:lnTo>
                    <a:pt x="97345" y="19820"/>
                  </a:lnTo>
                  <a:lnTo>
                    <a:pt x="100714" y="19644"/>
                  </a:lnTo>
                  <a:close/>
                </a:path>
                <a:path extrusionOk="0" h="749300" w="991234">
                  <a:moveTo>
                    <a:pt x="945544" y="19300"/>
                  </a:moveTo>
                  <a:lnTo>
                    <a:pt x="883801" y="19300"/>
                  </a:lnTo>
                  <a:lnTo>
                    <a:pt x="893915" y="19820"/>
                  </a:lnTo>
                  <a:lnTo>
                    <a:pt x="892801" y="19644"/>
                  </a:lnTo>
                  <a:lnTo>
                    <a:pt x="946001" y="19644"/>
                  </a:lnTo>
                  <a:lnTo>
                    <a:pt x="945544" y="1930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7777134" y="4049858"/>
              <a:ext cx="738505" cy="972819"/>
            </a:xfrm>
            <a:custGeom>
              <a:rect b="b" l="l" r="r" t="t"/>
              <a:pathLst>
                <a:path extrusionOk="0" h="972820" w="738504">
                  <a:moveTo>
                    <a:pt x="0" y="0"/>
                  </a:moveTo>
                  <a:lnTo>
                    <a:pt x="0" y="972655"/>
                  </a:lnTo>
                  <a:lnTo>
                    <a:pt x="737941" y="972655"/>
                  </a:lnTo>
                </a:path>
              </a:pathLst>
            </a:custGeom>
            <a:noFill/>
            <a:ln cap="flat" cmpd="sng" w="1927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8504876" y="4981596"/>
              <a:ext cx="123189" cy="81915"/>
            </a:xfrm>
            <a:custGeom>
              <a:rect b="b" l="l" r="r" t="t"/>
              <a:pathLst>
                <a:path extrusionOk="0" h="81914" w="123190">
                  <a:moveTo>
                    <a:pt x="0" y="0"/>
                  </a:moveTo>
                  <a:lnTo>
                    <a:pt x="0" y="81835"/>
                  </a:lnTo>
                  <a:lnTo>
                    <a:pt x="122657" y="40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9711820" y="4049858"/>
              <a:ext cx="738505" cy="790575"/>
            </a:xfrm>
            <a:custGeom>
              <a:rect b="b" l="l" r="r" t="t"/>
              <a:pathLst>
                <a:path extrusionOk="0" h="790575" w="738504">
                  <a:moveTo>
                    <a:pt x="738001" y="0"/>
                  </a:moveTo>
                  <a:lnTo>
                    <a:pt x="738001" y="790283"/>
                  </a:lnTo>
                  <a:lnTo>
                    <a:pt x="0" y="790283"/>
                  </a:lnTo>
                </a:path>
              </a:pathLst>
            </a:custGeom>
            <a:noFill/>
            <a:ln cap="flat" cmpd="sng" w="1927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9599449" y="4799224"/>
              <a:ext cx="123189" cy="81915"/>
            </a:xfrm>
            <a:custGeom>
              <a:rect b="b" l="l" r="r" t="t"/>
              <a:pathLst>
                <a:path extrusionOk="0" h="81914" w="123190">
                  <a:moveTo>
                    <a:pt x="122657" y="0"/>
                  </a:moveTo>
                  <a:lnTo>
                    <a:pt x="0" y="40917"/>
                  </a:lnTo>
                  <a:lnTo>
                    <a:pt x="122657" y="81835"/>
                  </a:lnTo>
                  <a:lnTo>
                    <a:pt x="1226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384533" y="2834071"/>
              <a:ext cx="243204" cy="1823720"/>
            </a:xfrm>
            <a:custGeom>
              <a:rect b="b" l="l" r="r" t="t"/>
              <a:pathLst>
                <a:path extrusionOk="0" h="1823720" w="243204">
                  <a:moveTo>
                    <a:pt x="243000" y="0"/>
                  </a:moveTo>
                  <a:lnTo>
                    <a:pt x="0" y="0"/>
                  </a:lnTo>
                  <a:lnTo>
                    <a:pt x="0" y="1823698"/>
                  </a:lnTo>
                  <a:lnTo>
                    <a:pt x="171428" y="1823698"/>
                  </a:lnTo>
                </a:path>
              </a:pathLst>
            </a:custGeom>
            <a:noFill/>
            <a:ln cap="flat" cmpd="sng" w="1927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545761" y="4616851"/>
              <a:ext cx="81915" cy="81915"/>
            </a:xfrm>
            <a:custGeom>
              <a:rect b="b" l="l" r="r" t="t"/>
              <a:pathLst>
                <a:path extrusionOk="0" h="81914" w="81915">
                  <a:moveTo>
                    <a:pt x="0" y="0"/>
                  </a:moveTo>
                  <a:lnTo>
                    <a:pt x="0" y="81835"/>
                  </a:lnTo>
                  <a:lnTo>
                    <a:pt x="81771" y="40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14"/>
          <p:cNvSpPr txBox="1"/>
          <p:nvPr/>
        </p:nvSpPr>
        <p:spPr>
          <a:xfrm>
            <a:off x="9875607" y="4863856"/>
            <a:ext cx="511175" cy="17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Arial"/>
                <a:ea typeface="Arial"/>
                <a:cs typeface="Arial"/>
                <a:sym typeface="Arial"/>
              </a:rPr>
              <a:t>Dati di registro</a:t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4"/>
          <p:cNvSpPr txBox="1"/>
          <p:nvPr/>
        </p:nvSpPr>
        <p:spPr>
          <a:xfrm>
            <a:off x="7989247" y="4808956"/>
            <a:ext cx="512445" cy="17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Arial"/>
                <a:ea typeface="Arial"/>
                <a:cs typeface="Arial"/>
                <a:sym typeface="Arial"/>
              </a:rPr>
              <a:t>Dati di registro</a:t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7989247" y="2615065"/>
            <a:ext cx="513080" cy="172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Arial"/>
                <a:ea typeface="Arial"/>
                <a:cs typeface="Arial"/>
                <a:sym typeface="Arial"/>
              </a:rPr>
              <a:t>Dati di registro</a:t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4"/>
          <p:cNvSpPr txBox="1"/>
          <p:nvPr/>
        </p:nvSpPr>
        <p:spPr>
          <a:xfrm>
            <a:off x="9246462" y="4065852"/>
            <a:ext cx="588645" cy="316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5968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5B9BD4"/>
                </a:solidFill>
                <a:latin typeface="Arial"/>
                <a:ea typeface="Arial"/>
                <a:cs typeface="Arial"/>
                <a:sym typeface="Arial"/>
              </a:rPr>
              <a:t>Dati sul traffico di rete</a:t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7549870" y="3451364"/>
            <a:ext cx="3185160" cy="469900"/>
          </a:xfrm>
          <a:custGeom>
            <a:rect b="b" l="l" r="r" t="t"/>
            <a:pathLst>
              <a:path extrusionOk="0" h="469900" w="3185159">
                <a:moveTo>
                  <a:pt x="183908" y="431584"/>
                </a:moveTo>
                <a:lnTo>
                  <a:pt x="0" y="431584"/>
                </a:lnTo>
                <a:lnTo>
                  <a:pt x="0" y="469658"/>
                </a:lnTo>
                <a:lnTo>
                  <a:pt x="183908" y="469658"/>
                </a:lnTo>
                <a:lnTo>
                  <a:pt x="183908" y="431584"/>
                </a:lnTo>
                <a:close/>
              </a:path>
              <a:path extrusionOk="0" h="469900" w="3185159">
                <a:moveTo>
                  <a:pt x="247319" y="431584"/>
                </a:moveTo>
                <a:lnTo>
                  <a:pt x="209270" y="431584"/>
                </a:lnTo>
                <a:lnTo>
                  <a:pt x="209270" y="469658"/>
                </a:lnTo>
                <a:lnTo>
                  <a:pt x="247319" y="469658"/>
                </a:lnTo>
                <a:lnTo>
                  <a:pt x="247319" y="431584"/>
                </a:lnTo>
                <a:close/>
              </a:path>
              <a:path extrusionOk="0" h="469900" w="3185159">
                <a:moveTo>
                  <a:pt x="431228" y="276580"/>
                </a:moveTo>
                <a:lnTo>
                  <a:pt x="429437" y="267741"/>
                </a:lnTo>
                <a:lnTo>
                  <a:pt x="424573" y="260515"/>
                </a:lnTo>
                <a:lnTo>
                  <a:pt x="417360" y="255651"/>
                </a:lnTo>
                <a:lnTo>
                  <a:pt x="408520" y="253860"/>
                </a:lnTo>
                <a:lnTo>
                  <a:pt x="228295" y="253860"/>
                </a:lnTo>
                <a:lnTo>
                  <a:pt x="228295" y="297637"/>
                </a:lnTo>
                <a:lnTo>
                  <a:pt x="228295" y="311658"/>
                </a:lnTo>
                <a:lnTo>
                  <a:pt x="222618" y="317334"/>
                </a:lnTo>
                <a:lnTo>
                  <a:pt x="208610" y="317334"/>
                </a:lnTo>
                <a:lnTo>
                  <a:pt x="202933" y="311658"/>
                </a:lnTo>
                <a:lnTo>
                  <a:pt x="202933" y="297637"/>
                </a:lnTo>
                <a:lnTo>
                  <a:pt x="208610" y="291947"/>
                </a:lnTo>
                <a:lnTo>
                  <a:pt x="222618" y="291947"/>
                </a:lnTo>
                <a:lnTo>
                  <a:pt x="228295" y="297637"/>
                </a:lnTo>
                <a:lnTo>
                  <a:pt x="228295" y="253860"/>
                </a:lnTo>
                <a:lnTo>
                  <a:pt x="164884" y="253860"/>
                </a:lnTo>
                <a:lnTo>
                  <a:pt x="164884" y="297637"/>
                </a:lnTo>
                <a:lnTo>
                  <a:pt x="164884" y="311658"/>
                </a:lnTo>
                <a:lnTo>
                  <a:pt x="159207" y="317334"/>
                </a:lnTo>
                <a:lnTo>
                  <a:pt x="145199" y="317334"/>
                </a:lnTo>
                <a:lnTo>
                  <a:pt x="139522" y="311658"/>
                </a:lnTo>
                <a:lnTo>
                  <a:pt x="139522" y="297637"/>
                </a:lnTo>
                <a:lnTo>
                  <a:pt x="145199" y="291947"/>
                </a:lnTo>
                <a:lnTo>
                  <a:pt x="159207" y="291947"/>
                </a:lnTo>
                <a:lnTo>
                  <a:pt x="164884" y="297637"/>
                </a:lnTo>
                <a:lnTo>
                  <a:pt x="164884" y="253860"/>
                </a:lnTo>
                <a:lnTo>
                  <a:pt x="101473" y="253860"/>
                </a:lnTo>
                <a:lnTo>
                  <a:pt x="101473" y="297637"/>
                </a:lnTo>
                <a:lnTo>
                  <a:pt x="101473" y="311658"/>
                </a:lnTo>
                <a:lnTo>
                  <a:pt x="95796" y="317334"/>
                </a:lnTo>
                <a:lnTo>
                  <a:pt x="81788" y="317334"/>
                </a:lnTo>
                <a:lnTo>
                  <a:pt x="76098" y="311658"/>
                </a:lnTo>
                <a:lnTo>
                  <a:pt x="76098" y="297637"/>
                </a:lnTo>
                <a:lnTo>
                  <a:pt x="81788" y="291947"/>
                </a:lnTo>
                <a:lnTo>
                  <a:pt x="95796" y="291947"/>
                </a:lnTo>
                <a:lnTo>
                  <a:pt x="101473" y="297637"/>
                </a:lnTo>
                <a:lnTo>
                  <a:pt x="101473" y="253860"/>
                </a:lnTo>
                <a:lnTo>
                  <a:pt x="48069" y="253860"/>
                </a:lnTo>
                <a:lnTo>
                  <a:pt x="39243" y="255651"/>
                </a:lnTo>
                <a:lnTo>
                  <a:pt x="32016" y="260515"/>
                </a:lnTo>
                <a:lnTo>
                  <a:pt x="27152" y="267741"/>
                </a:lnTo>
                <a:lnTo>
                  <a:pt x="25374" y="276580"/>
                </a:lnTo>
                <a:lnTo>
                  <a:pt x="25374" y="332689"/>
                </a:lnTo>
                <a:lnTo>
                  <a:pt x="27152" y="341541"/>
                </a:lnTo>
                <a:lnTo>
                  <a:pt x="32016" y="348754"/>
                </a:lnTo>
                <a:lnTo>
                  <a:pt x="39243" y="353631"/>
                </a:lnTo>
                <a:lnTo>
                  <a:pt x="48069" y="355409"/>
                </a:lnTo>
                <a:lnTo>
                  <a:pt x="209270" y="355409"/>
                </a:lnTo>
                <a:lnTo>
                  <a:pt x="209270" y="406196"/>
                </a:lnTo>
                <a:lnTo>
                  <a:pt x="247319" y="406196"/>
                </a:lnTo>
                <a:lnTo>
                  <a:pt x="247319" y="355409"/>
                </a:lnTo>
                <a:lnTo>
                  <a:pt x="408520" y="355409"/>
                </a:lnTo>
                <a:lnTo>
                  <a:pt x="417360" y="353631"/>
                </a:lnTo>
                <a:lnTo>
                  <a:pt x="424573" y="348754"/>
                </a:lnTo>
                <a:lnTo>
                  <a:pt x="429437" y="341541"/>
                </a:lnTo>
                <a:lnTo>
                  <a:pt x="431228" y="332689"/>
                </a:lnTo>
                <a:lnTo>
                  <a:pt x="431228" y="317334"/>
                </a:lnTo>
                <a:lnTo>
                  <a:pt x="431228" y="291947"/>
                </a:lnTo>
                <a:lnTo>
                  <a:pt x="431228" y="276580"/>
                </a:lnTo>
                <a:close/>
              </a:path>
              <a:path extrusionOk="0" h="469900" w="3185159">
                <a:moveTo>
                  <a:pt x="431228" y="149644"/>
                </a:moveTo>
                <a:lnTo>
                  <a:pt x="429437" y="140804"/>
                </a:lnTo>
                <a:lnTo>
                  <a:pt x="424573" y="133578"/>
                </a:lnTo>
                <a:lnTo>
                  <a:pt x="417360" y="128714"/>
                </a:lnTo>
                <a:lnTo>
                  <a:pt x="408520" y="126923"/>
                </a:lnTo>
                <a:lnTo>
                  <a:pt x="228295" y="126923"/>
                </a:lnTo>
                <a:lnTo>
                  <a:pt x="228295" y="170688"/>
                </a:lnTo>
                <a:lnTo>
                  <a:pt x="228295" y="184708"/>
                </a:lnTo>
                <a:lnTo>
                  <a:pt x="222618" y="190398"/>
                </a:lnTo>
                <a:lnTo>
                  <a:pt x="208610" y="190398"/>
                </a:lnTo>
                <a:lnTo>
                  <a:pt x="202933" y="184708"/>
                </a:lnTo>
                <a:lnTo>
                  <a:pt x="202933" y="170688"/>
                </a:lnTo>
                <a:lnTo>
                  <a:pt x="208610" y="165011"/>
                </a:lnTo>
                <a:lnTo>
                  <a:pt x="222618" y="165011"/>
                </a:lnTo>
                <a:lnTo>
                  <a:pt x="228295" y="170688"/>
                </a:lnTo>
                <a:lnTo>
                  <a:pt x="228295" y="126923"/>
                </a:lnTo>
                <a:lnTo>
                  <a:pt x="164884" y="126923"/>
                </a:lnTo>
                <a:lnTo>
                  <a:pt x="164884" y="170688"/>
                </a:lnTo>
                <a:lnTo>
                  <a:pt x="164884" y="184708"/>
                </a:lnTo>
                <a:lnTo>
                  <a:pt x="159207" y="190398"/>
                </a:lnTo>
                <a:lnTo>
                  <a:pt x="145199" y="190398"/>
                </a:lnTo>
                <a:lnTo>
                  <a:pt x="139522" y="184708"/>
                </a:lnTo>
                <a:lnTo>
                  <a:pt x="139522" y="170688"/>
                </a:lnTo>
                <a:lnTo>
                  <a:pt x="145199" y="165011"/>
                </a:lnTo>
                <a:lnTo>
                  <a:pt x="159207" y="165011"/>
                </a:lnTo>
                <a:lnTo>
                  <a:pt x="164884" y="170688"/>
                </a:lnTo>
                <a:lnTo>
                  <a:pt x="164884" y="126923"/>
                </a:lnTo>
                <a:lnTo>
                  <a:pt x="101473" y="126923"/>
                </a:lnTo>
                <a:lnTo>
                  <a:pt x="101473" y="170688"/>
                </a:lnTo>
                <a:lnTo>
                  <a:pt x="101473" y="184708"/>
                </a:lnTo>
                <a:lnTo>
                  <a:pt x="95796" y="190398"/>
                </a:lnTo>
                <a:lnTo>
                  <a:pt x="81788" y="190398"/>
                </a:lnTo>
                <a:lnTo>
                  <a:pt x="76098" y="184708"/>
                </a:lnTo>
                <a:lnTo>
                  <a:pt x="76098" y="170688"/>
                </a:lnTo>
                <a:lnTo>
                  <a:pt x="81788" y="165011"/>
                </a:lnTo>
                <a:lnTo>
                  <a:pt x="95796" y="165011"/>
                </a:lnTo>
                <a:lnTo>
                  <a:pt x="101473" y="170688"/>
                </a:lnTo>
                <a:lnTo>
                  <a:pt x="101473" y="126923"/>
                </a:lnTo>
                <a:lnTo>
                  <a:pt x="48069" y="126923"/>
                </a:lnTo>
                <a:lnTo>
                  <a:pt x="39243" y="128714"/>
                </a:lnTo>
                <a:lnTo>
                  <a:pt x="32016" y="133578"/>
                </a:lnTo>
                <a:lnTo>
                  <a:pt x="27152" y="140804"/>
                </a:lnTo>
                <a:lnTo>
                  <a:pt x="25374" y="149644"/>
                </a:lnTo>
                <a:lnTo>
                  <a:pt x="25374" y="205752"/>
                </a:lnTo>
                <a:lnTo>
                  <a:pt x="27152" y="214604"/>
                </a:lnTo>
                <a:lnTo>
                  <a:pt x="32016" y="221818"/>
                </a:lnTo>
                <a:lnTo>
                  <a:pt x="39243" y="226695"/>
                </a:lnTo>
                <a:lnTo>
                  <a:pt x="48069" y="228473"/>
                </a:lnTo>
                <a:lnTo>
                  <a:pt x="408520" y="228473"/>
                </a:lnTo>
                <a:lnTo>
                  <a:pt x="417360" y="226695"/>
                </a:lnTo>
                <a:lnTo>
                  <a:pt x="424573" y="221818"/>
                </a:lnTo>
                <a:lnTo>
                  <a:pt x="429437" y="214604"/>
                </a:lnTo>
                <a:lnTo>
                  <a:pt x="431228" y="205752"/>
                </a:lnTo>
                <a:lnTo>
                  <a:pt x="431228" y="190398"/>
                </a:lnTo>
                <a:lnTo>
                  <a:pt x="431228" y="165011"/>
                </a:lnTo>
                <a:lnTo>
                  <a:pt x="431228" y="149644"/>
                </a:lnTo>
                <a:close/>
              </a:path>
              <a:path extrusionOk="0" h="469900" w="3185159">
                <a:moveTo>
                  <a:pt x="431228" y="22707"/>
                </a:moveTo>
                <a:lnTo>
                  <a:pt x="429437" y="13868"/>
                </a:lnTo>
                <a:lnTo>
                  <a:pt x="424573" y="6654"/>
                </a:lnTo>
                <a:lnTo>
                  <a:pt x="417360" y="1790"/>
                </a:lnTo>
                <a:lnTo>
                  <a:pt x="408520" y="0"/>
                </a:lnTo>
                <a:lnTo>
                  <a:pt x="228295" y="0"/>
                </a:lnTo>
                <a:lnTo>
                  <a:pt x="228295" y="43751"/>
                </a:lnTo>
                <a:lnTo>
                  <a:pt x="228295" y="57772"/>
                </a:lnTo>
                <a:lnTo>
                  <a:pt x="222618" y="63449"/>
                </a:lnTo>
                <a:lnTo>
                  <a:pt x="208610" y="63449"/>
                </a:lnTo>
                <a:lnTo>
                  <a:pt x="202933" y="57772"/>
                </a:lnTo>
                <a:lnTo>
                  <a:pt x="202933" y="43751"/>
                </a:lnTo>
                <a:lnTo>
                  <a:pt x="208610" y="38061"/>
                </a:lnTo>
                <a:lnTo>
                  <a:pt x="222618" y="38061"/>
                </a:lnTo>
                <a:lnTo>
                  <a:pt x="228295" y="43751"/>
                </a:lnTo>
                <a:lnTo>
                  <a:pt x="228295" y="0"/>
                </a:lnTo>
                <a:lnTo>
                  <a:pt x="164884" y="0"/>
                </a:lnTo>
                <a:lnTo>
                  <a:pt x="164884" y="43751"/>
                </a:lnTo>
                <a:lnTo>
                  <a:pt x="164884" y="57772"/>
                </a:lnTo>
                <a:lnTo>
                  <a:pt x="159207" y="63449"/>
                </a:lnTo>
                <a:lnTo>
                  <a:pt x="145199" y="63449"/>
                </a:lnTo>
                <a:lnTo>
                  <a:pt x="139522" y="57772"/>
                </a:lnTo>
                <a:lnTo>
                  <a:pt x="139522" y="43751"/>
                </a:lnTo>
                <a:lnTo>
                  <a:pt x="145199" y="38061"/>
                </a:lnTo>
                <a:lnTo>
                  <a:pt x="159207" y="38061"/>
                </a:lnTo>
                <a:lnTo>
                  <a:pt x="164884" y="43751"/>
                </a:lnTo>
                <a:lnTo>
                  <a:pt x="164884" y="0"/>
                </a:lnTo>
                <a:lnTo>
                  <a:pt x="101473" y="0"/>
                </a:lnTo>
                <a:lnTo>
                  <a:pt x="101473" y="43751"/>
                </a:lnTo>
                <a:lnTo>
                  <a:pt x="101473" y="57772"/>
                </a:lnTo>
                <a:lnTo>
                  <a:pt x="95796" y="63449"/>
                </a:lnTo>
                <a:lnTo>
                  <a:pt x="81788" y="63449"/>
                </a:lnTo>
                <a:lnTo>
                  <a:pt x="76098" y="57772"/>
                </a:lnTo>
                <a:lnTo>
                  <a:pt x="76098" y="43751"/>
                </a:lnTo>
                <a:lnTo>
                  <a:pt x="81788" y="38061"/>
                </a:lnTo>
                <a:lnTo>
                  <a:pt x="95796" y="38061"/>
                </a:lnTo>
                <a:lnTo>
                  <a:pt x="101473" y="43751"/>
                </a:lnTo>
                <a:lnTo>
                  <a:pt x="101473" y="0"/>
                </a:lnTo>
                <a:lnTo>
                  <a:pt x="48069" y="0"/>
                </a:lnTo>
                <a:lnTo>
                  <a:pt x="39243" y="1790"/>
                </a:lnTo>
                <a:lnTo>
                  <a:pt x="32016" y="6654"/>
                </a:lnTo>
                <a:lnTo>
                  <a:pt x="27152" y="13868"/>
                </a:lnTo>
                <a:lnTo>
                  <a:pt x="25374" y="22707"/>
                </a:lnTo>
                <a:lnTo>
                  <a:pt x="25374" y="78816"/>
                </a:lnTo>
                <a:lnTo>
                  <a:pt x="27152" y="87655"/>
                </a:lnTo>
                <a:lnTo>
                  <a:pt x="32016" y="94881"/>
                </a:lnTo>
                <a:lnTo>
                  <a:pt x="39243" y="99745"/>
                </a:lnTo>
                <a:lnTo>
                  <a:pt x="48069" y="101536"/>
                </a:lnTo>
                <a:lnTo>
                  <a:pt x="408520" y="101536"/>
                </a:lnTo>
                <a:lnTo>
                  <a:pt x="417360" y="99745"/>
                </a:lnTo>
                <a:lnTo>
                  <a:pt x="424573" y="94881"/>
                </a:lnTo>
                <a:lnTo>
                  <a:pt x="429437" y="87655"/>
                </a:lnTo>
                <a:lnTo>
                  <a:pt x="431228" y="78816"/>
                </a:lnTo>
                <a:lnTo>
                  <a:pt x="431228" y="63449"/>
                </a:lnTo>
                <a:lnTo>
                  <a:pt x="431228" y="38061"/>
                </a:lnTo>
                <a:lnTo>
                  <a:pt x="431228" y="22707"/>
                </a:lnTo>
                <a:close/>
              </a:path>
              <a:path extrusionOk="0" h="469900" w="3185159">
                <a:moveTo>
                  <a:pt x="456590" y="431584"/>
                </a:moveTo>
                <a:lnTo>
                  <a:pt x="272694" y="431584"/>
                </a:lnTo>
                <a:lnTo>
                  <a:pt x="272694" y="469658"/>
                </a:lnTo>
                <a:lnTo>
                  <a:pt x="456590" y="469658"/>
                </a:lnTo>
                <a:lnTo>
                  <a:pt x="456590" y="431584"/>
                </a:lnTo>
                <a:close/>
              </a:path>
              <a:path extrusionOk="0" h="469900" w="3185159">
                <a:moveTo>
                  <a:pt x="2987306" y="86423"/>
                </a:moveTo>
                <a:lnTo>
                  <a:pt x="2985363" y="76822"/>
                </a:lnTo>
                <a:lnTo>
                  <a:pt x="2980055" y="68961"/>
                </a:lnTo>
                <a:lnTo>
                  <a:pt x="2972206" y="63652"/>
                </a:lnTo>
                <a:lnTo>
                  <a:pt x="2962605" y="61696"/>
                </a:lnTo>
                <a:lnTo>
                  <a:pt x="2950260" y="61696"/>
                </a:lnTo>
                <a:lnTo>
                  <a:pt x="2950260" y="98780"/>
                </a:lnTo>
                <a:lnTo>
                  <a:pt x="2950260" y="296545"/>
                </a:lnTo>
                <a:lnTo>
                  <a:pt x="2653868" y="296545"/>
                </a:lnTo>
                <a:lnTo>
                  <a:pt x="2653868" y="98780"/>
                </a:lnTo>
                <a:lnTo>
                  <a:pt x="2950260" y="98780"/>
                </a:lnTo>
                <a:lnTo>
                  <a:pt x="2950260" y="61696"/>
                </a:lnTo>
                <a:lnTo>
                  <a:pt x="2641523" y="61696"/>
                </a:lnTo>
                <a:lnTo>
                  <a:pt x="2631922" y="63652"/>
                </a:lnTo>
                <a:lnTo>
                  <a:pt x="2624074" y="68961"/>
                </a:lnTo>
                <a:lnTo>
                  <a:pt x="2618765" y="76822"/>
                </a:lnTo>
                <a:lnTo>
                  <a:pt x="2616822" y="86423"/>
                </a:lnTo>
                <a:lnTo>
                  <a:pt x="2616822" y="308902"/>
                </a:lnTo>
                <a:lnTo>
                  <a:pt x="2618765" y="318503"/>
                </a:lnTo>
                <a:lnTo>
                  <a:pt x="2624074" y="326364"/>
                </a:lnTo>
                <a:lnTo>
                  <a:pt x="2631922" y="331673"/>
                </a:lnTo>
                <a:lnTo>
                  <a:pt x="2641523" y="333629"/>
                </a:lnTo>
                <a:lnTo>
                  <a:pt x="2765018" y="333629"/>
                </a:lnTo>
                <a:lnTo>
                  <a:pt x="2765018" y="370713"/>
                </a:lnTo>
                <a:lnTo>
                  <a:pt x="2709443" y="370713"/>
                </a:lnTo>
                <a:lnTo>
                  <a:pt x="2709443" y="407797"/>
                </a:lnTo>
                <a:lnTo>
                  <a:pt x="2894685" y="407797"/>
                </a:lnTo>
                <a:lnTo>
                  <a:pt x="2894685" y="370713"/>
                </a:lnTo>
                <a:lnTo>
                  <a:pt x="2839110" y="370713"/>
                </a:lnTo>
                <a:lnTo>
                  <a:pt x="2839110" y="333629"/>
                </a:lnTo>
                <a:lnTo>
                  <a:pt x="2962605" y="333629"/>
                </a:lnTo>
                <a:lnTo>
                  <a:pt x="2972206" y="331673"/>
                </a:lnTo>
                <a:lnTo>
                  <a:pt x="2980055" y="326364"/>
                </a:lnTo>
                <a:lnTo>
                  <a:pt x="2985363" y="318503"/>
                </a:lnTo>
                <a:lnTo>
                  <a:pt x="2987306" y="308902"/>
                </a:lnTo>
                <a:lnTo>
                  <a:pt x="2987306" y="296545"/>
                </a:lnTo>
                <a:lnTo>
                  <a:pt x="2987306" y="98780"/>
                </a:lnTo>
                <a:lnTo>
                  <a:pt x="2987306" y="86423"/>
                </a:lnTo>
                <a:close/>
              </a:path>
              <a:path extrusionOk="0" h="469900" w="3185159">
                <a:moveTo>
                  <a:pt x="3184906" y="86423"/>
                </a:moveTo>
                <a:lnTo>
                  <a:pt x="3182963" y="76822"/>
                </a:lnTo>
                <a:lnTo>
                  <a:pt x="3177654" y="68961"/>
                </a:lnTo>
                <a:lnTo>
                  <a:pt x="3169793" y="63652"/>
                </a:lnTo>
                <a:lnTo>
                  <a:pt x="3160204" y="61696"/>
                </a:lnTo>
                <a:lnTo>
                  <a:pt x="3160204" y="86423"/>
                </a:lnTo>
                <a:lnTo>
                  <a:pt x="3160204" y="123507"/>
                </a:lnTo>
                <a:lnTo>
                  <a:pt x="3160204" y="148221"/>
                </a:lnTo>
                <a:lnTo>
                  <a:pt x="3160204" y="185305"/>
                </a:lnTo>
                <a:lnTo>
                  <a:pt x="3116986" y="185305"/>
                </a:lnTo>
                <a:lnTo>
                  <a:pt x="3116986" y="352171"/>
                </a:lnTo>
                <a:lnTo>
                  <a:pt x="3115564" y="359498"/>
                </a:lnTo>
                <a:lnTo>
                  <a:pt x="3111652" y="365379"/>
                </a:lnTo>
                <a:lnTo>
                  <a:pt x="3105785" y="369290"/>
                </a:lnTo>
                <a:lnTo>
                  <a:pt x="3098457" y="370713"/>
                </a:lnTo>
                <a:lnTo>
                  <a:pt x="3091129" y="369290"/>
                </a:lnTo>
                <a:lnTo>
                  <a:pt x="3085261" y="365379"/>
                </a:lnTo>
                <a:lnTo>
                  <a:pt x="3081350" y="359498"/>
                </a:lnTo>
                <a:lnTo>
                  <a:pt x="3079927" y="352171"/>
                </a:lnTo>
                <a:lnTo>
                  <a:pt x="3081350" y="344843"/>
                </a:lnTo>
                <a:lnTo>
                  <a:pt x="3116986" y="352171"/>
                </a:lnTo>
                <a:lnTo>
                  <a:pt x="3116986" y="185305"/>
                </a:lnTo>
                <a:lnTo>
                  <a:pt x="3036709" y="185305"/>
                </a:lnTo>
                <a:lnTo>
                  <a:pt x="3036709" y="148221"/>
                </a:lnTo>
                <a:lnTo>
                  <a:pt x="3160204" y="148221"/>
                </a:lnTo>
                <a:lnTo>
                  <a:pt x="3160204" y="123507"/>
                </a:lnTo>
                <a:lnTo>
                  <a:pt x="3036709" y="123507"/>
                </a:lnTo>
                <a:lnTo>
                  <a:pt x="3036709" y="86423"/>
                </a:lnTo>
                <a:lnTo>
                  <a:pt x="3160204" y="86423"/>
                </a:lnTo>
                <a:lnTo>
                  <a:pt x="3160204" y="61696"/>
                </a:lnTo>
                <a:lnTo>
                  <a:pt x="3036709" y="61696"/>
                </a:lnTo>
                <a:lnTo>
                  <a:pt x="3027121" y="63652"/>
                </a:lnTo>
                <a:lnTo>
                  <a:pt x="3019260" y="68961"/>
                </a:lnTo>
                <a:lnTo>
                  <a:pt x="3013964" y="76822"/>
                </a:lnTo>
                <a:lnTo>
                  <a:pt x="3012008" y="86423"/>
                </a:lnTo>
                <a:lnTo>
                  <a:pt x="3012008" y="383070"/>
                </a:lnTo>
                <a:lnTo>
                  <a:pt x="3013964" y="392671"/>
                </a:lnTo>
                <a:lnTo>
                  <a:pt x="3019260" y="400532"/>
                </a:lnTo>
                <a:lnTo>
                  <a:pt x="3027121" y="405841"/>
                </a:lnTo>
                <a:lnTo>
                  <a:pt x="3036709" y="407797"/>
                </a:lnTo>
                <a:lnTo>
                  <a:pt x="3160204" y="407797"/>
                </a:lnTo>
                <a:lnTo>
                  <a:pt x="3169793" y="405841"/>
                </a:lnTo>
                <a:lnTo>
                  <a:pt x="3177654" y="400532"/>
                </a:lnTo>
                <a:lnTo>
                  <a:pt x="3182963" y="392671"/>
                </a:lnTo>
                <a:lnTo>
                  <a:pt x="3184906" y="383070"/>
                </a:lnTo>
                <a:lnTo>
                  <a:pt x="3184906" y="370713"/>
                </a:lnTo>
                <a:lnTo>
                  <a:pt x="3184906" y="333629"/>
                </a:lnTo>
                <a:lnTo>
                  <a:pt x="3184906" y="185305"/>
                </a:lnTo>
                <a:lnTo>
                  <a:pt x="3184906" y="148221"/>
                </a:lnTo>
                <a:lnTo>
                  <a:pt x="3184906" y="123507"/>
                </a:lnTo>
                <a:lnTo>
                  <a:pt x="3184906" y="864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/>
          <p:nvPr>
            <p:ph type="title"/>
          </p:nvPr>
        </p:nvSpPr>
        <p:spPr>
          <a:xfrm>
            <a:off x="875351" y="597525"/>
            <a:ext cx="70398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Monitoraggio della sicurezza di rete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604519" y="1517586"/>
            <a:ext cx="8620760" cy="35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Rilevamento delle intrusioni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69900" marR="3619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Il NIDS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Network Intrusion Detection System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 il traffico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rete 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utilizza le impronte digitali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gli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identificatori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degli attacchi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rilevare le attività sospette Suricata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può essere utilizzato come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NIDS.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Metadati di rete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connessioni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protocolli standard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come DNS, HTTP, FTP, SMTP, SSH,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SSL.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Visibilità del contesto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eventi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Acquisizione completa dei pacchetti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Registra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tutti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dati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sulla rete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Fornisce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informazioni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quando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dove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che cosa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02" name="Google Shape;402;p15"/>
          <p:cNvGrpSpPr/>
          <p:nvPr/>
        </p:nvGrpSpPr>
        <p:grpSpPr>
          <a:xfrm>
            <a:off x="9547901" y="2623619"/>
            <a:ext cx="1805305" cy="1731645"/>
            <a:chOff x="9547901" y="2623619"/>
            <a:chExt cx="1805305" cy="1731645"/>
          </a:xfrm>
        </p:grpSpPr>
        <p:sp>
          <p:nvSpPr>
            <p:cNvPr id="403" name="Google Shape;403;p15"/>
            <p:cNvSpPr/>
            <p:nvPr/>
          </p:nvSpPr>
          <p:spPr>
            <a:xfrm>
              <a:off x="9547901" y="2623619"/>
              <a:ext cx="1805305" cy="1731645"/>
            </a:xfrm>
            <a:custGeom>
              <a:rect b="b" l="l" r="r" t="t"/>
              <a:pathLst>
                <a:path extrusionOk="0" h="1731645" w="1805304">
                  <a:moveTo>
                    <a:pt x="1102843" y="1480569"/>
                  </a:moveTo>
                  <a:lnTo>
                    <a:pt x="701841" y="1480569"/>
                  </a:lnTo>
                  <a:lnTo>
                    <a:pt x="701841" y="1580946"/>
                  </a:lnTo>
                  <a:lnTo>
                    <a:pt x="0" y="1580946"/>
                  </a:lnTo>
                  <a:lnTo>
                    <a:pt x="0" y="1631134"/>
                  </a:lnTo>
                  <a:lnTo>
                    <a:pt x="701841" y="1631134"/>
                  </a:lnTo>
                  <a:lnTo>
                    <a:pt x="701841" y="1731511"/>
                  </a:lnTo>
                  <a:lnTo>
                    <a:pt x="1102843" y="1731511"/>
                  </a:lnTo>
                  <a:lnTo>
                    <a:pt x="1102843" y="1681322"/>
                  </a:lnTo>
                  <a:lnTo>
                    <a:pt x="751972" y="1681322"/>
                  </a:lnTo>
                  <a:lnTo>
                    <a:pt x="751972" y="1530757"/>
                  </a:lnTo>
                  <a:lnTo>
                    <a:pt x="1102843" y="1530757"/>
                  </a:lnTo>
                  <a:lnTo>
                    <a:pt x="1102843" y="1480569"/>
                  </a:lnTo>
                  <a:close/>
                </a:path>
                <a:path extrusionOk="0" h="1731645" w="1805304">
                  <a:moveTo>
                    <a:pt x="1102843" y="1530757"/>
                  </a:moveTo>
                  <a:lnTo>
                    <a:pt x="1052711" y="1530757"/>
                  </a:lnTo>
                  <a:lnTo>
                    <a:pt x="1052711" y="1681322"/>
                  </a:lnTo>
                  <a:lnTo>
                    <a:pt x="1102843" y="1681322"/>
                  </a:lnTo>
                  <a:lnTo>
                    <a:pt x="1102843" y="1631134"/>
                  </a:lnTo>
                  <a:lnTo>
                    <a:pt x="1804684" y="1631134"/>
                  </a:lnTo>
                  <a:lnTo>
                    <a:pt x="1804684" y="1580946"/>
                  </a:lnTo>
                  <a:lnTo>
                    <a:pt x="1102843" y="1580946"/>
                  </a:lnTo>
                  <a:lnTo>
                    <a:pt x="1102843" y="1530757"/>
                  </a:lnTo>
                  <a:close/>
                </a:path>
                <a:path extrusionOk="0" h="1731645" w="1805304">
                  <a:moveTo>
                    <a:pt x="927432" y="1254721"/>
                  </a:moveTo>
                  <a:lnTo>
                    <a:pt x="877301" y="1254721"/>
                  </a:lnTo>
                  <a:lnTo>
                    <a:pt x="877301" y="1480569"/>
                  </a:lnTo>
                  <a:lnTo>
                    <a:pt x="927432" y="1480569"/>
                  </a:lnTo>
                  <a:lnTo>
                    <a:pt x="927432" y="1254721"/>
                  </a:lnTo>
                  <a:close/>
                </a:path>
                <a:path extrusionOk="0" h="1731645" w="1805304">
                  <a:moveTo>
                    <a:pt x="1604158" y="0"/>
                  </a:moveTo>
                  <a:lnTo>
                    <a:pt x="200526" y="0"/>
                  </a:lnTo>
                  <a:lnTo>
                    <a:pt x="161500" y="7885"/>
                  </a:lnTo>
                  <a:lnTo>
                    <a:pt x="129630" y="29391"/>
                  </a:lnTo>
                  <a:lnTo>
                    <a:pt x="108142" y="61296"/>
                  </a:lnTo>
                  <a:lnTo>
                    <a:pt x="100263" y="100376"/>
                  </a:lnTo>
                  <a:lnTo>
                    <a:pt x="100263" y="351318"/>
                  </a:lnTo>
                  <a:lnTo>
                    <a:pt x="102637" y="372662"/>
                  </a:lnTo>
                  <a:lnTo>
                    <a:pt x="109405" y="392771"/>
                  </a:lnTo>
                  <a:lnTo>
                    <a:pt x="120263" y="410974"/>
                  </a:lnTo>
                  <a:lnTo>
                    <a:pt x="134903" y="426601"/>
                  </a:lnTo>
                  <a:lnTo>
                    <a:pt x="120263" y="442281"/>
                  </a:lnTo>
                  <a:lnTo>
                    <a:pt x="109405" y="460478"/>
                  </a:lnTo>
                  <a:lnTo>
                    <a:pt x="102637" y="480557"/>
                  </a:lnTo>
                  <a:lnTo>
                    <a:pt x="100263" y="501883"/>
                  </a:lnTo>
                  <a:lnTo>
                    <a:pt x="100263" y="752825"/>
                  </a:lnTo>
                  <a:lnTo>
                    <a:pt x="102637" y="774169"/>
                  </a:lnTo>
                  <a:lnTo>
                    <a:pt x="109405" y="794279"/>
                  </a:lnTo>
                  <a:lnTo>
                    <a:pt x="120263" y="812486"/>
                  </a:lnTo>
                  <a:lnTo>
                    <a:pt x="134903" y="828120"/>
                  </a:lnTo>
                  <a:lnTo>
                    <a:pt x="120263" y="843775"/>
                  </a:lnTo>
                  <a:lnTo>
                    <a:pt x="109405" y="861988"/>
                  </a:lnTo>
                  <a:lnTo>
                    <a:pt x="102637" y="882087"/>
                  </a:lnTo>
                  <a:lnTo>
                    <a:pt x="100263" y="903403"/>
                  </a:lnTo>
                  <a:lnTo>
                    <a:pt x="100263" y="1154344"/>
                  </a:lnTo>
                  <a:lnTo>
                    <a:pt x="108142" y="1193414"/>
                  </a:lnTo>
                  <a:lnTo>
                    <a:pt x="129630" y="1225320"/>
                  </a:lnTo>
                  <a:lnTo>
                    <a:pt x="161500" y="1246833"/>
                  </a:lnTo>
                  <a:lnTo>
                    <a:pt x="200526" y="1254721"/>
                  </a:lnTo>
                  <a:lnTo>
                    <a:pt x="1604158" y="1254721"/>
                  </a:lnTo>
                  <a:lnTo>
                    <a:pt x="1643194" y="1246833"/>
                  </a:lnTo>
                  <a:lnTo>
                    <a:pt x="1675062" y="1225320"/>
                  </a:lnTo>
                  <a:lnTo>
                    <a:pt x="1689058" y="1204533"/>
                  </a:lnTo>
                  <a:lnTo>
                    <a:pt x="200526" y="1204533"/>
                  </a:lnTo>
                  <a:lnTo>
                    <a:pt x="181013" y="1200589"/>
                  </a:lnTo>
                  <a:lnTo>
                    <a:pt x="165078" y="1189832"/>
                  </a:lnTo>
                  <a:lnTo>
                    <a:pt x="154334" y="1173879"/>
                  </a:lnTo>
                  <a:lnTo>
                    <a:pt x="150394" y="1154344"/>
                  </a:lnTo>
                  <a:lnTo>
                    <a:pt x="150394" y="903403"/>
                  </a:lnTo>
                  <a:lnTo>
                    <a:pt x="154334" y="883868"/>
                  </a:lnTo>
                  <a:lnTo>
                    <a:pt x="165078" y="867915"/>
                  </a:lnTo>
                  <a:lnTo>
                    <a:pt x="181013" y="857159"/>
                  </a:lnTo>
                  <a:lnTo>
                    <a:pt x="200526" y="853214"/>
                  </a:lnTo>
                  <a:lnTo>
                    <a:pt x="1690117" y="853214"/>
                  </a:lnTo>
                  <a:lnTo>
                    <a:pt x="1684488" y="843775"/>
                  </a:lnTo>
                  <a:lnTo>
                    <a:pt x="1669830" y="828120"/>
                  </a:lnTo>
                  <a:lnTo>
                    <a:pt x="1684488" y="812486"/>
                  </a:lnTo>
                  <a:lnTo>
                    <a:pt x="1690139" y="803013"/>
                  </a:lnTo>
                  <a:lnTo>
                    <a:pt x="200526" y="803013"/>
                  </a:lnTo>
                  <a:lnTo>
                    <a:pt x="181013" y="799071"/>
                  </a:lnTo>
                  <a:lnTo>
                    <a:pt x="165078" y="788318"/>
                  </a:lnTo>
                  <a:lnTo>
                    <a:pt x="154334" y="772365"/>
                  </a:lnTo>
                  <a:lnTo>
                    <a:pt x="150394" y="752825"/>
                  </a:lnTo>
                  <a:lnTo>
                    <a:pt x="150394" y="501883"/>
                  </a:lnTo>
                  <a:lnTo>
                    <a:pt x="154334" y="482343"/>
                  </a:lnTo>
                  <a:lnTo>
                    <a:pt x="165078" y="466391"/>
                  </a:lnTo>
                  <a:lnTo>
                    <a:pt x="181013" y="455637"/>
                  </a:lnTo>
                  <a:lnTo>
                    <a:pt x="200526" y="451695"/>
                  </a:lnTo>
                  <a:lnTo>
                    <a:pt x="1690107" y="451695"/>
                  </a:lnTo>
                  <a:lnTo>
                    <a:pt x="1684488" y="442281"/>
                  </a:lnTo>
                  <a:lnTo>
                    <a:pt x="1669830" y="426601"/>
                  </a:lnTo>
                  <a:lnTo>
                    <a:pt x="1684488" y="410974"/>
                  </a:lnTo>
                  <a:lnTo>
                    <a:pt x="1690137" y="401506"/>
                  </a:lnTo>
                  <a:lnTo>
                    <a:pt x="200526" y="401506"/>
                  </a:lnTo>
                  <a:lnTo>
                    <a:pt x="181013" y="397564"/>
                  </a:lnTo>
                  <a:lnTo>
                    <a:pt x="165078" y="386811"/>
                  </a:lnTo>
                  <a:lnTo>
                    <a:pt x="154334" y="370858"/>
                  </a:lnTo>
                  <a:lnTo>
                    <a:pt x="150394" y="351318"/>
                  </a:lnTo>
                  <a:lnTo>
                    <a:pt x="150394" y="100376"/>
                  </a:lnTo>
                  <a:lnTo>
                    <a:pt x="154334" y="80836"/>
                  </a:lnTo>
                  <a:lnTo>
                    <a:pt x="165078" y="64884"/>
                  </a:lnTo>
                  <a:lnTo>
                    <a:pt x="181013" y="54130"/>
                  </a:lnTo>
                  <a:lnTo>
                    <a:pt x="200526" y="50188"/>
                  </a:lnTo>
                  <a:lnTo>
                    <a:pt x="1689065" y="50188"/>
                  </a:lnTo>
                  <a:lnTo>
                    <a:pt x="1675062" y="29391"/>
                  </a:lnTo>
                  <a:lnTo>
                    <a:pt x="1643194" y="7885"/>
                  </a:lnTo>
                  <a:lnTo>
                    <a:pt x="1604158" y="0"/>
                  </a:lnTo>
                  <a:close/>
                </a:path>
                <a:path extrusionOk="0" h="1731645" w="1805304">
                  <a:moveTo>
                    <a:pt x="1690117" y="853214"/>
                  </a:moveTo>
                  <a:lnTo>
                    <a:pt x="1604158" y="853214"/>
                  </a:lnTo>
                  <a:lnTo>
                    <a:pt x="1623676" y="857159"/>
                  </a:lnTo>
                  <a:lnTo>
                    <a:pt x="1639610" y="867915"/>
                  </a:lnTo>
                  <a:lnTo>
                    <a:pt x="1650351" y="883868"/>
                  </a:lnTo>
                  <a:lnTo>
                    <a:pt x="1654289" y="903403"/>
                  </a:lnTo>
                  <a:lnTo>
                    <a:pt x="1654289" y="1154344"/>
                  </a:lnTo>
                  <a:lnTo>
                    <a:pt x="1650351" y="1173879"/>
                  </a:lnTo>
                  <a:lnTo>
                    <a:pt x="1639610" y="1189832"/>
                  </a:lnTo>
                  <a:lnTo>
                    <a:pt x="1623676" y="1200589"/>
                  </a:lnTo>
                  <a:lnTo>
                    <a:pt x="1604158" y="1204533"/>
                  </a:lnTo>
                  <a:lnTo>
                    <a:pt x="1689058" y="1204533"/>
                  </a:lnTo>
                  <a:lnTo>
                    <a:pt x="1696545" y="1193414"/>
                  </a:lnTo>
                  <a:lnTo>
                    <a:pt x="1704421" y="1154344"/>
                  </a:lnTo>
                  <a:lnTo>
                    <a:pt x="1704421" y="903403"/>
                  </a:lnTo>
                  <a:lnTo>
                    <a:pt x="1702100" y="882087"/>
                  </a:lnTo>
                  <a:lnTo>
                    <a:pt x="1695350" y="861988"/>
                  </a:lnTo>
                  <a:lnTo>
                    <a:pt x="1690117" y="853214"/>
                  </a:lnTo>
                  <a:close/>
                </a:path>
                <a:path extrusionOk="0" h="1731645" w="1805304">
                  <a:moveTo>
                    <a:pt x="1690107" y="451695"/>
                  </a:moveTo>
                  <a:lnTo>
                    <a:pt x="1604158" y="451695"/>
                  </a:lnTo>
                  <a:lnTo>
                    <a:pt x="1623676" y="455637"/>
                  </a:lnTo>
                  <a:lnTo>
                    <a:pt x="1639610" y="466391"/>
                  </a:lnTo>
                  <a:lnTo>
                    <a:pt x="1650351" y="482343"/>
                  </a:lnTo>
                  <a:lnTo>
                    <a:pt x="1654289" y="501883"/>
                  </a:lnTo>
                  <a:lnTo>
                    <a:pt x="1654289" y="752825"/>
                  </a:lnTo>
                  <a:lnTo>
                    <a:pt x="1650351" y="772365"/>
                  </a:lnTo>
                  <a:lnTo>
                    <a:pt x="1639610" y="788318"/>
                  </a:lnTo>
                  <a:lnTo>
                    <a:pt x="1623676" y="799071"/>
                  </a:lnTo>
                  <a:lnTo>
                    <a:pt x="1604158" y="803013"/>
                  </a:lnTo>
                  <a:lnTo>
                    <a:pt x="1690139" y="803013"/>
                  </a:lnTo>
                  <a:lnTo>
                    <a:pt x="1695350" y="794279"/>
                  </a:lnTo>
                  <a:lnTo>
                    <a:pt x="1702100" y="774169"/>
                  </a:lnTo>
                  <a:lnTo>
                    <a:pt x="1704421" y="752825"/>
                  </a:lnTo>
                  <a:lnTo>
                    <a:pt x="1704421" y="501883"/>
                  </a:lnTo>
                  <a:lnTo>
                    <a:pt x="1702100" y="480557"/>
                  </a:lnTo>
                  <a:lnTo>
                    <a:pt x="1695350" y="460478"/>
                  </a:lnTo>
                  <a:lnTo>
                    <a:pt x="1690107" y="451695"/>
                  </a:lnTo>
                  <a:close/>
                </a:path>
                <a:path extrusionOk="0" h="1731645" w="1805304">
                  <a:moveTo>
                    <a:pt x="1689065" y="50188"/>
                  </a:moveTo>
                  <a:lnTo>
                    <a:pt x="1604158" y="50188"/>
                  </a:lnTo>
                  <a:lnTo>
                    <a:pt x="1623676" y="54130"/>
                  </a:lnTo>
                  <a:lnTo>
                    <a:pt x="1639610" y="64884"/>
                  </a:lnTo>
                  <a:lnTo>
                    <a:pt x="1650351" y="80836"/>
                  </a:lnTo>
                  <a:lnTo>
                    <a:pt x="1654289" y="100376"/>
                  </a:lnTo>
                  <a:lnTo>
                    <a:pt x="1654289" y="351318"/>
                  </a:lnTo>
                  <a:lnTo>
                    <a:pt x="1650351" y="370858"/>
                  </a:lnTo>
                  <a:lnTo>
                    <a:pt x="1639610" y="386811"/>
                  </a:lnTo>
                  <a:lnTo>
                    <a:pt x="1623676" y="397564"/>
                  </a:lnTo>
                  <a:lnTo>
                    <a:pt x="1604158" y="401506"/>
                  </a:lnTo>
                  <a:lnTo>
                    <a:pt x="1690137" y="401506"/>
                  </a:lnTo>
                  <a:lnTo>
                    <a:pt x="1695350" y="392771"/>
                  </a:lnTo>
                  <a:lnTo>
                    <a:pt x="1702100" y="372662"/>
                  </a:lnTo>
                  <a:lnTo>
                    <a:pt x="1704421" y="351318"/>
                  </a:lnTo>
                  <a:lnTo>
                    <a:pt x="1704421" y="100376"/>
                  </a:lnTo>
                  <a:lnTo>
                    <a:pt x="1696545" y="61296"/>
                  </a:lnTo>
                  <a:lnTo>
                    <a:pt x="1689065" y="50188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4" name="Google Shape;40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48690" y="2799278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9348" y="2799278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0005" y="2799278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48690" y="320078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9348" y="320078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350005" y="320078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48690" y="360230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99348" y="360230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50005" y="3602305"/>
              <a:ext cx="100263" cy="100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1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Monitoraggio della sicurezza aziendale</a:t>
            </a:r>
            <a:endParaRPr/>
          </a:p>
        </p:txBody>
      </p:sp>
      <p:sp>
        <p:nvSpPr>
          <p:cNvPr id="419" name="Google Shape;419;p1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16"/>
          <p:cNvSpPr txBox="1"/>
          <p:nvPr/>
        </p:nvSpPr>
        <p:spPr>
          <a:xfrm>
            <a:off x="604519" y="1517586"/>
            <a:ext cx="69507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Fornisce la visibilità degli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endpoint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può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raccogliere i log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 un'ampia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una serie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firewall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router.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il rilevamento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degli endpoint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Kibana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fornisce un servizio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Wazuh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plugin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	Wazuh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un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HIDS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Host Intrusion Detection System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gratuito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open source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diversi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sistemi operativi.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3685" lvl="1" marL="286385" marR="889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L'agente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Wazuh fornisce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visibilità della rete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endpoint.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Supporta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avvisi in tempo reale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controllo dell'integrità dei file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analisi dei file di registro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monitoraggio dei criteri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rilevamento di rootkit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risposta attiva.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La correlazione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eventi basati sull'host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sulla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può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migliorare </a:t>
            </a:r>
            <a:r>
              <a:rPr b="1" lang="en-US" sz="1600" u="sng">
                <a:latin typeface="Tahoma"/>
                <a:ea typeface="Tahoma"/>
                <a:cs typeface="Tahoma"/>
                <a:sym typeface="Tahoma"/>
              </a:rPr>
              <a:t>notevolmente le capacità di rilevamento degli incidenti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0160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Raccogliere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informazioni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anche da altri agenti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endpoint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come ad esempio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osquery.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Utilizzare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Syslog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standard nei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casi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cui gli agenti non siano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disponibile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o non può essere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installato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altri motivi.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9463443" y="2921418"/>
            <a:ext cx="1708785" cy="1038860"/>
          </a:xfrm>
          <a:custGeom>
            <a:rect b="b" l="l" r="r" t="t"/>
            <a:pathLst>
              <a:path extrusionOk="0" h="1038860" w="1708784">
                <a:moveTo>
                  <a:pt x="1114158" y="74180"/>
                </a:moveTo>
                <a:lnTo>
                  <a:pt x="1108303" y="45377"/>
                </a:lnTo>
                <a:lnTo>
                  <a:pt x="1092339" y="21780"/>
                </a:lnTo>
                <a:lnTo>
                  <a:pt x="1068717" y="5842"/>
                </a:lnTo>
                <a:lnTo>
                  <a:pt x="1039876" y="0"/>
                </a:lnTo>
                <a:lnTo>
                  <a:pt x="1002741" y="0"/>
                </a:lnTo>
                <a:lnTo>
                  <a:pt x="1002741" y="111264"/>
                </a:lnTo>
                <a:lnTo>
                  <a:pt x="1002741" y="704748"/>
                </a:lnTo>
                <a:lnTo>
                  <a:pt x="111417" y="704748"/>
                </a:lnTo>
                <a:lnTo>
                  <a:pt x="111417" y="111264"/>
                </a:lnTo>
                <a:lnTo>
                  <a:pt x="1002741" y="111264"/>
                </a:lnTo>
                <a:lnTo>
                  <a:pt x="1002741" y="0"/>
                </a:lnTo>
                <a:lnTo>
                  <a:pt x="74282" y="0"/>
                </a:lnTo>
                <a:lnTo>
                  <a:pt x="45440" y="5842"/>
                </a:lnTo>
                <a:lnTo>
                  <a:pt x="21818" y="21780"/>
                </a:lnTo>
                <a:lnTo>
                  <a:pt x="5867" y="45377"/>
                </a:lnTo>
                <a:lnTo>
                  <a:pt x="0" y="74180"/>
                </a:lnTo>
                <a:lnTo>
                  <a:pt x="0" y="741845"/>
                </a:lnTo>
                <a:lnTo>
                  <a:pt x="5867" y="770648"/>
                </a:lnTo>
                <a:lnTo>
                  <a:pt x="21818" y="794232"/>
                </a:lnTo>
                <a:lnTo>
                  <a:pt x="45440" y="810171"/>
                </a:lnTo>
                <a:lnTo>
                  <a:pt x="74282" y="816025"/>
                </a:lnTo>
                <a:lnTo>
                  <a:pt x="445681" y="816025"/>
                </a:lnTo>
                <a:lnTo>
                  <a:pt x="445681" y="927303"/>
                </a:lnTo>
                <a:lnTo>
                  <a:pt x="278549" y="927303"/>
                </a:lnTo>
                <a:lnTo>
                  <a:pt x="278549" y="1038580"/>
                </a:lnTo>
                <a:lnTo>
                  <a:pt x="835647" y="1038580"/>
                </a:lnTo>
                <a:lnTo>
                  <a:pt x="835647" y="927303"/>
                </a:lnTo>
                <a:lnTo>
                  <a:pt x="668515" y="927303"/>
                </a:lnTo>
                <a:lnTo>
                  <a:pt x="668515" y="816025"/>
                </a:lnTo>
                <a:lnTo>
                  <a:pt x="1039876" y="816025"/>
                </a:lnTo>
                <a:lnTo>
                  <a:pt x="1068717" y="810171"/>
                </a:lnTo>
                <a:lnTo>
                  <a:pt x="1092339" y="794232"/>
                </a:lnTo>
                <a:lnTo>
                  <a:pt x="1108303" y="770648"/>
                </a:lnTo>
                <a:lnTo>
                  <a:pt x="1114158" y="741845"/>
                </a:lnTo>
                <a:lnTo>
                  <a:pt x="1114158" y="704748"/>
                </a:lnTo>
                <a:lnTo>
                  <a:pt x="1114158" y="111264"/>
                </a:lnTo>
                <a:lnTo>
                  <a:pt x="1114158" y="74180"/>
                </a:lnTo>
                <a:close/>
              </a:path>
              <a:path extrusionOk="0" h="1038860" w="1708784">
                <a:moveTo>
                  <a:pt x="1708404" y="74180"/>
                </a:moveTo>
                <a:lnTo>
                  <a:pt x="1702536" y="45377"/>
                </a:lnTo>
                <a:lnTo>
                  <a:pt x="1686572" y="21780"/>
                </a:lnTo>
                <a:lnTo>
                  <a:pt x="1662963" y="5842"/>
                </a:lnTo>
                <a:lnTo>
                  <a:pt x="1634121" y="0"/>
                </a:lnTo>
                <a:lnTo>
                  <a:pt x="1634121" y="74180"/>
                </a:lnTo>
                <a:lnTo>
                  <a:pt x="1634121" y="185458"/>
                </a:lnTo>
                <a:lnTo>
                  <a:pt x="1634121" y="259638"/>
                </a:lnTo>
                <a:lnTo>
                  <a:pt x="1634121" y="370916"/>
                </a:lnTo>
                <a:lnTo>
                  <a:pt x="1504124" y="370916"/>
                </a:lnTo>
                <a:lnTo>
                  <a:pt x="1504124" y="871664"/>
                </a:lnTo>
                <a:lnTo>
                  <a:pt x="1499857" y="893660"/>
                </a:lnTo>
                <a:lnTo>
                  <a:pt x="1488109" y="911301"/>
                </a:lnTo>
                <a:lnTo>
                  <a:pt x="1470444" y="923048"/>
                </a:lnTo>
                <a:lnTo>
                  <a:pt x="1448422" y="927303"/>
                </a:lnTo>
                <a:lnTo>
                  <a:pt x="1426400" y="923048"/>
                </a:lnTo>
                <a:lnTo>
                  <a:pt x="1408722" y="911301"/>
                </a:lnTo>
                <a:lnTo>
                  <a:pt x="1396974" y="893660"/>
                </a:lnTo>
                <a:lnTo>
                  <a:pt x="1392707" y="871664"/>
                </a:lnTo>
                <a:lnTo>
                  <a:pt x="1396974" y="849668"/>
                </a:lnTo>
                <a:lnTo>
                  <a:pt x="1426400" y="820280"/>
                </a:lnTo>
                <a:lnTo>
                  <a:pt x="1470444" y="820280"/>
                </a:lnTo>
                <a:lnTo>
                  <a:pt x="1499857" y="849668"/>
                </a:lnTo>
                <a:lnTo>
                  <a:pt x="1504124" y="871664"/>
                </a:lnTo>
                <a:lnTo>
                  <a:pt x="1504124" y="370916"/>
                </a:lnTo>
                <a:lnTo>
                  <a:pt x="1262722" y="370916"/>
                </a:lnTo>
                <a:lnTo>
                  <a:pt x="1262722" y="259638"/>
                </a:lnTo>
                <a:lnTo>
                  <a:pt x="1634121" y="259638"/>
                </a:lnTo>
                <a:lnTo>
                  <a:pt x="1634121" y="185458"/>
                </a:lnTo>
                <a:lnTo>
                  <a:pt x="1262722" y="185458"/>
                </a:lnTo>
                <a:lnTo>
                  <a:pt x="1262722" y="74180"/>
                </a:lnTo>
                <a:lnTo>
                  <a:pt x="1634121" y="74180"/>
                </a:lnTo>
                <a:lnTo>
                  <a:pt x="1634121" y="0"/>
                </a:lnTo>
                <a:lnTo>
                  <a:pt x="1262722" y="0"/>
                </a:lnTo>
                <a:lnTo>
                  <a:pt x="1233881" y="5842"/>
                </a:lnTo>
                <a:lnTo>
                  <a:pt x="1210259" y="21780"/>
                </a:lnTo>
                <a:lnTo>
                  <a:pt x="1194295" y="45377"/>
                </a:lnTo>
                <a:lnTo>
                  <a:pt x="1188440" y="74180"/>
                </a:lnTo>
                <a:lnTo>
                  <a:pt x="1188440" y="964399"/>
                </a:lnTo>
                <a:lnTo>
                  <a:pt x="1194295" y="993203"/>
                </a:lnTo>
                <a:lnTo>
                  <a:pt x="1210259" y="1016787"/>
                </a:lnTo>
                <a:lnTo>
                  <a:pt x="1233881" y="1032725"/>
                </a:lnTo>
                <a:lnTo>
                  <a:pt x="1262722" y="1038580"/>
                </a:lnTo>
                <a:lnTo>
                  <a:pt x="1634121" y="1038580"/>
                </a:lnTo>
                <a:lnTo>
                  <a:pt x="1662963" y="1032725"/>
                </a:lnTo>
                <a:lnTo>
                  <a:pt x="1686572" y="1016787"/>
                </a:lnTo>
                <a:lnTo>
                  <a:pt x="1702536" y="993203"/>
                </a:lnTo>
                <a:lnTo>
                  <a:pt x="1708404" y="964399"/>
                </a:lnTo>
                <a:lnTo>
                  <a:pt x="1708404" y="927303"/>
                </a:lnTo>
                <a:lnTo>
                  <a:pt x="1708404" y="816025"/>
                </a:lnTo>
                <a:lnTo>
                  <a:pt x="1708404" y="370916"/>
                </a:lnTo>
                <a:lnTo>
                  <a:pt x="1708404" y="259638"/>
                </a:lnTo>
                <a:lnTo>
                  <a:pt x="1708404" y="185458"/>
                </a:lnTo>
                <a:lnTo>
                  <a:pt x="1708404" y="7418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OSSIM</a:t>
            </a:r>
            <a:endParaRPr/>
          </a:p>
        </p:txBody>
      </p:sp>
      <p:sp>
        <p:nvSpPr>
          <p:cNvPr id="428" name="Google Shape;428;p1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p1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p17"/>
          <p:cNvSpPr txBox="1"/>
          <p:nvPr/>
        </p:nvSpPr>
        <p:spPr>
          <a:xfrm>
            <a:off x="604519" y="1517586"/>
            <a:ext cx="6991350" cy="304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OSSIM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gestione delle informazioni di sicurezza open source.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655" lvl="0" marL="299720" marR="5880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OSSIM fornisce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sistemi di analisi dei log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gestione delle risorse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delle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vulnerabilità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rilevamento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altri componenti di sicurezza software open source.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Interfaccia utente basata su browser per l'analisi grafica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OSSIM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comprende: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Individuazione delle attività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Valutazione della vulnerabilità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Rilevamento delle intrusioni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Monitoraggio comportamentale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437" name="Google Shape;437;p18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0" name="Google Shape;44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18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5350">
            <a:spAutoFit/>
          </a:bodyPr>
          <a:lstStyle/>
          <a:p>
            <a:pPr indent="0" lvl="0" marL="54768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B900"/>
                </a:solidFill>
              </a:rPr>
              <a:t>Elasticsearch e Kibana</a:t>
            </a:r>
            <a:endParaRPr sz="2900"/>
          </a:p>
        </p:txBody>
      </p:sp>
      <p:pic>
        <p:nvPicPr>
          <p:cNvPr id="442" name="Google Shape;4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5796915" y="1709356"/>
            <a:ext cx="20732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Elasticsearch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è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8019795" y="1709356"/>
            <a:ext cx="397256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ricerca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distribuita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RESTful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6083934" y="1984375"/>
            <a:ext cx="590931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motore analitico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che consente una rapida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ricerca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indicizzazione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analisi dei dati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5796915" y="2807715"/>
            <a:ext cx="20796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Kibana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è un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8131556" y="2807715"/>
            <a:ext cx="38601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visualizzazione dei dati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open-source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5796915" y="3082035"/>
            <a:ext cx="61962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997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dashboard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Elasticsearch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che fornisce funzionalità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visualizzazione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contenuti indicizzati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in un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cluster Elasticsearch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Gli utenti possono creare grafici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 barre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linee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dispersione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o 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torta.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grafici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mappe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su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grandi volumi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 dati.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70" lvl="0" marL="299720" marR="5080" rtl="0" algn="just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Nel contesto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SIEM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Kibana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consente agli utenti di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indagare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analizzare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filtrare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visualizzare diversi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aspetti della rete (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stati del sistema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eventi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traffico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ecc.).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0" name="Google Shape;450;p18"/>
          <p:cNvGrpSpPr/>
          <p:nvPr/>
        </p:nvGrpSpPr>
        <p:grpSpPr>
          <a:xfrm>
            <a:off x="193039" y="2905760"/>
            <a:ext cx="3647440" cy="2750819"/>
            <a:chOff x="193039" y="2905760"/>
            <a:chExt cx="3647440" cy="2750819"/>
          </a:xfrm>
        </p:grpSpPr>
        <p:pic>
          <p:nvPicPr>
            <p:cNvPr id="451" name="Google Shape;451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9480" y="2905760"/>
              <a:ext cx="2087880" cy="1043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3039" y="4853939"/>
              <a:ext cx="3647440" cy="8026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9"/>
          <p:cNvSpPr txBox="1"/>
          <p:nvPr>
            <p:ph type="title"/>
          </p:nvPr>
        </p:nvSpPr>
        <p:spPr>
          <a:xfrm>
            <a:off x="1101852" y="519775"/>
            <a:ext cx="5932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Panoramica delle funzioni</a:t>
            </a:r>
            <a:endParaRPr/>
          </a:p>
        </p:txBody>
      </p:sp>
      <p:sp>
        <p:nvSpPr>
          <p:cNvPr id="458" name="Google Shape;458;p1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19"/>
          <p:cNvSpPr txBox="1"/>
          <p:nvPr/>
        </p:nvSpPr>
        <p:spPr>
          <a:xfrm>
            <a:off x="604519" y="1517586"/>
            <a:ext cx="9573300" cy="3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piattaforma Elastic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offre una varietà di funzioni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ricerca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filtraggio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visualizzazione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analizzare diverse serie di dati di sistema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Le funzioni più importanti sono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Kibana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visualizzare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condividere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raccolta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visualizzazioni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esplorare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modo interattivo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 dati interrogando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filtrando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documenti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creare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visualizzazioni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aggregare archivi di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dati in indici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Elasticsearch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Osservabilità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monitorare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reagire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agli eventi che si verificano all'interno dell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'intero ambiente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Sicurezza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esplorare 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metriche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registri di 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rilevare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eventi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avvisi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Plugin Wazuh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gestione delle informazioni di sicurezza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rilevamento e risposta alle minacce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auditing e monitoraggio delle politiche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0" name="Google Shape;4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5359" y="3779520"/>
            <a:ext cx="3070859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2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64" name="Google Shape;64;p2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2"/>
          <p:cNvSpPr txBox="1"/>
          <p:nvPr>
            <p:ph type="title"/>
          </p:nvPr>
        </p:nvSpPr>
        <p:spPr>
          <a:xfrm>
            <a:off x="6503416" y="887412"/>
            <a:ext cx="506539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7" name="Google Shape;67;p2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68" name="Google Shape;68;p2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779" y="6151878"/>
              <a:ext cx="2649220" cy="6426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2"/>
          <p:cNvSpPr txBox="1"/>
          <p:nvPr/>
        </p:nvSpPr>
        <p:spPr>
          <a:xfrm>
            <a:off x="6503416" y="2172334"/>
            <a:ext cx="533273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8308720" y="30480"/>
            <a:ext cx="373252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CSP006_S_E: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 cos'è Kibana?</a:t>
            </a:r>
            <a:endParaRPr/>
          </a:p>
        </p:txBody>
      </p:sp>
      <p:sp>
        <p:nvSpPr>
          <p:cNvPr id="467" name="Google Shape;467;p20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20"/>
          <p:cNvSpPr txBox="1"/>
          <p:nvPr/>
        </p:nvSpPr>
        <p:spPr>
          <a:xfrm>
            <a:off x="604519" y="1517586"/>
            <a:ext cx="9982200" cy="304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Kibana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offre una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panoramica completa 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ben strutturata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dei dati di Elastic Stack, grazie 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fornisce le seguenti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funzioni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chiave: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Una piattaforma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analisi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visualizzazione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filtraggio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visualizzazione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 misura per l'utente di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Elasticsearch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interfaccia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utente per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gestione di Elastic Stack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impostazioni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sicurezza,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ruoli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utente,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snapshot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),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ecc.)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07949" lvl="1" marL="54800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hub centralizzato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l'accesso alle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soluzioni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Elastic, dal document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discovery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SIEM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69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funzioni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9" name="Google Shape;4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800" y="4696459"/>
            <a:ext cx="2087879" cy="104393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elastica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7" name="Google Shape;477;p21"/>
          <p:cNvSpPr txBox="1"/>
          <p:nvPr/>
        </p:nvSpPr>
        <p:spPr>
          <a:xfrm>
            <a:off x="604519" y="1517586"/>
            <a:ext cx="10064115" cy="3593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Elastic Security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offre funzioni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rilevamento delle minacce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prevenzione degli endpoint e risposta.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capacità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tra cui: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motore di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rilevamento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identificare gli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attacchi 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cattiva configurazione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 sistema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Uno spazio di lavoro per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triage degli eventi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indagini.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Visualizzazioni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interattive 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studiare le relazioni tra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 processi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Gestione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dei casi 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azioni automatizzate integrate.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Rilevamento di attacchi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senza firma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lavori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anomalia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pre-costruiti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 machine-learning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regole di rilevamento.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9334932" y="1965629"/>
            <a:ext cx="2352040" cy="2353310"/>
          </a:xfrm>
          <a:custGeom>
            <a:rect b="b" l="l" r="r" t="t"/>
            <a:pathLst>
              <a:path extrusionOk="0" h="2353310" w="2352040">
                <a:moveTo>
                  <a:pt x="1643913" y="383984"/>
                </a:moveTo>
                <a:lnTo>
                  <a:pt x="1641805" y="375424"/>
                </a:lnTo>
                <a:lnTo>
                  <a:pt x="1636344" y="368617"/>
                </a:lnTo>
                <a:lnTo>
                  <a:pt x="1629016" y="364464"/>
                </a:lnTo>
                <a:lnTo>
                  <a:pt x="1620647" y="363270"/>
                </a:lnTo>
                <a:lnTo>
                  <a:pt x="1612099" y="365328"/>
                </a:lnTo>
                <a:lnTo>
                  <a:pt x="1572869" y="392430"/>
                </a:lnTo>
                <a:lnTo>
                  <a:pt x="1541995" y="428891"/>
                </a:lnTo>
                <a:lnTo>
                  <a:pt x="1518259" y="475919"/>
                </a:lnTo>
                <a:lnTo>
                  <a:pt x="1512303" y="492455"/>
                </a:lnTo>
                <a:lnTo>
                  <a:pt x="1484668" y="484441"/>
                </a:lnTo>
                <a:lnTo>
                  <a:pt x="1456220" y="481761"/>
                </a:lnTo>
                <a:lnTo>
                  <a:pt x="1427734" y="484441"/>
                </a:lnTo>
                <a:lnTo>
                  <a:pt x="1400022" y="492455"/>
                </a:lnTo>
                <a:lnTo>
                  <a:pt x="1394320" y="475843"/>
                </a:lnTo>
                <a:lnTo>
                  <a:pt x="1370330" y="428891"/>
                </a:lnTo>
                <a:lnTo>
                  <a:pt x="1339621" y="392430"/>
                </a:lnTo>
                <a:lnTo>
                  <a:pt x="1300226" y="365328"/>
                </a:lnTo>
                <a:lnTo>
                  <a:pt x="1291742" y="363181"/>
                </a:lnTo>
                <a:lnTo>
                  <a:pt x="1283373" y="364363"/>
                </a:lnTo>
                <a:lnTo>
                  <a:pt x="1276007" y="368541"/>
                </a:lnTo>
                <a:lnTo>
                  <a:pt x="1270520" y="375424"/>
                </a:lnTo>
                <a:lnTo>
                  <a:pt x="1268323" y="383921"/>
                </a:lnTo>
                <a:lnTo>
                  <a:pt x="1269504" y="392328"/>
                </a:lnTo>
                <a:lnTo>
                  <a:pt x="1273721" y="399707"/>
                </a:lnTo>
                <a:lnTo>
                  <a:pt x="1280629" y="405130"/>
                </a:lnTo>
                <a:lnTo>
                  <a:pt x="1295374" y="414210"/>
                </a:lnTo>
                <a:lnTo>
                  <a:pt x="1308785" y="425069"/>
                </a:lnTo>
                <a:lnTo>
                  <a:pt x="1339469" y="466178"/>
                </a:lnTo>
                <a:lnTo>
                  <a:pt x="1357845" y="513842"/>
                </a:lnTo>
                <a:lnTo>
                  <a:pt x="1322628" y="549668"/>
                </a:lnTo>
                <a:lnTo>
                  <a:pt x="1296809" y="592010"/>
                </a:lnTo>
                <a:lnTo>
                  <a:pt x="1281239" y="639076"/>
                </a:lnTo>
                <a:lnTo>
                  <a:pt x="1276756" y="689102"/>
                </a:lnTo>
                <a:lnTo>
                  <a:pt x="1278839" y="718807"/>
                </a:lnTo>
                <a:lnTo>
                  <a:pt x="1631111" y="718807"/>
                </a:lnTo>
                <a:lnTo>
                  <a:pt x="1633054" y="696556"/>
                </a:lnTo>
                <a:lnTo>
                  <a:pt x="1633181" y="689102"/>
                </a:lnTo>
                <a:lnTo>
                  <a:pt x="1628533" y="639406"/>
                </a:lnTo>
                <a:lnTo>
                  <a:pt x="1612912" y="592658"/>
                </a:lnTo>
                <a:lnTo>
                  <a:pt x="1587157" y="550608"/>
                </a:lnTo>
                <a:lnTo>
                  <a:pt x="1552105" y="515035"/>
                </a:lnTo>
                <a:lnTo>
                  <a:pt x="1556969" y="498640"/>
                </a:lnTo>
                <a:lnTo>
                  <a:pt x="1579130" y="452653"/>
                </a:lnTo>
                <a:lnTo>
                  <a:pt x="1616100" y="414286"/>
                </a:lnTo>
                <a:lnTo>
                  <a:pt x="1631403" y="405130"/>
                </a:lnTo>
                <a:lnTo>
                  <a:pt x="1638401" y="399732"/>
                </a:lnTo>
                <a:lnTo>
                  <a:pt x="1642668" y="392391"/>
                </a:lnTo>
                <a:lnTo>
                  <a:pt x="1643913" y="383984"/>
                </a:lnTo>
                <a:close/>
              </a:path>
              <a:path extrusionOk="0" h="2353310" w="2352040">
                <a:moveTo>
                  <a:pt x="1935149" y="1121270"/>
                </a:moveTo>
                <a:lnTo>
                  <a:pt x="1933486" y="1108405"/>
                </a:lnTo>
                <a:lnTo>
                  <a:pt x="1923529" y="1093228"/>
                </a:lnTo>
                <a:lnTo>
                  <a:pt x="1915363" y="1088326"/>
                </a:lnTo>
                <a:lnTo>
                  <a:pt x="1774863" y="950201"/>
                </a:lnTo>
                <a:lnTo>
                  <a:pt x="1763280" y="947229"/>
                </a:lnTo>
                <a:lnTo>
                  <a:pt x="1679524" y="947229"/>
                </a:lnTo>
                <a:lnTo>
                  <a:pt x="1669427" y="893762"/>
                </a:lnTo>
                <a:lnTo>
                  <a:pt x="1778139" y="872972"/>
                </a:lnTo>
                <a:lnTo>
                  <a:pt x="1850313" y="641578"/>
                </a:lnTo>
                <a:lnTo>
                  <a:pt x="1850948" y="628040"/>
                </a:lnTo>
                <a:lnTo>
                  <a:pt x="1846465" y="615746"/>
                </a:lnTo>
                <a:lnTo>
                  <a:pt x="1837677" y="606044"/>
                </a:lnTo>
                <a:lnTo>
                  <a:pt x="1824469" y="599986"/>
                </a:lnTo>
                <a:lnTo>
                  <a:pt x="1811185" y="599630"/>
                </a:lnTo>
                <a:lnTo>
                  <a:pt x="1799170" y="604253"/>
                </a:lnTo>
                <a:lnTo>
                  <a:pt x="1789734" y="613067"/>
                </a:lnTo>
                <a:lnTo>
                  <a:pt x="1784070" y="625830"/>
                </a:lnTo>
                <a:lnTo>
                  <a:pt x="1743379" y="809409"/>
                </a:lnTo>
                <a:lnTo>
                  <a:pt x="1650707" y="826935"/>
                </a:lnTo>
                <a:lnTo>
                  <a:pt x="1635442" y="789876"/>
                </a:lnTo>
                <a:lnTo>
                  <a:pt x="1628736" y="778217"/>
                </a:lnTo>
                <a:lnTo>
                  <a:pt x="1281214" y="778217"/>
                </a:lnTo>
                <a:lnTo>
                  <a:pt x="1263548" y="814933"/>
                </a:lnTo>
                <a:lnTo>
                  <a:pt x="1259243" y="827824"/>
                </a:lnTo>
                <a:lnTo>
                  <a:pt x="1166622" y="810298"/>
                </a:lnTo>
                <a:lnTo>
                  <a:pt x="1126236" y="626719"/>
                </a:lnTo>
                <a:lnTo>
                  <a:pt x="1119822" y="614819"/>
                </a:lnTo>
                <a:lnTo>
                  <a:pt x="1109675" y="606564"/>
                </a:lnTo>
                <a:lnTo>
                  <a:pt x="1097153" y="602703"/>
                </a:lnTo>
                <a:lnTo>
                  <a:pt x="1083652" y="603999"/>
                </a:lnTo>
                <a:lnTo>
                  <a:pt x="1072807" y="609485"/>
                </a:lnTo>
                <a:lnTo>
                  <a:pt x="1064780" y="618185"/>
                </a:lnTo>
                <a:lnTo>
                  <a:pt x="1060208" y="629107"/>
                </a:lnTo>
                <a:lnTo>
                  <a:pt x="1059700" y="641273"/>
                </a:lnTo>
                <a:lnTo>
                  <a:pt x="1105141" y="846531"/>
                </a:lnTo>
                <a:lnTo>
                  <a:pt x="1240523" y="893470"/>
                </a:lnTo>
                <a:lnTo>
                  <a:pt x="1230718" y="946937"/>
                </a:lnTo>
                <a:lnTo>
                  <a:pt x="1139786" y="947534"/>
                </a:lnTo>
                <a:lnTo>
                  <a:pt x="1129207" y="953465"/>
                </a:lnTo>
                <a:lnTo>
                  <a:pt x="985672" y="1098410"/>
                </a:lnTo>
                <a:lnTo>
                  <a:pt x="981405" y="1110703"/>
                </a:lnTo>
                <a:lnTo>
                  <a:pt x="982040" y="1123696"/>
                </a:lnTo>
                <a:lnTo>
                  <a:pt x="987818" y="1135862"/>
                </a:lnTo>
                <a:lnTo>
                  <a:pt x="997877" y="1144854"/>
                </a:lnTo>
                <a:lnTo>
                  <a:pt x="1010170" y="1149134"/>
                </a:lnTo>
                <a:lnTo>
                  <a:pt x="1023175" y="1148486"/>
                </a:lnTo>
                <a:lnTo>
                  <a:pt x="1035342" y="1142695"/>
                </a:lnTo>
                <a:lnTo>
                  <a:pt x="1163662" y="1013472"/>
                </a:lnTo>
                <a:lnTo>
                  <a:pt x="1222997" y="1013472"/>
                </a:lnTo>
                <a:lnTo>
                  <a:pt x="1224673" y="1066660"/>
                </a:lnTo>
                <a:lnTo>
                  <a:pt x="1229233" y="1092784"/>
                </a:lnTo>
                <a:lnTo>
                  <a:pt x="1134757" y="1117434"/>
                </a:lnTo>
                <a:lnTo>
                  <a:pt x="1047813" y="1330134"/>
                </a:lnTo>
                <a:lnTo>
                  <a:pt x="1045806" y="1343482"/>
                </a:lnTo>
                <a:lnTo>
                  <a:pt x="1048931" y="1356131"/>
                </a:lnTo>
                <a:lnTo>
                  <a:pt x="1056551" y="1366710"/>
                </a:lnTo>
                <a:lnTo>
                  <a:pt x="1071753" y="1375067"/>
                </a:lnTo>
                <a:lnTo>
                  <a:pt x="1079601" y="1375879"/>
                </a:lnTo>
                <a:lnTo>
                  <a:pt x="1089952" y="1374305"/>
                </a:lnTo>
                <a:lnTo>
                  <a:pt x="1099134" y="1369783"/>
                </a:lnTo>
                <a:lnTo>
                  <a:pt x="1106576" y="1362748"/>
                </a:lnTo>
                <a:lnTo>
                  <a:pt x="1111681" y="1353604"/>
                </a:lnTo>
                <a:lnTo>
                  <a:pt x="1176426" y="1175385"/>
                </a:lnTo>
                <a:lnTo>
                  <a:pt x="1254785" y="1155776"/>
                </a:lnTo>
                <a:lnTo>
                  <a:pt x="1285049" y="1196213"/>
                </a:lnTo>
                <a:lnTo>
                  <a:pt x="1322933" y="1228737"/>
                </a:lnTo>
                <a:lnTo>
                  <a:pt x="1366913" y="1252334"/>
                </a:lnTo>
                <a:lnTo>
                  <a:pt x="1415465" y="1265974"/>
                </a:lnTo>
                <a:lnTo>
                  <a:pt x="1426464" y="1262418"/>
                </a:lnTo>
                <a:lnTo>
                  <a:pt x="1426464" y="1015847"/>
                </a:lnTo>
                <a:lnTo>
                  <a:pt x="1428800" y="1004316"/>
                </a:lnTo>
                <a:lnTo>
                  <a:pt x="1435188" y="994867"/>
                </a:lnTo>
                <a:lnTo>
                  <a:pt x="1444625" y="988491"/>
                </a:lnTo>
                <a:lnTo>
                  <a:pt x="1456169" y="986142"/>
                </a:lnTo>
                <a:lnTo>
                  <a:pt x="1467764" y="988491"/>
                </a:lnTo>
                <a:lnTo>
                  <a:pt x="1477200" y="994867"/>
                </a:lnTo>
                <a:lnTo>
                  <a:pt x="1483537" y="1004316"/>
                </a:lnTo>
                <a:lnTo>
                  <a:pt x="1485861" y="1015847"/>
                </a:lnTo>
                <a:lnTo>
                  <a:pt x="1485861" y="1263002"/>
                </a:lnTo>
                <a:lnTo>
                  <a:pt x="1496860" y="1266571"/>
                </a:lnTo>
                <a:lnTo>
                  <a:pt x="1545564" y="1253020"/>
                </a:lnTo>
                <a:lnTo>
                  <a:pt x="1589557" y="1229448"/>
                </a:lnTo>
                <a:lnTo>
                  <a:pt x="1627378" y="1196886"/>
                </a:lnTo>
                <a:lnTo>
                  <a:pt x="1657540" y="1156373"/>
                </a:lnTo>
                <a:lnTo>
                  <a:pt x="1735963" y="1175969"/>
                </a:lnTo>
                <a:lnTo>
                  <a:pt x="1800999" y="1354201"/>
                </a:lnTo>
                <a:lnTo>
                  <a:pt x="1840661" y="1375664"/>
                </a:lnTo>
                <a:lnTo>
                  <a:pt x="1855876" y="1367294"/>
                </a:lnTo>
                <a:lnTo>
                  <a:pt x="1863496" y="1356728"/>
                </a:lnTo>
                <a:lnTo>
                  <a:pt x="1866595" y="1344079"/>
                </a:lnTo>
                <a:lnTo>
                  <a:pt x="1864563" y="1330731"/>
                </a:lnTo>
                <a:lnTo>
                  <a:pt x="1788655" y="1127188"/>
                </a:lnTo>
                <a:lnTo>
                  <a:pt x="1783245" y="1120965"/>
                </a:lnTo>
                <a:lnTo>
                  <a:pt x="1776450" y="1116253"/>
                </a:lnTo>
                <a:lnTo>
                  <a:pt x="1681899" y="1091603"/>
                </a:lnTo>
                <a:lnTo>
                  <a:pt x="1687741" y="1052271"/>
                </a:lnTo>
                <a:lnTo>
                  <a:pt x="1688134" y="1012291"/>
                </a:lnTo>
                <a:lnTo>
                  <a:pt x="1747545" y="1012291"/>
                </a:lnTo>
                <a:lnTo>
                  <a:pt x="1875853" y="1141501"/>
                </a:lnTo>
                <a:lnTo>
                  <a:pt x="1886623" y="1149642"/>
                </a:lnTo>
                <a:lnTo>
                  <a:pt x="1899208" y="1152931"/>
                </a:lnTo>
                <a:lnTo>
                  <a:pt x="1912061" y="1151293"/>
                </a:lnTo>
                <a:lnTo>
                  <a:pt x="1923669" y="1144625"/>
                </a:lnTo>
                <a:lnTo>
                  <a:pt x="1931847" y="1133843"/>
                </a:lnTo>
                <a:lnTo>
                  <a:pt x="1935149" y="1121270"/>
                </a:lnTo>
                <a:close/>
              </a:path>
              <a:path extrusionOk="0" h="2353310" w="2352040">
                <a:moveTo>
                  <a:pt x="2352014" y="886904"/>
                </a:moveTo>
                <a:lnTo>
                  <a:pt x="2350541" y="842619"/>
                </a:lnTo>
                <a:lnTo>
                  <a:pt x="2346883" y="798474"/>
                </a:lnTo>
                <a:lnTo>
                  <a:pt x="2341054" y="754583"/>
                </a:lnTo>
                <a:lnTo>
                  <a:pt x="2333079" y="711009"/>
                </a:lnTo>
                <a:lnTo>
                  <a:pt x="2322957" y="667867"/>
                </a:lnTo>
                <a:lnTo>
                  <a:pt x="2310701" y="625221"/>
                </a:lnTo>
                <a:lnTo>
                  <a:pt x="2296325" y="583158"/>
                </a:lnTo>
                <a:lnTo>
                  <a:pt x="2279840" y="541782"/>
                </a:lnTo>
                <a:lnTo>
                  <a:pt x="2261260" y="501167"/>
                </a:lnTo>
                <a:lnTo>
                  <a:pt x="2240584" y="461403"/>
                </a:lnTo>
                <a:lnTo>
                  <a:pt x="2217839" y="422579"/>
                </a:lnTo>
                <a:lnTo>
                  <a:pt x="2193036" y="384771"/>
                </a:lnTo>
                <a:lnTo>
                  <a:pt x="2167826" y="350342"/>
                </a:lnTo>
                <a:lnTo>
                  <a:pt x="2167826" y="897039"/>
                </a:lnTo>
                <a:lnTo>
                  <a:pt x="2166175" y="945845"/>
                </a:lnTo>
                <a:lnTo>
                  <a:pt x="2161324" y="993775"/>
                </a:lnTo>
                <a:lnTo>
                  <a:pt x="2153374" y="1040536"/>
                </a:lnTo>
                <a:lnTo>
                  <a:pt x="2142426" y="1086319"/>
                </a:lnTo>
                <a:lnTo>
                  <a:pt x="2128570" y="1130896"/>
                </a:lnTo>
                <a:lnTo>
                  <a:pt x="2128482" y="1131201"/>
                </a:lnTo>
                <a:lnTo>
                  <a:pt x="2111806" y="1174534"/>
                </a:lnTo>
                <a:lnTo>
                  <a:pt x="2092439" y="1216456"/>
                </a:lnTo>
                <a:lnTo>
                  <a:pt x="2070506" y="1256868"/>
                </a:lnTo>
                <a:lnTo>
                  <a:pt x="2046084" y="1295641"/>
                </a:lnTo>
                <a:lnTo>
                  <a:pt x="2019300" y="1332687"/>
                </a:lnTo>
                <a:lnTo>
                  <a:pt x="1990242" y="1367891"/>
                </a:lnTo>
                <a:lnTo>
                  <a:pt x="1959038" y="1401152"/>
                </a:lnTo>
                <a:lnTo>
                  <a:pt x="1925777" y="1432356"/>
                </a:lnTo>
                <a:lnTo>
                  <a:pt x="1890572" y="1461414"/>
                </a:lnTo>
                <a:lnTo>
                  <a:pt x="1853539" y="1488198"/>
                </a:lnTo>
                <a:lnTo>
                  <a:pt x="1814766" y="1512620"/>
                </a:lnTo>
                <a:lnTo>
                  <a:pt x="1774367" y="1534566"/>
                </a:lnTo>
                <a:lnTo>
                  <a:pt x="1732445" y="1553933"/>
                </a:lnTo>
                <a:lnTo>
                  <a:pt x="1689125" y="1570609"/>
                </a:lnTo>
                <a:lnTo>
                  <a:pt x="1644484" y="1584490"/>
                </a:lnTo>
                <a:lnTo>
                  <a:pt x="1598637" y="1595475"/>
                </a:lnTo>
                <a:lnTo>
                  <a:pt x="1551711" y="1603451"/>
                </a:lnTo>
                <a:lnTo>
                  <a:pt x="1503781" y="1608315"/>
                </a:lnTo>
                <a:lnTo>
                  <a:pt x="1454975" y="1609953"/>
                </a:lnTo>
                <a:lnTo>
                  <a:pt x="1406232" y="1608175"/>
                </a:lnTo>
                <a:lnTo>
                  <a:pt x="1366227" y="1604010"/>
                </a:lnTo>
                <a:lnTo>
                  <a:pt x="1358379" y="1603197"/>
                </a:lnTo>
                <a:lnTo>
                  <a:pt x="1311592" y="1595132"/>
                </a:lnTo>
                <a:lnTo>
                  <a:pt x="1265732" y="1584058"/>
                </a:lnTo>
                <a:lnTo>
                  <a:pt x="1221168" y="1570113"/>
                </a:lnTo>
                <a:lnTo>
                  <a:pt x="1218196" y="1568958"/>
                </a:lnTo>
                <a:lnTo>
                  <a:pt x="1177899" y="1553387"/>
                </a:lnTo>
                <a:lnTo>
                  <a:pt x="1136040" y="1533982"/>
                </a:lnTo>
                <a:lnTo>
                  <a:pt x="1095692" y="1512011"/>
                </a:lnTo>
                <a:lnTo>
                  <a:pt x="1056970" y="1487576"/>
                </a:lnTo>
                <a:lnTo>
                  <a:pt x="1019962" y="1460779"/>
                </a:lnTo>
                <a:lnTo>
                  <a:pt x="984796" y="1431734"/>
                </a:lnTo>
                <a:lnTo>
                  <a:pt x="951572" y="1400543"/>
                </a:lnTo>
                <a:lnTo>
                  <a:pt x="920381" y="1367307"/>
                </a:lnTo>
                <a:lnTo>
                  <a:pt x="891336" y="1332128"/>
                </a:lnTo>
                <a:lnTo>
                  <a:pt x="864552" y="1295133"/>
                </a:lnTo>
                <a:lnTo>
                  <a:pt x="840117" y="1256398"/>
                </a:lnTo>
                <a:lnTo>
                  <a:pt x="818146" y="1216050"/>
                </a:lnTo>
                <a:lnTo>
                  <a:pt x="798753" y="1174178"/>
                </a:lnTo>
                <a:lnTo>
                  <a:pt x="782142" y="1131201"/>
                </a:lnTo>
                <a:lnTo>
                  <a:pt x="768159" y="1086561"/>
                </a:lnTo>
                <a:lnTo>
                  <a:pt x="768070" y="1086319"/>
                </a:lnTo>
                <a:lnTo>
                  <a:pt x="757059" y="1040714"/>
                </a:lnTo>
                <a:lnTo>
                  <a:pt x="748957" y="993775"/>
                </a:lnTo>
                <a:lnTo>
                  <a:pt x="743966" y="945845"/>
                </a:lnTo>
                <a:lnTo>
                  <a:pt x="742188" y="897039"/>
                </a:lnTo>
                <a:lnTo>
                  <a:pt x="743826" y="848220"/>
                </a:lnTo>
                <a:lnTo>
                  <a:pt x="748690" y="800290"/>
                </a:lnTo>
                <a:lnTo>
                  <a:pt x="756666" y="753351"/>
                </a:lnTo>
                <a:lnTo>
                  <a:pt x="767651" y="707517"/>
                </a:lnTo>
                <a:lnTo>
                  <a:pt x="781532" y="662863"/>
                </a:lnTo>
                <a:lnTo>
                  <a:pt x="798207" y="619531"/>
                </a:lnTo>
                <a:lnTo>
                  <a:pt x="817562" y="577608"/>
                </a:lnTo>
                <a:lnTo>
                  <a:pt x="839508" y="537210"/>
                </a:lnTo>
                <a:lnTo>
                  <a:pt x="863930" y="498436"/>
                </a:lnTo>
                <a:lnTo>
                  <a:pt x="890701" y="461403"/>
                </a:lnTo>
                <a:lnTo>
                  <a:pt x="919759" y="426186"/>
                </a:lnTo>
                <a:lnTo>
                  <a:pt x="950963" y="392925"/>
                </a:lnTo>
                <a:lnTo>
                  <a:pt x="984224" y="361721"/>
                </a:lnTo>
                <a:lnTo>
                  <a:pt x="1019429" y="332663"/>
                </a:lnTo>
                <a:lnTo>
                  <a:pt x="1056462" y="305879"/>
                </a:lnTo>
                <a:lnTo>
                  <a:pt x="1095235" y="281457"/>
                </a:lnTo>
                <a:lnTo>
                  <a:pt x="1135621" y="259511"/>
                </a:lnTo>
                <a:lnTo>
                  <a:pt x="1177544" y="240144"/>
                </a:lnTo>
                <a:lnTo>
                  <a:pt x="1220863" y="223469"/>
                </a:lnTo>
                <a:lnTo>
                  <a:pt x="1265504" y="209588"/>
                </a:lnTo>
                <a:lnTo>
                  <a:pt x="1311338" y="198602"/>
                </a:lnTo>
                <a:lnTo>
                  <a:pt x="1358265" y="190627"/>
                </a:lnTo>
                <a:lnTo>
                  <a:pt x="1406182" y="185762"/>
                </a:lnTo>
                <a:lnTo>
                  <a:pt x="1454975" y="184124"/>
                </a:lnTo>
                <a:lnTo>
                  <a:pt x="1503781" y="185762"/>
                </a:lnTo>
                <a:lnTo>
                  <a:pt x="1551711" y="190627"/>
                </a:lnTo>
                <a:lnTo>
                  <a:pt x="1598637" y="198602"/>
                </a:lnTo>
                <a:lnTo>
                  <a:pt x="1644484" y="209588"/>
                </a:lnTo>
                <a:lnTo>
                  <a:pt x="1689125" y="223469"/>
                </a:lnTo>
                <a:lnTo>
                  <a:pt x="1732445" y="240144"/>
                </a:lnTo>
                <a:lnTo>
                  <a:pt x="1774367" y="259511"/>
                </a:lnTo>
                <a:lnTo>
                  <a:pt x="1814766" y="281457"/>
                </a:lnTo>
                <a:lnTo>
                  <a:pt x="1853539" y="305879"/>
                </a:lnTo>
                <a:lnTo>
                  <a:pt x="1890572" y="332663"/>
                </a:lnTo>
                <a:lnTo>
                  <a:pt x="1925777" y="361721"/>
                </a:lnTo>
                <a:lnTo>
                  <a:pt x="1959038" y="392925"/>
                </a:lnTo>
                <a:lnTo>
                  <a:pt x="1990242" y="426186"/>
                </a:lnTo>
                <a:lnTo>
                  <a:pt x="2019300" y="461403"/>
                </a:lnTo>
                <a:lnTo>
                  <a:pt x="2046084" y="498436"/>
                </a:lnTo>
                <a:lnTo>
                  <a:pt x="2070506" y="537210"/>
                </a:lnTo>
                <a:lnTo>
                  <a:pt x="2092439" y="577608"/>
                </a:lnTo>
                <a:lnTo>
                  <a:pt x="2111806" y="619531"/>
                </a:lnTo>
                <a:lnTo>
                  <a:pt x="2128482" y="662863"/>
                </a:lnTo>
                <a:lnTo>
                  <a:pt x="2142363" y="707517"/>
                </a:lnTo>
                <a:lnTo>
                  <a:pt x="2153348" y="753351"/>
                </a:lnTo>
                <a:lnTo>
                  <a:pt x="2161324" y="800290"/>
                </a:lnTo>
                <a:lnTo>
                  <a:pt x="2166175" y="848220"/>
                </a:lnTo>
                <a:lnTo>
                  <a:pt x="2167826" y="897039"/>
                </a:lnTo>
                <a:lnTo>
                  <a:pt x="2167826" y="350342"/>
                </a:lnTo>
                <a:lnTo>
                  <a:pt x="2137270" y="312572"/>
                </a:lnTo>
                <a:lnTo>
                  <a:pt x="2106345" y="278358"/>
                </a:lnTo>
                <a:lnTo>
                  <a:pt x="2073402" y="245516"/>
                </a:lnTo>
                <a:lnTo>
                  <a:pt x="2038438" y="214122"/>
                </a:lnTo>
                <a:lnTo>
                  <a:pt x="2001494" y="184277"/>
                </a:lnTo>
                <a:lnTo>
                  <a:pt x="1963039" y="156375"/>
                </a:lnTo>
                <a:lnTo>
                  <a:pt x="1923618" y="130810"/>
                </a:lnTo>
                <a:lnTo>
                  <a:pt x="1883308" y="107569"/>
                </a:lnTo>
                <a:lnTo>
                  <a:pt x="1842211" y="86626"/>
                </a:lnTo>
                <a:lnTo>
                  <a:pt x="1800390" y="67970"/>
                </a:lnTo>
                <a:lnTo>
                  <a:pt x="1757959" y="51612"/>
                </a:lnTo>
                <a:lnTo>
                  <a:pt x="1714995" y="37515"/>
                </a:lnTo>
                <a:lnTo>
                  <a:pt x="1671574" y="25679"/>
                </a:lnTo>
                <a:lnTo>
                  <a:pt x="1627797" y="16103"/>
                </a:lnTo>
                <a:lnTo>
                  <a:pt x="1583728" y="8750"/>
                </a:lnTo>
                <a:lnTo>
                  <a:pt x="1539481" y="3619"/>
                </a:lnTo>
                <a:lnTo>
                  <a:pt x="1495132" y="711"/>
                </a:lnTo>
                <a:lnTo>
                  <a:pt x="1450771" y="0"/>
                </a:lnTo>
                <a:lnTo>
                  <a:pt x="1406474" y="1485"/>
                </a:lnTo>
                <a:lnTo>
                  <a:pt x="1362341" y="5143"/>
                </a:lnTo>
                <a:lnTo>
                  <a:pt x="1318437" y="10972"/>
                </a:lnTo>
                <a:lnTo>
                  <a:pt x="1274876" y="18961"/>
                </a:lnTo>
                <a:lnTo>
                  <a:pt x="1231722" y="29083"/>
                </a:lnTo>
                <a:lnTo>
                  <a:pt x="1189088" y="41351"/>
                </a:lnTo>
                <a:lnTo>
                  <a:pt x="1147025" y="55727"/>
                </a:lnTo>
                <a:lnTo>
                  <a:pt x="1105649" y="72224"/>
                </a:lnTo>
                <a:lnTo>
                  <a:pt x="1065034" y="90805"/>
                </a:lnTo>
                <a:lnTo>
                  <a:pt x="1025271" y="111480"/>
                </a:lnTo>
                <a:lnTo>
                  <a:pt x="986434" y="134239"/>
                </a:lnTo>
                <a:lnTo>
                  <a:pt x="948626" y="159054"/>
                </a:lnTo>
                <a:lnTo>
                  <a:pt x="911936" y="185915"/>
                </a:lnTo>
                <a:lnTo>
                  <a:pt x="876439" y="214820"/>
                </a:lnTo>
                <a:lnTo>
                  <a:pt x="842213" y="245757"/>
                </a:lnTo>
                <a:lnTo>
                  <a:pt x="809371" y="278714"/>
                </a:lnTo>
                <a:lnTo>
                  <a:pt x="777976" y="313664"/>
                </a:lnTo>
                <a:lnTo>
                  <a:pt x="748118" y="350621"/>
                </a:lnTo>
                <a:lnTo>
                  <a:pt x="719836" y="389686"/>
                </a:lnTo>
                <a:lnTo>
                  <a:pt x="693902" y="429844"/>
                </a:lnTo>
                <a:lnTo>
                  <a:pt x="670331" y="471017"/>
                </a:lnTo>
                <a:lnTo>
                  <a:pt x="649109" y="513105"/>
                </a:lnTo>
                <a:lnTo>
                  <a:pt x="630250" y="556006"/>
                </a:lnTo>
                <a:lnTo>
                  <a:pt x="613740" y="599630"/>
                </a:lnTo>
                <a:lnTo>
                  <a:pt x="599605" y="643864"/>
                </a:lnTo>
                <a:lnTo>
                  <a:pt x="587806" y="688644"/>
                </a:lnTo>
                <a:lnTo>
                  <a:pt x="578383" y="733844"/>
                </a:lnTo>
                <a:lnTo>
                  <a:pt x="571309" y="779386"/>
                </a:lnTo>
                <a:lnTo>
                  <a:pt x="566597" y="825169"/>
                </a:lnTo>
                <a:lnTo>
                  <a:pt x="564235" y="871093"/>
                </a:lnTo>
                <a:lnTo>
                  <a:pt x="564235" y="917067"/>
                </a:lnTo>
                <a:lnTo>
                  <a:pt x="566597" y="963002"/>
                </a:lnTo>
                <a:lnTo>
                  <a:pt x="571309" y="1008786"/>
                </a:lnTo>
                <a:lnTo>
                  <a:pt x="578383" y="1054328"/>
                </a:lnTo>
                <a:lnTo>
                  <a:pt x="587806" y="1099540"/>
                </a:lnTo>
                <a:lnTo>
                  <a:pt x="599605" y="1144320"/>
                </a:lnTo>
                <a:lnTo>
                  <a:pt x="613740" y="1188567"/>
                </a:lnTo>
                <a:lnTo>
                  <a:pt x="630250" y="1232204"/>
                </a:lnTo>
                <a:lnTo>
                  <a:pt x="649109" y="1275118"/>
                </a:lnTo>
                <a:lnTo>
                  <a:pt x="670331" y="1317218"/>
                </a:lnTo>
                <a:lnTo>
                  <a:pt x="693902" y="1358404"/>
                </a:lnTo>
                <a:lnTo>
                  <a:pt x="719836" y="1398587"/>
                </a:lnTo>
                <a:lnTo>
                  <a:pt x="748118" y="1437665"/>
                </a:lnTo>
                <a:lnTo>
                  <a:pt x="616839" y="1568958"/>
                </a:lnTo>
                <a:lnTo>
                  <a:pt x="566331" y="1565821"/>
                </a:lnTo>
                <a:lnTo>
                  <a:pt x="517245" y="1574761"/>
                </a:lnTo>
                <a:lnTo>
                  <a:pt x="471690" y="1595132"/>
                </a:lnTo>
                <a:lnTo>
                  <a:pt x="431800" y="1626298"/>
                </a:lnTo>
                <a:lnTo>
                  <a:pt x="60515" y="1997595"/>
                </a:lnTo>
                <a:lnTo>
                  <a:pt x="30505" y="2035048"/>
                </a:lnTo>
                <a:lnTo>
                  <a:pt x="10401" y="2076945"/>
                </a:lnTo>
                <a:lnTo>
                  <a:pt x="241" y="2121560"/>
                </a:lnTo>
                <a:lnTo>
                  <a:pt x="0" y="2167090"/>
                </a:lnTo>
                <a:lnTo>
                  <a:pt x="9715" y="2211806"/>
                </a:lnTo>
                <a:lnTo>
                  <a:pt x="29387" y="2253907"/>
                </a:lnTo>
                <a:lnTo>
                  <a:pt x="59016" y="2291664"/>
                </a:lnTo>
                <a:lnTo>
                  <a:pt x="98132" y="2323007"/>
                </a:lnTo>
                <a:lnTo>
                  <a:pt x="140144" y="2342883"/>
                </a:lnTo>
                <a:lnTo>
                  <a:pt x="184772" y="2352827"/>
                </a:lnTo>
                <a:lnTo>
                  <a:pt x="230301" y="2352827"/>
                </a:lnTo>
                <a:lnTo>
                  <a:pt x="274955" y="2342883"/>
                </a:lnTo>
                <a:lnTo>
                  <a:pt x="316966" y="2323007"/>
                </a:lnTo>
                <a:lnTo>
                  <a:pt x="354558" y="2293175"/>
                </a:lnTo>
                <a:lnTo>
                  <a:pt x="727329" y="1920367"/>
                </a:lnTo>
                <a:lnTo>
                  <a:pt x="758482" y="1880476"/>
                </a:lnTo>
                <a:lnTo>
                  <a:pt x="778865" y="1834921"/>
                </a:lnTo>
                <a:lnTo>
                  <a:pt x="787806" y="1785823"/>
                </a:lnTo>
                <a:lnTo>
                  <a:pt x="784745" y="1736623"/>
                </a:lnTo>
                <a:lnTo>
                  <a:pt x="784656" y="1735315"/>
                </a:lnTo>
                <a:lnTo>
                  <a:pt x="914450" y="1604010"/>
                </a:lnTo>
                <a:lnTo>
                  <a:pt x="952906" y="1631899"/>
                </a:lnTo>
                <a:lnTo>
                  <a:pt x="992327" y="1657451"/>
                </a:lnTo>
                <a:lnTo>
                  <a:pt x="1032624" y="1680692"/>
                </a:lnTo>
                <a:lnTo>
                  <a:pt x="1073734" y="1701622"/>
                </a:lnTo>
                <a:lnTo>
                  <a:pt x="1115542" y="1720265"/>
                </a:lnTo>
                <a:lnTo>
                  <a:pt x="1157973" y="1736623"/>
                </a:lnTo>
                <a:lnTo>
                  <a:pt x="1200937" y="1750720"/>
                </a:lnTo>
                <a:lnTo>
                  <a:pt x="1244358" y="1762544"/>
                </a:lnTo>
                <a:lnTo>
                  <a:pt x="1288135" y="1772132"/>
                </a:lnTo>
                <a:lnTo>
                  <a:pt x="1332204" y="1779485"/>
                </a:lnTo>
                <a:lnTo>
                  <a:pt x="1376451" y="1784604"/>
                </a:lnTo>
                <a:lnTo>
                  <a:pt x="1420799" y="1787512"/>
                </a:lnTo>
                <a:lnTo>
                  <a:pt x="1465173" y="1788223"/>
                </a:lnTo>
                <a:lnTo>
                  <a:pt x="1509471" y="1786737"/>
                </a:lnTo>
                <a:lnTo>
                  <a:pt x="1553603" y="1783080"/>
                </a:lnTo>
                <a:lnTo>
                  <a:pt x="1597507" y="1777263"/>
                </a:lnTo>
                <a:lnTo>
                  <a:pt x="1641068" y="1769275"/>
                </a:lnTo>
                <a:lnTo>
                  <a:pt x="1684223" y="1759153"/>
                </a:lnTo>
                <a:lnTo>
                  <a:pt x="1726869" y="1746897"/>
                </a:lnTo>
                <a:lnTo>
                  <a:pt x="1768932" y="1732521"/>
                </a:lnTo>
                <a:lnTo>
                  <a:pt x="1810308" y="1716024"/>
                </a:lnTo>
                <a:lnTo>
                  <a:pt x="1850923" y="1697443"/>
                </a:lnTo>
                <a:lnTo>
                  <a:pt x="1890687" y="1676768"/>
                </a:lnTo>
                <a:lnTo>
                  <a:pt x="1929523" y="1654022"/>
                </a:lnTo>
                <a:lnTo>
                  <a:pt x="1967331" y="1629219"/>
                </a:lnTo>
                <a:lnTo>
                  <a:pt x="1993646" y="1609953"/>
                </a:lnTo>
                <a:lnTo>
                  <a:pt x="2004021" y="1602359"/>
                </a:lnTo>
                <a:lnTo>
                  <a:pt x="2039531" y="1573453"/>
                </a:lnTo>
                <a:lnTo>
                  <a:pt x="2073744" y="1542516"/>
                </a:lnTo>
                <a:lnTo>
                  <a:pt x="2106587" y="1509572"/>
                </a:lnTo>
                <a:lnTo>
                  <a:pt x="2137981" y="1474622"/>
                </a:lnTo>
                <a:lnTo>
                  <a:pt x="2167826" y="1437665"/>
                </a:lnTo>
                <a:lnTo>
                  <a:pt x="2195703" y="1399209"/>
                </a:lnTo>
                <a:lnTo>
                  <a:pt x="2221255" y="1359776"/>
                </a:lnTo>
                <a:lnTo>
                  <a:pt x="2244496" y="1319466"/>
                </a:lnTo>
                <a:lnTo>
                  <a:pt x="2265426" y="1278369"/>
                </a:lnTo>
                <a:lnTo>
                  <a:pt x="2284057" y="1236548"/>
                </a:lnTo>
                <a:lnTo>
                  <a:pt x="2300414" y="1194117"/>
                </a:lnTo>
                <a:lnTo>
                  <a:pt x="2314511" y="1151140"/>
                </a:lnTo>
                <a:lnTo>
                  <a:pt x="2326335" y="1107719"/>
                </a:lnTo>
                <a:lnTo>
                  <a:pt x="2335923" y="1063942"/>
                </a:lnTo>
                <a:lnTo>
                  <a:pt x="2343264" y="1019873"/>
                </a:lnTo>
                <a:lnTo>
                  <a:pt x="2348395" y="975626"/>
                </a:lnTo>
                <a:lnTo>
                  <a:pt x="2351303" y="931278"/>
                </a:lnTo>
                <a:lnTo>
                  <a:pt x="2352014" y="886904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Viste 1/2</a:t>
            </a:r>
            <a:endParaRPr/>
          </a:p>
        </p:txBody>
      </p:sp>
      <p:sp>
        <p:nvSpPr>
          <p:cNvPr id="485" name="Google Shape;485;p2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6" name="Google Shape;486;p22"/>
          <p:cNvSpPr txBox="1"/>
          <p:nvPr/>
        </p:nvSpPr>
        <p:spPr>
          <a:xfrm>
            <a:off x="604519" y="1517586"/>
            <a:ext cx="5956800" cy="4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1305" lvl="0" marL="29972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Le visualizzazioni della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 Sicurezza sono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accessibili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dal menu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della barra laterale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sotto la parola chiave "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Sicurezza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". Le viste centrali di Sicurezza trattate in questo manuale sono le viste Rilevamenti, Host, Rete, Cronologia e Casi.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7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Vista dei rilevamenti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La funzione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Rilevamenti cerca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minacce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crea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avvisi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quando vengono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rilevati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Gli avvisi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vengono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creati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 base 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condizioni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definiti dalle regole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 rilevamento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7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Vista degli host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Metriche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chiave relative alla sicurezza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dell'host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eventi.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7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Vista della rete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Panoramica delle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principali metriche di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attività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 rete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 un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mappa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interattiva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tabelle degli eventi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87" name="Google Shape;487;p22"/>
          <p:cNvGrpSpPr/>
          <p:nvPr/>
        </p:nvGrpSpPr>
        <p:grpSpPr>
          <a:xfrm>
            <a:off x="6527800" y="45719"/>
            <a:ext cx="5664200" cy="6551892"/>
            <a:chOff x="6527800" y="45719"/>
            <a:chExt cx="5664200" cy="6551892"/>
          </a:xfrm>
        </p:grpSpPr>
        <p:pic>
          <p:nvPicPr>
            <p:cNvPr id="488" name="Google Shape;48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7800" y="45719"/>
              <a:ext cx="5664200" cy="349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23379" y="241299"/>
              <a:ext cx="5392420" cy="292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27800" y="3098761"/>
              <a:ext cx="5664200" cy="349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23379" y="3294380"/>
              <a:ext cx="5392420" cy="292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2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Viste di sicurezza 2/2</a:t>
            </a:r>
            <a:endParaRPr/>
          </a:p>
        </p:txBody>
      </p:sp>
      <p:sp>
        <p:nvSpPr>
          <p:cNvPr id="498" name="Google Shape;498;p2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9" name="Google Shape;499;p23"/>
          <p:cNvGrpSpPr/>
          <p:nvPr/>
        </p:nvGrpSpPr>
        <p:grpSpPr>
          <a:xfrm>
            <a:off x="73660" y="774700"/>
            <a:ext cx="12118340" cy="6083299"/>
            <a:chOff x="73660" y="774700"/>
            <a:chExt cx="12118340" cy="6083299"/>
          </a:xfrm>
        </p:grpSpPr>
        <p:pic>
          <p:nvPicPr>
            <p:cNvPr id="500" name="Google Shape;50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660" y="3185167"/>
              <a:ext cx="6409690" cy="3672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9239" y="3380739"/>
              <a:ext cx="5831840" cy="3157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43600" y="774700"/>
              <a:ext cx="6248400" cy="2500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9180" y="970279"/>
              <a:ext cx="5880100" cy="19227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23"/>
          <p:cNvSpPr txBox="1"/>
          <p:nvPr/>
        </p:nvSpPr>
        <p:spPr>
          <a:xfrm>
            <a:off x="604519" y="1329690"/>
            <a:ext cx="109671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Visualizzazione della timeline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Spazio di lavoro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indagini sugli avvisi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individuazione delle minacce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nella rete.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marR="57785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Gli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 oggetti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interessanti possono essere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trascinati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rilasciati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Visualizzatore eventi della timeline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(ad esempio, indirizzi IP).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1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2" marL="6139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Vista sui casi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955" lvl="3" marL="659638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vista Casi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viene utilizzata per aprire e tenere traccia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problemi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sicurezza. Le descrizioni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casi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così come 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commenti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" name="Google Shape;505;p2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4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Plugin Wazuh Kibana</a:t>
            </a:r>
            <a:endParaRPr/>
          </a:p>
        </p:txBody>
      </p:sp>
      <p:sp>
        <p:nvSpPr>
          <p:cNvPr id="511" name="Google Shape;511;p2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24"/>
          <p:cNvSpPr txBox="1"/>
          <p:nvPr/>
        </p:nvSpPr>
        <p:spPr>
          <a:xfrm>
            <a:off x="750887" y="1823973"/>
            <a:ext cx="76599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6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Wazuh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fornisce una visibilità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della sicurezza basata sull'host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utilizzando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sistema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leggero di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agenti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 tratta di un progetto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open-source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che supporta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rilevamento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visibilità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il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conformità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marR="42799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plugin Wazuh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consente la visualizzazione e l'analisi di Wazuh.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492125" rtl="0" algn="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avvisi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memorizzati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Elasticsearch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Offre le seguenti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funzionalità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Ricerca e filtraggio degli avvisi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Visualizzare e modificare la configurazione del manager Wazuh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Gestione del set di regole (regole, decodificatori, liste CDB)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Gestire gruppi di agenti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Controllare lo stato e i log del cluster Wazuh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Gestire gli agenti, la loro configurazione e l'inventario dei dati.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Esplorare e interagire con l'API di Wazuh attraverso gli strumenti per i sviluppatori.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3" name="Google Shape;5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3080" y="2357120"/>
            <a:ext cx="2143760" cy="214376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Flotta e OSQUERY</a:t>
            </a:r>
            <a:endParaRPr/>
          </a:p>
        </p:txBody>
      </p:sp>
      <p:sp>
        <p:nvSpPr>
          <p:cNvPr id="520" name="Google Shape;520;p2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750887" y="1823973"/>
            <a:ext cx="7812405" cy="276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Fleet è uno strumento di gestione dei dispositivi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open-source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utilizza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osquery.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1346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osquery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un agente per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monitoraggio del sistema operativo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un framework di analisi.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0" marL="299085" marR="5080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osquery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può interrogare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 processi in esecuzione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caricare 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moduli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 kernel, aprire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connessioni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rete,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plugin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 browser, eventi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hardware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hash dei file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ecc.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query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live su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tutti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su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sottoinsieme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 host.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22" name="Google Shape;522;p25"/>
          <p:cNvGrpSpPr/>
          <p:nvPr/>
        </p:nvGrpSpPr>
        <p:grpSpPr>
          <a:xfrm>
            <a:off x="9154006" y="2270760"/>
            <a:ext cx="3037993" cy="2751696"/>
            <a:chOff x="9154006" y="2270760"/>
            <a:chExt cx="3037993" cy="2751696"/>
          </a:xfrm>
        </p:grpSpPr>
        <p:pic>
          <p:nvPicPr>
            <p:cNvPr id="523" name="Google Shape;52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01479" y="2270760"/>
              <a:ext cx="2890520" cy="175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25"/>
            <p:cNvSpPr/>
            <p:nvPr/>
          </p:nvSpPr>
          <p:spPr>
            <a:xfrm>
              <a:off x="9926116" y="4597006"/>
              <a:ext cx="1945005" cy="425450"/>
            </a:xfrm>
            <a:custGeom>
              <a:rect b="b" l="l" r="r" t="t"/>
              <a:pathLst>
                <a:path extrusionOk="0" h="425450" w="1945004">
                  <a:moveTo>
                    <a:pt x="259194" y="160172"/>
                  </a:moveTo>
                  <a:lnTo>
                    <a:pt x="254292" y="107657"/>
                  </a:lnTo>
                  <a:lnTo>
                    <a:pt x="239306" y="63461"/>
                  </a:lnTo>
                  <a:lnTo>
                    <a:pt x="213817" y="29489"/>
                  </a:lnTo>
                  <a:lnTo>
                    <a:pt x="207352" y="25628"/>
                  </a:lnTo>
                  <a:lnTo>
                    <a:pt x="207352" y="160172"/>
                  </a:lnTo>
                  <a:lnTo>
                    <a:pt x="204317" y="206209"/>
                  </a:lnTo>
                  <a:lnTo>
                    <a:pt x="192773" y="243674"/>
                  </a:lnTo>
                  <a:lnTo>
                    <a:pt x="169087" y="268871"/>
                  </a:lnTo>
                  <a:lnTo>
                    <a:pt x="129603" y="278091"/>
                  </a:lnTo>
                  <a:lnTo>
                    <a:pt x="90106" y="268871"/>
                  </a:lnTo>
                  <a:lnTo>
                    <a:pt x="66421" y="243674"/>
                  </a:lnTo>
                  <a:lnTo>
                    <a:pt x="54876" y="206209"/>
                  </a:lnTo>
                  <a:lnTo>
                    <a:pt x="51841" y="160172"/>
                  </a:lnTo>
                  <a:lnTo>
                    <a:pt x="54876" y="114147"/>
                  </a:lnTo>
                  <a:lnTo>
                    <a:pt x="66421" y="76682"/>
                  </a:lnTo>
                  <a:lnTo>
                    <a:pt x="90106" y="51485"/>
                  </a:lnTo>
                  <a:lnTo>
                    <a:pt x="129603" y="42265"/>
                  </a:lnTo>
                  <a:lnTo>
                    <a:pt x="168706" y="51485"/>
                  </a:lnTo>
                  <a:lnTo>
                    <a:pt x="192265" y="76682"/>
                  </a:lnTo>
                  <a:lnTo>
                    <a:pt x="203936" y="114147"/>
                  </a:lnTo>
                  <a:lnTo>
                    <a:pt x="207352" y="160172"/>
                  </a:lnTo>
                  <a:lnTo>
                    <a:pt x="207352" y="25628"/>
                  </a:lnTo>
                  <a:lnTo>
                    <a:pt x="177393" y="7696"/>
                  </a:lnTo>
                  <a:lnTo>
                    <a:pt x="129603" y="0"/>
                  </a:lnTo>
                  <a:lnTo>
                    <a:pt x="81813" y="7696"/>
                  </a:lnTo>
                  <a:lnTo>
                    <a:pt x="45377" y="29489"/>
                  </a:lnTo>
                  <a:lnTo>
                    <a:pt x="19888" y="63461"/>
                  </a:lnTo>
                  <a:lnTo>
                    <a:pt x="4902" y="107657"/>
                  </a:lnTo>
                  <a:lnTo>
                    <a:pt x="0" y="160172"/>
                  </a:lnTo>
                  <a:lnTo>
                    <a:pt x="4876" y="212432"/>
                  </a:lnTo>
                  <a:lnTo>
                    <a:pt x="19786" y="256603"/>
                  </a:lnTo>
                  <a:lnTo>
                    <a:pt x="45377" y="290868"/>
                  </a:lnTo>
                  <a:lnTo>
                    <a:pt x="81813" y="312661"/>
                  </a:lnTo>
                  <a:lnTo>
                    <a:pt x="129603" y="320344"/>
                  </a:lnTo>
                  <a:lnTo>
                    <a:pt x="176987" y="312661"/>
                  </a:lnTo>
                  <a:lnTo>
                    <a:pt x="177279" y="312661"/>
                  </a:lnTo>
                  <a:lnTo>
                    <a:pt x="213817" y="290664"/>
                  </a:lnTo>
                  <a:lnTo>
                    <a:pt x="223227" y="278091"/>
                  </a:lnTo>
                  <a:lnTo>
                    <a:pt x="239306" y="256603"/>
                  </a:lnTo>
                  <a:lnTo>
                    <a:pt x="254203" y="212686"/>
                  </a:lnTo>
                  <a:lnTo>
                    <a:pt x="254292" y="212432"/>
                  </a:lnTo>
                  <a:lnTo>
                    <a:pt x="259194" y="160172"/>
                  </a:lnTo>
                  <a:close/>
                </a:path>
                <a:path extrusionOk="0" h="425450" w="1945004">
                  <a:moveTo>
                    <a:pt x="517715" y="229019"/>
                  </a:moveTo>
                  <a:lnTo>
                    <a:pt x="510806" y="191897"/>
                  </a:lnTo>
                  <a:lnTo>
                    <a:pt x="491109" y="166141"/>
                  </a:lnTo>
                  <a:lnTo>
                    <a:pt x="460159" y="148310"/>
                  </a:lnTo>
                  <a:lnTo>
                    <a:pt x="391909" y="126403"/>
                  </a:lnTo>
                  <a:lnTo>
                    <a:pt x="373786" y="117157"/>
                  </a:lnTo>
                  <a:lnTo>
                    <a:pt x="363855" y="104190"/>
                  </a:lnTo>
                  <a:lnTo>
                    <a:pt x="360832" y="84518"/>
                  </a:lnTo>
                  <a:lnTo>
                    <a:pt x="363778" y="64795"/>
                  </a:lnTo>
                  <a:lnTo>
                    <a:pt x="373189" y="51981"/>
                  </a:lnTo>
                  <a:lnTo>
                    <a:pt x="389890" y="45034"/>
                  </a:lnTo>
                  <a:lnTo>
                    <a:pt x="414718" y="42951"/>
                  </a:lnTo>
                  <a:lnTo>
                    <a:pt x="433501" y="44132"/>
                  </a:lnTo>
                  <a:lnTo>
                    <a:pt x="452996" y="47371"/>
                  </a:lnTo>
                  <a:lnTo>
                    <a:pt x="471589" y="52146"/>
                  </a:lnTo>
                  <a:lnTo>
                    <a:pt x="487692" y="57937"/>
                  </a:lnTo>
                  <a:lnTo>
                    <a:pt x="496570" y="16357"/>
                  </a:lnTo>
                  <a:lnTo>
                    <a:pt x="478574" y="9601"/>
                  </a:lnTo>
                  <a:lnTo>
                    <a:pt x="458025" y="4686"/>
                  </a:lnTo>
                  <a:lnTo>
                    <a:pt x="435940" y="1701"/>
                  </a:lnTo>
                  <a:lnTo>
                    <a:pt x="413346" y="685"/>
                  </a:lnTo>
                  <a:lnTo>
                    <a:pt x="366649" y="6070"/>
                  </a:lnTo>
                  <a:lnTo>
                    <a:pt x="334391" y="22237"/>
                  </a:lnTo>
                  <a:lnTo>
                    <a:pt x="315709" y="49276"/>
                  </a:lnTo>
                  <a:lnTo>
                    <a:pt x="309676" y="87249"/>
                  </a:lnTo>
                  <a:lnTo>
                    <a:pt x="314769" y="121856"/>
                  </a:lnTo>
                  <a:lnTo>
                    <a:pt x="331076" y="147396"/>
                  </a:lnTo>
                  <a:lnTo>
                    <a:pt x="360032" y="166039"/>
                  </a:lnTo>
                  <a:lnTo>
                    <a:pt x="403123" y="179946"/>
                  </a:lnTo>
                  <a:lnTo>
                    <a:pt x="430695" y="187566"/>
                  </a:lnTo>
                  <a:lnTo>
                    <a:pt x="450773" y="197497"/>
                  </a:lnTo>
                  <a:lnTo>
                    <a:pt x="463067" y="211759"/>
                  </a:lnTo>
                  <a:lnTo>
                    <a:pt x="467233" y="232422"/>
                  </a:lnTo>
                  <a:lnTo>
                    <a:pt x="463181" y="254228"/>
                  </a:lnTo>
                  <a:lnTo>
                    <a:pt x="451205" y="268300"/>
                  </a:lnTo>
                  <a:lnTo>
                    <a:pt x="431558" y="275844"/>
                  </a:lnTo>
                  <a:lnTo>
                    <a:pt x="404482" y="278091"/>
                  </a:lnTo>
                  <a:lnTo>
                    <a:pt x="383006" y="276644"/>
                  </a:lnTo>
                  <a:lnTo>
                    <a:pt x="360578" y="272643"/>
                  </a:lnTo>
                  <a:lnTo>
                    <a:pt x="338772" y="266585"/>
                  </a:lnTo>
                  <a:lnTo>
                    <a:pt x="319214" y="259003"/>
                  </a:lnTo>
                  <a:lnTo>
                    <a:pt x="308991" y="299897"/>
                  </a:lnTo>
                  <a:lnTo>
                    <a:pt x="331038" y="308851"/>
                  </a:lnTo>
                  <a:lnTo>
                    <a:pt x="355968" y="315239"/>
                  </a:lnTo>
                  <a:lnTo>
                    <a:pt x="381787" y="319074"/>
                  </a:lnTo>
                  <a:lnTo>
                    <a:pt x="406527" y="320344"/>
                  </a:lnTo>
                  <a:lnTo>
                    <a:pt x="450659" y="315087"/>
                  </a:lnTo>
                  <a:lnTo>
                    <a:pt x="485902" y="298704"/>
                  </a:lnTo>
                  <a:lnTo>
                    <a:pt x="509257" y="270319"/>
                  </a:lnTo>
                  <a:lnTo>
                    <a:pt x="517715" y="229019"/>
                  </a:lnTo>
                  <a:close/>
                </a:path>
                <a:path extrusionOk="0" h="425450" w="1945004">
                  <a:moveTo>
                    <a:pt x="810323" y="6134"/>
                  </a:moveTo>
                  <a:lnTo>
                    <a:pt x="765987" y="6134"/>
                  </a:lnTo>
                  <a:lnTo>
                    <a:pt x="761898" y="37490"/>
                  </a:lnTo>
                  <a:lnTo>
                    <a:pt x="758494" y="34315"/>
                  </a:lnTo>
                  <a:lnTo>
                    <a:pt x="758494" y="72936"/>
                  </a:lnTo>
                  <a:lnTo>
                    <a:pt x="758494" y="251510"/>
                  </a:lnTo>
                  <a:lnTo>
                    <a:pt x="744156" y="261810"/>
                  </a:lnTo>
                  <a:lnTo>
                    <a:pt x="728218" y="270510"/>
                  </a:lnTo>
                  <a:lnTo>
                    <a:pt x="709853" y="276529"/>
                  </a:lnTo>
                  <a:lnTo>
                    <a:pt x="688238" y="278777"/>
                  </a:lnTo>
                  <a:lnTo>
                    <a:pt x="651903" y="269925"/>
                  </a:lnTo>
                  <a:lnTo>
                    <a:pt x="629831" y="245287"/>
                  </a:lnTo>
                  <a:lnTo>
                    <a:pt x="618883" y="207746"/>
                  </a:lnTo>
                  <a:lnTo>
                    <a:pt x="615937" y="160172"/>
                  </a:lnTo>
                  <a:lnTo>
                    <a:pt x="618756" y="111556"/>
                  </a:lnTo>
                  <a:lnTo>
                    <a:pt x="629323" y="74383"/>
                  </a:lnTo>
                  <a:lnTo>
                    <a:pt x="650748" y="50622"/>
                  </a:lnTo>
                  <a:lnTo>
                    <a:pt x="686181" y="42265"/>
                  </a:lnTo>
                  <a:lnTo>
                    <a:pt x="703910" y="44183"/>
                  </a:lnTo>
                  <a:lnTo>
                    <a:pt x="722083" y="49936"/>
                  </a:lnTo>
                  <a:lnTo>
                    <a:pt x="740384" y="59512"/>
                  </a:lnTo>
                  <a:lnTo>
                    <a:pt x="758494" y="72936"/>
                  </a:lnTo>
                  <a:lnTo>
                    <a:pt x="758494" y="34315"/>
                  </a:lnTo>
                  <a:lnTo>
                    <a:pt x="746379" y="23012"/>
                  </a:lnTo>
                  <a:lnTo>
                    <a:pt x="726262" y="11087"/>
                  </a:lnTo>
                  <a:lnTo>
                    <a:pt x="702818" y="2984"/>
                  </a:lnTo>
                  <a:lnTo>
                    <a:pt x="677316" y="0"/>
                  </a:lnTo>
                  <a:lnTo>
                    <a:pt x="631952" y="8026"/>
                  </a:lnTo>
                  <a:lnTo>
                    <a:pt x="599503" y="30429"/>
                  </a:lnTo>
                  <a:lnTo>
                    <a:pt x="578358" y="64782"/>
                  </a:lnTo>
                  <a:lnTo>
                    <a:pt x="566877" y="108623"/>
                  </a:lnTo>
                  <a:lnTo>
                    <a:pt x="563410" y="159499"/>
                  </a:lnTo>
                  <a:lnTo>
                    <a:pt x="567563" y="213385"/>
                  </a:lnTo>
                  <a:lnTo>
                    <a:pt x="580593" y="257924"/>
                  </a:lnTo>
                  <a:lnTo>
                    <a:pt x="603338" y="291604"/>
                  </a:lnTo>
                  <a:lnTo>
                    <a:pt x="636663" y="312915"/>
                  </a:lnTo>
                  <a:lnTo>
                    <a:pt x="681405" y="320344"/>
                  </a:lnTo>
                  <a:lnTo>
                    <a:pt x="705154" y="317652"/>
                  </a:lnTo>
                  <a:lnTo>
                    <a:pt x="727113" y="310553"/>
                  </a:lnTo>
                  <a:lnTo>
                    <a:pt x="745490" y="300507"/>
                  </a:lnTo>
                  <a:lnTo>
                    <a:pt x="758494" y="289001"/>
                  </a:lnTo>
                  <a:lnTo>
                    <a:pt x="758494" y="425310"/>
                  </a:lnTo>
                  <a:lnTo>
                    <a:pt x="810323" y="425310"/>
                  </a:lnTo>
                  <a:lnTo>
                    <a:pt x="810323" y="289001"/>
                  </a:lnTo>
                  <a:lnTo>
                    <a:pt x="810323" y="278777"/>
                  </a:lnTo>
                  <a:lnTo>
                    <a:pt x="810323" y="42265"/>
                  </a:lnTo>
                  <a:lnTo>
                    <a:pt x="810323" y="37490"/>
                  </a:lnTo>
                  <a:lnTo>
                    <a:pt x="810323" y="6134"/>
                  </a:lnTo>
                  <a:close/>
                </a:path>
                <a:path extrusionOk="0" h="425450" w="1945004">
                  <a:moveTo>
                    <a:pt x="1131595" y="6819"/>
                  </a:moveTo>
                  <a:lnTo>
                    <a:pt x="1079754" y="6819"/>
                  </a:lnTo>
                  <a:lnTo>
                    <a:pt x="1079754" y="252196"/>
                  </a:lnTo>
                  <a:lnTo>
                    <a:pt x="1061643" y="259702"/>
                  </a:lnTo>
                  <a:lnTo>
                    <a:pt x="1040790" y="266255"/>
                  </a:lnTo>
                  <a:lnTo>
                    <a:pt x="1018273" y="270878"/>
                  </a:lnTo>
                  <a:lnTo>
                    <a:pt x="995172" y="272643"/>
                  </a:lnTo>
                  <a:lnTo>
                    <a:pt x="975614" y="269963"/>
                  </a:lnTo>
                  <a:lnTo>
                    <a:pt x="962520" y="261988"/>
                  </a:lnTo>
                  <a:lnTo>
                    <a:pt x="955179" y="248767"/>
                  </a:lnTo>
                  <a:lnTo>
                    <a:pt x="952881" y="230378"/>
                  </a:lnTo>
                  <a:lnTo>
                    <a:pt x="952881" y="6134"/>
                  </a:lnTo>
                  <a:lnTo>
                    <a:pt x="901052" y="6134"/>
                  </a:lnTo>
                  <a:lnTo>
                    <a:pt x="901052" y="235839"/>
                  </a:lnTo>
                  <a:lnTo>
                    <a:pt x="906348" y="272046"/>
                  </a:lnTo>
                  <a:lnTo>
                    <a:pt x="921931" y="298538"/>
                  </a:lnTo>
                  <a:lnTo>
                    <a:pt x="947369" y="314807"/>
                  </a:lnTo>
                  <a:lnTo>
                    <a:pt x="982218" y="320344"/>
                  </a:lnTo>
                  <a:lnTo>
                    <a:pt x="1011923" y="317525"/>
                  </a:lnTo>
                  <a:lnTo>
                    <a:pt x="1039850" y="310045"/>
                  </a:lnTo>
                  <a:lnTo>
                    <a:pt x="1064704" y="299364"/>
                  </a:lnTo>
                  <a:lnTo>
                    <a:pt x="1085215" y="286956"/>
                  </a:lnTo>
                  <a:lnTo>
                    <a:pt x="1089304" y="314210"/>
                  </a:lnTo>
                  <a:lnTo>
                    <a:pt x="1131595" y="314210"/>
                  </a:lnTo>
                  <a:lnTo>
                    <a:pt x="1131595" y="6819"/>
                  </a:lnTo>
                  <a:close/>
                </a:path>
                <a:path extrusionOk="0" h="425450" w="1945004">
                  <a:moveTo>
                    <a:pt x="1446034" y="132918"/>
                  </a:moveTo>
                  <a:lnTo>
                    <a:pt x="1439291" y="80810"/>
                  </a:lnTo>
                  <a:lnTo>
                    <a:pt x="1418628" y="39535"/>
                  </a:lnTo>
                  <a:lnTo>
                    <a:pt x="1418158" y="38595"/>
                  </a:lnTo>
                  <a:lnTo>
                    <a:pt x="1396250" y="21805"/>
                  </a:lnTo>
                  <a:lnTo>
                    <a:pt x="1396250" y="131546"/>
                  </a:lnTo>
                  <a:lnTo>
                    <a:pt x="1396250" y="142455"/>
                  </a:lnTo>
                  <a:lnTo>
                    <a:pt x="1256423" y="142455"/>
                  </a:lnTo>
                  <a:lnTo>
                    <a:pt x="1259636" y="100114"/>
                  </a:lnTo>
                  <a:lnTo>
                    <a:pt x="1270406" y="67487"/>
                  </a:lnTo>
                  <a:lnTo>
                    <a:pt x="1291907" y="46609"/>
                  </a:lnTo>
                  <a:lnTo>
                    <a:pt x="1327353" y="39535"/>
                  </a:lnTo>
                  <a:lnTo>
                    <a:pt x="1359700" y="45859"/>
                  </a:lnTo>
                  <a:lnTo>
                    <a:pt x="1381036" y="64198"/>
                  </a:lnTo>
                  <a:lnTo>
                    <a:pt x="1392682" y="93014"/>
                  </a:lnTo>
                  <a:lnTo>
                    <a:pt x="1396250" y="131546"/>
                  </a:lnTo>
                  <a:lnTo>
                    <a:pt x="1396250" y="21805"/>
                  </a:lnTo>
                  <a:lnTo>
                    <a:pt x="1381290" y="10325"/>
                  </a:lnTo>
                  <a:lnTo>
                    <a:pt x="1327353" y="0"/>
                  </a:lnTo>
                  <a:lnTo>
                    <a:pt x="1278369" y="7950"/>
                  </a:lnTo>
                  <a:lnTo>
                    <a:pt x="1243228" y="30149"/>
                  </a:lnTo>
                  <a:lnTo>
                    <a:pt x="1220241" y="64198"/>
                  </a:lnTo>
                  <a:lnTo>
                    <a:pt x="1207693" y="107657"/>
                  </a:lnTo>
                  <a:lnTo>
                    <a:pt x="1203896" y="158127"/>
                  </a:lnTo>
                  <a:lnTo>
                    <a:pt x="1207122" y="208241"/>
                  </a:lnTo>
                  <a:lnTo>
                    <a:pt x="1218933" y="252628"/>
                  </a:lnTo>
                  <a:lnTo>
                    <a:pt x="1242491" y="288175"/>
                  </a:lnTo>
                  <a:lnTo>
                    <a:pt x="1280985" y="311785"/>
                  </a:lnTo>
                  <a:lnTo>
                    <a:pt x="1337589" y="320344"/>
                  </a:lnTo>
                  <a:lnTo>
                    <a:pt x="1363980" y="318909"/>
                  </a:lnTo>
                  <a:lnTo>
                    <a:pt x="1390700" y="314985"/>
                  </a:lnTo>
                  <a:lnTo>
                    <a:pt x="1415757" y="309130"/>
                  </a:lnTo>
                  <a:lnTo>
                    <a:pt x="1437170" y="301942"/>
                  </a:lnTo>
                  <a:lnTo>
                    <a:pt x="1432509" y="279450"/>
                  </a:lnTo>
                  <a:lnTo>
                    <a:pt x="1428991" y="262420"/>
                  </a:lnTo>
                  <a:lnTo>
                    <a:pt x="1409344" y="268820"/>
                  </a:lnTo>
                  <a:lnTo>
                    <a:pt x="1386954" y="274256"/>
                  </a:lnTo>
                  <a:lnTo>
                    <a:pt x="1362900" y="278041"/>
                  </a:lnTo>
                  <a:lnTo>
                    <a:pt x="1338262" y="279450"/>
                  </a:lnTo>
                  <a:lnTo>
                    <a:pt x="1299489" y="273634"/>
                  </a:lnTo>
                  <a:lnTo>
                    <a:pt x="1275092" y="255943"/>
                  </a:lnTo>
                  <a:lnTo>
                    <a:pt x="1261821" y="225971"/>
                  </a:lnTo>
                  <a:lnTo>
                    <a:pt x="1256423" y="183349"/>
                  </a:lnTo>
                  <a:lnTo>
                    <a:pt x="1446034" y="183349"/>
                  </a:lnTo>
                  <a:lnTo>
                    <a:pt x="1446034" y="142455"/>
                  </a:lnTo>
                  <a:lnTo>
                    <a:pt x="1446034" y="132918"/>
                  </a:lnTo>
                  <a:close/>
                </a:path>
                <a:path extrusionOk="0" h="425450" w="1945004">
                  <a:moveTo>
                    <a:pt x="1667725" y="49758"/>
                  </a:moveTo>
                  <a:lnTo>
                    <a:pt x="1661579" y="2044"/>
                  </a:lnTo>
                  <a:lnTo>
                    <a:pt x="1632305" y="7188"/>
                  </a:lnTo>
                  <a:lnTo>
                    <a:pt x="1606423" y="16535"/>
                  </a:lnTo>
                  <a:lnTo>
                    <a:pt x="1584744" y="28702"/>
                  </a:lnTo>
                  <a:lnTo>
                    <a:pt x="1568132" y="42265"/>
                  </a:lnTo>
                  <a:lnTo>
                    <a:pt x="1562671" y="6134"/>
                  </a:lnTo>
                  <a:lnTo>
                    <a:pt x="1519707" y="6134"/>
                  </a:lnTo>
                  <a:lnTo>
                    <a:pt x="1519707" y="313537"/>
                  </a:lnTo>
                  <a:lnTo>
                    <a:pt x="1571548" y="313537"/>
                  </a:lnTo>
                  <a:lnTo>
                    <a:pt x="1571548" y="81800"/>
                  </a:lnTo>
                  <a:lnTo>
                    <a:pt x="1592618" y="71996"/>
                  </a:lnTo>
                  <a:lnTo>
                    <a:pt x="1616303" y="63220"/>
                  </a:lnTo>
                  <a:lnTo>
                    <a:pt x="1641665" y="55727"/>
                  </a:lnTo>
                  <a:lnTo>
                    <a:pt x="1667725" y="49758"/>
                  </a:lnTo>
                  <a:close/>
                </a:path>
                <a:path extrusionOk="0" h="425450" w="1945004">
                  <a:moveTo>
                    <a:pt x="1944649" y="6134"/>
                  </a:moveTo>
                  <a:lnTo>
                    <a:pt x="1892808" y="6134"/>
                  </a:lnTo>
                  <a:lnTo>
                    <a:pt x="1821192" y="258330"/>
                  </a:lnTo>
                  <a:lnTo>
                    <a:pt x="1744802" y="6134"/>
                  </a:lnTo>
                  <a:lnTo>
                    <a:pt x="1692960" y="6134"/>
                  </a:lnTo>
                  <a:lnTo>
                    <a:pt x="1795272" y="318300"/>
                  </a:lnTo>
                  <a:lnTo>
                    <a:pt x="1765261" y="425310"/>
                  </a:lnTo>
                  <a:lnTo>
                    <a:pt x="1814372" y="425310"/>
                  </a:lnTo>
                  <a:lnTo>
                    <a:pt x="1847113" y="313537"/>
                  </a:lnTo>
                  <a:lnTo>
                    <a:pt x="1944649" y="6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9154006" y="4295063"/>
              <a:ext cx="307975" cy="154305"/>
            </a:xfrm>
            <a:custGeom>
              <a:rect b="b" l="l" r="r" t="t"/>
              <a:pathLst>
                <a:path extrusionOk="0" h="154304" w="307975">
                  <a:moveTo>
                    <a:pt x="153470" y="0"/>
                  </a:moveTo>
                  <a:lnTo>
                    <a:pt x="0" y="0"/>
                  </a:lnTo>
                  <a:lnTo>
                    <a:pt x="153470" y="154037"/>
                  </a:lnTo>
                  <a:lnTo>
                    <a:pt x="307624" y="154037"/>
                  </a:lnTo>
                  <a:lnTo>
                    <a:pt x="153470" y="0"/>
                  </a:lnTo>
                  <a:close/>
                </a:path>
              </a:pathLst>
            </a:custGeom>
            <a:solidFill>
              <a:srgbClr val="9B92C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9154006" y="4449101"/>
              <a:ext cx="307975" cy="154305"/>
            </a:xfrm>
            <a:custGeom>
              <a:rect b="b" l="l" r="r" t="t"/>
              <a:pathLst>
                <a:path extrusionOk="0" h="154304" w="307975">
                  <a:moveTo>
                    <a:pt x="307624" y="0"/>
                  </a:moveTo>
                  <a:lnTo>
                    <a:pt x="153470" y="0"/>
                  </a:lnTo>
                  <a:lnTo>
                    <a:pt x="0" y="154037"/>
                  </a:lnTo>
                  <a:lnTo>
                    <a:pt x="153470" y="154037"/>
                  </a:lnTo>
                  <a:lnTo>
                    <a:pt x="3076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9154006" y="4603139"/>
              <a:ext cx="153670" cy="308610"/>
            </a:xfrm>
            <a:custGeom>
              <a:rect b="b" l="l" r="r" t="t"/>
              <a:pathLst>
                <a:path extrusionOk="0" h="308610" w="153670">
                  <a:moveTo>
                    <a:pt x="153470" y="0"/>
                  </a:moveTo>
                  <a:lnTo>
                    <a:pt x="0" y="154037"/>
                  </a:lnTo>
                  <a:lnTo>
                    <a:pt x="0" y="308075"/>
                  </a:lnTo>
                  <a:lnTo>
                    <a:pt x="153470" y="154037"/>
                  </a:lnTo>
                  <a:lnTo>
                    <a:pt x="153470" y="0"/>
                  </a:lnTo>
                  <a:close/>
                </a:path>
              </a:pathLst>
            </a:custGeom>
            <a:solidFill>
              <a:srgbClr val="9B92C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9307477" y="4603139"/>
              <a:ext cx="154305" cy="308610"/>
            </a:xfrm>
            <a:custGeom>
              <a:rect b="b" l="l" r="r" t="t"/>
              <a:pathLst>
                <a:path extrusionOk="0" h="308610" w="154304">
                  <a:moveTo>
                    <a:pt x="0" y="0"/>
                  </a:moveTo>
                  <a:lnTo>
                    <a:pt x="0" y="154037"/>
                  </a:lnTo>
                  <a:lnTo>
                    <a:pt x="154153" y="308075"/>
                  </a:lnTo>
                  <a:lnTo>
                    <a:pt x="154153" y="15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9615770" y="4295063"/>
              <a:ext cx="154305" cy="308610"/>
            </a:xfrm>
            <a:custGeom>
              <a:rect b="b" l="l" r="r" t="t"/>
              <a:pathLst>
                <a:path extrusionOk="0" h="308610" w="154304">
                  <a:moveTo>
                    <a:pt x="154153" y="0"/>
                  </a:moveTo>
                  <a:lnTo>
                    <a:pt x="0" y="154037"/>
                  </a:lnTo>
                  <a:lnTo>
                    <a:pt x="0" y="308075"/>
                  </a:lnTo>
                  <a:lnTo>
                    <a:pt x="154153" y="154037"/>
                  </a:lnTo>
                  <a:lnTo>
                    <a:pt x="154153" y="0"/>
                  </a:lnTo>
                  <a:close/>
                </a:path>
              </a:pathLst>
            </a:custGeom>
            <a:solidFill>
              <a:srgbClr val="9B92C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9461630" y="4295063"/>
              <a:ext cx="154305" cy="308610"/>
            </a:xfrm>
            <a:custGeom>
              <a:rect b="b" l="l" r="r" t="t"/>
              <a:pathLst>
                <a:path extrusionOk="0" h="308610" w="154304">
                  <a:moveTo>
                    <a:pt x="0" y="0"/>
                  </a:moveTo>
                  <a:lnTo>
                    <a:pt x="0" y="154037"/>
                  </a:lnTo>
                  <a:lnTo>
                    <a:pt x="154139" y="308075"/>
                  </a:lnTo>
                  <a:lnTo>
                    <a:pt x="154139" y="154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9461630" y="4757177"/>
              <a:ext cx="308610" cy="154305"/>
            </a:xfrm>
            <a:custGeom>
              <a:rect b="b" l="l" r="r" t="t"/>
              <a:pathLst>
                <a:path extrusionOk="0" h="154304" w="308609">
                  <a:moveTo>
                    <a:pt x="154139" y="0"/>
                  </a:moveTo>
                  <a:lnTo>
                    <a:pt x="0" y="0"/>
                  </a:lnTo>
                  <a:lnTo>
                    <a:pt x="154139" y="154037"/>
                  </a:lnTo>
                  <a:lnTo>
                    <a:pt x="308292" y="154037"/>
                  </a:lnTo>
                  <a:lnTo>
                    <a:pt x="154139" y="0"/>
                  </a:lnTo>
                  <a:close/>
                </a:path>
              </a:pathLst>
            </a:custGeom>
            <a:solidFill>
              <a:srgbClr val="9B92C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9461630" y="4603139"/>
              <a:ext cx="308610" cy="154305"/>
            </a:xfrm>
            <a:custGeom>
              <a:rect b="b" l="l" r="r" t="t"/>
              <a:pathLst>
                <a:path extrusionOk="0" h="154304" w="308609">
                  <a:moveTo>
                    <a:pt x="308292" y="0"/>
                  </a:moveTo>
                  <a:lnTo>
                    <a:pt x="154139" y="0"/>
                  </a:lnTo>
                  <a:lnTo>
                    <a:pt x="0" y="154037"/>
                  </a:lnTo>
                  <a:lnTo>
                    <a:pt x="154139" y="154037"/>
                  </a:lnTo>
                  <a:lnTo>
                    <a:pt x="308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2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6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Sintesi</a:t>
            </a:r>
            <a:endParaRPr/>
          </a:p>
        </p:txBody>
      </p:sp>
      <p:sp>
        <p:nvSpPr>
          <p:cNvPr id="539" name="Google Shape;539;p2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2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1" name="Google Shape;541;p26"/>
          <p:cNvSpPr txBox="1"/>
          <p:nvPr>
            <p:ph idx="1" type="body"/>
          </p:nvPr>
        </p:nvSpPr>
        <p:spPr>
          <a:xfrm>
            <a:off x="712787" y="1823973"/>
            <a:ext cx="10766425" cy="3592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Esiste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una marea </a:t>
            </a:r>
            <a:r>
              <a:rPr lang="en-US"/>
              <a:t>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informazioni sulla sicurezza </a:t>
            </a:r>
            <a:r>
              <a:rPr lang="en-US"/>
              <a:t>e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eventi </a:t>
            </a:r>
            <a:r>
              <a:rPr lang="en-US"/>
              <a:t>che possono essere utilizzati per supportare la sicurezza.</a:t>
            </a:r>
            <a:endParaRPr/>
          </a:p>
          <a:p>
            <a:pPr indent="0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operazioni</a:t>
            </a:r>
            <a:endParaRPr/>
          </a:p>
          <a:p>
            <a:pPr indent="-286385" lvl="0" marL="3371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Una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sfida </a:t>
            </a:r>
            <a:r>
              <a:rPr lang="en-US"/>
              <a:t>importante è rappresentata dal sovraccarico di dati a causa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delle enormi quantità </a:t>
            </a:r>
            <a:r>
              <a:rPr lang="en-US"/>
              <a:t>di informazioni sulla sicurezza provenienti da</a:t>
            </a:r>
            <a:endParaRPr/>
          </a:p>
          <a:p>
            <a:pPr indent="0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 moltitudine di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fonti</a:t>
            </a:r>
            <a:endParaRPr/>
          </a:p>
          <a:p>
            <a:pPr indent="-286385" lvl="0" marL="3371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Le soluzioni di Security Information and Event Management </a:t>
            </a:r>
            <a:r>
              <a:rPr lang="en-US"/>
              <a:t>(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SIEM</a:t>
            </a:r>
            <a:r>
              <a:rPr lang="en-US"/>
              <a:t>) sono destinate a risolvere questo problema.</a:t>
            </a:r>
            <a:endParaRPr/>
          </a:p>
          <a:p>
            <a:pPr indent="0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sfida</a:t>
            </a:r>
            <a:endParaRPr/>
          </a:p>
          <a:p>
            <a:pPr indent="-286385" lvl="0" marL="3371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Le soluzioni SIEM </a:t>
            </a:r>
            <a:r>
              <a:rPr lang="en-US"/>
              <a:t>ingeriscono dati di vario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tipo</a:t>
            </a:r>
            <a:r>
              <a:rPr lang="en-US"/>
              <a:t>, li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normalizzano </a:t>
            </a:r>
            <a:r>
              <a:rPr lang="en-US"/>
              <a:t>e forniscono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visualizzazione </a:t>
            </a:r>
            <a:r>
              <a:rPr lang="en-US"/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analisi.</a:t>
            </a:r>
            <a:endParaRPr/>
          </a:p>
          <a:p>
            <a:pPr indent="0" lvl="0" marL="337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strumenti </a:t>
            </a:r>
            <a:r>
              <a:rPr lang="en-US"/>
              <a:t>di supporto alle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operazioni di sicurezza</a:t>
            </a:r>
            <a:endParaRPr/>
          </a:p>
          <a:p>
            <a:pPr indent="-286385" lvl="0" marL="3371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Esistono </a:t>
            </a:r>
            <a:r>
              <a:rPr lang="en-US"/>
              <a:t>diverse soluzioni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commerciali </a:t>
            </a:r>
            <a:r>
              <a:rPr lang="en-US"/>
              <a:t>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open-source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7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547" name="Google Shape;547;p27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27"/>
          <p:cNvSpPr txBox="1"/>
          <p:nvPr>
            <p:ph type="title"/>
          </p:nvPr>
        </p:nvSpPr>
        <p:spPr>
          <a:xfrm>
            <a:off x="875347" y="302640"/>
            <a:ext cx="4170045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marR="5080" rtl="0" algn="l">
              <a:lnSpc>
                <a:spcPct val="9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</a:rPr>
              <a:t>Connettersi con CyberSecPro: </a:t>
            </a:r>
            <a:r>
              <a:rPr lang="en-US" sz="2800"/>
              <a:t>come registrarsi e altre informazioni pratiche</a:t>
            </a:r>
            <a:endParaRPr sz="2800"/>
          </a:p>
        </p:txBody>
      </p:sp>
      <p:sp>
        <p:nvSpPr>
          <p:cNvPr id="550" name="Google Shape;550;p27"/>
          <p:cNvSpPr txBox="1"/>
          <p:nvPr/>
        </p:nvSpPr>
        <p:spPr>
          <a:xfrm>
            <a:off x="875347" y="1992081"/>
            <a:ext cx="4283700" cy="20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7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165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3060" rtl="0" algn="l">
              <a:lnSpc>
                <a:spcPct val="108687"/>
              </a:lnSpc>
              <a:spcBef>
                <a:spcPts val="161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90200"/>
              </a:lnSpc>
              <a:spcBef>
                <a:spcPts val="136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https://www.linkedin.com/company/cy 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1" name="Google Shape;551;p27"/>
          <p:cNvGrpSpPr/>
          <p:nvPr/>
        </p:nvGrpSpPr>
        <p:grpSpPr>
          <a:xfrm>
            <a:off x="934719" y="60946"/>
            <a:ext cx="11257280" cy="6797053"/>
            <a:chOff x="934719" y="60946"/>
            <a:chExt cx="11257280" cy="6797053"/>
          </a:xfrm>
        </p:grpSpPr>
        <p:pic>
          <p:nvPicPr>
            <p:cNvPr id="552" name="Google Shape;552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1119" y="60946"/>
              <a:ext cx="7040880" cy="6797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6699" y="256540"/>
              <a:ext cx="6558280" cy="6344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4719" y="4396739"/>
              <a:ext cx="4358639" cy="21945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8"/>
          <p:cNvSpPr/>
          <p:nvPr/>
        </p:nvSpPr>
        <p:spPr>
          <a:xfrm>
            <a:off x="6490708" y="32561"/>
            <a:ext cx="5348605" cy="6823709"/>
          </a:xfrm>
          <a:custGeom>
            <a:rect b="b" l="l" r="r" t="t"/>
            <a:pathLst>
              <a:path extrusionOk="0" h="6823709" w="5348605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28"/>
          <p:cNvGrpSpPr/>
          <p:nvPr/>
        </p:nvGrpSpPr>
        <p:grpSpPr>
          <a:xfrm>
            <a:off x="4064092" y="1270"/>
            <a:ext cx="2923447" cy="6856730"/>
            <a:chOff x="4064092" y="1270"/>
            <a:chExt cx="2923447" cy="6856730"/>
          </a:xfrm>
        </p:grpSpPr>
        <p:sp>
          <p:nvSpPr>
            <p:cNvPr id="562" name="Google Shape;562;p28"/>
            <p:cNvSpPr/>
            <p:nvPr/>
          </p:nvSpPr>
          <p:spPr>
            <a:xfrm>
              <a:off x="545338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4442459" y="50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40640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28"/>
          <p:cNvSpPr txBox="1"/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8"/>
          <p:cNvSpPr txBox="1"/>
          <p:nvPr/>
        </p:nvSpPr>
        <p:spPr>
          <a:xfrm>
            <a:off x="7050405" y="3732783"/>
            <a:ext cx="316293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80" name="Google Shape;80;p3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3" name="Google Shape;8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3"/>
          <p:cNvSpPr txBox="1"/>
          <p:nvPr>
            <p:ph type="title"/>
          </p:nvPr>
        </p:nvSpPr>
        <p:spPr>
          <a:xfrm>
            <a:off x="6456426" y="728502"/>
            <a:ext cx="46305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850">
            <a:spAutoFit/>
          </a:bodyPr>
          <a:lstStyle/>
          <a:p>
            <a:pPr indent="0" lvl="0" marL="12700" marR="508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Protezione di rete per i sistemi di controllo dell'energia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6456426" y="2367978"/>
            <a:ext cx="5117465" cy="316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675" marR="128270" rtl="0" algn="l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Argomento-1: Introduzione alla protezione delle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675" marR="49784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Argomento-2: Debolezze e attacchi comuni alla sicurezza nelle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31940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 3: Protezione essenziale per il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206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675" marR="50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AF50"/>
                </a:solidFill>
                <a:latin typeface="Verdana"/>
                <a:ea typeface="Verdana"/>
                <a:cs typeface="Verdana"/>
                <a:sym typeface="Verdana"/>
              </a:rPr>
              <a:t>Argomento 4: Protezione avanzata per le reti di controllo dell'energia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93" name="Google Shape;9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4"/>
            <p:cNvSpPr/>
            <p:nvPr/>
          </p:nvSpPr>
          <p:spPr>
            <a:xfrm>
              <a:off x="7251065" y="42672"/>
              <a:ext cx="2801620" cy="6792595"/>
            </a:xfrm>
            <a:custGeom>
              <a:rect b="b" l="l" r="r" t="t"/>
              <a:pathLst>
                <a:path extrusionOk="0" h="6792595" w="2801620">
                  <a:moveTo>
                    <a:pt x="1734129" y="1504919"/>
                  </a:moveTo>
                  <a:lnTo>
                    <a:pt x="1686578" y="1509743"/>
                  </a:lnTo>
                  <a:lnTo>
                    <a:pt x="1642443" y="1526349"/>
                  </a:lnTo>
                  <a:lnTo>
                    <a:pt x="1603991" y="1553539"/>
                  </a:lnTo>
                  <a:lnTo>
                    <a:pt x="1573490" y="1590112"/>
                  </a:lnTo>
                  <a:lnTo>
                    <a:pt x="1553209" y="1634870"/>
                  </a:lnTo>
                  <a:lnTo>
                    <a:pt x="1107948" y="3075558"/>
                  </a:lnTo>
                  <a:lnTo>
                    <a:pt x="5587" y="6775306"/>
                  </a:lnTo>
                  <a:lnTo>
                    <a:pt x="1396" y="6787885"/>
                  </a:lnTo>
                  <a:lnTo>
                    <a:pt x="0" y="6791655"/>
                  </a:lnTo>
                  <a:lnTo>
                    <a:pt x="26669" y="6792588"/>
                  </a:lnTo>
                  <a:lnTo>
                    <a:pt x="1133220" y="3084067"/>
                  </a:lnTo>
                  <a:lnTo>
                    <a:pt x="1578355" y="1643506"/>
                  </a:lnTo>
                  <a:lnTo>
                    <a:pt x="1600914" y="1598152"/>
                  </a:lnTo>
                  <a:lnTo>
                    <a:pt x="1635408" y="1563131"/>
                  </a:lnTo>
                  <a:lnTo>
                    <a:pt x="1678473" y="1540271"/>
                  </a:lnTo>
                  <a:lnTo>
                    <a:pt x="1726744" y="1531401"/>
                  </a:lnTo>
                  <a:lnTo>
                    <a:pt x="1823307" y="1531401"/>
                  </a:lnTo>
                  <a:lnTo>
                    <a:pt x="1816925" y="1527117"/>
                  </a:lnTo>
                  <a:lnTo>
                    <a:pt x="1782826" y="1513077"/>
                  </a:lnTo>
                  <a:lnTo>
                    <a:pt x="1734129" y="1504919"/>
                  </a:lnTo>
                  <a:close/>
                </a:path>
                <a:path extrusionOk="0" h="6792595" w="2801620">
                  <a:moveTo>
                    <a:pt x="1823307" y="1531401"/>
                  </a:moveTo>
                  <a:lnTo>
                    <a:pt x="1726744" y="1531401"/>
                  </a:lnTo>
                  <a:lnTo>
                    <a:pt x="1776856" y="1538351"/>
                  </a:lnTo>
                  <a:lnTo>
                    <a:pt x="1805721" y="1550521"/>
                  </a:lnTo>
                  <a:lnTo>
                    <a:pt x="1852830" y="1589339"/>
                  </a:lnTo>
                  <a:lnTo>
                    <a:pt x="1881868" y="1644409"/>
                  </a:lnTo>
                  <a:lnTo>
                    <a:pt x="1887743" y="1674606"/>
                  </a:lnTo>
                  <a:lnTo>
                    <a:pt x="1887356" y="1705540"/>
                  </a:lnTo>
                  <a:lnTo>
                    <a:pt x="1880742" y="1736725"/>
                  </a:lnTo>
                  <a:lnTo>
                    <a:pt x="1587880" y="2684906"/>
                  </a:lnTo>
                  <a:lnTo>
                    <a:pt x="1579670" y="2733603"/>
                  </a:lnTo>
                  <a:lnTo>
                    <a:pt x="1584466" y="2781154"/>
                  </a:lnTo>
                  <a:lnTo>
                    <a:pt x="1601073" y="2825289"/>
                  </a:lnTo>
                  <a:lnTo>
                    <a:pt x="1628295" y="2863741"/>
                  </a:lnTo>
                  <a:lnTo>
                    <a:pt x="1664936" y="2894242"/>
                  </a:lnTo>
                  <a:lnTo>
                    <a:pt x="1709801" y="2914523"/>
                  </a:lnTo>
                  <a:lnTo>
                    <a:pt x="1761450" y="2922484"/>
                  </a:lnTo>
                  <a:lnTo>
                    <a:pt x="1811856" y="2916034"/>
                  </a:lnTo>
                  <a:lnTo>
                    <a:pt x="1854850" y="2897766"/>
                  </a:lnTo>
                  <a:lnTo>
                    <a:pt x="1761096" y="2897766"/>
                  </a:lnTo>
                  <a:lnTo>
                    <a:pt x="1716912" y="2890519"/>
                  </a:lnTo>
                  <a:lnTo>
                    <a:pt x="1671558" y="2867962"/>
                  </a:lnTo>
                  <a:lnTo>
                    <a:pt x="1636537" y="2833475"/>
                  </a:lnTo>
                  <a:lnTo>
                    <a:pt x="1613677" y="2790429"/>
                  </a:lnTo>
                  <a:lnTo>
                    <a:pt x="1604807" y="2742196"/>
                  </a:lnTo>
                  <a:lnTo>
                    <a:pt x="1611756" y="2692145"/>
                  </a:lnTo>
                  <a:lnTo>
                    <a:pt x="1904745" y="1743964"/>
                  </a:lnTo>
                  <a:lnTo>
                    <a:pt x="1911973" y="1708550"/>
                  </a:lnTo>
                  <a:lnTo>
                    <a:pt x="1912165" y="1674606"/>
                  </a:lnTo>
                  <a:lnTo>
                    <a:pt x="1912175" y="1672780"/>
                  </a:lnTo>
                  <a:lnTo>
                    <a:pt x="1905424" y="1637486"/>
                  </a:lnTo>
                  <a:lnTo>
                    <a:pt x="1891791" y="1603502"/>
                  </a:lnTo>
                  <a:lnTo>
                    <a:pt x="1871979" y="1572817"/>
                  </a:lnTo>
                  <a:lnTo>
                    <a:pt x="1846833" y="1547193"/>
                  </a:lnTo>
                  <a:lnTo>
                    <a:pt x="1823307" y="1531401"/>
                  </a:lnTo>
                  <a:close/>
                </a:path>
                <a:path extrusionOk="0" h="6792595" w="2801620">
                  <a:moveTo>
                    <a:pt x="2774441" y="0"/>
                  </a:moveTo>
                  <a:lnTo>
                    <a:pt x="2291206" y="1548638"/>
                  </a:lnTo>
                  <a:lnTo>
                    <a:pt x="1904364" y="2811779"/>
                  </a:lnTo>
                  <a:lnTo>
                    <a:pt x="1878286" y="2848607"/>
                  </a:lnTo>
                  <a:lnTo>
                    <a:pt x="1844142" y="2875853"/>
                  </a:lnTo>
                  <a:lnTo>
                    <a:pt x="1804293" y="2892558"/>
                  </a:lnTo>
                  <a:lnTo>
                    <a:pt x="1761096" y="2897766"/>
                  </a:lnTo>
                  <a:lnTo>
                    <a:pt x="1854850" y="2897766"/>
                  </a:lnTo>
                  <a:lnTo>
                    <a:pt x="1858281" y="2896308"/>
                  </a:lnTo>
                  <a:lnTo>
                    <a:pt x="1897988" y="2864438"/>
                  </a:lnTo>
                  <a:lnTo>
                    <a:pt x="1928240" y="2821558"/>
                  </a:lnTo>
                  <a:lnTo>
                    <a:pt x="1928240" y="2820289"/>
                  </a:lnTo>
                  <a:lnTo>
                    <a:pt x="2315082" y="1555877"/>
                  </a:lnTo>
                  <a:lnTo>
                    <a:pt x="2801111" y="2158"/>
                  </a:lnTo>
                  <a:lnTo>
                    <a:pt x="2794515" y="1214"/>
                  </a:lnTo>
                  <a:lnTo>
                    <a:pt x="2787872" y="603"/>
                  </a:lnTo>
                  <a:lnTo>
                    <a:pt x="2781180" y="230"/>
                  </a:lnTo>
                  <a:lnTo>
                    <a:pt x="277444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Ordine del giorno</a:t>
            </a:r>
            <a:endParaRPr sz="3600"/>
          </a:p>
        </p:txBody>
      </p:sp>
      <p:sp>
        <p:nvSpPr>
          <p:cNvPr id="98" name="Google Shape;98;p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888682" y="1841754"/>
            <a:ext cx="38793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4225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o1. </a:t>
            </a:r>
            <a:r>
              <a:rPr lang="en-US" sz="18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Monitoraggio della sicurezza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aseline="30000" lang="en-US" sz="4225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o2. </a:t>
            </a:r>
            <a:r>
              <a:rPr lang="en-US" sz="18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Fonti di informazioni SIEM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4225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o3. </a:t>
            </a:r>
            <a:r>
              <a:rPr lang="en-US" sz="18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Funzionalità SIEM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4225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o4. </a:t>
            </a:r>
            <a:r>
              <a:rPr lang="en-US" sz="18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Esempi di soluzioni SIEM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3180" rtl="0" algn="l">
              <a:lnSpc>
                <a:spcPct val="100000"/>
              </a:lnSpc>
              <a:spcBef>
                <a:spcPts val="1989"/>
              </a:spcBef>
              <a:spcAft>
                <a:spcPts val="0"/>
              </a:spcAft>
              <a:buNone/>
            </a:pPr>
            <a:r>
              <a:rPr baseline="30000" lang="en-US" sz="4225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o5. </a:t>
            </a:r>
            <a:r>
              <a:rPr lang="en-US" sz="18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Elasticsearch e Kibana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875347" y="697547"/>
            <a:ext cx="1044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Obiettivi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764612" y="1272234"/>
            <a:ext cx="10040100" cy="4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Al termine di questa sessione, dovreste essere in grado di ...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6223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Descrivere 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diversi tipi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informazioni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eventi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sicurezza.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337185" lvl="0" marL="622300" marR="39941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Tahoma"/>
              <a:buAutoNum type="arabicPeriod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Associare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 diversi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tipi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informazioni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eventi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sicurezza agli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strumenti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 li generano (ad esempio, gli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avvisi di rilevamento degli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attacchi provengono da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IDS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ecc.)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7185" lvl="0" marL="6223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Spiegare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le sfide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gestione delle informazioni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degli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eventi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sicurezza e il modo in cui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le soluzioni SIEM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affrontano tali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sfide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ovvero descrivere il loro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scopo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336550" lvl="0" marL="6223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Tahoma"/>
              <a:buAutoNum type="arabicPeriod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Descrivere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funzionalità che le soluzioni SIEM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tipicamente forniscono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7185" lvl="0" marL="622300" marR="14604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Elencare le principali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soluzioni SIEM disponibili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sul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mercato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commerciali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open source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) e le loro caratteristiche.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8" name="Google Shape;108;p5"/>
          <p:cNvGrpSpPr/>
          <p:nvPr/>
        </p:nvGrpSpPr>
        <p:grpSpPr>
          <a:xfrm>
            <a:off x="9872064" y="1002421"/>
            <a:ext cx="1674494" cy="1674569"/>
            <a:chOff x="9872064" y="1002421"/>
            <a:chExt cx="1674494" cy="1674569"/>
          </a:xfrm>
        </p:grpSpPr>
        <p:sp>
          <p:nvSpPr>
            <p:cNvPr id="109" name="Google Shape;109;p5"/>
            <p:cNvSpPr/>
            <p:nvPr/>
          </p:nvSpPr>
          <p:spPr>
            <a:xfrm>
              <a:off x="10463248" y="1002421"/>
              <a:ext cx="1083310" cy="1080770"/>
            </a:xfrm>
            <a:custGeom>
              <a:rect b="b" l="l" r="r" t="t"/>
              <a:pathLst>
                <a:path extrusionOk="0" h="1080770" w="1083309">
                  <a:moveTo>
                    <a:pt x="870841" y="0"/>
                  </a:moveTo>
                  <a:lnTo>
                    <a:pt x="637758" y="233102"/>
                  </a:lnTo>
                  <a:lnTo>
                    <a:pt x="650471" y="343295"/>
                  </a:lnTo>
                  <a:lnTo>
                    <a:pt x="311441" y="682353"/>
                  </a:lnTo>
                  <a:lnTo>
                    <a:pt x="288437" y="672122"/>
                  </a:lnTo>
                  <a:lnTo>
                    <a:pt x="264051" y="664076"/>
                  </a:lnTo>
                  <a:lnTo>
                    <a:pt x="238473" y="658811"/>
                  </a:lnTo>
                  <a:lnTo>
                    <a:pt x="211893" y="656924"/>
                  </a:lnTo>
                  <a:lnTo>
                    <a:pt x="163461" y="662546"/>
                  </a:lnTo>
                  <a:lnTo>
                    <a:pt x="118920" y="678548"/>
                  </a:lnTo>
                  <a:lnTo>
                    <a:pt x="79568" y="703632"/>
                  </a:lnTo>
                  <a:lnTo>
                    <a:pt x="46703" y="736500"/>
                  </a:lnTo>
                  <a:lnTo>
                    <a:pt x="21621" y="775857"/>
                  </a:lnTo>
                  <a:lnTo>
                    <a:pt x="5621" y="820405"/>
                  </a:lnTo>
                  <a:lnTo>
                    <a:pt x="0" y="868845"/>
                  </a:lnTo>
                  <a:lnTo>
                    <a:pt x="5621" y="917282"/>
                  </a:lnTo>
                  <a:lnTo>
                    <a:pt x="21621" y="961827"/>
                  </a:lnTo>
                  <a:lnTo>
                    <a:pt x="46703" y="1001182"/>
                  </a:lnTo>
                  <a:lnTo>
                    <a:pt x="79568" y="1034050"/>
                  </a:lnTo>
                  <a:lnTo>
                    <a:pt x="118920" y="1059133"/>
                  </a:lnTo>
                  <a:lnTo>
                    <a:pt x="163461" y="1075134"/>
                  </a:lnTo>
                  <a:lnTo>
                    <a:pt x="211893" y="1080756"/>
                  </a:lnTo>
                  <a:lnTo>
                    <a:pt x="260311" y="1075134"/>
                  </a:lnTo>
                  <a:lnTo>
                    <a:pt x="304840" y="1059133"/>
                  </a:lnTo>
                  <a:lnTo>
                    <a:pt x="344185" y="1034050"/>
                  </a:lnTo>
                  <a:lnTo>
                    <a:pt x="377045" y="1001182"/>
                  </a:lnTo>
                  <a:lnTo>
                    <a:pt x="402124" y="961827"/>
                  </a:lnTo>
                  <a:lnTo>
                    <a:pt x="418123" y="917282"/>
                  </a:lnTo>
                  <a:lnTo>
                    <a:pt x="423745" y="868845"/>
                  </a:lnTo>
                  <a:lnTo>
                    <a:pt x="422189" y="842587"/>
                  </a:lnTo>
                  <a:lnTo>
                    <a:pt x="417653" y="817717"/>
                  </a:lnTo>
                  <a:lnTo>
                    <a:pt x="410336" y="794038"/>
                  </a:lnTo>
                  <a:lnTo>
                    <a:pt x="400437" y="771356"/>
                  </a:lnTo>
                  <a:lnTo>
                    <a:pt x="739467" y="432298"/>
                  </a:lnTo>
                  <a:lnTo>
                    <a:pt x="849652" y="445013"/>
                  </a:lnTo>
                  <a:lnTo>
                    <a:pt x="1082735" y="211911"/>
                  </a:lnTo>
                  <a:lnTo>
                    <a:pt x="892031" y="190719"/>
                  </a:lnTo>
                  <a:lnTo>
                    <a:pt x="87084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463248" y="1002421"/>
              <a:ext cx="1083310" cy="1080770"/>
            </a:xfrm>
            <a:custGeom>
              <a:rect b="b" l="l" r="r" t="t"/>
              <a:pathLst>
                <a:path extrusionOk="0" h="1080770" w="1083309">
                  <a:moveTo>
                    <a:pt x="892031" y="190719"/>
                  </a:moveTo>
                  <a:lnTo>
                    <a:pt x="870841" y="0"/>
                  </a:lnTo>
                  <a:lnTo>
                    <a:pt x="637758" y="233102"/>
                  </a:lnTo>
                  <a:lnTo>
                    <a:pt x="650471" y="343295"/>
                  </a:lnTo>
                  <a:lnTo>
                    <a:pt x="311441" y="682353"/>
                  </a:lnTo>
                  <a:lnTo>
                    <a:pt x="288437" y="672122"/>
                  </a:lnTo>
                  <a:lnTo>
                    <a:pt x="264051" y="664076"/>
                  </a:lnTo>
                  <a:lnTo>
                    <a:pt x="238473" y="658811"/>
                  </a:lnTo>
                  <a:lnTo>
                    <a:pt x="211893" y="656924"/>
                  </a:lnTo>
                  <a:lnTo>
                    <a:pt x="163461" y="662546"/>
                  </a:lnTo>
                  <a:lnTo>
                    <a:pt x="118920" y="678548"/>
                  </a:lnTo>
                  <a:lnTo>
                    <a:pt x="79568" y="703632"/>
                  </a:lnTo>
                  <a:lnTo>
                    <a:pt x="46703" y="736500"/>
                  </a:lnTo>
                  <a:lnTo>
                    <a:pt x="21621" y="775857"/>
                  </a:lnTo>
                  <a:lnTo>
                    <a:pt x="5621" y="820405"/>
                  </a:lnTo>
                  <a:lnTo>
                    <a:pt x="0" y="868845"/>
                  </a:lnTo>
                  <a:lnTo>
                    <a:pt x="5621" y="917282"/>
                  </a:lnTo>
                  <a:lnTo>
                    <a:pt x="21621" y="961827"/>
                  </a:lnTo>
                  <a:lnTo>
                    <a:pt x="46703" y="1001182"/>
                  </a:lnTo>
                  <a:lnTo>
                    <a:pt x="79568" y="1034050"/>
                  </a:lnTo>
                  <a:lnTo>
                    <a:pt x="118920" y="1059133"/>
                  </a:lnTo>
                  <a:lnTo>
                    <a:pt x="163461" y="1075134"/>
                  </a:lnTo>
                  <a:lnTo>
                    <a:pt x="211893" y="1080756"/>
                  </a:lnTo>
                  <a:lnTo>
                    <a:pt x="260311" y="1075134"/>
                  </a:lnTo>
                  <a:lnTo>
                    <a:pt x="304840" y="1059133"/>
                  </a:lnTo>
                  <a:lnTo>
                    <a:pt x="344185" y="1034050"/>
                  </a:lnTo>
                  <a:lnTo>
                    <a:pt x="377045" y="1001182"/>
                  </a:lnTo>
                  <a:lnTo>
                    <a:pt x="402124" y="961827"/>
                  </a:lnTo>
                  <a:lnTo>
                    <a:pt x="418123" y="917282"/>
                  </a:lnTo>
                  <a:lnTo>
                    <a:pt x="423745" y="868845"/>
                  </a:lnTo>
                  <a:lnTo>
                    <a:pt x="422189" y="842587"/>
                  </a:lnTo>
                  <a:lnTo>
                    <a:pt x="417653" y="817717"/>
                  </a:lnTo>
                  <a:lnTo>
                    <a:pt x="410336" y="794038"/>
                  </a:lnTo>
                  <a:lnTo>
                    <a:pt x="400437" y="771356"/>
                  </a:lnTo>
                  <a:lnTo>
                    <a:pt x="739467" y="432298"/>
                  </a:lnTo>
                  <a:lnTo>
                    <a:pt x="849652" y="445013"/>
                  </a:lnTo>
                  <a:lnTo>
                    <a:pt x="1082735" y="211911"/>
                  </a:lnTo>
                  <a:lnTo>
                    <a:pt x="892031" y="190719"/>
                  </a:lnTo>
                  <a:close/>
                </a:path>
              </a:pathLst>
            </a:custGeom>
            <a:noFill/>
            <a:ln cap="flat" cmpd="sng" w="21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9872064" y="1065995"/>
              <a:ext cx="1610360" cy="1610995"/>
            </a:xfrm>
            <a:custGeom>
              <a:rect b="b" l="l" r="r" t="t"/>
              <a:pathLst>
                <a:path extrusionOk="0" h="1610995" w="1610359">
                  <a:moveTo>
                    <a:pt x="805196" y="0"/>
                  </a:moveTo>
                  <a:lnTo>
                    <a:pt x="757857" y="1365"/>
                  </a:lnTo>
                  <a:lnTo>
                    <a:pt x="711242" y="5413"/>
                  </a:lnTo>
                  <a:lnTo>
                    <a:pt x="665426" y="12067"/>
                  </a:lnTo>
                  <a:lnTo>
                    <a:pt x="620484" y="21252"/>
                  </a:lnTo>
                  <a:lnTo>
                    <a:pt x="576492" y="32893"/>
                  </a:lnTo>
                  <a:lnTo>
                    <a:pt x="533526" y="46915"/>
                  </a:lnTo>
                  <a:lnTo>
                    <a:pt x="491660" y="63242"/>
                  </a:lnTo>
                  <a:lnTo>
                    <a:pt x="450969" y="81799"/>
                  </a:lnTo>
                  <a:lnTo>
                    <a:pt x="411530" y="102510"/>
                  </a:lnTo>
                  <a:lnTo>
                    <a:pt x="373416" y="125301"/>
                  </a:lnTo>
                  <a:lnTo>
                    <a:pt x="336704" y="150096"/>
                  </a:lnTo>
                  <a:lnTo>
                    <a:pt x="301470" y="176819"/>
                  </a:lnTo>
                  <a:lnTo>
                    <a:pt x="267787" y="205397"/>
                  </a:lnTo>
                  <a:lnTo>
                    <a:pt x="235731" y="235752"/>
                  </a:lnTo>
                  <a:lnTo>
                    <a:pt x="205379" y="267810"/>
                  </a:lnTo>
                  <a:lnTo>
                    <a:pt x="176804" y="301496"/>
                  </a:lnTo>
                  <a:lnTo>
                    <a:pt x="150083" y="336734"/>
                  </a:lnTo>
                  <a:lnTo>
                    <a:pt x="125290" y="373449"/>
                  </a:lnTo>
                  <a:lnTo>
                    <a:pt x="102501" y="411566"/>
                  </a:lnTo>
                  <a:lnTo>
                    <a:pt x="81792" y="451009"/>
                  </a:lnTo>
                  <a:lnTo>
                    <a:pt x="63237" y="491704"/>
                  </a:lnTo>
                  <a:lnTo>
                    <a:pt x="46911" y="533574"/>
                  </a:lnTo>
                  <a:lnTo>
                    <a:pt x="32891" y="576545"/>
                  </a:lnTo>
                  <a:lnTo>
                    <a:pt x="21251" y="620541"/>
                  </a:lnTo>
                  <a:lnTo>
                    <a:pt x="12066" y="665487"/>
                  </a:lnTo>
                  <a:lnTo>
                    <a:pt x="5413" y="711308"/>
                  </a:lnTo>
                  <a:lnTo>
                    <a:pt x="1365" y="757928"/>
                  </a:lnTo>
                  <a:lnTo>
                    <a:pt x="0" y="805272"/>
                  </a:lnTo>
                  <a:lnTo>
                    <a:pt x="1365" y="852615"/>
                  </a:lnTo>
                  <a:lnTo>
                    <a:pt x="5413" y="899234"/>
                  </a:lnTo>
                  <a:lnTo>
                    <a:pt x="12066" y="945054"/>
                  </a:lnTo>
                  <a:lnTo>
                    <a:pt x="21251" y="989999"/>
                  </a:lnTo>
                  <a:lnTo>
                    <a:pt x="32891" y="1033994"/>
                  </a:lnTo>
                  <a:lnTo>
                    <a:pt x="46911" y="1076965"/>
                  </a:lnTo>
                  <a:lnTo>
                    <a:pt x="63237" y="1118834"/>
                  </a:lnTo>
                  <a:lnTo>
                    <a:pt x="81792" y="1159528"/>
                  </a:lnTo>
                  <a:lnTo>
                    <a:pt x="102501" y="1198971"/>
                  </a:lnTo>
                  <a:lnTo>
                    <a:pt x="125290" y="1237087"/>
                  </a:lnTo>
                  <a:lnTo>
                    <a:pt x="150083" y="1273802"/>
                  </a:lnTo>
                  <a:lnTo>
                    <a:pt x="176804" y="1309040"/>
                  </a:lnTo>
                  <a:lnTo>
                    <a:pt x="205379" y="1342725"/>
                  </a:lnTo>
                  <a:lnTo>
                    <a:pt x="235731" y="1374783"/>
                  </a:lnTo>
                  <a:lnTo>
                    <a:pt x="267787" y="1405138"/>
                  </a:lnTo>
                  <a:lnTo>
                    <a:pt x="301470" y="1433715"/>
                  </a:lnTo>
                  <a:lnTo>
                    <a:pt x="336704" y="1460438"/>
                  </a:lnTo>
                  <a:lnTo>
                    <a:pt x="373416" y="1485233"/>
                  </a:lnTo>
                  <a:lnTo>
                    <a:pt x="411530" y="1508024"/>
                  </a:lnTo>
                  <a:lnTo>
                    <a:pt x="450969" y="1528735"/>
                  </a:lnTo>
                  <a:lnTo>
                    <a:pt x="491660" y="1547292"/>
                  </a:lnTo>
                  <a:lnTo>
                    <a:pt x="533526" y="1563619"/>
                  </a:lnTo>
                  <a:lnTo>
                    <a:pt x="576492" y="1577640"/>
                  </a:lnTo>
                  <a:lnTo>
                    <a:pt x="620484" y="1589281"/>
                  </a:lnTo>
                  <a:lnTo>
                    <a:pt x="665426" y="1598466"/>
                  </a:lnTo>
                  <a:lnTo>
                    <a:pt x="711242" y="1605120"/>
                  </a:lnTo>
                  <a:lnTo>
                    <a:pt x="757857" y="1609168"/>
                  </a:lnTo>
                  <a:lnTo>
                    <a:pt x="805196" y="1610534"/>
                  </a:lnTo>
                  <a:lnTo>
                    <a:pt x="852531" y="1609168"/>
                  </a:lnTo>
                  <a:lnTo>
                    <a:pt x="899143" y="1605120"/>
                  </a:lnTo>
                  <a:lnTo>
                    <a:pt x="944955" y="1598466"/>
                  </a:lnTo>
                  <a:lnTo>
                    <a:pt x="989893" y="1589281"/>
                  </a:lnTo>
                  <a:lnTo>
                    <a:pt x="1033881" y="1577640"/>
                  </a:lnTo>
                  <a:lnTo>
                    <a:pt x="1076845" y="1563619"/>
                  </a:lnTo>
                  <a:lnTo>
                    <a:pt x="1118709" y="1547292"/>
                  </a:lnTo>
                  <a:lnTo>
                    <a:pt x="1159397" y="1528735"/>
                  </a:lnTo>
                  <a:lnTo>
                    <a:pt x="1198834" y="1508024"/>
                  </a:lnTo>
                  <a:lnTo>
                    <a:pt x="1236945" y="1485233"/>
                  </a:lnTo>
                  <a:lnTo>
                    <a:pt x="1273655" y="1460438"/>
                  </a:lnTo>
                  <a:lnTo>
                    <a:pt x="1308889" y="1433715"/>
                  </a:lnTo>
                  <a:lnTo>
                    <a:pt x="1342570" y="1405138"/>
                  </a:lnTo>
                  <a:lnTo>
                    <a:pt x="1374624" y="1374783"/>
                  </a:lnTo>
                  <a:lnTo>
                    <a:pt x="1404976" y="1342725"/>
                  </a:lnTo>
                  <a:lnTo>
                    <a:pt x="1433549" y="1309040"/>
                  </a:lnTo>
                  <a:lnTo>
                    <a:pt x="1460270" y="1273802"/>
                  </a:lnTo>
                  <a:lnTo>
                    <a:pt x="1485062" y="1237087"/>
                  </a:lnTo>
                  <a:lnTo>
                    <a:pt x="1507850" y="1198971"/>
                  </a:lnTo>
                  <a:lnTo>
                    <a:pt x="1528560" y="1159528"/>
                  </a:lnTo>
                  <a:lnTo>
                    <a:pt x="1547114" y="1118834"/>
                  </a:lnTo>
                  <a:lnTo>
                    <a:pt x="1563440" y="1076965"/>
                  </a:lnTo>
                  <a:lnTo>
                    <a:pt x="1577460" y="1033994"/>
                  </a:lnTo>
                  <a:lnTo>
                    <a:pt x="1589100" y="989999"/>
                  </a:lnTo>
                  <a:lnTo>
                    <a:pt x="1598284" y="945054"/>
                  </a:lnTo>
                  <a:lnTo>
                    <a:pt x="1604938" y="899234"/>
                  </a:lnTo>
                  <a:lnTo>
                    <a:pt x="1608985" y="852615"/>
                  </a:lnTo>
                  <a:lnTo>
                    <a:pt x="1610351" y="805272"/>
                  </a:lnTo>
                  <a:lnTo>
                    <a:pt x="1608774" y="754120"/>
                  </a:lnTo>
                  <a:lnTo>
                    <a:pt x="1604093" y="704012"/>
                  </a:lnTo>
                  <a:lnTo>
                    <a:pt x="1596383" y="654998"/>
                  </a:lnTo>
                  <a:lnTo>
                    <a:pt x="1585718" y="607126"/>
                  </a:lnTo>
                  <a:lnTo>
                    <a:pt x="1572173" y="560447"/>
                  </a:lnTo>
                  <a:lnTo>
                    <a:pt x="1555821" y="515010"/>
                  </a:lnTo>
                  <a:lnTo>
                    <a:pt x="1536738" y="470864"/>
                  </a:lnTo>
                  <a:lnTo>
                    <a:pt x="1514999" y="428060"/>
                  </a:lnTo>
                  <a:lnTo>
                    <a:pt x="1472620" y="470442"/>
                  </a:lnTo>
                  <a:lnTo>
                    <a:pt x="1387862" y="459846"/>
                  </a:lnTo>
                  <a:lnTo>
                    <a:pt x="1411825" y="504335"/>
                  </a:lnTo>
                  <a:lnTo>
                    <a:pt x="1432712" y="550567"/>
                  </a:lnTo>
                  <a:lnTo>
                    <a:pt x="1450300" y="598467"/>
                  </a:lnTo>
                  <a:lnTo>
                    <a:pt x="1464367" y="647961"/>
                  </a:lnTo>
                  <a:lnTo>
                    <a:pt x="1474689" y="698976"/>
                  </a:lnTo>
                  <a:lnTo>
                    <a:pt x="1481046" y="751438"/>
                  </a:lnTo>
                  <a:lnTo>
                    <a:pt x="1483215" y="805272"/>
                  </a:lnTo>
                  <a:lnTo>
                    <a:pt x="1481504" y="853515"/>
                  </a:lnTo>
                  <a:lnTo>
                    <a:pt x="1476449" y="900873"/>
                  </a:lnTo>
                  <a:lnTo>
                    <a:pt x="1468168" y="947227"/>
                  </a:lnTo>
                  <a:lnTo>
                    <a:pt x="1456777" y="992460"/>
                  </a:lnTo>
                  <a:lnTo>
                    <a:pt x="1442393" y="1036457"/>
                  </a:lnTo>
                  <a:lnTo>
                    <a:pt x="1425134" y="1079099"/>
                  </a:lnTo>
                  <a:lnTo>
                    <a:pt x="1405116" y="1120269"/>
                  </a:lnTo>
                  <a:lnTo>
                    <a:pt x="1382457" y="1159852"/>
                  </a:lnTo>
                  <a:lnTo>
                    <a:pt x="1357274" y="1197728"/>
                  </a:lnTo>
                  <a:lnTo>
                    <a:pt x="1329683" y="1233783"/>
                  </a:lnTo>
                  <a:lnTo>
                    <a:pt x="1299802" y="1267898"/>
                  </a:lnTo>
                  <a:lnTo>
                    <a:pt x="1267748" y="1299956"/>
                  </a:lnTo>
                  <a:lnTo>
                    <a:pt x="1233638" y="1329840"/>
                  </a:lnTo>
                  <a:lnTo>
                    <a:pt x="1197588" y="1357434"/>
                  </a:lnTo>
                  <a:lnTo>
                    <a:pt x="1159717" y="1382620"/>
                  </a:lnTo>
                  <a:lnTo>
                    <a:pt x="1120140" y="1405282"/>
                  </a:lnTo>
                  <a:lnTo>
                    <a:pt x="1078976" y="1425301"/>
                  </a:lnTo>
                  <a:lnTo>
                    <a:pt x="1036340" y="1442562"/>
                  </a:lnTo>
                  <a:lnTo>
                    <a:pt x="992351" y="1456947"/>
                  </a:lnTo>
                  <a:lnTo>
                    <a:pt x="947125" y="1468339"/>
                  </a:lnTo>
                  <a:lnTo>
                    <a:pt x="900779" y="1476621"/>
                  </a:lnTo>
                  <a:lnTo>
                    <a:pt x="853431" y="1481676"/>
                  </a:lnTo>
                  <a:lnTo>
                    <a:pt x="805196" y="1483387"/>
                  </a:lnTo>
                  <a:lnTo>
                    <a:pt x="756957" y="1481676"/>
                  </a:lnTo>
                  <a:lnTo>
                    <a:pt x="709604" y="1476621"/>
                  </a:lnTo>
                  <a:lnTo>
                    <a:pt x="663253" y="1468339"/>
                  </a:lnTo>
                  <a:lnTo>
                    <a:pt x="618023" y="1456947"/>
                  </a:lnTo>
                  <a:lnTo>
                    <a:pt x="574031" y="1442562"/>
                  </a:lnTo>
                  <a:lnTo>
                    <a:pt x="531392" y="1425301"/>
                  </a:lnTo>
                  <a:lnTo>
                    <a:pt x="490225" y="1405282"/>
                  </a:lnTo>
                  <a:lnTo>
                    <a:pt x="450645" y="1382620"/>
                  </a:lnTo>
                  <a:lnTo>
                    <a:pt x="412772" y="1357434"/>
                  </a:lnTo>
                  <a:lnTo>
                    <a:pt x="376720" y="1329840"/>
                  </a:lnTo>
                  <a:lnTo>
                    <a:pt x="342608" y="1299956"/>
                  </a:lnTo>
                  <a:lnTo>
                    <a:pt x="310553" y="1267898"/>
                  </a:lnTo>
                  <a:lnTo>
                    <a:pt x="280671" y="1233783"/>
                  </a:lnTo>
                  <a:lnTo>
                    <a:pt x="253079" y="1197728"/>
                  </a:lnTo>
                  <a:lnTo>
                    <a:pt x="227895" y="1159852"/>
                  </a:lnTo>
                  <a:lnTo>
                    <a:pt x="205235" y="1120269"/>
                  </a:lnTo>
                  <a:lnTo>
                    <a:pt x="185217" y="1079099"/>
                  </a:lnTo>
                  <a:lnTo>
                    <a:pt x="167958" y="1036457"/>
                  </a:lnTo>
                  <a:lnTo>
                    <a:pt x="153574" y="992460"/>
                  </a:lnTo>
                  <a:lnTo>
                    <a:pt x="142183" y="947227"/>
                  </a:lnTo>
                  <a:lnTo>
                    <a:pt x="133901" y="900873"/>
                  </a:lnTo>
                  <a:lnTo>
                    <a:pt x="128847" y="853515"/>
                  </a:lnTo>
                  <a:lnTo>
                    <a:pt x="127136" y="805272"/>
                  </a:lnTo>
                  <a:lnTo>
                    <a:pt x="128847" y="757027"/>
                  </a:lnTo>
                  <a:lnTo>
                    <a:pt x="133901" y="709669"/>
                  </a:lnTo>
                  <a:lnTo>
                    <a:pt x="142183" y="663314"/>
                  </a:lnTo>
                  <a:lnTo>
                    <a:pt x="153574" y="618079"/>
                  </a:lnTo>
                  <a:lnTo>
                    <a:pt x="167958" y="574082"/>
                  </a:lnTo>
                  <a:lnTo>
                    <a:pt x="185217" y="531439"/>
                  </a:lnTo>
                  <a:lnTo>
                    <a:pt x="205235" y="490268"/>
                  </a:lnTo>
                  <a:lnTo>
                    <a:pt x="227895" y="450685"/>
                  </a:lnTo>
                  <a:lnTo>
                    <a:pt x="253079" y="412807"/>
                  </a:lnTo>
                  <a:lnTo>
                    <a:pt x="280671" y="376753"/>
                  </a:lnTo>
                  <a:lnTo>
                    <a:pt x="310553" y="342637"/>
                  </a:lnTo>
                  <a:lnTo>
                    <a:pt x="342608" y="310579"/>
                  </a:lnTo>
                  <a:lnTo>
                    <a:pt x="376720" y="280694"/>
                  </a:lnTo>
                  <a:lnTo>
                    <a:pt x="412772" y="253100"/>
                  </a:lnTo>
                  <a:lnTo>
                    <a:pt x="450645" y="227914"/>
                  </a:lnTo>
                  <a:lnTo>
                    <a:pt x="490225" y="205252"/>
                  </a:lnTo>
                  <a:lnTo>
                    <a:pt x="531392" y="185232"/>
                  </a:lnTo>
                  <a:lnTo>
                    <a:pt x="574031" y="167971"/>
                  </a:lnTo>
                  <a:lnTo>
                    <a:pt x="618023" y="153586"/>
                  </a:lnTo>
                  <a:lnTo>
                    <a:pt x="663253" y="142194"/>
                  </a:lnTo>
                  <a:lnTo>
                    <a:pt x="709604" y="133912"/>
                  </a:lnTo>
                  <a:lnTo>
                    <a:pt x="756957" y="128857"/>
                  </a:lnTo>
                  <a:lnTo>
                    <a:pt x="805196" y="127146"/>
                  </a:lnTo>
                  <a:lnTo>
                    <a:pt x="858340" y="129203"/>
                  </a:lnTo>
                  <a:lnTo>
                    <a:pt x="910523" y="135301"/>
                  </a:lnTo>
                  <a:lnTo>
                    <a:pt x="961562" y="145328"/>
                  </a:lnTo>
                  <a:lnTo>
                    <a:pt x="1011269" y="159174"/>
                  </a:lnTo>
                  <a:lnTo>
                    <a:pt x="1059459" y="176726"/>
                  </a:lnTo>
                  <a:lnTo>
                    <a:pt x="1105945" y="197874"/>
                  </a:lnTo>
                  <a:lnTo>
                    <a:pt x="1150541" y="222506"/>
                  </a:lnTo>
                  <a:lnTo>
                    <a:pt x="1139946" y="137742"/>
                  </a:lnTo>
                  <a:lnTo>
                    <a:pt x="1184444" y="93240"/>
                  </a:lnTo>
                  <a:lnTo>
                    <a:pt x="1140944" y="72198"/>
                  </a:lnTo>
                  <a:lnTo>
                    <a:pt x="1096277" y="53639"/>
                  </a:lnTo>
                  <a:lnTo>
                    <a:pt x="1050469" y="37663"/>
                  </a:lnTo>
                  <a:lnTo>
                    <a:pt x="1003545" y="24369"/>
                  </a:lnTo>
                  <a:lnTo>
                    <a:pt x="955530" y="13856"/>
                  </a:lnTo>
                  <a:lnTo>
                    <a:pt x="906451" y="6224"/>
                  </a:lnTo>
                  <a:lnTo>
                    <a:pt x="856331" y="1572"/>
                  </a:lnTo>
                  <a:lnTo>
                    <a:pt x="805196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9872064" y="1065995"/>
              <a:ext cx="1610360" cy="1610995"/>
            </a:xfrm>
            <a:custGeom>
              <a:rect b="b" l="l" r="r" t="t"/>
              <a:pathLst>
                <a:path extrusionOk="0" h="1610995" w="1610359">
                  <a:moveTo>
                    <a:pt x="1500166" y="440774"/>
                  </a:moveTo>
                  <a:lnTo>
                    <a:pt x="1472620" y="470442"/>
                  </a:lnTo>
                  <a:lnTo>
                    <a:pt x="1432360" y="466204"/>
                  </a:lnTo>
                  <a:lnTo>
                    <a:pt x="1387862" y="459846"/>
                  </a:lnTo>
                  <a:lnTo>
                    <a:pt x="1411825" y="504335"/>
                  </a:lnTo>
                  <a:lnTo>
                    <a:pt x="1432712" y="550567"/>
                  </a:lnTo>
                  <a:lnTo>
                    <a:pt x="1450300" y="598467"/>
                  </a:lnTo>
                  <a:lnTo>
                    <a:pt x="1464367" y="647961"/>
                  </a:lnTo>
                  <a:lnTo>
                    <a:pt x="1474689" y="698976"/>
                  </a:lnTo>
                  <a:lnTo>
                    <a:pt x="1481046" y="751438"/>
                  </a:lnTo>
                  <a:lnTo>
                    <a:pt x="1483215" y="805272"/>
                  </a:lnTo>
                  <a:lnTo>
                    <a:pt x="1481504" y="853515"/>
                  </a:lnTo>
                  <a:lnTo>
                    <a:pt x="1476449" y="900873"/>
                  </a:lnTo>
                  <a:lnTo>
                    <a:pt x="1468168" y="947227"/>
                  </a:lnTo>
                  <a:lnTo>
                    <a:pt x="1456777" y="992460"/>
                  </a:lnTo>
                  <a:lnTo>
                    <a:pt x="1442393" y="1036457"/>
                  </a:lnTo>
                  <a:lnTo>
                    <a:pt x="1425134" y="1079099"/>
                  </a:lnTo>
                  <a:lnTo>
                    <a:pt x="1405116" y="1120269"/>
                  </a:lnTo>
                  <a:lnTo>
                    <a:pt x="1382457" y="1159852"/>
                  </a:lnTo>
                  <a:lnTo>
                    <a:pt x="1357274" y="1197728"/>
                  </a:lnTo>
                  <a:lnTo>
                    <a:pt x="1329683" y="1233783"/>
                  </a:lnTo>
                  <a:lnTo>
                    <a:pt x="1299802" y="1267898"/>
                  </a:lnTo>
                  <a:lnTo>
                    <a:pt x="1267748" y="1299956"/>
                  </a:lnTo>
                  <a:lnTo>
                    <a:pt x="1233638" y="1329840"/>
                  </a:lnTo>
                  <a:lnTo>
                    <a:pt x="1197588" y="1357434"/>
                  </a:lnTo>
                  <a:lnTo>
                    <a:pt x="1159717" y="1382620"/>
                  </a:lnTo>
                  <a:lnTo>
                    <a:pt x="1120140" y="1405282"/>
                  </a:lnTo>
                  <a:lnTo>
                    <a:pt x="1078976" y="1425301"/>
                  </a:lnTo>
                  <a:lnTo>
                    <a:pt x="1036340" y="1442562"/>
                  </a:lnTo>
                  <a:lnTo>
                    <a:pt x="992351" y="1456947"/>
                  </a:lnTo>
                  <a:lnTo>
                    <a:pt x="947125" y="1468339"/>
                  </a:lnTo>
                  <a:lnTo>
                    <a:pt x="900779" y="1476621"/>
                  </a:lnTo>
                  <a:lnTo>
                    <a:pt x="853431" y="1481676"/>
                  </a:lnTo>
                  <a:lnTo>
                    <a:pt x="805196" y="1483387"/>
                  </a:lnTo>
                  <a:lnTo>
                    <a:pt x="756957" y="1481676"/>
                  </a:lnTo>
                  <a:lnTo>
                    <a:pt x="709604" y="1476621"/>
                  </a:lnTo>
                  <a:lnTo>
                    <a:pt x="663253" y="1468339"/>
                  </a:lnTo>
                  <a:lnTo>
                    <a:pt x="618023" y="1456947"/>
                  </a:lnTo>
                  <a:lnTo>
                    <a:pt x="574031" y="1442562"/>
                  </a:lnTo>
                  <a:lnTo>
                    <a:pt x="531392" y="1425301"/>
                  </a:lnTo>
                  <a:lnTo>
                    <a:pt x="490225" y="1405282"/>
                  </a:lnTo>
                  <a:lnTo>
                    <a:pt x="450645" y="1382620"/>
                  </a:lnTo>
                  <a:lnTo>
                    <a:pt x="412772" y="1357434"/>
                  </a:lnTo>
                  <a:lnTo>
                    <a:pt x="376720" y="1329840"/>
                  </a:lnTo>
                  <a:lnTo>
                    <a:pt x="342608" y="1299956"/>
                  </a:lnTo>
                  <a:lnTo>
                    <a:pt x="310553" y="1267898"/>
                  </a:lnTo>
                  <a:lnTo>
                    <a:pt x="280671" y="1233783"/>
                  </a:lnTo>
                  <a:lnTo>
                    <a:pt x="253079" y="1197728"/>
                  </a:lnTo>
                  <a:lnTo>
                    <a:pt x="227895" y="1159852"/>
                  </a:lnTo>
                  <a:lnTo>
                    <a:pt x="205235" y="1120269"/>
                  </a:lnTo>
                  <a:lnTo>
                    <a:pt x="185217" y="1079099"/>
                  </a:lnTo>
                  <a:lnTo>
                    <a:pt x="167958" y="1036457"/>
                  </a:lnTo>
                  <a:lnTo>
                    <a:pt x="153574" y="992460"/>
                  </a:lnTo>
                  <a:lnTo>
                    <a:pt x="142183" y="947227"/>
                  </a:lnTo>
                  <a:lnTo>
                    <a:pt x="133901" y="900873"/>
                  </a:lnTo>
                  <a:lnTo>
                    <a:pt x="128847" y="853515"/>
                  </a:lnTo>
                  <a:lnTo>
                    <a:pt x="127136" y="805272"/>
                  </a:lnTo>
                  <a:lnTo>
                    <a:pt x="128847" y="757027"/>
                  </a:lnTo>
                  <a:lnTo>
                    <a:pt x="133901" y="709669"/>
                  </a:lnTo>
                  <a:lnTo>
                    <a:pt x="142183" y="663314"/>
                  </a:lnTo>
                  <a:lnTo>
                    <a:pt x="153574" y="618079"/>
                  </a:lnTo>
                  <a:lnTo>
                    <a:pt x="167958" y="574082"/>
                  </a:lnTo>
                  <a:lnTo>
                    <a:pt x="185217" y="531439"/>
                  </a:lnTo>
                  <a:lnTo>
                    <a:pt x="205235" y="490268"/>
                  </a:lnTo>
                  <a:lnTo>
                    <a:pt x="227895" y="450685"/>
                  </a:lnTo>
                  <a:lnTo>
                    <a:pt x="253079" y="412807"/>
                  </a:lnTo>
                  <a:lnTo>
                    <a:pt x="280671" y="376753"/>
                  </a:lnTo>
                  <a:lnTo>
                    <a:pt x="310553" y="342637"/>
                  </a:lnTo>
                  <a:lnTo>
                    <a:pt x="342608" y="310579"/>
                  </a:lnTo>
                  <a:lnTo>
                    <a:pt x="376720" y="280694"/>
                  </a:lnTo>
                  <a:lnTo>
                    <a:pt x="412772" y="253100"/>
                  </a:lnTo>
                  <a:lnTo>
                    <a:pt x="450645" y="227914"/>
                  </a:lnTo>
                  <a:lnTo>
                    <a:pt x="490225" y="205252"/>
                  </a:lnTo>
                  <a:lnTo>
                    <a:pt x="531392" y="185232"/>
                  </a:lnTo>
                  <a:lnTo>
                    <a:pt x="574031" y="167971"/>
                  </a:lnTo>
                  <a:lnTo>
                    <a:pt x="618023" y="153586"/>
                  </a:lnTo>
                  <a:lnTo>
                    <a:pt x="663253" y="142194"/>
                  </a:lnTo>
                  <a:lnTo>
                    <a:pt x="709604" y="133912"/>
                  </a:lnTo>
                  <a:lnTo>
                    <a:pt x="756957" y="128857"/>
                  </a:lnTo>
                  <a:lnTo>
                    <a:pt x="805196" y="127146"/>
                  </a:lnTo>
                  <a:lnTo>
                    <a:pt x="858340" y="129203"/>
                  </a:lnTo>
                  <a:lnTo>
                    <a:pt x="910523" y="135301"/>
                  </a:lnTo>
                  <a:lnTo>
                    <a:pt x="961562" y="145328"/>
                  </a:lnTo>
                  <a:lnTo>
                    <a:pt x="1011269" y="159174"/>
                  </a:lnTo>
                  <a:lnTo>
                    <a:pt x="1059459" y="176726"/>
                  </a:lnTo>
                  <a:lnTo>
                    <a:pt x="1105945" y="197874"/>
                  </a:lnTo>
                  <a:lnTo>
                    <a:pt x="1150541" y="222506"/>
                  </a:lnTo>
                  <a:lnTo>
                    <a:pt x="1146303" y="180124"/>
                  </a:lnTo>
                  <a:lnTo>
                    <a:pt x="1139946" y="137742"/>
                  </a:lnTo>
                  <a:lnTo>
                    <a:pt x="1169612" y="108074"/>
                  </a:lnTo>
                  <a:lnTo>
                    <a:pt x="1184444" y="93240"/>
                  </a:lnTo>
                  <a:lnTo>
                    <a:pt x="1140944" y="72198"/>
                  </a:lnTo>
                  <a:lnTo>
                    <a:pt x="1096277" y="53639"/>
                  </a:lnTo>
                  <a:lnTo>
                    <a:pt x="1050469" y="37663"/>
                  </a:lnTo>
                  <a:lnTo>
                    <a:pt x="1003545" y="24369"/>
                  </a:lnTo>
                  <a:lnTo>
                    <a:pt x="955530" y="13856"/>
                  </a:lnTo>
                  <a:lnTo>
                    <a:pt x="906451" y="6224"/>
                  </a:lnTo>
                  <a:lnTo>
                    <a:pt x="856331" y="1572"/>
                  </a:lnTo>
                  <a:lnTo>
                    <a:pt x="805196" y="0"/>
                  </a:lnTo>
                  <a:lnTo>
                    <a:pt x="757857" y="1365"/>
                  </a:lnTo>
                  <a:lnTo>
                    <a:pt x="711242" y="5413"/>
                  </a:lnTo>
                  <a:lnTo>
                    <a:pt x="665426" y="12067"/>
                  </a:lnTo>
                  <a:lnTo>
                    <a:pt x="620484" y="21252"/>
                  </a:lnTo>
                  <a:lnTo>
                    <a:pt x="576492" y="32893"/>
                  </a:lnTo>
                  <a:lnTo>
                    <a:pt x="533526" y="46915"/>
                  </a:lnTo>
                  <a:lnTo>
                    <a:pt x="491660" y="63242"/>
                  </a:lnTo>
                  <a:lnTo>
                    <a:pt x="450969" y="81799"/>
                  </a:lnTo>
                  <a:lnTo>
                    <a:pt x="411530" y="102510"/>
                  </a:lnTo>
                  <a:lnTo>
                    <a:pt x="373416" y="125301"/>
                  </a:lnTo>
                  <a:lnTo>
                    <a:pt x="336704" y="150096"/>
                  </a:lnTo>
                  <a:lnTo>
                    <a:pt x="301470" y="176819"/>
                  </a:lnTo>
                  <a:lnTo>
                    <a:pt x="267787" y="205397"/>
                  </a:lnTo>
                  <a:lnTo>
                    <a:pt x="235731" y="235752"/>
                  </a:lnTo>
                  <a:lnTo>
                    <a:pt x="205379" y="267810"/>
                  </a:lnTo>
                  <a:lnTo>
                    <a:pt x="176804" y="301496"/>
                  </a:lnTo>
                  <a:lnTo>
                    <a:pt x="150083" y="336734"/>
                  </a:lnTo>
                  <a:lnTo>
                    <a:pt x="125290" y="373449"/>
                  </a:lnTo>
                  <a:lnTo>
                    <a:pt x="102501" y="411566"/>
                  </a:lnTo>
                  <a:lnTo>
                    <a:pt x="81792" y="451009"/>
                  </a:lnTo>
                  <a:lnTo>
                    <a:pt x="63237" y="491704"/>
                  </a:lnTo>
                  <a:lnTo>
                    <a:pt x="46911" y="533574"/>
                  </a:lnTo>
                  <a:lnTo>
                    <a:pt x="32891" y="576545"/>
                  </a:lnTo>
                  <a:lnTo>
                    <a:pt x="21251" y="620541"/>
                  </a:lnTo>
                  <a:lnTo>
                    <a:pt x="12066" y="665487"/>
                  </a:lnTo>
                  <a:lnTo>
                    <a:pt x="5413" y="711308"/>
                  </a:lnTo>
                  <a:lnTo>
                    <a:pt x="1365" y="757928"/>
                  </a:lnTo>
                  <a:lnTo>
                    <a:pt x="0" y="805272"/>
                  </a:lnTo>
                  <a:lnTo>
                    <a:pt x="1365" y="852615"/>
                  </a:lnTo>
                  <a:lnTo>
                    <a:pt x="5413" y="899234"/>
                  </a:lnTo>
                  <a:lnTo>
                    <a:pt x="12066" y="945054"/>
                  </a:lnTo>
                  <a:lnTo>
                    <a:pt x="21251" y="989999"/>
                  </a:lnTo>
                  <a:lnTo>
                    <a:pt x="32891" y="1033994"/>
                  </a:lnTo>
                  <a:lnTo>
                    <a:pt x="46911" y="1076965"/>
                  </a:lnTo>
                  <a:lnTo>
                    <a:pt x="63237" y="1118834"/>
                  </a:lnTo>
                  <a:lnTo>
                    <a:pt x="81792" y="1159528"/>
                  </a:lnTo>
                  <a:lnTo>
                    <a:pt x="102501" y="1198971"/>
                  </a:lnTo>
                  <a:lnTo>
                    <a:pt x="125290" y="1237087"/>
                  </a:lnTo>
                  <a:lnTo>
                    <a:pt x="150083" y="1273802"/>
                  </a:lnTo>
                  <a:lnTo>
                    <a:pt x="176804" y="1309040"/>
                  </a:lnTo>
                  <a:lnTo>
                    <a:pt x="205379" y="1342725"/>
                  </a:lnTo>
                  <a:lnTo>
                    <a:pt x="235731" y="1374783"/>
                  </a:lnTo>
                  <a:lnTo>
                    <a:pt x="267787" y="1405138"/>
                  </a:lnTo>
                  <a:lnTo>
                    <a:pt x="301470" y="1433715"/>
                  </a:lnTo>
                  <a:lnTo>
                    <a:pt x="336704" y="1460438"/>
                  </a:lnTo>
                  <a:lnTo>
                    <a:pt x="373416" y="1485233"/>
                  </a:lnTo>
                  <a:lnTo>
                    <a:pt x="411530" y="1508024"/>
                  </a:lnTo>
                  <a:lnTo>
                    <a:pt x="450969" y="1528735"/>
                  </a:lnTo>
                  <a:lnTo>
                    <a:pt x="491660" y="1547292"/>
                  </a:lnTo>
                  <a:lnTo>
                    <a:pt x="533526" y="1563619"/>
                  </a:lnTo>
                  <a:lnTo>
                    <a:pt x="576492" y="1577640"/>
                  </a:lnTo>
                  <a:lnTo>
                    <a:pt x="620484" y="1589281"/>
                  </a:lnTo>
                  <a:lnTo>
                    <a:pt x="665426" y="1598466"/>
                  </a:lnTo>
                  <a:lnTo>
                    <a:pt x="711242" y="1605120"/>
                  </a:lnTo>
                  <a:lnTo>
                    <a:pt x="757857" y="1609168"/>
                  </a:lnTo>
                  <a:lnTo>
                    <a:pt x="805196" y="1610534"/>
                  </a:lnTo>
                  <a:lnTo>
                    <a:pt x="852531" y="1609168"/>
                  </a:lnTo>
                  <a:lnTo>
                    <a:pt x="899143" y="1605120"/>
                  </a:lnTo>
                  <a:lnTo>
                    <a:pt x="944955" y="1598466"/>
                  </a:lnTo>
                  <a:lnTo>
                    <a:pt x="989893" y="1589281"/>
                  </a:lnTo>
                  <a:lnTo>
                    <a:pt x="1033881" y="1577640"/>
                  </a:lnTo>
                  <a:lnTo>
                    <a:pt x="1076845" y="1563619"/>
                  </a:lnTo>
                  <a:lnTo>
                    <a:pt x="1118709" y="1547292"/>
                  </a:lnTo>
                  <a:lnTo>
                    <a:pt x="1159397" y="1528735"/>
                  </a:lnTo>
                  <a:lnTo>
                    <a:pt x="1198834" y="1508024"/>
                  </a:lnTo>
                  <a:lnTo>
                    <a:pt x="1236945" y="1485233"/>
                  </a:lnTo>
                  <a:lnTo>
                    <a:pt x="1273655" y="1460438"/>
                  </a:lnTo>
                  <a:lnTo>
                    <a:pt x="1308889" y="1433715"/>
                  </a:lnTo>
                  <a:lnTo>
                    <a:pt x="1342570" y="1405138"/>
                  </a:lnTo>
                  <a:lnTo>
                    <a:pt x="1374624" y="1374783"/>
                  </a:lnTo>
                  <a:lnTo>
                    <a:pt x="1404976" y="1342725"/>
                  </a:lnTo>
                  <a:lnTo>
                    <a:pt x="1433549" y="1309040"/>
                  </a:lnTo>
                  <a:lnTo>
                    <a:pt x="1460270" y="1273802"/>
                  </a:lnTo>
                  <a:lnTo>
                    <a:pt x="1485062" y="1237087"/>
                  </a:lnTo>
                  <a:lnTo>
                    <a:pt x="1507850" y="1198971"/>
                  </a:lnTo>
                  <a:lnTo>
                    <a:pt x="1528560" y="1159528"/>
                  </a:lnTo>
                  <a:lnTo>
                    <a:pt x="1547114" y="1118834"/>
                  </a:lnTo>
                  <a:lnTo>
                    <a:pt x="1563440" y="1076965"/>
                  </a:lnTo>
                  <a:lnTo>
                    <a:pt x="1577460" y="1033994"/>
                  </a:lnTo>
                  <a:lnTo>
                    <a:pt x="1589100" y="989999"/>
                  </a:lnTo>
                  <a:lnTo>
                    <a:pt x="1598284" y="945054"/>
                  </a:lnTo>
                  <a:lnTo>
                    <a:pt x="1604938" y="899234"/>
                  </a:lnTo>
                  <a:lnTo>
                    <a:pt x="1608985" y="852615"/>
                  </a:lnTo>
                  <a:lnTo>
                    <a:pt x="1610351" y="805272"/>
                  </a:lnTo>
                  <a:lnTo>
                    <a:pt x="1608774" y="754120"/>
                  </a:lnTo>
                  <a:lnTo>
                    <a:pt x="1604093" y="704012"/>
                  </a:lnTo>
                  <a:lnTo>
                    <a:pt x="1596383" y="654998"/>
                  </a:lnTo>
                  <a:lnTo>
                    <a:pt x="1585718" y="607126"/>
                  </a:lnTo>
                  <a:lnTo>
                    <a:pt x="1572173" y="560447"/>
                  </a:lnTo>
                  <a:lnTo>
                    <a:pt x="1555821" y="515010"/>
                  </a:lnTo>
                  <a:lnTo>
                    <a:pt x="1536738" y="470864"/>
                  </a:lnTo>
                  <a:lnTo>
                    <a:pt x="1514999" y="428060"/>
                  </a:lnTo>
                  <a:lnTo>
                    <a:pt x="1500166" y="440774"/>
                  </a:lnTo>
                  <a:close/>
                </a:path>
              </a:pathLst>
            </a:custGeom>
            <a:noFill/>
            <a:ln cap="flat" cmpd="sng" w="21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0168715" y="1362670"/>
              <a:ext cx="1017269" cy="1017269"/>
            </a:xfrm>
            <a:custGeom>
              <a:rect b="b" l="l" r="r" t="t"/>
              <a:pathLst>
                <a:path extrusionOk="0" h="1017269" w="1017270">
                  <a:moveTo>
                    <a:pt x="508545" y="0"/>
                  </a:moveTo>
                  <a:lnTo>
                    <a:pt x="459750" y="2339"/>
                  </a:lnTo>
                  <a:lnTo>
                    <a:pt x="412229" y="9213"/>
                  </a:lnTo>
                  <a:lnTo>
                    <a:pt x="366198" y="20403"/>
                  </a:lnTo>
                  <a:lnTo>
                    <a:pt x="321875" y="35693"/>
                  </a:lnTo>
                  <a:lnTo>
                    <a:pt x="279477" y="54865"/>
                  </a:lnTo>
                  <a:lnTo>
                    <a:pt x="239222" y="77701"/>
                  </a:lnTo>
                  <a:lnTo>
                    <a:pt x="201327" y="103985"/>
                  </a:lnTo>
                  <a:lnTo>
                    <a:pt x="166009" y="133498"/>
                  </a:lnTo>
                  <a:lnTo>
                    <a:pt x="133486" y="166024"/>
                  </a:lnTo>
                  <a:lnTo>
                    <a:pt x="103975" y="201345"/>
                  </a:lnTo>
                  <a:lnTo>
                    <a:pt x="77694" y="239244"/>
                  </a:lnTo>
                  <a:lnTo>
                    <a:pt x="54860" y="279503"/>
                  </a:lnTo>
                  <a:lnTo>
                    <a:pt x="35690" y="321905"/>
                  </a:lnTo>
                  <a:lnTo>
                    <a:pt x="20401" y="366233"/>
                  </a:lnTo>
                  <a:lnTo>
                    <a:pt x="9212" y="412269"/>
                  </a:lnTo>
                  <a:lnTo>
                    <a:pt x="2339" y="459796"/>
                  </a:lnTo>
                  <a:lnTo>
                    <a:pt x="0" y="508597"/>
                  </a:lnTo>
                  <a:lnTo>
                    <a:pt x="2339" y="557395"/>
                  </a:lnTo>
                  <a:lnTo>
                    <a:pt x="9212" y="604921"/>
                  </a:lnTo>
                  <a:lnTo>
                    <a:pt x="20401" y="650955"/>
                  </a:lnTo>
                  <a:lnTo>
                    <a:pt x="35690" y="695282"/>
                  </a:lnTo>
                  <a:lnTo>
                    <a:pt x="54860" y="737683"/>
                  </a:lnTo>
                  <a:lnTo>
                    <a:pt x="77694" y="777941"/>
                  </a:lnTo>
                  <a:lnTo>
                    <a:pt x="103975" y="815840"/>
                  </a:lnTo>
                  <a:lnTo>
                    <a:pt x="133486" y="851160"/>
                  </a:lnTo>
                  <a:lnTo>
                    <a:pt x="166009" y="883686"/>
                  </a:lnTo>
                  <a:lnTo>
                    <a:pt x="201327" y="913199"/>
                  </a:lnTo>
                  <a:lnTo>
                    <a:pt x="239222" y="939482"/>
                  </a:lnTo>
                  <a:lnTo>
                    <a:pt x="279477" y="962318"/>
                  </a:lnTo>
                  <a:lnTo>
                    <a:pt x="321875" y="981490"/>
                  </a:lnTo>
                  <a:lnTo>
                    <a:pt x="366198" y="996780"/>
                  </a:lnTo>
                  <a:lnTo>
                    <a:pt x="412229" y="1007970"/>
                  </a:lnTo>
                  <a:lnTo>
                    <a:pt x="459750" y="1014844"/>
                  </a:lnTo>
                  <a:lnTo>
                    <a:pt x="508545" y="1017183"/>
                  </a:lnTo>
                  <a:lnTo>
                    <a:pt x="557333" y="1014844"/>
                  </a:lnTo>
                  <a:lnTo>
                    <a:pt x="604848" y="1007970"/>
                  </a:lnTo>
                  <a:lnTo>
                    <a:pt x="650873" y="996780"/>
                  </a:lnTo>
                  <a:lnTo>
                    <a:pt x="695192" y="981490"/>
                  </a:lnTo>
                  <a:lnTo>
                    <a:pt x="737585" y="962318"/>
                  </a:lnTo>
                  <a:lnTo>
                    <a:pt x="777837" y="939482"/>
                  </a:lnTo>
                  <a:lnTo>
                    <a:pt x="815729" y="913199"/>
                  </a:lnTo>
                  <a:lnTo>
                    <a:pt x="851045" y="883686"/>
                  </a:lnTo>
                  <a:lnTo>
                    <a:pt x="883566" y="851160"/>
                  </a:lnTo>
                  <a:lnTo>
                    <a:pt x="913075" y="815840"/>
                  </a:lnTo>
                  <a:lnTo>
                    <a:pt x="939355" y="777941"/>
                  </a:lnTo>
                  <a:lnTo>
                    <a:pt x="962189" y="737683"/>
                  </a:lnTo>
                  <a:lnTo>
                    <a:pt x="981358" y="695282"/>
                  </a:lnTo>
                  <a:lnTo>
                    <a:pt x="996646" y="650955"/>
                  </a:lnTo>
                  <a:lnTo>
                    <a:pt x="1007836" y="604921"/>
                  </a:lnTo>
                  <a:lnTo>
                    <a:pt x="1014709" y="557395"/>
                  </a:lnTo>
                  <a:lnTo>
                    <a:pt x="1017048" y="508597"/>
                  </a:lnTo>
                  <a:lnTo>
                    <a:pt x="1014539" y="457241"/>
                  </a:lnTo>
                  <a:lnTo>
                    <a:pt x="1007148" y="407515"/>
                  </a:lnTo>
                  <a:lnTo>
                    <a:pt x="995079" y="359520"/>
                  </a:lnTo>
                  <a:lnTo>
                    <a:pt x="978534" y="313357"/>
                  </a:lnTo>
                  <a:lnTo>
                    <a:pt x="957718" y="269127"/>
                  </a:lnTo>
                  <a:lnTo>
                    <a:pt x="862365" y="364487"/>
                  </a:lnTo>
                  <a:lnTo>
                    <a:pt x="874715" y="398626"/>
                  </a:lnTo>
                  <a:lnTo>
                    <a:pt x="883290" y="434158"/>
                  </a:lnTo>
                  <a:lnTo>
                    <a:pt x="888289" y="470881"/>
                  </a:lnTo>
                  <a:lnTo>
                    <a:pt x="889912" y="508597"/>
                  </a:lnTo>
                  <a:lnTo>
                    <a:pt x="886926" y="556272"/>
                  </a:lnTo>
                  <a:lnTo>
                    <a:pt x="878211" y="602229"/>
                  </a:lnTo>
                  <a:lnTo>
                    <a:pt x="864132" y="646102"/>
                  </a:lnTo>
                  <a:lnTo>
                    <a:pt x="845053" y="687528"/>
                  </a:lnTo>
                  <a:lnTo>
                    <a:pt x="821340" y="726141"/>
                  </a:lnTo>
                  <a:lnTo>
                    <a:pt x="793357" y="761576"/>
                  </a:lnTo>
                  <a:lnTo>
                    <a:pt x="761468" y="793470"/>
                  </a:lnTo>
                  <a:lnTo>
                    <a:pt x="726039" y="821457"/>
                  </a:lnTo>
                  <a:lnTo>
                    <a:pt x="687433" y="845173"/>
                  </a:lnTo>
                  <a:lnTo>
                    <a:pt x="646017" y="864254"/>
                  </a:lnTo>
                  <a:lnTo>
                    <a:pt x="602153" y="878335"/>
                  </a:lnTo>
                  <a:lnTo>
                    <a:pt x="556208" y="887050"/>
                  </a:lnTo>
                  <a:lnTo>
                    <a:pt x="508545" y="890036"/>
                  </a:lnTo>
                  <a:lnTo>
                    <a:pt x="460873" y="887050"/>
                  </a:lnTo>
                  <a:lnTo>
                    <a:pt x="414920" y="878335"/>
                  </a:lnTo>
                  <a:lnTo>
                    <a:pt x="371050" y="864254"/>
                  </a:lnTo>
                  <a:lnTo>
                    <a:pt x="329628" y="845173"/>
                  </a:lnTo>
                  <a:lnTo>
                    <a:pt x="291018" y="821457"/>
                  </a:lnTo>
                  <a:lnTo>
                    <a:pt x="255586" y="793470"/>
                  </a:lnTo>
                  <a:lnTo>
                    <a:pt x="223695" y="761576"/>
                  </a:lnTo>
                  <a:lnTo>
                    <a:pt x="195710" y="726141"/>
                  </a:lnTo>
                  <a:lnTo>
                    <a:pt x="171995" y="687528"/>
                  </a:lnTo>
                  <a:lnTo>
                    <a:pt x="152916" y="646102"/>
                  </a:lnTo>
                  <a:lnTo>
                    <a:pt x="138837" y="602229"/>
                  </a:lnTo>
                  <a:lnTo>
                    <a:pt x="130122" y="556272"/>
                  </a:lnTo>
                  <a:lnTo>
                    <a:pt x="127136" y="508597"/>
                  </a:lnTo>
                  <a:lnTo>
                    <a:pt x="130122" y="460919"/>
                  </a:lnTo>
                  <a:lnTo>
                    <a:pt x="138837" y="414960"/>
                  </a:lnTo>
                  <a:lnTo>
                    <a:pt x="152916" y="371085"/>
                  </a:lnTo>
                  <a:lnTo>
                    <a:pt x="171995" y="329658"/>
                  </a:lnTo>
                  <a:lnTo>
                    <a:pt x="195710" y="291044"/>
                  </a:lnTo>
                  <a:lnTo>
                    <a:pt x="223695" y="255608"/>
                  </a:lnTo>
                  <a:lnTo>
                    <a:pt x="255586" y="223714"/>
                  </a:lnTo>
                  <a:lnTo>
                    <a:pt x="291018" y="195726"/>
                  </a:lnTo>
                  <a:lnTo>
                    <a:pt x="329628" y="172009"/>
                  </a:lnTo>
                  <a:lnTo>
                    <a:pt x="371050" y="152929"/>
                  </a:lnTo>
                  <a:lnTo>
                    <a:pt x="414920" y="138848"/>
                  </a:lnTo>
                  <a:lnTo>
                    <a:pt x="460873" y="130132"/>
                  </a:lnTo>
                  <a:lnTo>
                    <a:pt x="508545" y="127146"/>
                  </a:lnTo>
                  <a:lnTo>
                    <a:pt x="546249" y="129067"/>
                  </a:lnTo>
                  <a:lnTo>
                    <a:pt x="582951" y="134563"/>
                  </a:lnTo>
                  <a:lnTo>
                    <a:pt x="618462" y="143238"/>
                  </a:lnTo>
                  <a:lnTo>
                    <a:pt x="652590" y="154695"/>
                  </a:lnTo>
                  <a:lnTo>
                    <a:pt x="747943" y="59335"/>
                  </a:lnTo>
                  <a:lnTo>
                    <a:pt x="703717" y="38516"/>
                  </a:lnTo>
                  <a:lnTo>
                    <a:pt x="657560" y="21970"/>
                  </a:lnTo>
                  <a:lnTo>
                    <a:pt x="609577" y="9900"/>
                  </a:lnTo>
                  <a:lnTo>
                    <a:pt x="559870" y="2509"/>
                  </a:lnTo>
                  <a:lnTo>
                    <a:pt x="50854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168715" y="1362670"/>
              <a:ext cx="1017269" cy="1017269"/>
            </a:xfrm>
            <a:custGeom>
              <a:rect b="b" l="l" r="r" t="t"/>
              <a:pathLst>
                <a:path extrusionOk="0" h="1017269" w="1017270">
                  <a:moveTo>
                    <a:pt x="862365" y="364487"/>
                  </a:moveTo>
                  <a:lnTo>
                    <a:pt x="874715" y="398626"/>
                  </a:lnTo>
                  <a:lnTo>
                    <a:pt x="883290" y="434158"/>
                  </a:lnTo>
                  <a:lnTo>
                    <a:pt x="888289" y="470881"/>
                  </a:lnTo>
                  <a:lnTo>
                    <a:pt x="889912" y="508597"/>
                  </a:lnTo>
                  <a:lnTo>
                    <a:pt x="886926" y="556272"/>
                  </a:lnTo>
                  <a:lnTo>
                    <a:pt x="878211" y="602229"/>
                  </a:lnTo>
                  <a:lnTo>
                    <a:pt x="864132" y="646102"/>
                  </a:lnTo>
                  <a:lnTo>
                    <a:pt x="845053" y="687528"/>
                  </a:lnTo>
                  <a:lnTo>
                    <a:pt x="821340" y="726141"/>
                  </a:lnTo>
                  <a:lnTo>
                    <a:pt x="793357" y="761576"/>
                  </a:lnTo>
                  <a:lnTo>
                    <a:pt x="761468" y="793470"/>
                  </a:lnTo>
                  <a:lnTo>
                    <a:pt x="726039" y="821457"/>
                  </a:lnTo>
                  <a:lnTo>
                    <a:pt x="687433" y="845173"/>
                  </a:lnTo>
                  <a:lnTo>
                    <a:pt x="646017" y="864254"/>
                  </a:lnTo>
                  <a:lnTo>
                    <a:pt x="602153" y="878335"/>
                  </a:lnTo>
                  <a:lnTo>
                    <a:pt x="556208" y="887050"/>
                  </a:lnTo>
                  <a:lnTo>
                    <a:pt x="508545" y="890036"/>
                  </a:lnTo>
                  <a:lnTo>
                    <a:pt x="460873" y="887050"/>
                  </a:lnTo>
                  <a:lnTo>
                    <a:pt x="414920" y="878335"/>
                  </a:lnTo>
                  <a:lnTo>
                    <a:pt x="371050" y="864254"/>
                  </a:lnTo>
                  <a:lnTo>
                    <a:pt x="329628" y="845173"/>
                  </a:lnTo>
                  <a:lnTo>
                    <a:pt x="291018" y="821457"/>
                  </a:lnTo>
                  <a:lnTo>
                    <a:pt x="255586" y="793470"/>
                  </a:lnTo>
                  <a:lnTo>
                    <a:pt x="223695" y="761576"/>
                  </a:lnTo>
                  <a:lnTo>
                    <a:pt x="195710" y="726141"/>
                  </a:lnTo>
                  <a:lnTo>
                    <a:pt x="171995" y="687528"/>
                  </a:lnTo>
                  <a:lnTo>
                    <a:pt x="152916" y="646102"/>
                  </a:lnTo>
                  <a:lnTo>
                    <a:pt x="138837" y="602229"/>
                  </a:lnTo>
                  <a:lnTo>
                    <a:pt x="130122" y="556272"/>
                  </a:lnTo>
                  <a:lnTo>
                    <a:pt x="127136" y="508597"/>
                  </a:lnTo>
                  <a:lnTo>
                    <a:pt x="130122" y="460919"/>
                  </a:lnTo>
                  <a:lnTo>
                    <a:pt x="138837" y="414960"/>
                  </a:lnTo>
                  <a:lnTo>
                    <a:pt x="152916" y="371085"/>
                  </a:lnTo>
                  <a:lnTo>
                    <a:pt x="171995" y="329658"/>
                  </a:lnTo>
                  <a:lnTo>
                    <a:pt x="195710" y="291044"/>
                  </a:lnTo>
                  <a:lnTo>
                    <a:pt x="223695" y="255608"/>
                  </a:lnTo>
                  <a:lnTo>
                    <a:pt x="255586" y="223714"/>
                  </a:lnTo>
                  <a:lnTo>
                    <a:pt x="291018" y="195726"/>
                  </a:lnTo>
                  <a:lnTo>
                    <a:pt x="329628" y="172009"/>
                  </a:lnTo>
                  <a:lnTo>
                    <a:pt x="371050" y="152929"/>
                  </a:lnTo>
                  <a:lnTo>
                    <a:pt x="414920" y="138848"/>
                  </a:lnTo>
                  <a:lnTo>
                    <a:pt x="460873" y="130132"/>
                  </a:lnTo>
                  <a:lnTo>
                    <a:pt x="508545" y="127146"/>
                  </a:lnTo>
                  <a:lnTo>
                    <a:pt x="546249" y="129067"/>
                  </a:lnTo>
                  <a:lnTo>
                    <a:pt x="582951" y="134563"/>
                  </a:lnTo>
                  <a:lnTo>
                    <a:pt x="618462" y="143238"/>
                  </a:lnTo>
                  <a:lnTo>
                    <a:pt x="652590" y="154695"/>
                  </a:lnTo>
                  <a:lnTo>
                    <a:pt x="747943" y="59335"/>
                  </a:lnTo>
                  <a:lnTo>
                    <a:pt x="703717" y="38516"/>
                  </a:lnTo>
                  <a:lnTo>
                    <a:pt x="657560" y="21970"/>
                  </a:lnTo>
                  <a:lnTo>
                    <a:pt x="609577" y="9900"/>
                  </a:lnTo>
                  <a:lnTo>
                    <a:pt x="559870" y="2509"/>
                  </a:lnTo>
                  <a:lnTo>
                    <a:pt x="508545" y="0"/>
                  </a:lnTo>
                  <a:lnTo>
                    <a:pt x="459750" y="2339"/>
                  </a:lnTo>
                  <a:lnTo>
                    <a:pt x="412229" y="9213"/>
                  </a:lnTo>
                  <a:lnTo>
                    <a:pt x="366198" y="20403"/>
                  </a:lnTo>
                  <a:lnTo>
                    <a:pt x="321875" y="35693"/>
                  </a:lnTo>
                  <a:lnTo>
                    <a:pt x="279477" y="54865"/>
                  </a:lnTo>
                  <a:lnTo>
                    <a:pt x="239222" y="77701"/>
                  </a:lnTo>
                  <a:lnTo>
                    <a:pt x="201327" y="103985"/>
                  </a:lnTo>
                  <a:lnTo>
                    <a:pt x="166009" y="133498"/>
                  </a:lnTo>
                  <a:lnTo>
                    <a:pt x="133486" y="166024"/>
                  </a:lnTo>
                  <a:lnTo>
                    <a:pt x="103975" y="201345"/>
                  </a:lnTo>
                  <a:lnTo>
                    <a:pt x="77694" y="239244"/>
                  </a:lnTo>
                  <a:lnTo>
                    <a:pt x="54860" y="279503"/>
                  </a:lnTo>
                  <a:lnTo>
                    <a:pt x="35690" y="321905"/>
                  </a:lnTo>
                  <a:lnTo>
                    <a:pt x="20401" y="366233"/>
                  </a:lnTo>
                  <a:lnTo>
                    <a:pt x="9212" y="412269"/>
                  </a:lnTo>
                  <a:lnTo>
                    <a:pt x="2339" y="459796"/>
                  </a:lnTo>
                  <a:lnTo>
                    <a:pt x="0" y="508597"/>
                  </a:lnTo>
                  <a:lnTo>
                    <a:pt x="2339" y="557395"/>
                  </a:lnTo>
                  <a:lnTo>
                    <a:pt x="9212" y="604921"/>
                  </a:lnTo>
                  <a:lnTo>
                    <a:pt x="20401" y="650955"/>
                  </a:lnTo>
                  <a:lnTo>
                    <a:pt x="35690" y="695282"/>
                  </a:lnTo>
                  <a:lnTo>
                    <a:pt x="54860" y="737683"/>
                  </a:lnTo>
                  <a:lnTo>
                    <a:pt x="77694" y="777941"/>
                  </a:lnTo>
                  <a:lnTo>
                    <a:pt x="103975" y="815840"/>
                  </a:lnTo>
                  <a:lnTo>
                    <a:pt x="133486" y="851160"/>
                  </a:lnTo>
                  <a:lnTo>
                    <a:pt x="166009" y="883686"/>
                  </a:lnTo>
                  <a:lnTo>
                    <a:pt x="201327" y="913199"/>
                  </a:lnTo>
                  <a:lnTo>
                    <a:pt x="239222" y="939482"/>
                  </a:lnTo>
                  <a:lnTo>
                    <a:pt x="279477" y="962318"/>
                  </a:lnTo>
                  <a:lnTo>
                    <a:pt x="321875" y="981490"/>
                  </a:lnTo>
                  <a:lnTo>
                    <a:pt x="366198" y="996780"/>
                  </a:lnTo>
                  <a:lnTo>
                    <a:pt x="412229" y="1007970"/>
                  </a:lnTo>
                  <a:lnTo>
                    <a:pt x="459750" y="1014844"/>
                  </a:lnTo>
                  <a:lnTo>
                    <a:pt x="508545" y="1017183"/>
                  </a:lnTo>
                  <a:lnTo>
                    <a:pt x="557333" y="1014844"/>
                  </a:lnTo>
                  <a:lnTo>
                    <a:pt x="604848" y="1007970"/>
                  </a:lnTo>
                  <a:lnTo>
                    <a:pt x="650873" y="996780"/>
                  </a:lnTo>
                  <a:lnTo>
                    <a:pt x="695192" y="981490"/>
                  </a:lnTo>
                  <a:lnTo>
                    <a:pt x="737585" y="962318"/>
                  </a:lnTo>
                  <a:lnTo>
                    <a:pt x="777837" y="939482"/>
                  </a:lnTo>
                  <a:lnTo>
                    <a:pt x="815729" y="913199"/>
                  </a:lnTo>
                  <a:lnTo>
                    <a:pt x="851045" y="883686"/>
                  </a:lnTo>
                  <a:lnTo>
                    <a:pt x="883566" y="851160"/>
                  </a:lnTo>
                  <a:lnTo>
                    <a:pt x="913075" y="815840"/>
                  </a:lnTo>
                  <a:lnTo>
                    <a:pt x="939355" y="777941"/>
                  </a:lnTo>
                  <a:lnTo>
                    <a:pt x="962189" y="737683"/>
                  </a:lnTo>
                  <a:lnTo>
                    <a:pt x="981358" y="695282"/>
                  </a:lnTo>
                  <a:lnTo>
                    <a:pt x="996646" y="650955"/>
                  </a:lnTo>
                  <a:lnTo>
                    <a:pt x="1007836" y="604921"/>
                  </a:lnTo>
                  <a:lnTo>
                    <a:pt x="1014709" y="557395"/>
                  </a:lnTo>
                  <a:lnTo>
                    <a:pt x="1017048" y="508597"/>
                  </a:lnTo>
                  <a:lnTo>
                    <a:pt x="1014539" y="457241"/>
                  </a:lnTo>
                  <a:lnTo>
                    <a:pt x="1007148" y="407515"/>
                  </a:lnTo>
                  <a:lnTo>
                    <a:pt x="995079" y="359520"/>
                  </a:lnTo>
                  <a:lnTo>
                    <a:pt x="978534" y="313357"/>
                  </a:lnTo>
                  <a:lnTo>
                    <a:pt x="957718" y="269127"/>
                  </a:lnTo>
                  <a:lnTo>
                    <a:pt x="862365" y="364487"/>
                  </a:lnTo>
                  <a:close/>
                </a:path>
              </a:pathLst>
            </a:custGeom>
            <a:noFill/>
            <a:ln cap="flat" cmpd="sng" w="21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6352540" y="-9842"/>
            <a:ext cx="5839460" cy="6878955"/>
            <a:chOff x="6352540" y="-9842"/>
            <a:chExt cx="5839460" cy="6878955"/>
          </a:xfrm>
        </p:grpSpPr>
        <p:pic>
          <p:nvPicPr>
            <p:cNvPr id="121" name="Google Shape;12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540" y="-9842"/>
              <a:ext cx="5839460" cy="687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6"/>
            <p:cNvSpPr/>
            <p:nvPr/>
          </p:nvSpPr>
          <p:spPr>
            <a:xfrm>
              <a:off x="7251065" y="42672"/>
              <a:ext cx="2801620" cy="6792595"/>
            </a:xfrm>
            <a:custGeom>
              <a:rect b="b" l="l" r="r" t="t"/>
              <a:pathLst>
                <a:path extrusionOk="0" h="6792595" w="2801620">
                  <a:moveTo>
                    <a:pt x="1734129" y="1504919"/>
                  </a:moveTo>
                  <a:lnTo>
                    <a:pt x="1686578" y="1509743"/>
                  </a:lnTo>
                  <a:lnTo>
                    <a:pt x="1642443" y="1526349"/>
                  </a:lnTo>
                  <a:lnTo>
                    <a:pt x="1603991" y="1553539"/>
                  </a:lnTo>
                  <a:lnTo>
                    <a:pt x="1573490" y="1590112"/>
                  </a:lnTo>
                  <a:lnTo>
                    <a:pt x="1553209" y="1634870"/>
                  </a:lnTo>
                  <a:lnTo>
                    <a:pt x="1107948" y="3075558"/>
                  </a:lnTo>
                  <a:lnTo>
                    <a:pt x="5587" y="6775306"/>
                  </a:lnTo>
                  <a:lnTo>
                    <a:pt x="1396" y="6787885"/>
                  </a:lnTo>
                  <a:lnTo>
                    <a:pt x="0" y="6791655"/>
                  </a:lnTo>
                  <a:lnTo>
                    <a:pt x="26669" y="6792588"/>
                  </a:lnTo>
                  <a:lnTo>
                    <a:pt x="1133220" y="3084067"/>
                  </a:lnTo>
                  <a:lnTo>
                    <a:pt x="1578355" y="1643506"/>
                  </a:lnTo>
                  <a:lnTo>
                    <a:pt x="1600914" y="1598152"/>
                  </a:lnTo>
                  <a:lnTo>
                    <a:pt x="1635408" y="1563131"/>
                  </a:lnTo>
                  <a:lnTo>
                    <a:pt x="1678473" y="1540271"/>
                  </a:lnTo>
                  <a:lnTo>
                    <a:pt x="1726744" y="1531401"/>
                  </a:lnTo>
                  <a:lnTo>
                    <a:pt x="1823307" y="1531401"/>
                  </a:lnTo>
                  <a:lnTo>
                    <a:pt x="1816925" y="1527117"/>
                  </a:lnTo>
                  <a:lnTo>
                    <a:pt x="1782826" y="1513077"/>
                  </a:lnTo>
                  <a:lnTo>
                    <a:pt x="1734129" y="1504919"/>
                  </a:lnTo>
                  <a:close/>
                </a:path>
                <a:path extrusionOk="0" h="6792595" w="2801620">
                  <a:moveTo>
                    <a:pt x="1823307" y="1531401"/>
                  </a:moveTo>
                  <a:lnTo>
                    <a:pt x="1726744" y="1531401"/>
                  </a:lnTo>
                  <a:lnTo>
                    <a:pt x="1776856" y="1538351"/>
                  </a:lnTo>
                  <a:lnTo>
                    <a:pt x="1805721" y="1550521"/>
                  </a:lnTo>
                  <a:lnTo>
                    <a:pt x="1852830" y="1589339"/>
                  </a:lnTo>
                  <a:lnTo>
                    <a:pt x="1881868" y="1644409"/>
                  </a:lnTo>
                  <a:lnTo>
                    <a:pt x="1887743" y="1674606"/>
                  </a:lnTo>
                  <a:lnTo>
                    <a:pt x="1887356" y="1705540"/>
                  </a:lnTo>
                  <a:lnTo>
                    <a:pt x="1880742" y="1736725"/>
                  </a:lnTo>
                  <a:lnTo>
                    <a:pt x="1587880" y="2684906"/>
                  </a:lnTo>
                  <a:lnTo>
                    <a:pt x="1579670" y="2733603"/>
                  </a:lnTo>
                  <a:lnTo>
                    <a:pt x="1584466" y="2781154"/>
                  </a:lnTo>
                  <a:lnTo>
                    <a:pt x="1601073" y="2825289"/>
                  </a:lnTo>
                  <a:lnTo>
                    <a:pt x="1628295" y="2863741"/>
                  </a:lnTo>
                  <a:lnTo>
                    <a:pt x="1664936" y="2894242"/>
                  </a:lnTo>
                  <a:lnTo>
                    <a:pt x="1709801" y="2914523"/>
                  </a:lnTo>
                  <a:lnTo>
                    <a:pt x="1761450" y="2922484"/>
                  </a:lnTo>
                  <a:lnTo>
                    <a:pt x="1811856" y="2916034"/>
                  </a:lnTo>
                  <a:lnTo>
                    <a:pt x="1854850" y="2897766"/>
                  </a:lnTo>
                  <a:lnTo>
                    <a:pt x="1761096" y="2897766"/>
                  </a:lnTo>
                  <a:lnTo>
                    <a:pt x="1716912" y="2890519"/>
                  </a:lnTo>
                  <a:lnTo>
                    <a:pt x="1671558" y="2867962"/>
                  </a:lnTo>
                  <a:lnTo>
                    <a:pt x="1636537" y="2833475"/>
                  </a:lnTo>
                  <a:lnTo>
                    <a:pt x="1613677" y="2790429"/>
                  </a:lnTo>
                  <a:lnTo>
                    <a:pt x="1604807" y="2742196"/>
                  </a:lnTo>
                  <a:lnTo>
                    <a:pt x="1611756" y="2692145"/>
                  </a:lnTo>
                  <a:lnTo>
                    <a:pt x="1904745" y="1743964"/>
                  </a:lnTo>
                  <a:lnTo>
                    <a:pt x="1911973" y="1708550"/>
                  </a:lnTo>
                  <a:lnTo>
                    <a:pt x="1912165" y="1674606"/>
                  </a:lnTo>
                  <a:lnTo>
                    <a:pt x="1912175" y="1672780"/>
                  </a:lnTo>
                  <a:lnTo>
                    <a:pt x="1905424" y="1637486"/>
                  </a:lnTo>
                  <a:lnTo>
                    <a:pt x="1891791" y="1603502"/>
                  </a:lnTo>
                  <a:lnTo>
                    <a:pt x="1871979" y="1572817"/>
                  </a:lnTo>
                  <a:lnTo>
                    <a:pt x="1846833" y="1547193"/>
                  </a:lnTo>
                  <a:lnTo>
                    <a:pt x="1823307" y="1531401"/>
                  </a:lnTo>
                  <a:close/>
                </a:path>
                <a:path extrusionOk="0" h="6792595" w="2801620">
                  <a:moveTo>
                    <a:pt x="2774441" y="0"/>
                  </a:moveTo>
                  <a:lnTo>
                    <a:pt x="2291206" y="1548638"/>
                  </a:lnTo>
                  <a:lnTo>
                    <a:pt x="1904364" y="2811779"/>
                  </a:lnTo>
                  <a:lnTo>
                    <a:pt x="1878286" y="2848607"/>
                  </a:lnTo>
                  <a:lnTo>
                    <a:pt x="1844142" y="2875853"/>
                  </a:lnTo>
                  <a:lnTo>
                    <a:pt x="1804293" y="2892558"/>
                  </a:lnTo>
                  <a:lnTo>
                    <a:pt x="1761096" y="2897766"/>
                  </a:lnTo>
                  <a:lnTo>
                    <a:pt x="1854850" y="2897766"/>
                  </a:lnTo>
                  <a:lnTo>
                    <a:pt x="1858281" y="2896308"/>
                  </a:lnTo>
                  <a:lnTo>
                    <a:pt x="1897988" y="2864438"/>
                  </a:lnTo>
                  <a:lnTo>
                    <a:pt x="1928240" y="2821558"/>
                  </a:lnTo>
                  <a:lnTo>
                    <a:pt x="1928240" y="2820289"/>
                  </a:lnTo>
                  <a:lnTo>
                    <a:pt x="2315082" y="1555877"/>
                  </a:lnTo>
                  <a:lnTo>
                    <a:pt x="2801111" y="2158"/>
                  </a:lnTo>
                  <a:lnTo>
                    <a:pt x="2794515" y="1214"/>
                  </a:lnTo>
                  <a:lnTo>
                    <a:pt x="2787872" y="603"/>
                  </a:lnTo>
                  <a:lnTo>
                    <a:pt x="2781180" y="230"/>
                  </a:lnTo>
                  <a:lnTo>
                    <a:pt x="277444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895712" y="5207528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0" y="1645731"/>
                  </a:moveTo>
                  <a:lnTo>
                    <a:pt x="26350" y="1645731"/>
                  </a:lnTo>
                  <a:lnTo>
                    <a:pt x="430366" y="140987"/>
                  </a:lnTo>
                  <a:lnTo>
                    <a:pt x="450302" y="95317"/>
                  </a:lnTo>
                  <a:lnTo>
                    <a:pt x="482345" y="59552"/>
                  </a:lnTo>
                  <a:lnTo>
                    <a:pt x="523241" y="35599"/>
                  </a:lnTo>
                  <a:lnTo>
                    <a:pt x="569738" y="25366"/>
                  </a:lnTo>
                  <a:lnTo>
                    <a:pt x="618584" y="30759"/>
                  </a:lnTo>
                  <a:lnTo>
                    <a:pt x="672540" y="57675"/>
                  </a:lnTo>
                  <a:lnTo>
                    <a:pt x="711439" y="103817"/>
                  </a:lnTo>
                  <a:lnTo>
                    <a:pt x="730731" y="161494"/>
                  </a:lnTo>
                  <a:lnTo>
                    <a:pt x="731731" y="192135"/>
                  </a:lnTo>
                  <a:lnTo>
                    <a:pt x="726496" y="223017"/>
                  </a:lnTo>
                  <a:lnTo>
                    <a:pt x="343786" y="1645731"/>
                  </a:lnTo>
                  <a:lnTo>
                    <a:pt x="370137" y="1645731"/>
                  </a:lnTo>
                  <a:lnTo>
                    <a:pt x="750336" y="229425"/>
                  </a:lnTo>
                  <a:lnTo>
                    <a:pt x="756238" y="193737"/>
                  </a:lnTo>
                  <a:lnTo>
                    <a:pt x="755199" y="158290"/>
                  </a:lnTo>
                  <a:lnTo>
                    <a:pt x="732770" y="91000"/>
                  </a:lnTo>
                  <a:lnTo>
                    <a:pt x="686813" y="37648"/>
                  </a:lnTo>
                  <a:lnTo>
                    <a:pt x="624858" y="6407"/>
                  </a:lnTo>
                  <a:lnTo>
                    <a:pt x="578431" y="0"/>
                  </a:lnTo>
                  <a:lnTo>
                    <a:pt x="532245" y="6244"/>
                  </a:lnTo>
                  <a:lnTo>
                    <a:pt x="489913" y="24116"/>
                  </a:lnTo>
                  <a:lnTo>
                    <a:pt x="453484" y="52323"/>
                  </a:lnTo>
                  <a:lnTo>
                    <a:pt x="425006" y="89575"/>
                  </a:lnTo>
                  <a:lnTo>
                    <a:pt x="406525" y="134578"/>
                  </a:lnTo>
                  <a:lnTo>
                    <a:pt x="0" y="1645731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" name="Google Shape;12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6"/>
          <p:cNvSpPr txBox="1"/>
          <p:nvPr>
            <p:ph type="title"/>
          </p:nvPr>
        </p:nvSpPr>
        <p:spPr>
          <a:xfrm>
            <a:off x="875347" y="421972"/>
            <a:ext cx="10441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Monitoraggio della sicurezza</a:t>
            </a:r>
            <a:endParaRPr/>
          </a:p>
        </p:txBody>
      </p:sp>
      <p:sp>
        <p:nvSpPr>
          <p:cNvPr id="126" name="Google Shape;126;p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92794" y="1612461"/>
            <a:ext cx="179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16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Il monitoraggio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è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sicurezza ha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2548254" y="1517586"/>
            <a:ext cx="48297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necessario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 una violazione del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762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 è verificato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344415" y="1792604"/>
            <a:ext cx="303403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 un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controllo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stato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592794" y="2184100"/>
            <a:ext cx="67779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aggirato.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280670" lvl="0" marL="2997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 controlli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sicurezza possono fornire indicatori di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potenziali minacce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attività dell'agente.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592794" y="3612384"/>
            <a:ext cx="5672400" cy="29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67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 seguenti possono fornire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questi indicatori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Sistemi antivirus (AVS)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Syslog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Registri del firewall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Sistemi di intrusione di rete (NIDS)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Sistemi di rilevamento delle intrusioni negli host (HIDS)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670" lvl="0" marL="299720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Il monitoraggio continuo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della sicurezza è essenziale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protezione dei sistemi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critici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6508750" y="5360034"/>
            <a:ext cx="8731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al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9777016" y="1652637"/>
            <a:ext cx="1921721" cy="2321495"/>
            <a:chOff x="9777016" y="1652637"/>
            <a:chExt cx="1921721" cy="2321495"/>
          </a:xfrm>
        </p:grpSpPr>
        <p:sp>
          <p:nvSpPr>
            <p:cNvPr id="134" name="Google Shape;134;p6"/>
            <p:cNvSpPr/>
            <p:nvPr/>
          </p:nvSpPr>
          <p:spPr>
            <a:xfrm>
              <a:off x="9993762" y="1652637"/>
              <a:ext cx="1704975" cy="1617345"/>
            </a:xfrm>
            <a:custGeom>
              <a:rect b="b" l="l" r="r" t="t"/>
              <a:pathLst>
                <a:path extrusionOk="0" h="1617345" w="1704975">
                  <a:moveTo>
                    <a:pt x="445246" y="402"/>
                  </a:moveTo>
                  <a:lnTo>
                    <a:pt x="398991" y="692"/>
                  </a:lnTo>
                  <a:lnTo>
                    <a:pt x="353653" y="7008"/>
                  </a:lnTo>
                  <a:lnTo>
                    <a:pt x="309565" y="18890"/>
                  </a:lnTo>
                  <a:lnTo>
                    <a:pt x="267060" y="35881"/>
                  </a:lnTo>
                  <a:lnTo>
                    <a:pt x="226469" y="57522"/>
                  </a:lnTo>
                  <a:lnTo>
                    <a:pt x="188126" y="83356"/>
                  </a:lnTo>
                  <a:lnTo>
                    <a:pt x="152363" y="112924"/>
                  </a:lnTo>
                  <a:lnTo>
                    <a:pt x="119513" y="145768"/>
                  </a:lnTo>
                  <a:lnTo>
                    <a:pt x="89908" y="181429"/>
                  </a:lnTo>
                  <a:lnTo>
                    <a:pt x="63881" y="219451"/>
                  </a:lnTo>
                  <a:lnTo>
                    <a:pt x="41764" y="259374"/>
                  </a:lnTo>
                  <a:lnTo>
                    <a:pt x="22139" y="306685"/>
                  </a:lnTo>
                  <a:lnTo>
                    <a:pt x="8973" y="354741"/>
                  </a:lnTo>
                  <a:lnTo>
                    <a:pt x="1762" y="403312"/>
                  </a:lnTo>
                  <a:lnTo>
                    <a:pt x="0" y="452172"/>
                  </a:lnTo>
                  <a:lnTo>
                    <a:pt x="3183" y="501090"/>
                  </a:lnTo>
                  <a:lnTo>
                    <a:pt x="10807" y="549840"/>
                  </a:lnTo>
                  <a:lnTo>
                    <a:pt x="22367" y="598193"/>
                  </a:lnTo>
                  <a:lnTo>
                    <a:pt x="37359" y="645921"/>
                  </a:lnTo>
                  <a:lnTo>
                    <a:pt x="55278" y="692795"/>
                  </a:lnTo>
                  <a:lnTo>
                    <a:pt x="75621" y="738587"/>
                  </a:lnTo>
                  <a:lnTo>
                    <a:pt x="97882" y="783069"/>
                  </a:lnTo>
                  <a:lnTo>
                    <a:pt x="121557" y="826013"/>
                  </a:lnTo>
                  <a:lnTo>
                    <a:pt x="147324" y="869489"/>
                  </a:lnTo>
                  <a:lnTo>
                    <a:pt x="174383" y="912110"/>
                  </a:lnTo>
                  <a:lnTo>
                    <a:pt x="202644" y="953911"/>
                  </a:lnTo>
                  <a:lnTo>
                    <a:pt x="232018" y="994924"/>
                  </a:lnTo>
                  <a:lnTo>
                    <a:pt x="262417" y="1035185"/>
                  </a:lnTo>
                  <a:lnTo>
                    <a:pt x="293752" y="1074727"/>
                  </a:lnTo>
                  <a:lnTo>
                    <a:pt x="325934" y="1113585"/>
                  </a:lnTo>
                  <a:lnTo>
                    <a:pt x="358873" y="1151791"/>
                  </a:lnTo>
                  <a:lnTo>
                    <a:pt x="392482" y="1189380"/>
                  </a:lnTo>
                  <a:lnTo>
                    <a:pt x="426676" y="1226392"/>
                  </a:lnTo>
                  <a:lnTo>
                    <a:pt x="461351" y="1262845"/>
                  </a:lnTo>
                  <a:lnTo>
                    <a:pt x="496434" y="1298787"/>
                  </a:lnTo>
                  <a:lnTo>
                    <a:pt x="533765" y="1336421"/>
                  </a:lnTo>
                  <a:lnTo>
                    <a:pt x="571641" y="1373492"/>
                  </a:lnTo>
                  <a:lnTo>
                    <a:pt x="610056" y="1409994"/>
                  </a:lnTo>
                  <a:lnTo>
                    <a:pt x="649002" y="1445922"/>
                  </a:lnTo>
                  <a:lnTo>
                    <a:pt x="688474" y="1481269"/>
                  </a:lnTo>
                  <a:lnTo>
                    <a:pt x="728465" y="1516029"/>
                  </a:lnTo>
                  <a:lnTo>
                    <a:pt x="768968" y="1550197"/>
                  </a:lnTo>
                  <a:lnTo>
                    <a:pt x="809978" y="1583766"/>
                  </a:lnTo>
                  <a:lnTo>
                    <a:pt x="851488" y="1616730"/>
                  </a:lnTo>
                  <a:lnTo>
                    <a:pt x="858514" y="1611210"/>
                  </a:lnTo>
                  <a:lnTo>
                    <a:pt x="899522" y="1578345"/>
                  </a:lnTo>
                  <a:lnTo>
                    <a:pt x="940056" y="1544902"/>
                  </a:lnTo>
                  <a:lnTo>
                    <a:pt x="980108" y="1510887"/>
                  </a:lnTo>
                  <a:lnTo>
                    <a:pt x="1019671" y="1476305"/>
                  </a:lnTo>
                  <a:lnTo>
                    <a:pt x="1058737" y="1441161"/>
                  </a:lnTo>
                  <a:lnTo>
                    <a:pt x="1097297" y="1405461"/>
                  </a:lnTo>
                  <a:lnTo>
                    <a:pt x="1135343" y="1369210"/>
                  </a:lnTo>
                  <a:lnTo>
                    <a:pt x="1208558" y="1297746"/>
                  </a:lnTo>
                  <a:lnTo>
                    <a:pt x="1221238" y="1284935"/>
                  </a:lnTo>
                  <a:lnTo>
                    <a:pt x="778536" y="1284935"/>
                  </a:lnTo>
                  <a:lnTo>
                    <a:pt x="760639" y="1277876"/>
                  </a:lnTo>
                  <a:lnTo>
                    <a:pt x="746327" y="1264007"/>
                  </a:lnTo>
                  <a:lnTo>
                    <a:pt x="742324" y="1258172"/>
                  </a:lnTo>
                  <a:lnTo>
                    <a:pt x="739589" y="1251547"/>
                  </a:lnTo>
                  <a:lnTo>
                    <a:pt x="738322" y="1244584"/>
                  </a:lnTo>
                  <a:lnTo>
                    <a:pt x="734445" y="1227112"/>
                  </a:lnTo>
                  <a:lnTo>
                    <a:pt x="731202" y="1209452"/>
                  </a:lnTo>
                  <a:lnTo>
                    <a:pt x="728195" y="1191792"/>
                  </a:lnTo>
                  <a:lnTo>
                    <a:pt x="725023" y="1174320"/>
                  </a:lnTo>
                  <a:lnTo>
                    <a:pt x="666146" y="860129"/>
                  </a:lnTo>
                  <a:lnTo>
                    <a:pt x="433499" y="860129"/>
                  </a:lnTo>
                  <a:lnTo>
                    <a:pt x="372730" y="859388"/>
                  </a:lnTo>
                  <a:lnTo>
                    <a:pt x="259815" y="859388"/>
                  </a:lnTo>
                  <a:lnTo>
                    <a:pt x="243505" y="834317"/>
                  </a:lnTo>
                  <a:lnTo>
                    <a:pt x="227760" y="809198"/>
                  </a:lnTo>
                  <a:lnTo>
                    <a:pt x="212673" y="784077"/>
                  </a:lnTo>
                  <a:lnTo>
                    <a:pt x="198339" y="758999"/>
                  </a:lnTo>
                  <a:lnTo>
                    <a:pt x="450005" y="758019"/>
                  </a:lnTo>
                  <a:lnTo>
                    <a:pt x="569954" y="397893"/>
                  </a:lnTo>
                  <a:lnTo>
                    <a:pt x="580163" y="370749"/>
                  </a:lnTo>
                  <a:lnTo>
                    <a:pt x="594983" y="346544"/>
                  </a:lnTo>
                  <a:lnTo>
                    <a:pt x="616672" y="332645"/>
                  </a:lnTo>
                  <a:lnTo>
                    <a:pt x="849339" y="332645"/>
                  </a:lnTo>
                  <a:lnTo>
                    <a:pt x="828209" y="293131"/>
                  </a:lnTo>
                  <a:lnTo>
                    <a:pt x="802289" y="250059"/>
                  </a:lnTo>
                  <a:lnTo>
                    <a:pt x="773696" y="208160"/>
                  </a:lnTo>
                  <a:lnTo>
                    <a:pt x="742403" y="168142"/>
                  </a:lnTo>
                  <a:lnTo>
                    <a:pt x="708379" y="130718"/>
                  </a:lnTo>
                  <a:lnTo>
                    <a:pt x="671595" y="96597"/>
                  </a:lnTo>
                  <a:lnTo>
                    <a:pt x="632021" y="66489"/>
                  </a:lnTo>
                  <a:lnTo>
                    <a:pt x="589629" y="41105"/>
                  </a:lnTo>
                  <a:lnTo>
                    <a:pt x="544389" y="21156"/>
                  </a:lnTo>
                  <a:lnTo>
                    <a:pt x="496271" y="7351"/>
                  </a:lnTo>
                  <a:lnTo>
                    <a:pt x="445246" y="402"/>
                  </a:lnTo>
                  <a:close/>
                </a:path>
                <a:path extrusionOk="0" h="1617345" w="1704975">
                  <a:moveTo>
                    <a:pt x="1030345" y="736163"/>
                  </a:moveTo>
                  <a:lnTo>
                    <a:pt x="1012951" y="782231"/>
                  </a:lnTo>
                  <a:lnTo>
                    <a:pt x="978481" y="874194"/>
                  </a:lnTo>
                  <a:lnTo>
                    <a:pt x="926750" y="1012550"/>
                  </a:lnTo>
                  <a:lnTo>
                    <a:pt x="909442" y="1058571"/>
                  </a:lnTo>
                  <a:lnTo>
                    <a:pt x="892039" y="1104565"/>
                  </a:lnTo>
                  <a:lnTo>
                    <a:pt x="874509" y="1150525"/>
                  </a:lnTo>
                  <a:lnTo>
                    <a:pt x="856821" y="1196447"/>
                  </a:lnTo>
                  <a:lnTo>
                    <a:pt x="838942" y="1242325"/>
                  </a:lnTo>
                  <a:lnTo>
                    <a:pt x="835385" y="1252281"/>
                  </a:lnTo>
                  <a:lnTo>
                    <a:pt x="797773" y="1284767"/>
                  </a:lnTo>
                  <a:lnTo>
                    <a:pt x="778536" y="1284935"/>
                  </a:lnTo>
                  <a:lnTo>
                    <a:pt x="1221238" y="1284935"/>
                  </a:lnTo>
                  <a:lnTo>
                    <a:pt x="1277812" y="1226392"/>
                  </a:lnTo>
                  <a:lnTo>
                    <a:pt x="1311358" y="1189729"/>
                  </a:lnTo>
                  <a:lnTo>
                    <a:pt x="1344171" y="1152422"/>
                  </a:lnTo>
                  <a:lnTo>
                    <a:pt x="1376240" y="1114483"/>
                  </a:lnTo>
                  <a:lnTo>
                    <a:pt x="1407557" y="1075923"/>
                  </a:lnTo>
                  <a:lnTo>
                    <a:pt x="1424006" y="1054836"/>
                  </a:lnTo>
                  <a:lnTo>
                    <a:pt x="1165466" y="1054836"/>
                  </a:lnTo>
                  <a:lnTo>
                    <a:pt x="1146325" y="1052848"/>
                  </a:lnTo>
                  <a:lnTo>
                    <a:pt x="1114384" y="1022815"/>
                  </a:lnTo>
                  <a:lnTo>
                    <a:pt x="1106393" y="996984"/>
                  </a:lnTo>
                  <a:lnTo>
                    <a:pt x="1064470" y="853616"/>
                  </a:lnTo>
                  <a:lnTo>
                    <a:pt x="1030345" y="736163"/>
                  </a:lnTo>
                  <a:close/>
                </a:path>
                <a:path extrusionOk="0" h="1617345" w="1704975">
                  <a:moveTo>
                    <a:pt x="1618236" y="757181"/>
                  </a:moveTo>
                  <a:lnTo>
                    <a:pt x="1358895" y="757181"/>
                  </a:lnTo>
                  <a:lnTo>
                    <a:pt x="1410491" y="758999"/>
                  </a:lnTo>
                  <a:lnTo>
                    <a:pt x="1503834" y="758999"/>
                  </a:lnTo>
                  <a:lnTo>
                    <a:pt x="1489535" y="784077"/>
                  </a:lnTo>
                  <a:lnTo>
                    <a:pt x="1474507" y="809198"/>
                  </a:lnTo>
                  <a:lnTo>
                    <a:pt x="1458774" y="834317"/>
                  </a:lnTo>
                  <a:lnTo>
                    <a:pt x="1442358" y="859388"/>
                  </a:lnTo>
                  <a:lnTo>
                    <a:pt x="1360808" y="859388"/>
                  </a:lnTo>
                  <a:lnTo>
                    <a:pt x="1328949" y="895138"/>
                  </a:lnTo>
                  <a:lnTo>
                    <a:pt x="1297259" y="931286"/>
                  </a:lnTo>
                  <a:lnTo>
                    <a:pt x="1265364" y="967325"/>
                  </a:lnTo>
                  <a:lnTo>
                    <a:pt x="1232891" y="1002750"/>
                  </a:lnTo>
                  <a:lnTo>
                    <a:pt x="1199466" y="1037055"/>
                  </a:lnTo>
                  <a:lnTo>
                    <a:pt x="1165466" y="1054836"/>
                  </a:lnTo>
                  <a:lnTo>
                    <a:pt x="1424006" y="1054836"/>
                  </a:lnTo>
                  <a:lnTo>
                    <a:pt x="1467893" y="996984"/>
                  </a:lnTo>
                  <a:lnTo>
                    <a:pt x="1496894" y="956627"/>
                  </a:lnTo>
                  <a:lnTo>
                    <a:pt x="1525104" y="915693"/>
                  </a:lnTo>
                  <a:lnTo>
                    <a:pt x="1552390" y="874379"/>
                  </a:lnTo>
                  <a:lnTo>
                    <a:pt x="1577420" y="832824"/>
                  </a:lnTo>
                  <a:lnTo>
                    <a:pt x="1601592" y="789677"/>
                  </a:lnTo>
                  <a:lnTo>
                    <a:pt x="1618236" y="757181"/>
                  </a:lnTo>
                  <a:close/>
                </a:path>
                <a:path extrusionOk="0" h="1617345" w="1704975">
                  <a:moveTo>
                    <a:pt x="849339" y="332645"/>
                  </a:moveTo>
                  <a:lnTo>
                    <a:pt x="616672" y="332645"/>
                  </a:lnTo>
                  <a:lnTo>
                    <a:pt x="647489" y="336413"/>
                  </a:lnTo>
                  <a:lnTo>
                    <a:pt x="664669" y="348638"/>
                  </a:lnTo>
                  <a:lnTo>
                    <a:pt x="674463" y="365522"/>
                  </a:lnTo>
                  <a:lnTo>
                    <a:pt x="679740" y="385040"/>
                  </a:lnTo>
                  <a:lnTo>
                    <a:pt x="683370" y="405171"/>
                  </a:lnTo>
                  <a:lnTo>
                    <a:pt x="771271" y="874194"/>
                  </a:lnTo>
                  <a:lnTo>
                    <a:pt x="804315" y="1050857"/>
                  </a:lnTo>
                  <a:lnTo>
                    <a:pt x="876582" y="859635"/>
                  </a:lnTo>
                  <a:lnTo>
                    <a:pt x="981917" y="581081"/>
                  </a:lnTo>
                  <a:lnTo>
                    <a:pt x="989264" y="562609"/>
                  </a:lnTo>
                  <a:lnTo>
                    <a:pt x="998729" y="546231"/>
                  </a:lnTo>
                  <a:lnTo>
                    <a:pt x="1012333" y="534041"/>
                  </a:lnTo>
                  <a:lnTo>
                    <a:pt x="1032101" y="528132"/>
                  </a:lnTo>
                  <a:lnTo>
                    <a:pt x="1696925" y="528132"/>
                  </a:lnTo>
                  <a:lnTo>
                    <a:pt x="1700612" y="506357"/>
                  </a:lnTo>
                  <a:lnTo>
                    <a:pt x="1704348" y="457210"/>
                  </a:lnTo>
                  <a:lnTo>
                    <a:pt x="1702978" y="408126"/>
                  </a:lnTo>
                  <a:lnTo>
                    <a:pt x="1695958" y="359336"/>
                  </a:lnTo>
                  <a:lnTo>
                    <a:pt x="1689750" y="336664"/>
                  </a:lnTo>
                  <a:lnTo>
                    <a:pt x="851488" y="336664"/>
                  </a:lnTo>
                  <a:lnTo>
                    <a:pt x="849339" y="332645"/>
                  </a:lnTo>
                  <a:close/>
                </a:path>
                <a:path extrusionOk="0" h="1617345" w="1704975">
                  <a:moveTo>
                    <a:pt x="1696925" y="528132"/>
                  </a:moveTo>
                  <a:lnTo>
                    <a:pt x="1032101" y="528132"/>
                  </a:lnTo>
                  <a:lnTo>
                    <a:pt x="1057146" y="531614"/>
                  </a:lnTo>
                  <a:lnTo>
                    <a:pt x="1074005" y="545447"/>
                  </a:lnTo>
                  <a:lnTo>
                    <a:pt x="1085030" y="565679"/>
                  </a:lnTo>
                  <a:lnTo>
                    <a:pt x="1092573" y="588358"/>
                  </a:lnTo>
                  <a:lnTo>
                    <a:pt x="1184662" y="904808"/>
                  </a:lnTo>
                  <a:lnTo>
                    <a:pt x="1245134" y="838309"/>
                  </a:lnTo>
                  <a:lnTo>
                    <a:pt x="1275981" y="801842"/>
                  </a:lnTo>
                  <a:lnTo>
                    <a:pt x="1310122" y="768547"/>
                  </a:lnTo>
                  <a:lnTo>
                    <a:pt x="1358895" y="757181"/>
                  </a:lnTo>
                  <a:lnTo>
                    <a:pt x="1618236" y="757181"/>
                  </a:lnTo>
                  <a:lnTo>
                    <a:pt x="1624484" y="744983"/>
                  </a:lnTo>
                  <a:lnTo>
                    <a:pt x="1645549" y="698972"/>
                  </a:lnTo>
                  <a:lnTo>
                    <a:pt x="1664240" y="651873"/>
                  </a:lnTo>
                  <a:lnTo>
                    <a:pt x="1680012" y="603918"/>
                  </a:lnTo>
                  <a:lnTo>
                    <a:pt x="1692318" y="555336"/>
                  </a:lnTo>
                  <a:lnTo>
                    <a:pt x="1696925" y="528132"/>
                  </a:lnTo>
                  <a:close/>
                </a:path>
                <a:path extrusionOk="0" h="1617345" w="1704975">
                  <a:moveTo>
                    <a:pt x="614116" y="582336"/>
                  </a:moveTo>
                  <a:lnTo>
                    <a:pt x="543356" y="794896"/>
                  </a:lnTo>
                  <a:lnTo>
                    <a:pt x="524930" y="837556"/>
                  </a:lnTo>
                  <a:lnTo>
                    <a:pt x="483386" y="859388"/>
                  </a:lnTo>
                  <a:lnTo>
                    <a:pt x="455687" y="860129"/>
                  </a:lnTo>
                  <a:lnTo>
                    <a:pt x="666146" y="860129"/>
                  </a:lnTo>
                  <a:lnTo>
                    <a:pt x="614116" y="582336"/>
                  </a:lnTo>
                  <a:close/>
                </a:path>
                <a:path extrusionOk="0" h="1617345" w="1704975">
                  <a:moveTo>
                    <a:pt x="1262001" y="0"/>
                  </a:moveTo>
                  <a:lnTo>
                    <a:pt x="1215512" y="5242"/>
                  </a:lnTo>
                  <a:lnTo>
                    <a:pt x="1171180" y="16556"/>
                  </a:lnTo>
                  <a:lnTo>
                    <a:pt x="1129027" y="33364"/>
                  </a:lnTo>
                  <a:lnTo>
                    <a:pt x="1089077" y="55089"/>
                  </a:lnTo>
                  <a:lnTo>
                    <a:pt x="1051352" y="81154"/>
                  </a:lnTo>
                  <a:lnTo>
                    <a:pt x="1015874" y="110982"/>
                  </a:lnTo>
                  <a:lnTo>
                    <a:pt x="982668" y="143997"/>
                  </a:lnTo>
                  <a:lnTo>
                    <a:pt x="951754" y="179620"/>
                  </a:lnTo>
                  <a:lnTo>
                    <a:pt x="923156" y="217276"/>
                  </a:lnTo>
                  <a:lnTo>
                    <a:pt x="896898" y="256386"/>
                  </a:lnTo>
                  <a:lnTo>
                    <a:pt x="873001" y="296374"/>
                  </a:lnTo>
                  <a:lnTo>
                    <a:pt x="851488" y="336664"/>
                  </a:lnTo>
                  <a:lnTo>
                    <a:pt x="1689750" y="336664"/>
                  </a:lnTo>
                  <a:lnTo>
                    <a:pt x="1665868" y="268476"/>
                  </a:lnTo>
                  <a:lnTo>
                    <a:pt x="1644619" y="227494"/>
                  </a:lnTo>
                  <a:lnTo>
                    <a:pt x="1619324" y="188546"/>
                  </a:lnTo>
                  <a:lnTo>
                    <a:pt x="1590309" y="152061"/>
                  </a:lnTo>
                  <a:lnTo>
                    <a:pt x="1557903" y="118463"/>
                  </a:lnTo>
                  <a:lnTo>
                    <a:pt x="1522434" y="88179"/>
                  </a:lnTo>
                  <a:lnTo>
                    <a:pt x="1484230" y="61637"/>
                  </a:lnTo>
                  <a:lnTo>
                    <a:pt x="1443619" y="39262"/>
                  </a:lnTo>
                  <a:lnTo>
                    <a:pt x="1400929" y="21480"/>
                  </a:lnTo>
                  <a:lnTo>
                    <a:pt x="1356488" y="8719"/>
                  </a:lnTo>
                  <a:lnTo>
                    <a:pt x="1310624" y="1405"/>
                  </a:lnTo>
                  <a:lnTo>
                    <a:pt x="126200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9777016" y="2673652"/>
              <a:ext cx="997585" cy="1300480"/>
            </a:xfrm>
            <a:custGeom>
              <a:rect b="b" l="l" r="r" t="t"/>
              <a:pathLst>
                <a:path extrusionOk="0" h="1300479" w="997584">
                  <a:moveTo>
                    <a:pt x="498705" y="0"/>
                  </a:moveTo>
                  <a:lnTo>
                    <a:pt x="451780" y="2913"/>
                  </a:lnTo>
                  <a:lnTo>
                    <a:pt x="406597" y="11421"/>
                  </a:lnTo>
                  <a:lnTo>
                    <a:pt x="363506" y="25174"/>
                  </a:lnTo>
                  <a:lnTo>
                    <a:pt x="322856" y="43819"/>
                  </a:lnTo>
                  <a:lnTo>
                    <a:pt x="284998" y="67009"/>
                  </a:lnTo>
                  <a:lnTo>
                    <a:pt x="250283" y="94391"/>
                  </a:lnTo>
                  <a:lnTo>
                    <a:pt x="219060" y="125617"/>
                  </a:lnTo>
                  <a:lnTo>
                    <a:pt x="191679" y="160335"/>
                  </a:lnTo>
                  <a:lnTo>
                    <a:pt x="168492" y="198196"/>
                  </a:lnTo>
                  <a:lnTo>
                    <a:pt x="149848" y="238849"/>
                  </a:lnTo>
                  <a:lnTo>
                    <a:pt x="136097" y="281944"/>
                  </a:lnTo>
                  <a:lnTo>
                    <a:pt x="127589" y="327130"/>
                  </a:lnTo>
                  <a:lnTo>
                    <a:pt x="124676" y="374059"/>
                  </a:lnTo>
                  <a:lnTo>
                    <a:pt x="124676" y="578900"/>
                  </a:lnTo>
                  <a:lnTo>
                    <a:pt x="0" y="587807"/>
                  </a:lnTo>
                  <a:lnTo>
                    <a:pt x="0" y="1264684"/>
                  </a:lnTo>
                  <a:lnTo>
                    <a:pt x="498705" y="1300309"/>
                  </a:lnTo>
                  <a:lnTo>
                    <a:pt x="997374" y="1264684"/>
                  </a:lnTo>
                  <a:lnTo>
                    <a:pt x="997374" y="1122185"/>
                  </a:lnTo>
                  <a:lnTo>
                    <a:pt x="463083" y="1122185"/>
                  </a:lnTo>
                  <a:lnTo>
                    <a:pt x="463083" y="1027780"/>
                  </a:lnTo>
                  <a:lnTo>
                    <a:pt x="434669" y="1012667"/>
                  </a:lnTo>
                  <a:lnTo>
                    <a:pt x="412099" y="989706"/>
                  </a:lnTo>
                  <a:lnTo>
                    <a:pt x="397210" y="960399"/>
                  </a:lnTo>
                  <a:lnTo>
                    <a:pt x="391839" y="926250"/>
                  </a:lnTo>
                  <a:lnTo>
                    <a:pt x="400272" y="884753"/>
                  </a:lnTo>
                  <a:lnTo>
                    <a:pt x="423231" y="850770"/>
                  </a:lnTo>
                  <a:lnTo>
                    <a:pt x="457211" y="827809"/>
                  </a:lnTo>
                  <a:lnTo>
                    <a:pt x="498705" y="819376"/>
                  </a:lnTo>
                  <a:lnTo>
                    <a:pt x="997374" y="819376"/>
                  </a:lnTo>
                  <a:lnTo>
                    <a:pt x="997374" y="587807"/>
                  </a:lnTo>
                  <a:lnTo>
                    <a:pt x="872698" y="578900"/>
                  </a:lnTo>
                  <a:lnTo>
                    <a:pt x="872698" y="571775"/>
                  </a:lnTo>
                  <a:lnTo>
                    <a:pt x="231541" y="571775"/>
                  </a:lnTo>
                  <a:lnTo>
                    <a:pt x="231541" y="374059"/>
                  </a:lnTo>
                  <a:lnTo>
                    <a:pt x="235732" y="327130"/>
                  </a:lnTo>
                  <a:lnTo>
                    <a:pt x="248223" y="280716"/>
                  </a:lnTo>
                  <a:lnTo>
                    <a:pt x="267955" y="239081"/>
                  </a:lnTo>
                  <a:lnTo>
                    <a:pt x="294282" y="201799"/>
                  </a:lnTo>
                  <a:lnTo>
                    <a:pt x="326459" y="169620"/>
                  </a:lnTo>
                  <a:lnTo>
                    <a:pt x="363738" y="143290"/>
                  </a:lnTo>
                  <a:lnTo>
                    <a:pt x="405370" y="123557"/>
                  </a:lnTo>
                  <a:lnTo>
                    <a:pt x="450608" y="111169"/>
                  </a:lnTo>
                  <a:lnTo>
                    <a:pt x="498705" y="106874"/>
                  </a:lnTo>
                  <a:lnTo>
                    <a:pt x="759577" y="106874"/>
                  </a:lnTo>
                  <a:lnTo>
                    <a:pt x="747096" y="94391"/>
                  </a:lnTo>
                  <a:lnTo>
                    <a:pt x="712384" y="67009"/>
                  </a:lnTo>
                  <a:lnTo>
                    <a:pt x="674530" y="43819"/>
                  </a:lnTo>
                  <a:lnTo>
                    <a:pt x="633884" y="25174"/>
                  </a:lnTo>
                  <a:lnTo>
                    <a:pt x="590798" y="11421"/>
                  </a:lnTo>
                  <a:lnTo>
                    <a:pt x="545621" y="2913"/>
                  </a:lnTo>
                  <a:lnTo>
                    <a:pt x="498705" y="0"/>
                  </a:lnTo>
                  <a:close/>
                </a:path>
                <a:path extrusionOk="0" h="1300479" w="997584">
                  <a:moveTo>
                    <a:pt x="997374" y="819376"/>
                  </a:moveTo>
                  <a:lnTo>
                    <a:pt x="498705" y="819376"/>
                  </a:lnTo>
                  <a:lnTo>
                    <a:pt x="540178" y="827809"/>
                  </a:lnTo>
                  <a:lnTo>
                    <a:pt x="574147" y="850770"/>
                  </a:lnTo>
                  <a:lnTo>
                    <a:pt x="597103" y="884753"/>
                  </a:lnTo>
                  <a:lnTo>
                    <a:pt x="605534" y="926250"/>
                  </a:lnTo>
                  <a:lnTo>
                    <a:pt x="600163" y="959397"/>
                  </a:lnTo>
                  <a:lnTo>
                    <a:pt x="585274" y="988370"/>
                  </a:lnTo>
                  <a:lnTo>
                    <a:pt x="562705" y="1011665"/>
                  </a:lnTo>
                  <a:lnTo>
                    <a:pt x="534291" y="1027780"/>
                  </a:lnTo>
                  <a:lnTo>
                    <a:pt x="534291" y="1122185"/>
                  </a:lnTo>
                  <a:lnTo>
                    <a:pt x="997374" y="1122185"/>
                  </a:lnTo>
                  <a:lnTo>
                    <a:pt x="997374" y="819376"/>
                  </a:lnTo>
                  <a:close/>
                </a:path>
                <a:path extrusionOk="0" h="1300479" w="997584">
                  <a:moveTo>
                    <a:pt x="498705" y="552182"/>
                  </a:moveTo>
                  <a:lnTo>
                    <a:pt x="231541" y="571775"/>
                  </a:lnTo>
                  <a:lnTo>
                    <a:pt x="765832" y="571775"/>
                  </a:lnTo>
                  <a:lnTo>
                    <a:pt x="498705" y="552182"/>
                  </a:lnTo>
                  <a:close/>
                </a:path>
                <a:path extrusionOk="0" h="1300479" w="997584">
                  <a:moveTo>
                    <a:pt x="759577" y="106874"/>
                  </a:moveTo>
                  <a:lnTo>
                    <a:pt x="498705" y="106874"/>
                  </a:lnTo>
                  <a:lnTo>
                    <a:pt x="546791" y="111169"/>
                  </a:lnTo>
                  <a:lnTo>
                    <a:pt x="592021" y="123557"/>
                  </a:lnTo>
                  <a:lnTo>
                    <a:pt x="633647" y="143290"/>
                  </a:lnTo>
                  <a:lnTo>
                    <a:pt x="670920" y="169620"/>
                  </a:lnTo>
                  <a:lnTo>
                    <a:pt x="703094" y="201799"/>
                  </a:lnTo>
                  <a:lnTo>
                    <a:pt x="729420" y="239081"/>
                  </a:lnTo>
                  <a:lnTo>
                    <a:pt x="749151" y="280716"/>
                  </a:lnTo>
                  <a:lnTo>
                    <a:pt x="761537" y="325958"/>
                  </a:lnTo>
                  <a:lnTo>
                    <a:pt x="765832" y="374059"/>
                  </a:lnTo>
                  <a:lnTo>
                    <a:pt x="765832" y="571775"/>
                  </a:lnTo>
                  <a:lnTo>
                    <a:pt x="872698" y="571775"/>
                  </a:lnTo>
                  <a:lnTo>
                    <a:pt x="872698" y="374059"/>
                  </a:lnTo>
                  <a:lnTo>
                    <a:pt x="869784" y="327130"/>
                  </a:lnTo>
                  <a:lnTo>
                    <a:pt x="861277" y="281944"/>
                  </a:lnTo>
                  <a:lnTo>
                    <a:pt x="847600" y="239081"/>
                  </a:lnTo>
                  <a:lnTo>
                    <a:pt x="828883" y="198196"/>
                  </a:lnTo>
                  <a:lnTo>
                    <a:pt x="805696" y="160335"/>
                  </a:lnTo>
                  <a:lnTo>
                    <a:pt x="778317" y="125617"/>
                  </a:lnTo>
                  <a:lnTo>
                    <a:pt x="759577" y="10687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7"/>
          <p:cNvGrpSpPr/>
          <p:nvPr/>
        </p:nvGrpSpPr>
        <p:grpSpPr>
          <a:xfrm>
            <a:off x="2933792" y="1270"/>
            <a:ext cx="3108868" cy="6856730"/>
            <a:chOff x="2933792" y="1270"/>
            <a:chExt cx="3108868" cy="6856730"/>
          </a:xfrm>
        </p:grpSpPr>
        <p:sp>
          <p:nvSpPr>
            <p:cNvPr id="143" name="Google Shape;143;p7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497580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8" name="Google Shape;148;p7"/>
          <p:cNvGrpSpPr/>
          <p:nvPr/>
        </p:nvGrpSpPr>
        <p:grpSpPr>
          <a:xfrm>
            <a:off x="0" y="-2540"/>
            <a:ext cx="5842000" cy="6863079"/>
            <a:chOff x="0" y="-2540"/>
            <a:chExt cx="5842000" cy="6863079"/>
          </a:xfrm>
        </p:grpSpPr>
        <p:pic>
          <p:nvPicPr>
            <p:cNvPr id="149" name="Google Shape;14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7"/>
            <p:cNvSpPr/>
            <p:nvPr/>
          </p:nvSpPr>
          <p:spPr>
            <a:xfrm>
              <a:off x="998677" y="2288196"/>
              <a:ext cx="2376170" cy="1828164"/>
            </a:xfrm>
            <a:custGeom>
              <a:rect b="b" l="l" r="r" t="t"/>
              <a:pathLst>
                <a:path extrusionOk="0" h="1828164" w="2376170">
                  <a:moveTo>
                    <a:pt x="2376106" y="1649704"/>
                  </a:moveTo>
                  <a:lnTo>
                    <a:pt x="2315591" y="1640547"/>
                  </a:lnTo>
                  <a:lnTo>
                    <a:pt x="2214118" y="1606677"/>
                  </a:lnTo>
                  <a:lnTo>
                    <a:pt x="2169858" y="1595323"/>
                  </a:lnTo>
                  <a:lnTo>
                    <a:pt x="2124760" y="1587766"/>
                  </a:lnTo>
                  <a:lnTo>
                    <a:pt x="2079078" y="1584045"/>
                  </a:lnTo>
                  <a:lnTo>
                    <a:pt x="2033485" y="1587766"/>
                  </a:lnTo>
                  <a:lnTo>
                    <a:pt x="1988413" y="1595323"/>
                  </a:lnTo>
                  <a:lnTo>
                    <a:pt x="1944128" y="1606677"/>
                  </a:lnTo>
                  <a:lnTo>
                    <a:pt x="1872132" y="1632343"/>
                  </a:lnTo>
                  <a:lnTo>
                    <a:pt x="1812556" y="1646339"/>
                  </a:lnTo>
                  <a:lnTo>
                    <a:pt x="1782064" y="1649704"/>
                  </a:lnTo>
                  <a:lnTo>
                    <a:pt x="1721548" y="1640547"/>
                  </a:lnTo>
                  <a:lnTo>
                    <a:pt x="1620075" y="1606677"/>
                  </a:lnTo>
                  <a:lnTo>
                    <a:pt x="1575816" y="1595323"/>
                  </a:lnTo>
                  <a:lnTo>
                    <a:pt x="1530718" y="1587766"/>
                  </a:lnTo>
                  <a:lnTo>
                    <a:pt x="1485036" y="1584045"/>
                  </a:lnTo>
                  <a:lnTo>
                    <a:pt x="1439443" y="1587766"/>
                  </a:lnTo>
                  <a:lnTo>
                    <a:pt x="1394371" y="1595323"/>
                  </a:lnTo>
                  <a:lnTo>
                    <a:pt x="1350086" y="1606677"/>
                  </a:lnTo>
                  <a:lnTo>
                    <a:pt x="1278102" y="1632343"/>
                  </a:lnTo>
                  <a:lnTo>
                    <a:pt x="1218565" y="1646339"/>
                  </a:lnTo>
                  <a:lnTo>
                    <a:pt x="1188085" y="1649704"/>
                  </a:lnTo>
                  <a:lnTo>
                    <a:pt x="1127544" y="1640547"/>
                  </a:lnTo>
                  <a:lnTo>
                    <a:pt x="1026045" y="1606677"/>
                  </a:lnTo>
                  <a:lnTo>
                    <a:pt x="981773" y="1595323"/>
                  </a:lnTo>
                  <a:lnTo>
                    <a:pt x="936688" y="1587766"/>
                  </a:lnTo>
                  <a:lnTo>
                    <a:pt x="891057" y="1584045"/>
                  </a:lnTo>
                  <a:lnTo>
                    <a:pt x="845426" y="1587766"/>
                  </a:lnTo>
                  <a:lnTo>
                    <a:pt x="800341" y="1595323"/>
                  </a:lnTo>
                  <a:lnTo>
                    <a:pt x="756069" y="1606677"/>
                  </a:lnTo>
                  <a:lnTo>
                    <a:pt x="684060" y="1632343"/>
                  </a:lnTo>
                  <a:lnTo>
                    <a:pt x="624509" y="1646339"/>
                  </a:lnTo>
                  <a:lnTo>
                    <a:pt x="594042" y="1649704"/>
                  </a:lnTo>
                  <a:lnTo>
                    <a:pt x="533501" y="1640547"/>
                  </a:lnTo>
                  <a:lnTo>
                    <a:pt x="432003" y="1606677"/>
                  </a:lnTo>
                  <a:lnTo>
                    <a:pt x="387731" y="1595323"/>
                  </a:lnTo>
                  <a:lnTo>
                    <a:pt x="342646" y="1587766"/>
                  </a:lnTo>
                  <a:lnTo>
                    <a:pt x="297014" y="1584045"/>
                  </a:lnTo>
                  <a:lnTo>
                    <a:pt x="251383" y="1587766"/>
                  </a:lnTo>
                  <a:lnTo>
                    <a:pt x="206311" y="1595323"/>
                  </a:lnTo>
                  <a:lnTo>
                    <a:pt x="162026" y="1606677"/>
                  </a:lnTo>
                  <a:lnTo>
                    <a:pt x="90017" y="1632343"/>
                  </a:lnTo>
                  <a:lnTo>
                    <a:pt x="30467" y="1646339"/>
                  </a:lnTo>
                  <a:lnTo>
                    <a:pt x="0" y="1649704"/>
                  </a:lnTo>
                  <a:lnTo>
                    <a:pt x="0" y="1827923"/>
                  </a:lnTo>
                  <a:lnTo>
                    <a:pt x="45631" y="1824215"/>
                  </a:lnTo>
                  <a:lnTo>
                    <a:pt x="90703" y="1816658"/>
                  </a:lnTo>
                  <a:lnTo>
                    <a:pt x="134975" y="1805305"/>
                  </a:lnTo>
                  <a:lnTo>
                    <a:pt x="236410" y="1770519"/>
                  </a:lnTo>
                  <a:lnTo>
                    <a:pt x="297014" y="1760499"/>
                  </a:lnTo>
                  <a:lnTo>
                    <a:pt x="357632" y="1770519"/>
                  </a:lnTo>
                  <a:lnTo>
                    <a:pt x="459054" y="1805305"/>
                  </a:lnTo>
                  <a:lnTo>
                    <a:pt x="503326" y="1816658"/>
                  </a:lnTo>
                  <a:lnTo>
                    <a:pt x="548398" y="1824215"/>
                  </a:lnTo>
                  <a:lnTo>
                    <a:pt x="594042" y="1827923"/>
                  </a:lnTo>
                  <a:lnTo>
                    <a:pt x="639673" y="1824215"/>
                  </a:lnTo>
                  <a:lnTo>
                    <a:pt x="684745" y="1816658"/>
                  </a:lnTo>
                  <a:lnTo>
                    <a:pt x="729018" y="1805305"/>
                  </a:lnTo>
                  <a:lnTo>
                    <a:pt x="830453" y="1770519"/>
                  </a:lnTo>
                  <a:lnTo>
                    <a:pt x="891057" y="1760499"/>
                  </a:lnTo>
                  <a:lnTo>
                    <a:pt x="951598" y="1769656"/>
                  </a:lnTo>
                  <a:lnTo>
                    <a:pt x="1053020" y="1804047"/>
                  </a:lnTo>
                  <a:lnTo>
                    <a:pt x="1097267" y="1815884"/>
                  </a:lnTo>
                  <a:lnTo>
                    <a:pt x="1142377" y="1823859"/>
                  </a:lnTo>
                  <a:lnTo>
                    <a:pt x="1188085" y="1827923"/>
                  </a:lnTo>
                  <a:lnTo>
                    <a:pt x="1233728" y="1824215"/>
                  </a:lnTo>
                  <a:lnTo>
                    <a:pt x="1278801" y="1816658"/>
                  </a:lnTo>
                  <a:lnTo>
                    <a:pt x="1323060" y="1805305"/>
                  </a:lnTo>
                  <a:lnTo>
                    <a:pt x="1424470" y="1770519"/>
                  </a:lnTo>
                  <a:lnTo>
                    <a:pt x="1485036" y="1760499"/>
                  </a:lnTo>
                  <a:lnTo>
                    <a:pt x="1545666" y="1770519"/>
                  </a:lnTo>
                  <a:lnTo>
                    <a:pt x="1647113" y="1805305"/>
                  </a:lnTo>
                  <a:lnTo>
                    <a:pt x="1691398" y="1816658"/>
                  </a:lnTo>
                  <a:lnTo>
                    <a:pt x="1736458" y="1824215"/>
                  </a:lnTo>
                  <a:lnTo>
                    <a:pt x="1782064" y="1827923"/>
                  </a:lnTo>
                  <a:lnTo>
                    <a:pt x="1827745" y="1824215"/>
                  </a:lnTo>
                  <a:lnTo>
                    <a:pt x="1872843" y="1816658"/>
                  </a:lnTo>
                  <a:lnTo>
                    <a:pt x="1917103" y="1805305"/>
                  </a:lnTo>
                  <a:lnTo>
                    <a:pt x="2018512" y="1770519"/>
                  </a:lnTo>
                  <a:lnTo>
                    <a:pt x="2079078" y="1760499"/>
                  </a:lnTo>
                  <a:lnTo>
                    <a:pt x="2139658" y="1769656"/>
                  </a:lnTo>
                  <a:lnTo>
                    <a:pt x="2241067" y="1804047"/>
                  </a:lnTo>
                  <a:lnTo>
                    <a:pt x="2285327" y="1815884"/>
                  </a:lnTo>
                  <a:lnTo>
                    <a:pt x="2330424" y="1823859"/>
                  </a:lnTo>
                  <a:lnTo>
                    <a:pt x="2376106" y="1827923"/>
                  </a:lnTo>
                  <a:lnTo>
                    <a:pt x="2376106" y="1649704"/>
                  </a:lnTo>
                  <a:close/>
                </a:path>
                <a:path extrusionOk="0" h="1828164" w="2376170">
                  <a:moveTo>
                    <a:pt x="2376106" y="1293241"/>
                  </a:moveTo>
                  <a:lnTo>
                    <a:pt x="2315591" y="1284084"/>
                  </a:lnTo>
                  <a:lnTo>
                    <a:pt x="2257298" y="1265326"/>
                  </a:lnTo>
                  <a:lnTo>
                    <a:pt x="2214118" y="1250226"/>
                  </a:lnTo>
                  <a:lnTo>
                    <a:pt x="2169858" y="1238872"/>
                  </a:lnTo>
                  <a:lnTo>
                    <a:pt x="2124760" y="1231303"/>
                  </a:lnTo>
                  <a:lnTo>
                    <a:pt x="2079078" y="1227594"/>
                  </a:lnTo>
                  <a:lnTo>
                    <a:pt x="2033485" y="1231303"/>
                  </a:lnTo>
                  <a:lnTo>
                    <a:pt x="1988413" y="1238872"/>
                  </a:lnTo>
                  <a:lnTo>
                    <a:pt x="1944128" y="1250226"/>
                  </a:lnTo>
                  <a:lnTo>
                    <a:pt x="1872132" y="1275892"/>
                  </a:lnTo>
                  <a:lnTo>
                    <a:pt x="1812556" y="1289888"/>
                  </a:lnTo>
                  <a:lnTo>
                    <a:pt x="1721548" y="1284084"/>
                  </a:lnTo>
                  <a:lnTo>
                    <a:pt x="1599984" y="1245120"/>
                  </a:lnTo>
                  <a:lnTo>
                    <a:pt x="1548765" y="1219314"/>
                  </a:lnTo>
                  <a:lnTo>
                    <a:pt x="1501317" y="1190371"/>
                  </a:lnTo>
                  <a:lnTo>
                    <a:pt x="1457667" y="1158659"/>
                  </a:lnTo>
                  <a:lnTo>
                    <a:pt x="1417891" y="1124546"/>
                  </a:lnTo>
                  <a:lnTo>
                    <a:pt x="1382014" y="1088390"/>
                  </a:lnTo>
                  <a:lnTo>
                    <a:pt x="1350111" y="1050544"/>
                  </a:lnTo>
                  <a:lnTo>
                    <a:pt x="1322222" y="1011389"/>
                  </a:lnTo>
                  <a:lnTo>
                    <a:pt x="1298397" y="971257"/>
                  </a:lnTo>
                  <a:lnTo>
                    <a:pt x="1278674" y="930541"/>
                  </a:lnTo>
                  <a:lnTo>
                    <a:pt x="1263129" y="889584"/>
                  </a:lnTo>
                  <a:lnTo>
                    <a:pt x="1251788" y="848753"/>
                  </a:lnTo>
                  <a:lnTo>
                    <a:pt x="1244714" y="808405"/>
                  </a:lnTo>
                  <a:lnTo>
                    <a:pt x="1241958" y="768908"/>
                  </a:lnTo>
                  <a:lnTo>
                    <a:pt x="1243558" y="730631"/>
                  </a:lnTo>
                  <a:lnTo>
                    <a:pt x="1250302" y="684872"/>
                  </a:lnTo>
                  <a:lnTo>
                    <a:pt x="1261579" y="639000"/>
                  </a:lnTo>
                  <a:lnTo>
                    <a:pt x="1277391" y="594067"/>
                  </a:lnTo>
                  <a:lnTo>
                    <a:pt x="1297724" y="551091"/>
                  </a:lnTo>
                  <a:lnTo>
                    <a:pt x="1322565" y="511111"/>
                  </a:lnTo>
                  <a:lnTo>
                    <a:pt x="1351902" y="475157"/>
                  </a:lnTo>
                  <a:lnTo>
                    <a:pt x="1385709" y="444258"/>
                  </a:lnTo>
                  <a:lnTo>
                    <a:pt x="1423974" y="419468"/>
                  </a:lnTo>
                  <a:lnTo>
                    <a:pt x="1466697" y="401802"/>
                  </a:lnTo>
                  <a:lnTo>
                    <a:pt x="1513852" y="392290"/>
                  </a:lnTo>
                  <a:lnTo>
                    <a:pt x="1560931" y="390690"/>
                  </a:lnTo>
                  <a:lnTo>
                    <a:pt x="1606588" y="396163"/>
                  </a:lnTo>
                  <a:lnTo>
                    <a:pt x="1650199" y="408266"/>
                  </a:lnTo>
                  <a:lnTo>
                    <a:pt x="1691157" y="426542"/>
                  </a:lnTo>
                  <a:lnTo>
                    <a:pt x="1728825" y="450507"/>
                  </a:lnTo>
                  <a:lnTo>
                    <a:pt x="1762582" y="479717"/>
                  </a:lnTo>
                  <a:lnTo>
                    <a:pt x="1791830" y="513715"/>
                  </a:lnTo>
                  <a:lnTo>
                    <a:pt x="1815934" y="552018"/>
                  </a:lnTo>
                  <a:lnTo>
                    <a:pt x="1834261" y="594182"/>
                  </a:lnTo>
                  <a:lnTo>
                    <a:pt x="1852663" y="658152"/>
                  </a:lnTo>
                  <a:lnTo>
                    <a:pt x="1864969" y="672465"/>
                  </a:lnTo>
                  <a:lnTo>
                    <a:pt x="1921090" y="677659"/>
                  </a:lnTo>
                  <a:lnTo>
                    <a:pt x="1946960" y="645744"/>
                  </a:lnTo>
                  <a:lnTo>
                    <a:pt x="1948395" y="624878"/>
                  </a:lnTo>
                  <a:lnTo>
                    <a:pt x="1940585" y="577926"/>
                  </a:lnTo>
                  <a:lnTo>
                    <a:pt x="1916696" y="488048"/>
                  </a:lnTo>
                  <a:lnTo>
                    <a:pt x="1882381" y="403987"/>
                  </a:lnTo>
                  <a:lnTo>
                    <a:pt x="1838388" y="326301"/>
                  </a:lnTo>
                  <a:lnTo>
                    <a:pt x="1785454" y="255524"/>
                  </a:lnTo>
                  <a:lnTo>
                    <a:pt x="1724304" y="192227"/>
                  </a:lnTo>
                  <a:lnTo>
                    <a:pt x="1655699" y="136931"/>
                  </a:lnTo>
                  <a:lnTo>
                    <a:pt x="1580362" y="90220"/>
                  </a:lnTo>
                  <a:lnTo>
                    <a:pt x="1499044" y="52616"/>
                  </a:lnTo>
                  <a:lnTo>
                    <a:pt x="1412468" y="24676"/>
                  </a:lnTo>
                  <a:lnTo>
                    <a:pt x="1321396" y="6959"/>
                  </a:lnTo>
                  <a:lnTo>
                    <a:pt x="1226553" y="0"/>
                  </a:lnTo>
                  <a:lnTo>
                    <a:pt x="1128674" y="4356"/>
                  </a:lnTo>
                  <a:lnTo>
                    <a:pt x="1045235" y="18516"/>
                  </a:lnTo>
                  <a:lnTo>
                    <a:pt x="963142" y="43599"/>
                  </a:lnTo>
                  <a:lnTo>
                    <a:pt x="882459" y="79540"/>
                  </a:lnTo>
                  <a:lnTo>
                    <a:pt x="803249" y="126288"/>
                  </a:lnTo>
                  <a:lnTo>
                    <a:pt x="725589" y="183781"/>
                  </a:lnTo>
                  <a:lnTo>
                    <a:pt x="649541" y="251980"/>
                  </a:lnTo>
                  <a:lnTo>
                    <a:pt x="575183" y="330796"/>
                  </a:lnTo>
                  <a:lnTo>
                    <a:pt x="274053" y="721677"/>
                  </a:lnTo>
                  <a:lnTo>
                    <a:pt x="178282" y="832167"/>
                  </a:lnTo>
                  <a:lnTo>
                    <a:pt x="110705" y="899553"/>
                  </a:lnTo>
                  <a:lnTo>
                    <a:pt x="38950" y="960640"/>
                  </a:lnTo>
                  <a:lnTo>
                    <a:pt x="1181" y="988479"/>
                  </a:lnTo>
                  <a:lnTo>
                    <a:pt x="1181" y="1471472"/>
                  </a:lnTo>
                  <a:lnTo>
                    <a:pt x="46812" y="1467764"/>
                  </a:lnTo>
                  <a:lnTo>
                    <a:pt x="91897" y="1460195"/>
                  </a:lnTo>
                  <a:lnTo>
                    <a:pt x="136169" y="1448841"/>
                  </a:lnTo>
                  <a:lnTo>
                    <a:pt x="237591" y="1414068"/>
                  </a:lnTo>
                  <a:lnTo>
                    <a:pt x="298208" y="1404048"/>
                  </a:lnTo>
                  <a:lnTo>
                    <a:pt x="358813" y="1414068"/>
                  </a:lnTo>
                  <a:lnTo>
                    <a:pt x="459955" y="1448765"/>
                  </a:lnTo>
                  <a:lnTo>
                    <a:pt x="503936" y="1460106"/>
                  </a:lnTo>
                  <a:lnTo>
                    <a:pt x="548703" y="1467688"/>
                  </a:lnTo>
                  <a:lnTo>
                    <a:pt x="594042" y="1471472"/>
                  </a:lnTo>
                  <a:lnTo>
                    <a:pt x="639673" y="1467764"/>
                  </a:lnTo>
                  <a:lnTo>
                    <a:pt x="684745" y="1460195"/>
                  </a:lnTo>
                  <a:lnTo>
                    <a:pt x="729018" y="1448841"/>
                  </a:lnTo>
                  <a:lnTo>
                    <a:pt x="830453" y="1414068"/>
                  </a:lnTo>
                  <a:lnTo>
                    <a:pt x="891057" y="1404048"/>
                  </a:lnTo>
                  <a:lnTo>
                    <a:pt x="951598" y="1413192"/>
                  </a:lnTo>
                  <a:lnTo>
                    <a:pt x="1053020" y="1447596"/>
                  </a:lnTo>
                  <a:lnTo>
                    <a:pt x="1097267" y="1459420"/>
                  </a:lnTo>
                  <a:lnTo>
                    <a:pt x="1142377" y="1467408"/>
                  </a:lnTo>
                  <a:lnTo>
                    <a:pt x="1188085" y="1471472"/>
                  </a:lnTo>
                  <a:lnTo>
                    <a:pt x="1233728" y="1467764"/>
                  </a:lnTo>
                  <a:lnTo>
                    <a:pt x="1278801" y="1460195"/>
                  </a:lnTo>
                  <a:lnTo>
                    <a:pt x="1323060" y="1448841"/>
                  </a:lnTo>
                  <a:lnTo>
                    <a:pt x="1424470" y="1414068"/>
                  </a:lnTo>
                  <a:lnTo>
                    <a:pt x="1485036" y="1404048"/>
                  </a:lnTo>
                  <a:lnTo>
                    <a:pt x="1545666" y="1414068"/>
                  </a:lnTo>
                  <a:lnTo>
                    <a:pt x="1647113" y="1448841"/>
                  </a:lnTo>
                  <a:lnTo>
                    <a:pt x="1691398" y="1460195"/>
                  </a:lnTo>
                  <a:lnTo>
                    <a:pt x="1736458" y="1467764"/>
                  </a:lnTo>
                  <a:lnTo>
                    <a:pt x="1782064" y="1471472"/>
                  </a:lnTo>
                  <a:lnTo>
                    <a:pt x="1827745" y="1467764"/>
                  </a:lnTo>
                  <a:lnTo>
                    <a:pt x="1872843" y="1460195"/>
                  </a:lnTo>
                  <a:lnTo>
                    <a:pt x="1917103" y="1448841"/>
                  </a:lnTo>
                  <a:lnTo>
                    <a:pt x="2018512" y="1414068"/>
                  </a:lnTo>
                  <a:lnTo>
                    <a:pt x="2079078" y="1404048"/>
                  </a:lnTo>
                  <a:lnTo>
                    <a:pt x="2139658" y="1413192"/>
                  </a:lnTo>
                  <a:lnTo>
                    <a:pt x="2241067" y="1447596"/>
                  </a:lnTo>
                  <a:lnTo>
                    <a:pt x="2285327" y="1459420"/>
                  </a:lnTo>
                  <a:lnTo>
                    <a:pt x="2330424" y="1467408"/>
                  </a:lnTo>
                  <a:lnTo>
                    <a:pt x="2376106" y="1471472"/>
                  </a:lnTo>
                  <a:lnTo>
                    <a:pt x="2376106" y="1293241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7"/>
          <p:cNvSpPr txBox="1"/>
          <p:nvPr>
            <p:ph type="title"/>
          </p:nvPr>
        </p:nvSpPr>
        <p:spPr>
          <a:xfrm>
            <a:off x="6176009" y="498411"/>
            <a:ext cx="5424170" cy="951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850">
            <a:spAutoFit/>
          </a:bodyPr>
          <a:lstStyle/>
          <a:p>
            <a:pPr indent="0" lvl="0" marL="12700" marR="508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Una grande sfida per la sicurezza: Sovraccarico di dati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5801740" y="2146553"/>
            <a:ext cx="5939790" cy="331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Stiamo affogando nei dati sulla sicurezza: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Registri di sistema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Registri proxy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Registri delle applicazioni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Registri del firewall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Registri antivirus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Eventi NIDS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Eventi HIDS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Cattura dei pacchetti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Nessun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indicatore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è utile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da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 solo quando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se un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bene </a:t>
            </a:r>
            <a:r>
              <a:rPr lang="en-US" sz="1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compromesso.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2933792" y="1270"/>
            <a:ext cx="3108868" cy="6856730"/>
            <a:chOff x="2933792" y="1270"/>
            <a:chExt cx="3108868" cy="6856730"/>
          </a:xfrm>
        </p:grpSpPr>
        <p:sp>
          <p:nvSpPr>
            <p:cNvPr id="159" name="Google Shape;159;p8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497580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>
            <p:ph type="title"/>
          </p:nvPr>
        </p:nvSpPr>
        <p:spPr>
          <a:xfrm>
            <a:off x="6289678" y="579075"/>
            <a:ext cx="57966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00">
            <a:spAutoFit/>
          </a:bodyPr>
          <a:lstStyle/>
          <a:p>
            <a:pPr indent="0" lvl="0" marL="12700" marR="508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Gestione delle informazioni e degli eventi di sicurezza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5801740" y="2146553"/>
            <a:ext cx="5941200" cy="3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36550" lvl="0" marL="355600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 soluzioni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 Security Information and Event Management (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SIEM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) possono contribuire 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ridurre il sovraccarico di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dati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336550" lvl="0" marL="355600" marR="5080" rtl="0" algn="just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soluzione SIEM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è una suite integrata di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strumenti di sicurezza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utilizzata per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gestire più applicazioni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 sicurezza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-336550" lvl="0" marL="355600" marR="5715" rtl="0" algn="just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 applicazioni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SIEM offrono una visione olistica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dello stato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relativo della sicurezza in una rete o in un'azienda.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335915" lvl="0" marL="35496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I SIEM sono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 grado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normalizzare </a:t>
            </a: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le registrazioni.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dati.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237424" y="2492247"/>
            <a:ext cx="1939289" cy="1899285"/>
          </a:xfrm>
          <a:custGeom>
            <a:rect b="b" l="l" r="r" t="t"/>
            <a:pathLst>
              <a:path extrusionOk="0" h="1899285" w="1939289">
                <a:moveTo>
                  <a:pt x="771512" y="327914"/>
                </a:moveTo>
                <a:lnTo>
                  <a:pt x="0" y="327914"/>
                </a:lnTo>
                <a:lnTo>
                  <a:pt x="0" y="1099515"/>
                </a:lnTo>
                <a:lnTo>
                  <a:pt x="303085" y="1099515"/>
                </a:lnTo>
                <a:lnTo>
                  <a:pt x="279844" y="1121613"/>
                </a:lnTo>
                <a:lnTo>
                  <a:pt x="262534" y="1148118"/>
                </a:lnTo>
                <a:lnTo>
                  <a:pt x="251714" y="1177874"/>
                </a:lnTo>
                <a:lnTo>
                  <a:pt x="247980" y="1209738"/>
                </a:lnTo>
                <a:lnTo>
                  <a:pt x="255003" y="1253286"/>
                </a:lnTo>
                <a:lnTo>
                  <a:pt x="274561" y="1291107"/>
                </a:lnTo>
                <a:lnTo>
                  <a:pt x="304393" y="1320939"/>
                </a:lnTo>
                <a:lnTo>
                  <a:pt x="342201" y="1340497"/>
                </a:lnTo>
                <a:lnTo>
                  <a:pt x="385749" y="1347520"/>
                </a:lnTo>
                <a:lnTo>
                  <a:pt x="429298" y="1340497"/>
                </a:lnTo>
                <a:lnTo>
                  <a:pt x="467118" y="1320939"/>
                </a:lnTo>
                <a:lnTo>
                  <a:pt x="496938" y="1291107"/>
                </a:lnTo>
                <a:lnTo>
                  <a:pt x="516496" y="1253286"/>
                </a:lnTo>
                <a:lnTo>
                  <a:pt x="523519" y="1209738"/>
                </a:lnTo>
                <a:lnTo>
                  <a:pt x="519798" y="1177874"/>
                </a:lnTo>
                <a:lnTo>
                  <a:pt x="508977" y="1148118"/>
                </a:lnTo>
                <a:lnTo>
                  <a:pt x="491667" y="1121613"/>
                </a:lnTo>
                <a:lnTo>
                  <a:pt x="468414" y="1099515"/>
                </a:lnTo>
                <a:lnTo>
                  <a:pt x="771512" y="1099515"/>
                </a:lnTo>
                <a:lnTo>
                  <a:pt x="771512" y="816216"/>
                </a:lnTo>
                <a:lnTo>
                  <a:pt x="732523" y="842937"/>
                </a:lnTo>
                <a:lnTo>
                  <a:pt x="688784" y="856297"/>
                </a:lnTo>
                <a:lnTo>
                  <a:pt x="643458" y="856297"/>
                </a:lnTo>
                <a:lnTo>
                  <a:pt x="599719" y="842937"/>
                </a:lnTo>
                <a:lnTo>
                  <a:pt x="560717" y="816216"/>
                </a:lnTo>
                <a:lnTo>
                  <a:pt x="533793" y="779843"/>
                </a:lnTo>
                <a:lnTo>
                  <a:pt x="520052" y="738390"/>
                </a:lnTo>
                <a:lnTo>
                  <a:pt x="519544" y="695121"/>
                </a:lnTo>
                <a:lnTo>
                  <a:pt x="532307" y="653326"/>
                </a:lnTo>
                <a:lnTo>
                  <a:pt x="560717" y="613956"/>
                </a:lnTo>
                <a:lnTo>
                  <a:pt x="599719" y="587235"/>
                </a:lnTo>
                <a:lnTo>
                  <a:pt x="643458" y="573874"/>
                </a:lnTo>
                <a:lnTo>
                  <a:pt x="688784" y="573874"/>
                </a:lnTo>
                <a:lnTo>
                  <a:pt x="732523" y="587235"/>
                </a:lnTo>
                <a:lnTo>
                  <a:pt x="771512" y="613956"/>
                </a:lnTo>
                <a:lnTo>
                  <a:pt x="771512" y="327914"/>
                </a:lnTo>
                <a:close/>
              </a:path>
              <a:path extrusionOk="0" h="1899285" w="1939289">
                <a:moveTo>
                  <a:pt x="1020914" y="1511833"/>
                </a:moveTo>
                <a:lnTo>
                  <a:pt x="1013929" y="1468285"/>
                </a:lnTo>
                <a:lnTo>
                  <a:pt x="993559" y="1429143"/>
                </a:lnTo>
                <a:lnTo>
                  <a:pt x="963104" y="1399387"/>
                </a:lnTo>
                <a:lnTo>
                  <a:pt x="925410" y="1380439"/>
                </a:lnTo>
                <a:lnTo>
                  <a:pt x="883361" y="1373746"/>
                </a:lnTo>
                <a:lnTo>
                  <a:pt x="839800" y="1380756"/>
                </a:lnTo>
                <a:lnTo>
                  <a:pt x="819937" y="1389100"/>
                </a:lnTo>
                <a:lnTo>
                  <a:pt x="801725" y="1400378"/>
                </a:lnTo>
                <a:lnTo>
                  <a:pt x="785482" y="1414335"/>
                </a:lnTo>
                <a:lnTo>
                  <a:pt x="771512" y="1430743"/>
                </a:lnTo>
                <a:lnTo>
                  <a:pt x="771512" y="1182725"/>
                </a:lnTo>
                <a:lnTo>
                  <a:pt x="604253" y="1182725"/>
                </a:lnTo>
                <a:lnTo>
                  <a:pt x="606183" y="1210284"/>
                </a:lnTo>
                <a:lnTo>
                  <a:pt x="601713" y="1254721"/>
                </a:lnTo>
                <a:lnTo>
                  <a:pt x="588860" y="1296098"/>
                </a:lnTo>
                <a:lnTo>
                  <a:pt x="568540" y="1333550"/>
                </a:lnTo>
                <a:lnTo>
                  <a:pt x="541629" y="1366177"/>
                </a:lnTo>
                <a:lnTo>
                  <a:pt x="509003" y="1393088"/>
                </a:lnTo>
                <a:lnTo>
                  <a:pt x="471563" y="1413408"/>
                </a:lnTo>
                <a:lnTo>
                  <a:pt x="430174" y="1426260"/>
                </a:lnTo>
                <a:lnTo>
                  <a:pt x="385749" y="1430743"/>
                </a:lnTo>
                <a:lnTo>
                  <a:pt x="341325" y="1426260"/>
                </a:lnTo>
                <a:lnTo>
                  <a:pt x="299948" y="1413408"/>
                </a:lnTo>
                <a:lnTo>
                  <a:pt x="262509" y="1393088"/>
                </a:lnTo>
                <a:lnTo>
                  <a:pt x="229882" y="1366177"/>
                </a:lnTo>
                <a:lnTo>
                  <a:pt x="202971" y="1333550"/>
                </a:lnTo>
                <a:lnTo>
                  <a:pt x="182638" y="1296098"/>
                </a:lnTo>
                <a:lnTo>
                  <a:pt x="169799" y="1254721"/>
                </a:lnTo>
                <a:lnTo>
                  <a:pt x="166446" y="1189596"/>
                </a:lnTo>
                <a:lnTo>
                  <a:pt x="167246" y="1182725"/>
                </a:lnTo>
                <a:lnTo>
                  <a:pt x="0" y="1182725"/>
                </a:lnTo>
                <a:lnTo>
                  <a:pt x="0" y="1899196"/>
                </a:lnTo>
                <a:lnTo>
                  <a:pt x="771512" y="1899196"/>
                </a:lnTo>
                <a:lnTo>
                  <a:pt x="771512" y="1596072"/>
                </a:lnTo>
                <a:lnTo>
                  <a:pt x="786663" y="1616189"/>
                </a:lnTo>
                <a:lnTo>
                  <a:pt x="813435" y="1635925"/>
                </a:lnTo>
                <a:lnTo>
                  <a:pt x="843838" y="1648053"/>
                </a:lnTo>
                <a:lnTo>
                  <a:pt x="876312" y="1652168"/>
                </a:lnTo>
                <a:lnTo>
                  <a:pt x="913968" y="1647875"/>
                </a:lnTo>
                <a:lnTo>
                  <a:pt x="926363" y="1642376"/>
                </a:lnTo>
                <a:lnTo>
                  <a:pt x="965504" y="1622018"/>
                </a:lnTo>
                <a:lnTo>
                  <a:pt x="995260" y="1591564"/>
                </a:lnTo>
                <a:lnTo>
                  <a:pt x="1014209" y="1553883"/>
                </a:lnTo>
                <a:lnTo>
                  <a:pt x="1020914" y="1511833"/>
                </a:lnTo>
                <a:close/>
              </a:path>
              <a:path extrusionOk="0" h="1899285" w="1939289">
                <a:moveTo>
                  <a:pt x="1570520" y="1182179"/>
                </a:moveTo>
                <a:lnTo>
                  <a:pt x="1267434" y="1182179"/>
                </a:lnTo>
                <a:lnTo>
                  <a:pt x="1287551" y="1166749"/>
                </a:lnTo>
                <a:lnTo>
                  <a:pt x="1308658" y="1136904"/>
                </a:lnTo>
                <a:lnTo>
                  <a:pt x="1320850" y="1103122"/>
                </a:lnTo>
                <a:lnTo>
                  <a:pt x="1323695" y="1067320"/>
                </a:lnTo>
                <a:lnTo>
                  <a:pt x="1316748" y="1027315"/>
                </a:lnTo>
                <a:lnTo>
                  <a:pt x="1295527" y="988669"/>
                </a:lnTo>
                <a:lnTo>
                  <a:pt x="1264399" y="959624"/>
                </a:lnTo>
                <a:lnTo>
                  <a:pt x="1226261" y="941578"/>
                </a:lnTo>
                <a:lnTo>
                  <a:pt x="1184059" y="935888"/>
                </a:lnTo>
                <a:lnTo>
                  <a:pt x="1140675" y="943927"/>
                </a:lnTo>
                <a:lnTo>
                  <a:pt x="1102042" y="965200"/>
                </a:lnTo>
                <a:lnTo>
                  <a:pt x="1073010" y="996340"/>
                </a:lnTo>
                <a:lnTo>
                  <a:pt x="1054963" y="1034465"/>
                </a:lnTo>
                <a:lnTo>
                  <a:pt x="1049286" y="1076667"/>
                </a:lnTo>
                <a:lnTo>
                  <a:pt x="1057325" y="1120038"/>
                </a:lnTo>
                <a:lnTo>
                  <a:pt x="1065161" y="1137843"/>
                </a:lnTo>
                <a:lnTo>
                  <a:pt x="1075321" y="1154290"/>
                </a:lnTo>
                <a:lnTo>
                  <a:pt x="1087691" y="1169149"/>
                </a:lnTo>
                <a:lnTo>
                  <a:pt x="1102106" y="1182179"/>
                </a:lnTo>
                <a:lnTo>
                  <a:pt x="854176" y="1182179"/>
                </a:lnTo>
                <a:lnTo>
                  <a:pt x="854176" y="1295158"/>
                </a:lnTo>
                <a:lnTo>
                  <a:pt x="881722" y="1293507"/>
                </a:lnTo>
                <a:lnTo>
                  <a:pt x="926147" y="1297990"/>
                </a:lnTo>
                <a:lnTo>
                  <a:pt x="967524" y="1310830"/>
                </a:lnTo>
                <a:lnTo>
                  <a:pt x="1004963" y="1331150"/>
                </a:lnTo>
                <a:lnTo>
                  <a:pt x="1037577" y="1358074"/>
                </a:lnTo>
                <a:lnTo>
                  <a:pt x="1064475" y="1390700"/>
                </a:lnTo>
                <a:lnTo>
                  <a:pt x="1084795" y="1428140"/>
                </a:lnTo>
                <a:lnTo>
                  <a:pt x="1097635" y="1469529"/>
                </a:lnTo>
                <a:lnTo>
                  <a:pt x="1102106" y="1513954"/>
                </a:lnTo>
                <a:lnTo>
                  <a:pt x="1097635" y="1558391"/>
                </a:lnTo>
                <a:lnTo>
                  <a:pt x="1084795" y="1599768"/>
                </a:lnTo>
                <a:lnTo>
                  <a:pt x="1064475" y="1637220"/>
                </a:lnTo>
                <a:lnTo>
                  <a:pt x="1037577" y="1669846"/>
                </a:lnTo>
                <a:lnTo>
                  <a:pt x="1004963" y="1696758"/>
                </a:lnTo>
                <a:lnTo>
                  <a:pt x="967524" y="1717090"/>
                </a:lnTo>
                <a:lnTo>
                  <a:pt x="926147" y="1729930"/>
                </a:lnTo>
                <a:lnTo>
                  <a:pt x="861034" y="1733270"/>
                </a:lnTo>
                <a:lnTo>
                  <a:pt x="854176" y="1732483"/>
                </a:lnTo>
                <a:lnTo>
                  <a:pt x="854176" y="1898650"/>
                </a:lnTo>
                <a:lnTo>
                  <a:pt x="1570520" y="1898650"/>
                </a:lnTo>
                <a:lnTo>
                  <a:pt x="1570520" y="1182179"/>
                </a:lnTo>
                <a:close/>
              </a:path>
              <a:path extrusionOk="0" h="1899285" w="1939289">
                <a:moveTo>
                  <a:pt x="1939201" y="275564"/>
                </a:moveTo>
                <a:lnTo>
                  <a:pt x="1936534" y="274459"/>
                </a:lnTo>
                <a:lnTo>
                  <a:pt x="1271282" y="0"/>
                </a:lnTo>
                <a:lnTo>
                  <a:pt x="1167409" y="255447"/>
                </a:lnTo>
                <a:lnTo>
                  <a:pt x="1159421" y="274459"/>
                </a:lnTo>
                <a:lnTo>
                  <a:pt x="1133157" y="226720"/>
                </a:lnTo>
                <a:lnTo>
                  <a:pt x="1099388" y="198247"/>
                </a:lnTo>
                <a:lnTo>
                  <a:pt x="1058989" y="181495"/>
                </a:lnTo>
                <a:lnTo>
                  <a:pt x="1014984" y="177723"/>
                </a:lnTo>
                <a:lnTo>
                  <a:pt x="970457" y="188214"/>
                </a:lnTo>
                <a:lnTo>
                  <a:pt x="927493" y="216560"/>
                </a:lnTo>
                <a:lnTo>
                  <a:pt x="896886" y="257924"/>
                </a:lnTo>
                <a:lnTo>
                  <a:pt x="888987" y="302958"/>
                </a:lnTo>
                <a:lnTo>
                  <a:pt x="895311" y="346633"/>
                </a:lnTo>
                <a:lnTo>
                  <a:pt x="914400" y="385940"/>
                </a:lnTo>
                <a:lnTo>
                  <a:pt x="944778" y="417893"/>
                </a:lnTo>
                <a:lnTo>
                  <a:pt x="985024" y="439521"/>
                </a:lnTo>
                <a:lnTo>
                  <a:pt x="1036015" y="447306"/>
                </a:lnTo>
                <a:lnTo>
                  <a:pt x="1061605" y="444207"/>
                </a:lnTo>
                <a:lnTo>
                  <a:pt x="1086396" y="436486"/>
                </a:lnTo>
                <a:lnTo>
                  <a:pt x="1095222" y="432904"/>
                </a:lnTo>
                <a:lnTo>
                  <a:pt x="1089977" y="445579"/>
                </a:lnTo>
                <a:lnTo>
                  <a:pt x="996073" y="664933"/>
                </a:lnTo>
                <a:lnTo>
                  <a:pt x="1151153" y="729145"/>
                </a:lnTo>
                <a:lnTo>
                  <a:pt x="1160437" y="680491"/>
                </a:lnTo>
                <a:lnTo>
                  <a:pt x="1181442" y="637476"/>
                </a:lnTo>
                <a:lnTo>
                  <a:pt x="1212291" y="601738"/>
                </a:lnTo>
                <a:lnTo>
                  <a:pt x="1251153" y="574954"/>
                </a:lnTo>
                <a:lnTo>
                  <a:pt x="1296187" y="558774"/>
                </a:lnTo>
                <a:lnTo>
                  <a:pt x="1345552" y="554850"/>
                </a:lnTo>
                <a:lnTo>
                  <a:pt x="1396746" y="565010"/>
                </a:lnTo>
                <a:lnTo>
                  <a:pt x="1442224" y="588530"/>
                </a:lnTo>
                <a:lnTo>
                  <a:pt x="1479499" y="623633"/>
                </a:lnTo>
                <a:lnTo>
                  <a:pt x="1506054" y="668515"/>
                </a:lnTo>
                <a:lnTo>
                  <a:pt x="1518602" y="719035"/>
                </a:lnTo>
                <a:lnTo>
                  <a:pt x="1517103" y="770140"/>
                </a:lnTo>
                <a:lnTo>
                  <a:pt x="1502016" y="819010"/>
                </a:lnTo>
                <a:lnTo>
                  <a:pt x="1473809" y="862787"/>
                </a:lnTo>
                <a:lnTo>
                  <a:pt x="1663928" y="941616"/>
                </a:lnTo>
                <a:lnTo>
                  <a:pt x="1823783" y="554850"/>
                </a:lnTo>
                <a:lnTo>
                  <a:pt x="1874177" y="432904"/>
                </a:lnTo>
                <a:lnTo>
                  <a:pt x="1939201" y="275564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875347" y="661923"/>
            <a:ext cx="537337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Fonti </a:t>
            </a:r>
            <a:r>
              <a:rPr lang="en-US"/>
              <a:t>di informazioni </a:t>
            </a:r>
            <a:r>
              <a:rPr lang="en-US" sz="3600"/>
              <a:t>SIEM</a:t>
            </a:r>
            <a:endParaRPr sz="3600"/>
          </a:p>
        </p:txBody>
      </p:sp>
      <p:sp>
        <p:nvSpPr>
          <p:cNvPr id="173" name="Google Shape;173;p9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4" name="Google Shape;174;p9"/>
          <p:cNvGrpSpPr/>
          <p:nvPr/>
        </p:nvGrpSpPr>
        <p:grpSpPr>
          <a:xfrm>
            <a:off x="706119" y="1584960"/>
            <a:ext cx="10782300" cy="4434840"/>
            <a:chOff x="706119" y="1584960"/>
            <a:chExt cx="10782300" cy="4434840"/>
          </a:xfrm>
        </p:grpSpPr>
        <p:sp>
          <p:nvSpPr>
            <p:cNvPr id="175" name="Google Shape;175;p9"/>
            <p:cNvSpPr/>
            <p:nvPr/>
          </p:nvSpPr>
          <p:spPr>
            <a:xfrm>
              <a:off x="706119" y="1584960"/>
              <a:ext cx="10782300" cy="1996439"/>
            </a:xfrm>
            <a:custGeom>
              <a:rect b="b" l="l" r="r" t="t"/>
              <a:pathLst>
                <a:path extrusionOk="0" h="1996439" w="10782300">
                  <a:moveTo>
                    <a:pt x="10582656" y="0"/>
                  </a:moveTo>
                  <a:lnTo>
                    <a:pt x="199643" y="0"/>
                  </a:lnTo>
                  <a:lnTo>
                    <a:pt x="153867" y="5274"/>
                  </a:lnTo>
                  <a:lnTo>
                    <a:pt x="111845" y="20296"/>
                  </a:lnTo>
                  <a:lnTo>
                    <a:pt x="74776" y="43867"/>
                  </a:lnTo>
                  <a:lnTo>
                    <a:pt x="43859" y="74787"/>
                  </a:lnTo>
                  <a:lnTo>
                    <a:pt x="20291" y="111856"/>
                  </a:lnTo>
                  <a:lnTo>
                    <a:pt x="5272" y="153875"/>
                  </a:lnTo>
                  <a:lnTo>
                    <a:pt x="0" y="199643"/>
                  </a:lnTo>
                  <a:lnTo>
                    <a:pt x="0" y="1796795"/>
                  </a:lnTo>
                  <a:lnTo>
                    <a:pt x="5272" y="1842564"/>
                  </a:lnTo>
                  <a:lnTo>
                    <a:pt x="20291" y="1884583"/>
                  </a:lnTo>
                  <a:lnTo>
                    <a:pt x="43859" y="1921652"/>
                  </a:lnTo>
                  <a:lnTo>
                    <a:pt x="74776" y="1952572"/>
                  </a:lnTo>
                  <a:lnTo>
                    <a:pt x="111845" y="1976143"/>
                  </a:lnTo>
                  <a:lnTo>
                    <a:pt x="153867" y="1991165"/>
                  </a:lnTo>
                  <a:lnTo>
                    <a:pt x="199643" y="1996439"/>
                  </a:lnTo>
                  <a:lnTo>
                    <a:pt x="10582656" y="1996439"/>
                  </a:lnTo>
                  <a:lnTo>
                    <a:pt x="10628424" y="1991165"/>
                  </a:lnTo>
                  <a:lnTo>
                    <a:pt x="10670443" y="1976143"/>
                  </a:lnTo>
                  <a:lnTo>
                    <a:pt x="10707512" y="1952572"/>
                  </a:lnTo>
                  <a:lnTo>
                    <a:pt x="10738432" y="1921652"/>
                  </a:lnTo>
                  <a:lnTo>
                    <a:pt x="10762003" y="1884583"/>
                  </a:lnTo>
                  <a:lnTo>
                    <a:pt x="10777025" y="1842564"/>
                  </a:lnTo>
                  <a:lnTo>
                    <a:pt x="10782300" y="1796795"/>
                  </a:lnTo>
                  <a:lnTo>
                    <a:pt x="10782300" y="199643"/>
                  </a:lnTo>
                  <a:lnTo>
                    <a:pt x="10777025" y="153875"/>
                  </a:lnTo>
                  <a:lnTo>
                    <a:pt x="10762003" y="111856"/>
                  </a:lnTo>
                  <a:lnTo>
                    <a:pt x="10738432" y="74787"/>
                  </a:lnTo>
                  <a:lnTo>
                    <a:pt x="10707512" y="43867"/>
                  </a:lnTo>
                  <a:lnTo>
                    <a:pt x="10670443" y="20296"/>
                  </a:lnTo>
                  <a:lnTo>
                    <a:pt x="10628424" y="5274"/>
                  </a:lnTo>
                  <a:lnTo>
                    <a:pt x="10582656" y="0"/>
                  </a:lnTo>
                  <a:close/>
                </a:path>
              </a:pathLst>
            </a:custGeom>
            <a:solidFill>
              <a:srgbClr val="FFDDB3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06119" y="1584960"/>
              <a:ext cx="10782300" cy="1996439"/>
            </a:xfrm>
            <a:custGeom>
              <a:rect b="b" l="l" r="r" t="t"/>
              <a:pathLst>
                <a:path extrusionOk="0" h="1996439" w="10782300">
                  <a:moveTo>
                    <a:pt x="0" y="199643"/>
                  </a:moveTo>
                  <a:lnTo>
                    <a:pt x="5272" y="153875"/>
                  </a:lnTo>
                  <a:lnTo>
                    <a:pt x="20291" y="111856"/>
                  </a:lnTo>
                  <a:lnTo>
                    <a:pt x="43859" y="74787"/>
                  </a:lnTo>
                  <a:lnTo>
                    <a:pt x="74776" y="43867"/>
                  </a:lnTo>
                  <a:lnTo>
                    <a:pt x="111845" y="20296"/>
                  </a:lnTo>
                  <a:lnTo>
                    <a:pt x="153867" y="5274"/>
                  </a:lnTo>
                  <a:lnTo>
                    <a:pt x="199643" y="0"/>
                  </a:lnTo>
                  <a:lnTo>
                    <a:pt x="10582656" y="0"/>
                  </a:lnTo>
                  <a:lnTo>
                    <a:pt x="10628424" y="5274"/>
                  </a:lnTo>
                  <a:lnTo>
                    <a:pt x="10670443" y="20296"/>
                  </a:lnTo>
                  <a:lnTo>
                    <a:pt x="10707512" y="43867"/>
                  </a:lnTo>
                  <a:lnTo>
                    <a:pt x="10738432" y="74787"/>
                  </a:lnTo>
                  <a:lnTo>
                    <a:pt x="10762003" y="111856"/>
                  </a:lnTo>
                  <a:lnTo>
                    <a:pt x="10777025" y="153875"/>
                  </a:lnTo>
                  <a:lnTo>
                    <a:pt x="10782300" y="199643"/>
                  </a:lnTo>
                  <a:lnTo>
                    <a:pt x="10782300" y="1796795"/>
                  </a:lnTo>
                  <a:lnTo>
                    <a:pt x="10777025" y="1842564"/>
                  </a:lnTo>
                  <a:lnTo>
                    <a:pt x="10762003" y="1884583"/>
                  </a:lnTo>
                  <a:lnTo>
                    <a:pt x="10738432" y="1921652"/>
                  </a:lnTo>
                  <a:lnTo>
                    <a:pt x="10707512" y="1952572"/>
                  </a:lnTo>
                  <a:lnTo>
                    <a:pt x="10670443" y="1976143"/>
                  </a:lnTo>
                  <a:lnTo>
                    <a:pt x="10628424" y="1991165"/>
                  </a:lnTo>
                  <a:lnTo>
                    <a:pt x="10582656" y="1996439"/>
                  </a:lnTo>
                  <a:lnTo>
                    <a:pt x="199643" y="1996439"/>
                  </a:lnTo>
                  <a:lnTo>
                    <a:pt x="153867" y="1991165"/>
                  </a:lnTo>
                  <a:lnTo>
                    <a:pt x="111845" y="1976143"/>
                  </a:lnTo>
                  <a:lnTo>
                    <a:pt x="74776" y="1952572"/>
                  </a:lnTo>
                  <a:lnTo>
                    <a:pt x="43859" y="1921652"/>
                  </a:lnTo>
                  <a:lnTo>
                    <a:pt x="20291" y="1884583"/>
                  </a:lnTo>
                  <a:lnTo>
                    <a:pt x="5272" y="1842564"/>
                  </a:lnTo>
                  <a:lnTo>
                    <a:pt x="0" y="1796795"/>
                  </a:lnTo>
                  <a:lnTo>
                    <a:pt x="0" y="19964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1277" y="1953437"/>
              <a:ext cx="1259611" cy="1259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9"/>
            <p:cNvSpPr/>
            <p:nvPr/>
          </p:nvSpPr>
          <p:spPr>
            <a:xfrm>
              <a:off x="1033779" y="1851660"/>
              <a:ext cx="2354580" cy="1463040"/>
            </a:xfrm>
            <a:custGeom>
              <a:rect b="b" l="l" r="r" t="t"/>
              <a:pathLst>
                <a:path extrusionOk="0" h="1463039" w="2354579">
                  <a:moveTo>
                    <a:pt x="0" y="146303"/>
                  </a:moveTo>
                  <a:lnTo>
                    <a:pt x="7459" y="100071"/>
                  </a:lnTo>
                  <a:lnTo>
                    <a:pt x="28229" y="59911"/>
                  </a:lnTo>
                  <a:lnTo>
                    <a:pt x="59900" y="28236"/>
                  </a:lnTo>
                  <a:lnTo>
                    <a:pt x="100062" y="7461"/>
                  </a:lnTo>
                  <a:lnTo>
                    <a:pt x="146303" y="0"/>
                  </a:lnTo>
                  <a:lnTo>
                    <a:pt x="2208276" y="0"/>
                  </a:lnTo>
                  <a:lnTo>
                    <a:pt x="2254508" y="7461"/>
                  </a:lnTo>
                  <a:lnTo>
                    <a:pt x="2294668" y="28236"/>
                  </a:lnTo>
                  <a:lnTo>
                    <a:pt x="2326343" y="59911"/>
                  </a:lnTo>
                  <a:lnTo>
                    <a:pt x="2347118" y="100071"/>
                  </a:lnTo>
                  <a:lnTo>
                    <a:pt x="2354580" y="146303"/>
                  </a:lnTo>
                  <a:lnTo>
                    <a:pt x="2354580" y="1316736"/>
                  </a:lnTo>
                  <a:lnTo>
                    <a:pt x="2347118" y="1362968"/>
                  </a:lnTo>
                  <a:lnTo>
                    <a:pt x="2326343" y="1403128"/>
                  </a:lnTo>
                  <a:lnTo>
                    <a:pt x="2294668" y="1434803"/>
                  </a:lnTo>
                  <a:lnTo>
                    <a:pt x="2254508" y="1455578"/>
                  </a:lnTo>
                  <a:lnTo>
                    <a:pt x="2208276" y="1463039"/>
                  </a:lnTo>
                  <a:lnTo>
                    <a:pt x="146303" y="1463039"/>
                  </a:lnTo>
                  <a:lnTo>
                    <a:pt x="100062" y="1455578"/>
                  </a:lnTo>
                  <a:lnTo>
                    <a:pt x="59900" y="1434803"/>
                  </a:lnTo>
                  <a:lnTo>
                    <a:pt x="28229" y="1403128"/>
                  </a:lnTo>
                  <a:lnTo>
                    <a:pt x="7459" y="1362968"/>
                  </a:lnTo>
                  <a:lnTo>
                    <a:pt x="0" y="1316736"/>
                  </a:lnTo>
                  <a:lnTo>
                    <a:pt x="0" y="1463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033779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354580" y="0"/>
                  </a:moveTo>
                  <a:lnTo>
                    <a:pt x="0" y="0"/>
                  </a:lnTo>
                  <a:lnTo>
                    <a:pt x="0" y="2191169"/>
                  </a:lnTo>
                  <a:lnTo>
                    <a:pt x="5023" y="2240993"/>
                  </a:lnTo>
                  <a:lnTo>
                    <a:pt x="19429" y="2287400"/>
                  </a:lnTo>
                  <a:lnTo>
                    <a:pt x="42226" y="2329396"/>
                  </a:lnTo>
                  <a:lnTo>
                    <a:pt x="72418" y="2365986"/>
                  </a:lnTo>
                  <a:lnTo>
                    <a:pt x="109012" y="2396175"/>
                  </a:lnTo>
                  <a:lnTo>
                    <a:pt x="151015" y="2418970"/>
                  </a:lnTo>
                  <a:lnTo>
                    <a:pt x="197431" y="2433376"/>
                  </a:lnTo>
                  <a:lnTo>
                    <a:pt x="247269" y="2438400"/>
                  </a:lnTo>
                  <a:lnTo>
                    <a:pt x="2107311" y="2438400"/>
                  </a:lnTo>
                  <a:lnTo>
                    <a:pt x="2157133" y="2433376"/>
                  </a:lnTo>
                  <a:lnTo>
                    <a:pt x="2203543" y="2418970"/>
                  </a:lnTo>
                  <a:lnTo>
                    <a:pt x="2245544" y="2396175"/>
                  </a:lnTo>
                  <a:lnTo>
                    <a:pt x="2282142" y="2365986"/>
                  </a:lnTo>
                  <a:lnTo>
                    <a:pt x="2312340" y="2329396"/>
                  </a:lnTo>
                  <a:lnTo>
                    <a:pt x="2335143" y="2287400"/>
                  </a:lnTo>
                  <a:lnTo>
                    <a:pt x="2349554" y="2240993"/>
                  </a:lnTo>
                  <a:lnTo>
                    <a:pt x="2354580" y="2191169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BB87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033779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107311" y="2438400"/>
                  </a:moveTo>
                  <a:lnTo>
                    <a:pt x="247269" y="2438400"/>
                  </a:lnTo>
                  <a:lnTo>
                    <a:pt x="197431" y="2433376"/>
                  </a:lnTo>
                  <a:lnTo>
                    <a:pt x="151015" y="2418970"/>
                  </a:lnTo>
                  <a:lnTo>
                    <a:pt x="109012" y="2396175"/>
                  </a:lnTo>
                  <a:lnTo>
                    <a:pt x="72418" y="2365986"/>
                  </a:lnTo>
                  <a:lnTo>
                    <a:pt x="42226" y="2329396"/>
                  </a:lnTo>
                  <a:lnTo>
                    <a:pt x="19429" y="2287400"/>
                  </a:lnTo>
                  <a:lnTo>
                    <a:pt x="5023" y="2240993"/>
                  </a:lnTo>
                  <a:lnTo>
                    <a:pt x="0" y="2191169"/>
                  </a:lnTo>
                  <a:lnTo>
                    <a:pt x="0" y="0"/>
                  </a:lnTo>
                  <a:lnTo>
                    <a:pt x="2354580" y="0"/>
                  </a:lnTo>
                  <a:lnTo>
                    <a:pt x="2354580" y="2191169"/>
                  </a:lnTo>
                  <a:lnTo>
                    <a:pt x="2349554" y="2240993"/>
                  </a:lnTo>
                  <a:lnTo>
                    <a:pt x="2335143" y="2287400"/>
                  </a:lnTo>
                  <a:lnTo>
                    <a:pt x="2312340" y="2329396"/>
                  </a:lnTo>
                  <a:lnTo>
                    <a:pt x="2282142" y="2365986"/>
                  </a:lnTo>
                  <a:lnTo>
                    <a:pt x="2245544" y="2396175"/>
                  </a:lnTo>
                  <a:lnTo>
                    <a:pt x="2203543" y="2418970"/>
                  </a:lnTo>
                  <a:lnTo>
                    <a:pt x="2157133" y="2433376"/>
                  </a:lnTo>
                  <a:lnTo>
                    <a:pt x="2107311" y="243840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9"/>
          <p:cNvSpPr txBox="1"/>
          <p:nvPr/>
        </p:nvSpPr>
        <p:spPr>
          <a:xfrm>
            <a:off x="1206500" y="3561925"/>
            <a:ext cx="21324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Dispositivi di sicurezza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95250" lvl="0" marL="127000" marR="5080" rtl="0" algn="l">
              <a:lnSpc>
                <a:spcPct val="110000"/>
              </a:lnSpc>
              <a:spcBef>
                <a:spcPts val="725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Sistemi di rilevamento delle intrusioni di rete (NIDS)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27000" marR="105410" rtl="0" algn="l">
              <a:lnSpc>
                <a:spcPct val="110000"/>
              </a:lnSpc>
              <a:spcBef>
                <a:spcPts val="220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Sistemi di rilevamento delle intrusioni negli host (HIDS)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27000" marR="407034" rtl="0" algn="l">
              <a:lnSpc>
                <a:spcPct val="110000"/>
              </a:lnSpc>
              <a:spcBef>
                <a:spcPts val="244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Sistemi di prevenzione delle intrusioni (IPS)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2700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Software antivirus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94614" lvl="0" marL="126364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Vasi di miele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2700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900"/>
              <a:buFont typeface="Verdana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Firewall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2" name="Google Shape;182;p9"/>
          <p:cNvGrpSpPr/>
          <p:nvPr/>
        </p:nvGrpSpPr>
        <p:grpSpPr>
          <a:xfrm>
            <a:off x="3624579" y="1851660"/>
            <a:ext cx="2364740" cy="4168140"/>
            <a:chOff x="3624579" y="1851660"/>
            <a:chExt cx="2364740" cy="4168140"/>
          </a:xfrm>
        </p:grpSpPr>
        <p:pic>
          <p:nvPicPr>
            <p:cNvPr id="183" name="Google Shape;18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72076" y="1953437"/>
              <a:ext cx="1259611" cy="1259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9"/>
            <p:cNvSpPr/>
            <p:nvPr/>
          </p:nvSpPr>
          <p:spPr>
            <a:xfrm>
              <a:off x="3624579" y="1851660"/>
              <a:ext cx="2354580" cy="1463040"/>
            </a:xfrm>
            <a:custGeom>
              <a:rect b="b" l="l" r="r" t="t"/>
              <a:pathLst>
                <a:path extrusionOk="0" h="1463039" w="2354579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2208276" y="0"/>
                  </a:lnTo>
                  <a:lnTo>
                    <a:pt x="2254508" y="7461"/>
                  </a:lnTo>
                  <a:lnTo>
                    <a:pt x="2294668" y="28236"/>
                  </a:lnTo>
                  <a:lnTo>
                    <a:pt x="2326343" y="59911"/>
                  </a:lnTo>
                  <a:lnTo>
                    <a:pt x="2347118" y="100071"/>
                  </a:lnTo>
                  <a:lnTo>
                    <a:pt x="2354580" y="146303"/>
                  </a:lnTo>
                  <a:lnTo>
                    <a:pt x="2354580" y="1316736"/>
                  </a:lnTo>
                  <a:lnTo>
                    <a:pt x="2347118" y="1362968"/>
                  </a:lnTo>
                  <a:lnTo>
                    <a:pt x="2326343" y="1403128"/>
                  </a:lnTo>
                  <a:lnTo>
                    <a:pt x="2294668" y="1434803"/>
                  </a:lnTo>
                  <a:lnTo>
                    <a:pt x="2254508" y="1455578"/>
                  </a:lnTo>
                  <a:lnTo>
                    <a:pt x="2208276" y="1463039"/>
                  </a:lnTo>
                  <a:lnTo>
                    <a:pt x="146304" y="1463039"/>
                  </a:lnTo>
                  <a:lnTo>
                    <a:pt x="100071" y="1455578"/>
                  </a:lnTo>
                  <a:lnTo>
                    <a:pt x="59911" y="1434803"/>
                  </a:lnTo>
                  <a:lnTo>
                    <a:pt x="28236" y="1403128"/>
                  </a:lnTo>
                  <a:lnTo>
                    <a:pt x="7461" y="1362968"/>
                  </a:lnTo>
                  <a:lnTo>
                    <a:pt x="0" y="1316736"/>
                  </a:lnTo>
                  <a:lnTo>
                    <a:pt x="0" y="146303"/>
                  </a:lnTo>
                  <a:close/>
                </a:path>
              </a:pathLst>
            </a:custGeom>
            <a:noFill/>
            <a:ln cap="flat" cmpd="sng" w="158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632199" y="3581400"/>
              <a:ext cx="2357120" cy="2438400"/>
            </a:xfrm>
            <a:custGeom>
              <a:rect b="b" l="l" r="r" t="t"/>
              <a:pathLst>
                <a:path extrusionOk="0" h="2438400" w="2357120">
                  <a:moveTo>
                    <a:pt x="2357120" y="0"/>
                  </a:moveTo>
                  <a:lnTo>
                    <a:pt x="0" y="0"/>
                  </a:lnTo>
                  <a:lnTo>
                    <a:pt x="0" y="2190902"/>
                  </a:lnTo>
                  <a:lnTo>
                    <a:pt x="5030" y="2240782"/>
                  </a:lnTo>
                  <a:lnTo>
                    <a:pt x="19458" y="2287240"/>
                  </a:lnTo>
                  <a:lnTo>
                    <a:pt x="42286" y="2329281"/>
                  </a:lnTo>
                  <a:lnTo>
                    <a:pt x="72517" y="2365909"/>
                  </a:lnTo>
                  <a:lnTo>
                    <a:pt x="109153" y="2396131"/>
                  </a:lnTo>
                  <a:lnTo>
                    <a:pt x="151197" y="2418950"/>
                  </a:lnTo>
                  <a:lnTo>
                    <a:pt x="197653" y="2433371"/>
                  </a:lnTo>
                  <a:lnTo>
                    <a:pt x="247523" y="2438400"/>
                  </a:lnTo>
                  <a:lnTo>
                    <a:pt x="2109597" y="2438400"/>
                  </a:lnTo>
                  <a:lnTo>
                    <a:pt x="2159466" y="2433371"/>
                  </a:lnTo>
                  <a:lnTo>
                    <a:pt x="2205922" y="2418950"/>
                  </a:lnTo>
                  <a:lnTo>
                    <a:pt x="2247966" y="2396131"/>
                  </a:lnTo>
                  <a:lnTo>
                    <a:pt x="2284603" y="2365909"/>
                  </a:lnTo>
                  <a:lnTo>
                    <a:pt x="2314833" y="2329281"/>
                  </a:lnTo>
                  <a:lnTo>
                    <a:pt x="2337661" y="2287240"/>
                  </a:lnTo>
                  <a:lnTo>
                    <a:pt x="2352089" y="2240782"/>
                  </a:lnTo>
                  <a:lnTo>
                    <a:pt x="2357120" y="2190902"/>
                  </a:lnTo>
                  <a:lnTo>
                    <a:pt x="2357120" y="0"/>
                  </a:lnTo>
                  <a:close/>
                </a:path>
              </a:pathLst>
            </a:custGeom>
            <a:solidFill>
              <a:srgbClr val="FFB6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632199" y="3581400"/>
              <a:ext cx="2357120" cy="2438400"/>
            </a:xfrm>
            <a:custGeom>
              <a:rect b="b" l="l" r="r" t="t"/>
              <a:pathLst>
                <a:path extrusionOk="0" h="2438400" w="2357120">
                  <a:moveTo>
                    <a:pt x="2109597" y="2438400"/>
                  </a:moveTo>
                  <a:lnTo>
                    <a:pt x="247523" y="2438400"/>
                  </a:lnTo>
                  <a:lnTo>
                    <a:pt x="197653" y="2433371"/>
                  </a:lnTo>
                  <a:lnTo>
                    <a:pt x="151197" y="2418950"/>
                  </a:lnTo>
                  <a:lnTo>
                    <a:pt x="109153" y="2396131"/>
                  </a:lnTo>
                  <a:lnTo>
                    <a:pt x="72517" y="2365909"/>
                  </a:lnTo>
                  <a:lnTo>
                    <a:pt x="42286" y="2329281"/>
                  </a:lnTo>
                  <a:lnTo>
                    <a:pt x="19458" y="2287240"/>
                  </a:lnTo>
                  <a:lnTo>
                    <a:pt x="5030" y="2240782"/>
                  </a:lnTo>
                  <a:lnTo>
                    <a:pt x="0" y="2190902"/>
                  </a:lnTo>
                  <a:lnTo>
                    <a:pt x="0" y="0"/>
                  </a:lnTo>
                  <a:lnTo>
                    <a:pt x="2357120" y="0"/>
                  </a:lnTo>
                  <a:lnTo>
                    <a:pt x="2357120" y="2190902"/>
                  </a:lnTo>
                  <a:lnTo>
                    <a:pt x="2352089" y="2240782"/>
                  </a:lnTo>
                  <a:lnTo>
                    <a:pt x="2337661" y="2287240"/>
                  </a:lnTo>
                  <a:lnTo>
                    <a:pt x="2314833" y="2329281"/>
                  </a:lnTo>
                  <a:lnTo>
                    <a:pt x="2284603" y="2365909"/>
                  </a:lnTo>
                  <a:lnTo>
                    <a:pt x="2247966" y="2396131"/>
                  </a:lnTo>
                  <a:lnTo>
                    <a:pt x="2205922" y="2418950"/>
                  </a:lnTo>
                  <a:lnTo>
                    <a:pt x="2159466" y="2433371"/>
                  </a:lnTo>
                  <a:lnTo>
                    <a:pt x="2109597" y="2438400"/>
                  </a:lnTo>
                  <a:close/>
                </a:path>
              </a:pathLst>
            </a:custGeom>
            <a:noFill/>
            <a:ln cap="flat" cmpd="sng" w="158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9"/>
          <p:cNvSpPr txBox="1"/>
          <p:nvPr/>
        </p:nvSpPr>
        <p:spPr>
          <a:xfrm>
            <a:off x="3807459" y="3561926"/>
            <a:ext cx="1682114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Dispositivi di rete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Router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Interruttori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3664" lvl="0" marL="126364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Punti di accesso Wi-Fi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Gateway VPN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Rubinetti di rete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8" name="Google Shape;188;p9"/>
          <p:cNvGrpSpPr/>
          <p:nvPr/>
        </p:nvGrpSpPr>
        <p:grpSpPr>
          <a:xfrm>
            <a:off x="6215379" y="1851660"/>
            <a:ext cx="2354580" cy="4168140"/>
            <a:chOff x="6215379" y="1851660"/>
            <a:chExt cx="2354580" cy="4168140"/>
          </a:xfrm>
        </p:grpSpPr>
        <p:pic>
          <p:nvPicPr>
            <p:cNvPr id="189" name="Google Shape;18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62876" y="1953437"/>
              <a:ext cx="1259611" cy="1259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9"/>
            <p:cNvSpPr/>
            <p:nvPr/>
          </p:nvSpPr>
          <p:spPr>
            <a:xfrm>
              <a:off x="6215379" y="1851660"/>
              <a:ext cx="2354580" cy="1463040"/>
            </a:xfrm>
            <a:custGeom>
              <a:rect b="b" l="l" r="r" t="t"/>
              <a:pathLst>
                <a:path extrusionOk="0" h="1463039" w="2354579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2208276" y="0"/>
                  </a:lnTo>
                  <a:lnTo>
                    <a:pt x="2254508" y="7461"/>
                  </a:lnTo>
                  <a:lnTo>
                    <a:pt x="2294668" y="28236"/>
                  </a:lnTo>
                  <a:lnTo>
                    <a:pt x="2326343" y="59911"/>
                  </a:lnTo>
                  <a:lnTo>
                    <a:pt x="2347118" y="100071"/>
                  </a:lnTo>
                  <a:lnTo>
                    <a:pt x="2354579" y="146303"/>
                  </a:lnTo>
                  <a:lnTo>
                    <a:pt x="2354579" y="1316736"/>
                  </a:lnTo>
                  <a:lnTo>
                    <a:pt x="2347118" y="1362968"/>
                  </a:lnTo>
                  <a:lnTo>
                    <a:pt x="2326343" y="1403128"/>
                  </a:lnTo>
                  <a:lnTo>
                    <a:pt x="2294668" y="1434803"/>
                  </a:lnTo>
                  <a:lnTo>
                    <a:pt x="2254508" y="1455578"/>
                  </a:lnTo>
                  <a:lnTo>
                    <a:pt x="2208276" y="1463039"/>
                  </a:lnTo>
                  <a:lnTo>
                    <a:pt x="146304" y="1463039"/>
                  </a:lnTo>
                  <a:lnTo>
                    <a:pt x="100071" y="1455578"/>
                  </a:lnTo>
                  <a:lnTo>
                    <a:pt x="59911" y="1434803"/>
                  </a:lnTo>
                  <a:lnTo>
                    <a:pt x="28236" y="1403128"/>
                  </a:lnTo>
                  <a:lnTo>
                    <a:pt x="7461" y="1362968"/>
                  </a:lnTo>
                  <a:lnTo>
                    <a:pt x="0" y="1316736"/>
                  </a:lnTo>
                  <a:lnTo>
                    <a:pt x="0" y="1463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6215379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354579" y="0"/>
                  </a:moveTo>
                  <a:lnTo>
                    <a:pt x="0" y="0"/>
                  </a:lnTo>
                  <a:lnTo>
                    <a:pt x="0" y="2191169"/>
                  </a:lnTo>
                  <a:lnTo>
                    <a:pt x="5025" y="2240993"/>
                  </a:lnTo>
                  <a:lnTo>
                    <a:pt x="19436" y="2287400"/>
                  </a:lnTo>
                  <a:lnTo>
                    <a:pt x="42239" y="2329396"/>
                  </a:lnTo>
                  <a:lnTo>
                    <a:pt x="72437" y="2365986"/>
                  </a:lnTo>
                  <a:lnTo>
                    <a:pt x="109035" y="2396175"/>
                  </a:lnTo>
                  <a:lnTo>
                    <a:pt x="151036" y="2418970"/>
                  </a:lnTo>
                  <a:lnTo>
                    <a:pt x="197446" y="2433376"/>
                  </a:lnTo>
                  <a:lnTo>
                    <a:pt x="247269" y="2438400"/>
                  </a:lnTo>
                  <a:lnTo>
                    <a:pt x="2107311" y="2438400"/>
                  </a:lnTo>
                  <a:lnTo>
                    <a:pt x="2157133" y="2433376"/>
                  </a:lnTo>
                  <a:lnTo>
                    <a:pt x="2203543" y="2418970"/>
                  </a:lnTo>
                  <a:lnTo>
                    <a:pt x="2245544" y="2396175"/>
                  </a:lnTo>
                  <a:lnTo>
                    <a:pt x="2282142" y="2365986"/>
                  </a:lnTo>
                  <a:lnTo>
                    <a:pt x="2312340" y="2329396"/>
                  </a:lnTo>
                  <a:lnTo>
                    <a:pt x="2335143" y="2287400"/>
                  </a:lnTo>
                  <a:lnTo>
                    <a:pt x="2349554" y="2240993"/>
                  </a:lnTo>
                  <a:lnTo>
                    <a:pt x="2354579" y="2191169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FFDDB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6215379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107311" y="2438400"/>
                  </a:moveTo>
                  <a:lnTo>
                    <a:pt x="247269" y="2438400"/>
                  </a:lnTo>
                  <a:lnTo>
                    <a:pt x="197446" y="2433376"/>
                  </a:lnTo>
                  <a:lnTo>
                    <a:pt x="151036" y="2418970"/>
                  </a:lnTo>
                  <a:lnTo>
                    <a:pt x="109035" y="2396175"/>
                  </a:lnTo>
                  <a:lnTo>
                    <a:pt x="72437" y="2365986"/>
                  </a:lnTo>
                  <a:lnTo>
                    <a:pt x="42239" y="2329396"/>
                  </a:lnTo>
                  <a:lnTo>
                    <a:pt x="19436" y="2287400"/>
                  </a:lnTo>
                  <a:lnTo>
                    <a:pt x="5025" y="2240993"/>
                  </a:lnTo>
                  <a:lnTo>
                    <a:pt x="0" y="2191169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2191169"/>
                  </a:lnTo>
                  <a:lnTo>
                    <a:pt x="2349554" y="2240993"/>
                  </a:lnTo>
                  <a:lnTo>
                    <a:pt x="2335143" y="2287400"/>
                  </a:lnTo>
                  <a:lnTo>
                    <a:pt x="2312340" y="2329396"/>
                  </a:lnTo>
                  <a:lnTo>
                    <a:pt x="2282142" y="2365986"/>
                  </a:lnTo>
                  <a:lnTo>
                    <a:pt x="2245544" y="2396175"/>
                  </a:lnTo>
                  <a:lnTo>
                    <a:pt x="2203543" y="2418970"/>
                  </a:lnTo>
                  <a:lnTo>
                    <a:pt x="2157133" y="2433376"/>
                  </a:lnTo>
                  <a:lnTo>
                    <a:pt x="2107311" y="243840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9"/>
          <p:cNvSpPr txBox="1"/>
          <p:nvPr/>
        </p:nvSpPr>
        <p:spPr>
          <a:xfrm>
            <a:off x="6389370" y="3561926"/>
            <a:ext cx="1555115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Server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Web Severs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Server di posta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3664" lvl="0" marL="126364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Server applicativi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Banche dati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Server cloud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4" name="Google Shape;194;p9"/>
          <p:cNvGrpSpPr/>
          <p:nvPr/>
        </p:nvGrpSpPr>
        <p:grpSpPr>
          <a:xfrm>
            <a:off x="8806180" y="1851660"/>
            <a:ext cx="2354580" cy="4168140"/>
            <a:chOff x="8806180" y="1851660"/>
            <a:chExt cx="2354580" cy="4168140"/>
          </a:xfrm>
        </p:grpSpPr>
        <p:pic>
          <p:nvPicPr>
            <p:cNvPr id="195" name="Google Shape;195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53677" y="1953437"/>
              <a:ext cx="1259611" cy="1259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9"/>
            <p:cNvSpPr/>
            <p:nvPr/>
          </p:nvSpPr>
          <p:spPr>
            <a:xfrm>
              <a:off x="8806180" y="1851660"/>
              <a:ext cx="2354580" cy="1463040"/>
            </a:xfrm>
            <a:custGeom>
              <a:rect b="b" l="l" r="r" t="t"/>
              <a:pathLst>
                <a:path extrusionOk="0" h="1463039" w="2354579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3" y="0"/>
                  </a:lnTo>
                  <a:lnTo>
                    <a:pt x="2208276" y="0"/>
                  </a:lnTo>
                  <a:lnTo>
                    <a:pt x="2254508" y="7461"/>
                  </a:lnTo>
                  <a:lnTo>
                    <a:pt x="2294668" y="28236"/>
                  </a:lnTo>
                  <a:lnTo>
                    <a:pt x="2326343" y="59911"/>
                  </a:lnTo>
                  <a:lnTo>
                    <a:pt x="2347118" y="100071"/>
                  </a:lnTo>
                  <a:lnTo>
                    <a:pt x="2354579" y="146303"/>
                  </a:lnTo>
                  <a:lnTo>
                    <a:pt x="2354579" y="1316736"/>
                  </a:lnTo>
                  <a:lnTo>
                    <a:pt x="2347118" y="1362968"/>
                  </a:lnTo>
                  <a:lnTo>
                    <a:pt x="2326343" y="1403128"/>
                  </a:lnTo>
                  <a:lnTo>
                    <a:pt x="2294668" y="1434803"/>
                  </a:lnTo>
                  <a:lnTo>
                    <a:pt x="2254508" y="1455578"/>
                  </a:lnTo>
                  <a:lnTo>
                    <a:pt x="2208276" y="1463039"/>
                  </a:lnTo>
                  <a:lnTo>
                    <a:pt x="146303" y="1463039"/>
                  </a:lnTo>
                  <a:lnTo>
                    <a:pt x="100071" y="1455578"/>
                  </a:lnTo>
                  <a:lnTo>
                    <a:pt x="59911" y="1434803"/>
                  </a:lnTo>
                  <a:lnTo>
                    <a:pt x="28236" y="1403128"/>
                  </a:lnTo>
                  <a:lnTo>
                    <a:pt x="7461" y="1362968"/>
                  </a:lnTo>
                  <a:lnTo>
                    <a:pt x="0" y="1316736"/>
                  </a:lnTo>
                  <a:lnTo>
                    <a:pt x="0" y="1463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806180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354579" y="0"/>
                  </a:moveTo>
                  <a:lnTo>
                    <a:pt x="0" y="0"/>
                  </a:lnTo>
                  <a:lnTo>
                    <a:pt x="0" y="2191169"/>
                  </a:lnTo>
                  <a:lnTo>
                    <a:pt x="5025" y="2240993"/>
                  </a:lnTo>
                  <a:lnTo>
                    <a:pt x="19436" y="2287400"/>
                  </a:lnTo>
                  <a:lnTo>
                    <a:pt x="42239" y="2329396"/>
                  </a:lnTo>
                  <a:lnTo>
                    <a:pt x="72437" y="2365986"/>
                  </a:lnTo>
                  <a:lnTo>
                    <a:pt x="109035" y="2396175"/>
                  </a:lnTo>
                  <a:lnTo>
                    <a:pt x="151036" y="2418970"/>
                  </a:lnTo>
                  <a:lnTo>
                    <a:pt x="197446" y="2433376"/>
                  </a:lnTo>
                  <a:lnTo>
                    <a:pt x="247269" y="2438400"/>
                  </a:lnTo>
                  <a:lnTo>
                    <a:pt x="2107311" y="2438400"/>
                  </a:lnTo>
                  <a:lnTo>
                    <a:pt x="2157133" y="2433376"/>
                  </a:lnTo>
                  <a:lnTo>
                    <a:pt x="2203543" y="2418970"/>
                  </a:lnTo>
                  <a:lnTo>
                    <a:pt x="2245544" y="2396175"/>
                  </a:lnTo>
                  <a:lnTo>
                    <a:pt x="2282142" y="2365986"/>
                  </a:lnTo>
                  <a:lnTo>
                    <a:pt x="2312340" y="2329396"/>
                  </a:lnTo>
                  <a:lnTo>
                    <a:pt x="2335143" y="2287400"/>
                  </a:lnTo>
                  <a:lnTo>
                    <a:pt x="2349554" y="2240993"/>
                  </a:lnTo>
                  <a:lnTo>
                    <a:pt x="2354579" y="2191169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FFB6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806180" y="3581400"/>
              <a:ext cx="2354580" cy="2438400"/>
            </a:xfrm>
            <a:custGeom>
              <a:rect b="b" l="l" r="r" t="t"/>
              <a:pathLst>
                <a:path extrusionOk="0" h="2438400" w="2354579">
                  <a:moveTo>
                    <a:pt x="2107311" y="2438400"/>
                  </a:moveTo>
                  <a:lnTo>
                    <a:pt x="247269" y="2438400"/>
                  </a:lnTo>
                  <a:lnTo>
                    <a:pt x="197446" y="2433376"/>
                  </a:lnTo>
                  <a:lnTo>
                    <a:pt x="151036" y="2418970"/>
                  </a:lnTo>
                  <a:lnTo>
                    <a:pt x="109035" y="2396175"/>
                  </a:lnTo>
                  <a:lnTo>
                    <a:pt x="72437" y="2365986"/>
                  </a:lnTo>
                  <a:lnTo>
                    <a:pt x="42239" y="2329396"/>
                  </a:lnTo>
                  <a:lnTo>
                    <a:pt x="19436" y="2287400"/>
                  </a:lnTo>
                  <a:lnTo>
                    <a:pt x="5025" y="2240993"/>
                  </a:lnTo>
                  <a:lnTo>
                    <a:pt x="0" y="2191169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2191169"/>
                  </a:lnTo>
                  <a:lnTo>
                    <a:pt x="2349554" y="2240993"/>
                  </a:lnTo>
                  <a:lnTo>
                    <a:pt x="2335143" y="2287400"/>
                  </a:lnTo>
                  <a:lnTo>
                    <a:pt x="2312340" y="2329396"/>
                  </a:lnTo>
                  <a:lnTo>
                    <a:pt x="2282142" y="2365986"/>
                  </a:lnTo>
                  <a:lnTo>
                    <a:pt x="2245544" y="2396175"/>
                  </a:lnTo>
                  <a:lnTo>
                    <a:pt x="2203543" y="2418970"/>
                  </a:lnTo>
                  <a:lnTo>
                    <a:pt x="2157133" y="2433376"/>
                  </a:lnTo>
                  <a:lnTo>
                    <a:pt x="2107311" y="2438400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9"/>
          <p:cNvSpPr txBox="1"/>
          <p:nvPr/>
        </p:nvSpPr>
        <p:spPr>
          <a:xfrm>
            <a:off x="8980805" y="3561926"/>
            <a:ext cx="1665605" cy="81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Applicazioni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Applicazioni Intranet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114300" lvl="0" marL="127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00"/>
              <a:buFont typeface="Verdana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Applicazioni web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2025-03-31T11:19:26.0000000Z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