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tags/tag1.xml" ContentType="application/vnd.openxmlformats-officedocument.presentationml.tags+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725" r:id="rId4"/>
  </p:sldMasterIdLst>
  <p:notesMasterIdLst>
    <p:notesMasterId r:id="rId50"/>
  </p:notesMasterIdLst>
  <p:handoutMasterIdLst>
    <p:handoutMasterId r:id="rId51"/>
  </p:handoutMasterIdLst>
  <p:sldIdLst>
    <p:sldId id="376" r:id="rId5"/>
    <p:sldId id="5511" r:id="rId6"/>
    <p:sldId id="5539" r:id="rId7"/>
    <p:sldId id="5535" r:id="rId8"/>
    <p:sldId id="271" r:id="rId9"/>
    <p:sldId id="273" r:id="rId10"/>
    <p:sldId id="5501" r:id="rId11"/>
    <p:sldId id="297" r:id="rId12"/>
    <p:sldId id="261" r:id="rId13"/>
    <p:sldId id="262" r:id="rId14"/>
    <p:sldId id="263" r:id="rId15"/>
    <p:sldId id="264" r:id="rId16"/>
    <p:sldId id="266" r:id="rId17"/>
    <p:sldId id="267" r:id="rId18"/>
    <p:sldId id="5527" r:id="rId19"/>
    <p:sldId id="269" r:id="rId20"/>
    <p:sldId id="270" r:id="rId21"/>
    <p:sldId id="301" r:id="rId22"/>
    <p:sldId id="5528" r:id="rId23"/>
    <p:sldId id="272" r:id="rId24"/>
    <p:sldId id="260" r:id="rId25"/>
    <p:sldId id="356" r:id="rId26"/>
    <p:sldId id="5536" r:id="rId27"/>
    <p:sldId id="5530" r:id="rId28"/>
    <p:sldId id="5531" r:id="rId29"/>
    <p:sldId id="5532" r:id="rId30"/>
    <p:sldId id="5533" r:id="rId31"/>
    <p:sldId id="5534" r:id="rId32"/>
    <p:sldId id="5506" r:id="rId33"/>
    <p:sldId id="342" r:id="rId34"/>
    <p:sldId id="3840" r:id="rId35"/>
    <p:sldId id="5514" r:id="rId36"/>
    <p:sldId id="5538" r:id="rId37"/>
    <p:sldId id="5537" r:id="rId38"/>
    <p:sldId id="362" r:id="rId39"/>
    <p:sldId id="355" r:id="rId40"/>
    <p:sldId id="335" r:id="rId41"/>
    <p:sldId id="337" r:id="rId42"/>
    <p:sldId id="338" r:id="rId43"/>
    <p:sldId id="345" r:id="rId44"/>
    <p:sldId id="349" r:id="rId45"/>
    <p:sldId id="350" r:id="rId46"/>
    <p:sldId id="352" r:id="rId47"/>
    <p:sldId id="353" r:id="rId48"/>
    <p:sldId id="38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Συντάκτης" initials="Α"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0D0D"/>
    <a:srgbClr val="2C4A52"/>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026" autoAdjust="0"/>
    <p:restoredTop sz="95388" autoAdjust="0"/>
  </p:normalViewPr>
  <p:slideViewPr>
    <p:cSldViewPr snapToGrid="0" showGuides="1">
      <p:cViewPr varScale="1">
        <p:scale>
          <a:sx n="63" d="100"/>
          <a:sy n="63" d="100"/>
        </p:scale>
        <p:origin x="64" y="6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65" d="100"/>
          <a:sy n="65" d="100"/>
        </p:scale>
        <p:origin x="3082" y="3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sp="http://schemas.microsoft.com/office/drawing/2008/diagram" xmlns:dgm="http://schemas.openxmlformats.org/drawingml/2006/diagram" xmlns:a="http://schemas.openxmlformats.org/drawingml/2006/main">
  <dgm:ptLst>
    <dgm:pt modelId="{334BA7B1-6D72-EC49-A41E-992455CCEEC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EF4FB1B8-955A-A24E-8DD6-12FE0E33FFA4}">
      <dgm:prSet phldrT="[Text]"/>
      <dgm:spPr/>
      <dgm:t>
        <a:bodyPr/>
        <a:lstStyle/>
        <a:p>
          <a:r>
            <a:rPr lang="en-GB" dirty="0"/>
            <a:t>Politica generale </a:t>
          </a:r>
        </a:p>
      </dgm:t>
    </dgm:pt>
    <dgm:pt modelId="{0550DA29-DD00-E94C-A1C6-54B88D777B8C}" type="parTrans" cxnId="{D65C7655-D0B1-5D4A-8A02-367381F7C4F3}">
      <dgm:prSet/>
      <dgm:spPr/>
      <dgm:t>
        <a:bodyPr/>
        <a:lstStyle/>
        <a:p>
          <a:endParaRPr lang="en-GB"/>
        </a:p>
      </dgm:t>
    </dgm:pt>
    <dgm:pt modelId="{FF7E92A1-17CF-D245-9C30-E9DF23BEB2C6}" type="sibTrans" cxnId="{D65C7655-D0B1-5D4A-8A02-367381F7C4F3}">
      <dgm:prSet/>
      <dgm:spPr/>
      <dgm:t>
        <a:bodyPr/>
        <a:lstStyle/>
        <a:p>
          <a:endParaRPr lang="en-GB"/>
        </a:p>
      </dgm:t>
    </dgm:pt>
    <dgm:pt modelId="{1680AEDC-F50E-F94E-BC26-F4CE062FC527}" type="asst">
      <dgm:prSet phldrT="[Text]"/>
      <dgm:spPr/>
      <dgm:t>
        <a:bodyPr/>
        <a:lstStyle/>
        <a:p>
          <a:r>
            <a:rPr lang="en-GB" dirty="0"/>
            <a:t>Politiche specifiche</a:t>
          </a:r>
        </a:p>
        <a:p>
          <a:r>
            <a:rPr lang="en-GB" dirty="0"/>
            <a:t> (ad esempio BCP, DRP)  </a:t>
          </a:r>
        </a:p>
      </dgm:t>
    </dgm:pt>
    <dgm:pt modelId="{7F5D985E-7C81-E64A-97C4-012125511235}" type="parTrans" cxnId="{1015E122-1E1B-E743-87DD-F05E95980635}">
      <dgm:prSet/>
      <dgm:spPr/>
      <dgm:t>
        <a:bodyPr/>
        <a:lstStyle/>
        <a:p>
          <a:endParaRPr lang="en-GB"/>
        </a:p>
      </dgm:t>
    </dgm:pt>
    <dgm:pt modelId="{C8A98620-68C9-D844-AA7D-4B6B4E29F206}" type="sibTrans" cxnId="{1015E122-1E1B-E743-87DD-F05E95980635}">
      <dgm:prSet/>
      <dgm:spPr/>
      <dgm:t>
        <a:bodyPr/>
        <a:lstStyle/>
        <a:p>
          <a:endParaRPr lang="en-GB"/>
        </a:p>
      </dgm:t>
    </dgm:pt>
    <dgm:pt modelId="{6D510AE3-E3B1-1E4D-A204-5181BF43D975}">
      <dgm:prSet phldrT="[Text]"/>
      <dgm:spPr/>
      <dgm:t>
        <a:bodyPr/>
        <a:lstStyle/>
        <a:p>
          <a:r>
            <a:rPr lang="en-GB" dirty="0"/>
            <a:t>Procedura di sicurezza (SP1)</a:t>
          </a:r>
        </a:p>
      </dgm:t>
    </dgm:pt>
    <dgm:pt modelId="{E2B4B925-BE41-D54A-8379-03813F5E7B56}" type="parTrans" cxnId="{1188F058-13CA-BF4E-BD2E-304603DB04F2}">
      <dgm:prSet/>
      <dgm:spPr/>
      <dgm:t>
        <a:bodyPr/>
        <a:lstStyle/>
        <a:p>
          <a:endParaRPr lang="en-GB"/>
        </a:p>
      </dgm:t>
    </dgm:pt>
    <dgm:pt modelId="{C668AC7A-E1C9-F44E-966E-432FB8AB782E}" type="sibTrans" cxnId="{1188F058-13CA-BF4E-BD2E-304603DB04F2}">
      <dgm:prSet/>
      <dgm:spPr/>
      <dgm:t>
        <a:bodyPr/>
        <a:lstStyle/>
        <a:p>
          <a:endParaRPr lang="en-GB"/>
        </a:p>
      </dgm:t>
    </dgm:pt>
    <dgm:pt modelId="{CAFE1268-5419-504B-9CCB-A22FF3C3D09D}">
      <dgm:prSet phldrT="[Text]"/>
      <dgm:spPr/>
      <dgm:t>
        <a:bodyPr/>
        <a:lstStyle/>
        <a:p>
          <a:r>
            <a:rPr lang="en-GB" dirty="0"/>
            <a:t>Procedura di sicurezza (SP2)</a:t>
          </a:r>
        </a:p>
      </dgm:t>
    </dgm:pt>
    <dgm:pt modelId="{67715DC9-E6A1-F14B-AAE4-7253C7B73A46}" type="parTrans" cxnId="{40AAAB62-AA38-D440-B2F7-0CB6C1BC02F7}">
      <dgm:prSet/>
      <dgm:spPr/>
      <dgm:t>
        <a:bodyPr/>
        <a:lstStyle/>
        <a:p>
          <a:endParaRPr lang="en-GB"/>
        </a:p>
      </dgm:t>
    </dgm:pt>
    <dgm:pt modelId="{7732D2B0-AFEC-BE47-ABF2-B1FB22C3175F}" type="sibTrans" cxnId="{40AAAB62-AA38-D440-B2F7-0CB6C1BC02F7}">
      <dgm:prSet/>
      <dgm:spPr/>
      <dgm:t>
        <a:bodyPr/>
        <a:lstStyle/>
        <a:p>
          <a:endParaRPr lang="en-GB"/>
        </a:p>
      </dgm:t>
    </dgm:pt>
    <dgm:pt modelId="{DFEA09D5-CCD3-B24B-B372-C07E2459234E}">
      <dgm:prSet phldrT="[Text]"/>
      <dgm:spPr/>
      <dgm:t>
        <a:bodyPr/>
        <a:lstStyle/>
        <a:p>
          <a:r>
            <a:rPr lang="en-GB" dirty="0"/>
            <a:t>........</a:t>
          </a:r>
        </a:p>
      </dgm:t>
    </dgm:pt>
    <dgm:pt modelId="{61CCD8A2-A8FA-8846-A8D7-D22F64FDC5CB}" type="parTrans" cxnId="{6B874844-3A7B-384C-8C1A-C0A5191308C9}">
      <dgm:prSet/>
      <dgm:spPr/>
      <dgm:t>
        <a:bodyPr/>
        <a:lstStyle/>
        <a:p>
          <a:endParaRPr lang="en-GB"/>
        </a:p>
      </dgm:t>
    </dgm:pt>
    <dgm:pt modelId="{5EB551DD-9638-0B47-8B49-B95B88EC9212}" type="sibTrans" cxnId="{6B874844-3A7B-384C-8C1A-C0A5191308C9}">
      <dgm:prSet/>
      <dgm:spPr/>
      <dgm:t>
        <a:bodyPr/>
        <a:lstStyle/>
        <a:p>
          <a:endParaRPr lang="en-GB"/>
        </a:p>
      </dgm:t>
    </dgm:pt>
    <dgm:pt modelId="{44CD4A33-FE3A-9D40-9506-31F5F538BF2C}">
      <dgm:prSet/>
      <dgm:spPr/>
      <dgm:t>
        <a:bodyPr/>
        <a:lstStyle/>
        <a:p>
          <a:r>
            <a:rPr lang="en-GB" dirty="0"/>
            <a:t>Procedura di sicurezza (</a:t>
          </a:r>
          <a:r>
            <a:rPr lang="en-GB" dirty="0" err="1"/>
            <a:t>SPn</a:t>
          </a:r>
          <a:r>
            <a:rPr lang="en-GB" dirty="0"/>
            <a:t>)</a:t>
          </a:r>
        </a:p>
      </dgm:t>
    </dgm:pt>
    <dgm:pt modelId="{00B68A4A-7F58-A846-AAF3-1551DE19EF0C}" type="parTrans" cxnId="{2DEB8B6B-AA49-6D49-90E9-CCBC7F7DC4AE}">
      <dgm:prSet/>
      <dgm:spPr/>
      <dgm:t>
        <a:bodyPr/>
        <a:lstStyle/>
        <a:p>
          <a:endParaRPr lang="en-GB"/>
        </a:p>
      </dgm:t>
    </dgm:pt>
    <dgm:pt modelId="{B689F8C7-2FE3-3B49-B41A-CD4375510BBA}" type="sibTrans" cxnId="{2DEB8B6B-AA49-6D49-90E9-CCBC7F7DC4AE}">
      <dgm:prSet/>
      <dgm:spPr/>
      <dgm:t>
        <a:bodyPr/>
        <a:lstStyle/>
        <a:p>
          <a:endParaRPr lang="en-GB"/>
        </a:p>
      </dgm:t>
    </dgm:pt>
    <dgm:pt modelId="{CD2D0C44-D227-1042-9693-ECFE1C097CF6}" type="pres">
      <dgm:prSet presAssocID="{334BA7B1-6D72-EC49-A41E-992455CCEEC7}" presName="hierChild1" presStyleCnt="0">
        <dgm:presLayoutVars>
          <dgm:orgChart val="1"/>
          <dgm:chPref val="1"/>
          <dgm:dir/>
          <dgm:animOne val="branch"/>
          <dgm:animLvl val="lvl"/>
          <dgm:resizeHandles/>
        </dgm:presLayoutVars>
      </dgm:prSet>
      <dgm:spPr/>
    </dgm:pt>
    <dgm:pt modelId="{74DDFA18-51DB-E64F-9C2C-AC1890F09FE2}" type="pres">
      <dgm:prSet presAssocID="{EF4FB1B8-955A-A24E-8DD6-12FE0E33FFA4}" presName="hierRoot1" presStyleCnt="0">
        <dgm:presLayoutVars>
          <dgm:hierBranch val="init"/>
        </dgm:presLayoutVars>
      </dgm:prSet>
      <dgm:spPr/>
    </dgm:pt>
    <dgm:pt modelId="{7B401422-86D9-5540-A973-AEDC2096DAC8}" type="pres">
      <dgm:prSet presAssocID="{EF4FB1B8-955A-A24E-8DD6-12FE0E33FFA4}" presName="rootComposite1" presStyleCnt="0"/>
      <dgm:spPr/>
    </dgm:pt>
    <dgm:pt modelId="{08E87A59-7550-044A-809F-6006EB7688CB}" type="pres">
      <dgm:prSet presAssocID="{EF4FB1B8-955A-A24E-8DD6-12FE0E33FFA4}" presName="rootText1" presStyleLbl="node0" presStyleIdx="0" presStyleCnt="1">
        <dgm:presLayoutVars>
          <dgm:chPref val="3"/>
        </dgm:presLayoutVars>
      </dgm:prSet>
      <dgm:spPr/>
    </dgm:pt>
    <dgm:pt modelId="{E2E2BA2C-3663-304F-B40D-DC3C652A6BEC}" type="pres">
      <dgm:prSet presAssocID="{EF4FB1B8-955A-A24E-8DD6-12FE0E33FFA4}" presName="rootConnector1" presStyleLbl="node1" presStyleIdx="0" presStyleCnt="0"/>
      <dgm:spPr/>
    </dgm:pt>
    <dgm:pt modelId="{E9BF7F0C-9B70-7A44-90DE-E1A0D57B53A2}" type="pres">
      <dgm:prSet presAssocID="{EF4FB1B8-955A-A24E-8DD6-12FE0E33FFA4}" presName="hierChild2" presStyleCnt="0"/>
      <dgm:spPr/>
    </dgm:pt>
    <dgm:pt modelId="{658F3FC0-AE92-804F-BD27-551B2D98AAC3}" type="pres">
      <dgm:prSet presAssocID="{E2B4B925-BE41-D54A-8379-03813F5E7B56}" presName="Name37" presStyleLbl="parChTrans1D2" presStyleIdx="0" presStyleCnt="5"/>
      <dgm:spPr/>
    </dgm:pt>
    <dgm:pt modelId="{DD66051C-566E-2641-900C-5949E7D5DA19}" type="pres">
      <dgm:prSet presAssocID="{6D510AE3-E3B1-1E4D-A204-5181BF43D975}" presName="hierRoot2" presStyleCnt="0">
        <dgm:presLayoutVars>
          <dgm:hierBranch val="init"/>
        </dgm:presLayoutVars>
      </dgm:prSet>
      <dgm:spPr/>
    </dgm:pt>
    <dgm:pt modelId="{D8D96C6E-8EBC-1E4C-B628-82D021F28078}" type="pres">
      <dgm:prSet presAssocID="{6D510AE3-E3B1-1E4D-A204-5181BF43D975}" presName="rootComposite" presStyleCnt="0"/>
      <dgm:spPr/>
    </dgm:pt>
    <dgm:pt modelId="{BCE22224-A9A7-9148-997A-B2ADB111CCE4}" type="pres">
      <dgm:prSet presAssocID="{6D510AE3-E3B1-1E4D-A204-5181BF43D975}" presName="rootText" presStyleLbl="node2" presStyleIdx="0" presStyleCnt="4">
        <dgm:presLayoutVars>
          <dgm:chPref val="3"/>
        </dgm:presLayoutVars>
      </dgm:prSet>
      <dgm:spPr/>
    </dgm:pt>
    <dgm:pt modelId="{B1873C7A-84BD-E04D-8955-5C7F836D4C5B}" type="pres">
      <dgm:prSet presAssocID="{6D510AE3-E3B1-1E4D-A204-5181BF43D975}" presName="rootConnector" presStyleLbl="node2" presStyleIdx="0" presStyleCnt="4"/>
      <dgm:spPr/>
    </dgm:pt>
    <dgm:pt modelId="{AC3E6650-F600-4D4F-92A5-FBD3CFF5931C}" type="pres">
      <dgm:prSet presAssocID="{6D510AE3-E3B1-1E4D-A204-5181BF43D975}" presName="hierChild4" presStyleCnt="0"/>
      <dgm:spPr/>
    </dgm:pt>
    <dgm:pt modelId="{FBD492F7-42A3-5245-9E1A-B0B73630CC7A}" type="pres">
      <dgm:prSet presAssocID="{6D510AE3-E3B1-1E4D-A204-5181BF43D975}" presName="hierChild5" presStyleCnt="0"/>
      <dgm:spPr/>
    </dgm:pt>
    <dgm:pt modelId="{5B6F00CC-498F-954A-A0CA-590841803818}" type="pres">
      <dgm:prSet presAssocID="{67715DC9-E6A1-F14B-AAE4-7253C7B73A46}" presName="Name37" presStyleLbl="parChTrans1D2" presStyleIdx="1" presStyleCnt="5"/>
      <dgm:spPr/>
    </dgm:pt>
    <dgm:pt modelId="{69459484-A7DF-5D4F-B267-BFF08DCC3236}" type="pres">
      <dgm:prSet presAssocID="{CAFE1268-5419-504B-9CCB-A22FF3C3D09D}" presName="hierRoot2" presStyleCnt="0">
        <dgm:presLayoutVars>
          <dgm:hierBranch val="init"/>
        </dgm:presLayoutVars>
      </dgm:prSet>
      <dgm:spPr/>
    </dgm:pt>
    <dgm:pt modelId="{9CDE92B3-7DE3-354F-A764-7901D0D866A2}" type="pres">
      <dgm:prSet presAssocID="{CAFE1268-5419-504B-9CCB-A22FF3C3D09D}" presName="rootComposite" presStyleCnt="0"/>
      <dgm:spPr/>
    </dgm:pt>
    <dgm:pt modelId="{C487F14B-4695-4E43-88A3-BB4F80F51E0B}" type="pres">
      <dgm:prSet presAssocID="{CAFE1268-5419-504B-9CCB-A22FF3C3D09D}" presName="rootText" presStyleLbl="node2" presStyleIdx="1" presStyleCnt="4">
        <dgm:presLayoutVars>
          <dgm:chPref val="3"/>
        </dgm:presLayoutVars>
      </dgm:prSet>
      <dgm:spPr/>
    </dgm:pt>
    <dgm:pt modelId="{04EA082A-B4D7-2F4E-8869-53780F89EB72}" type="pres">
      <dgm:prSet presAssocID="{CAFE1268-5419-504B-9CCB-A22FF3C3D09D}" presName="rootConnector" presStyleLbl="node2" presStyleIdx="1" presStyleCnt="4"/>
      <dgm:spPr/>
    </dgm:pt>
    <dgm:pt modelId="{1B0E065F-0D67-8745-912F-5375E7379826}" type="pres">
      <dgm:prSet presAssocID="{CAFE1268-5419-504B-9CCB-A22FF3C3D09D}" presName="hierChild4" presStyleCnt="0"/>
      <dgm:spPr/>
    </dgm:pt>
    <dgm:pt modelId="{FF2937D7-3B79-FB47-89D6-B055BCB0579A}" type="pres">
      <dgm:prSet presAssocID="{CAFE1268-5419-504B-9CCB-A22FF3C3D09D}" presName="hierChild5" presStyleCnt="0"/>
      <dgm:spPr/>
    </dgm:pt>
    <dgm:pt modelId="{273E31C6-1DF9-634C-839A-B8E15A0F1CF7}" type="pres">
      <dgm:prSet presAssocID="{61CCD8A2-A8FA-8846-A8D7-D22F64FDC5CB}" presName="Name37" presStyleLbl="parChTrans1D2" presStyleIdx="2" presStyleCnt="5"/>
      <dgm:spPr/>
    </dgm:pt>
    <dgm:pt modelId="{98FF6474-163C-3C4F-8A54-458041058746}" type="pres">
      <dgm:prSet presAssocID="{DFEA09D5-CCD3-B24B-B372-C07E2459234E}" presName="hierRoot2" presStyleCnt="0">
        <dgm:presLayoutVars>
          <dgm:hierBranch val="init"/>
        </dgm:presLayoutVars>
      </dgm:prSet>
      <dgm:spPr/>
    </dgm:pt>
    <dgm:pt modelId="{89F656AB-C812-314A-9BAF-2DEC190579E1}" type="pres">
      <dgm:prSet presAssocID="{DFEA09D5-CCD3-B24B-B372-C07E2459234E}" presName="rootComposite" presStyleCnt="0"/>
      <dgm:spPr/>
    </dgm:pt>
    <dgm:pt modelId="{214FE4E3-6A44-8140-BEEB-2036473DAE61}" type="pres">
      <dgm:prSet presAssocID="{DFEA09D5-CCD3-B24B-B372-C07E2459234E}" presName="rootText" presStyleLbl="node2" presStyleIdx="2" presStyleCnt="4">
        <dgm:presLayoutVars>
          <dgm:chPref val="3"/>
        </dgm:presLayoutVars>
      </dgm:prSet>
      <dgm:spPr/>
    </dgm:pt>
    <dgm:pt modelId="{541FFBE8-41B8-AE4F-9A8E-82EBBDCB984C}" type="pres">
      <dgm:prSet presAssocID="{DFEA09D5-CCD3-B24B-B372-C07E2459234E}" presName="rootConnector" presStyleLbl="node2" presStyleIdx="2" presStyleCnt="4"/>
      <dgm:spPr/>
    </dgm:pt>
    <dgm:pt modelId="{42ADFF46-77C8-1947-BE91-CCAAA0591E25}" type="pres">
      <dgm:prSet presAssocID="{DFEA09D5-CCD3-B24B-B372-C07E2459234E}" presName="hierChild4" presStyleCnt="0"/>
      <dgm:spPr/>
    </dgm:pt>
    <dgm:pt modelId="{965B1A30-287D-9443-909C-8C97AC9EDD0A}" type="pres">
      <dgm:prSet presAssocID="{DFEA09D5-CCD3-B24B-B372-C07E2459234E}" presName="hierChild5" presStyleCnt="0"/>
      <dgm:spPr/>
    </dgm:pt>
    <dgm:pt modelId="{0E55E4AC-64B1-2745-B56F-615F3149012D}" type="pres">
      <dgm:prSet presAssocID="{00B68A4A-7F58-A846-AAF3-1551DE19EF0C}" presName="Name37" presStyleLbl="parChTrans1D2" presStyleIdx="3" presStyleCnt="5"/>
      <dgm:spPr/>
    </dgm:pt>
    <dgm:pt modelId="{98FDF905-745F-504A-BBAE-43A5E23C18B9}" type="pres">
      <dgm:prSet presAssocID="{44CD4A33-FE3A-9D40-9506-31F5F538BF2C}" presName="hierRoot2" presStyleCnt="0">
        <dgm:presLayoutVars>
          <dgm:hierBranch val="init"/>
        </dgm:presLayoutVars>
      </dgm:prSet>
      <dgm:spPr/>
    </dgm:pt>
    <dgm:pt modelId="{983A4D9B-D12F-9741-A09E-3565BFC9C9FA}" type="pres">
      <dgm:prSet presAssocID="{44CD4A33-FE3A-9D40-9506-31F5F538BF2C}" presName="rootComposite" presStyleCnt="0"/>
      <dgm:spPr/>
    </dgm:pt>
    <dgm:pt modelId="{A53C200C-D929-DE46-8BB6-EAE77763218E}" type="pres">
      <dgm:prSet presAssocID="{44CD4A33-FE3A-9D40-9506-31F5F538BF2C}" presName="rootText" presStyleLbl="node2" presStyleIdx="3" presStyleCnt="4">
        <dgm:presLayoutVars>
          <dgm:chPref val="3"/>
        </dgm:presLayoutVars>
      </dgm:prSet>
      <dgm:spPr/>
    </dgm:pt>
    <dgm:pt modelId="{13610B75-8B05-184F-A067-1D489B1E817F}" type="pres">
      <dgm:prSet presAssocID="{44CD4A33-FE3A-9D40-9506-31F5F538BF2C}" presName="rootConnector" presStyleLbl="node2" presStyleIdx="3" presStyleCnt="4"/>
      <dgm:spPr/>
    </dgm:pt>
    <dgm:pt modelId="{8C1DAB6D-80DF-6D4D-8329-ACB0DBC837F0}" type="pres">
      <dgm:prSet presAssocID="{44CD4A33-FE3A-9D40-9506-31F5F538BF2C}" presName="hierChild4" presStyleCnt="0"/>
      <dgm:spPr/>
    </dgm:pt>
    <dgm:pt modelId="{456D5B46-CFCF-2B43-82C3-A5C2C8118445}" type="pres">
      <dgm:prSet presAssocID="{44CD4A33-FE3A-9D40-9506-31F5F538BF2C}" presName="hierChild5" presStyleCnt="0"/>
      <dgm:spPr/>
    </dgm:pt>
    <dgm:pt modelId="{8703A90C-E962-A847-B3AF-580282F83C69}" type="pres">
      <dgm:prSet presAssocID="{EF4FB1B8-955A-A24E-8DD6-12FE0E33FFA4}" presName="hierChild3" presStyleCnt="0"/>
      <dgm:spPr/>
    </dgm:pt>
    <dgm:pt modelId="{3020235B-BCF1-5348-B064-0485D7EFD9B2}" type="pres">
      <dgm:prSet presAssocID="{7F5D985E-7C81-E64A-97C4-012125511235}" presName="Name111" presStyleLbl="parChTrans1D2" presStyleIdx="4" presStyleCnt="5"/>
      <dgm:spPr/>
    </dgm:pt>
    <dgm:pt modelId="{09564DC0-DA6F-DF41-A933-437FA5D97AFB}" type="pres">
      <dgm:prSet presAssocID="{1680AEDC-F50E-F94E-BC26-F4CE062FC527}" presName="hierRoot3" presStyleCnt="0">
        <dgm:presLayoutVars>
          <dgm:hierBranch val="init"/>
        </dgm:presLayoutVars>
      </dgm:prSet>
      <dgm:spPr/>
    </dgm:pt>
    <dgm:pt modelId="{6EA51848-5995-EB4F-8FFF-B1B783C4C658}" type="pres">
      <dgm:prSet presAssocID="{1680AEDC-F50E-F94E-BC26-F4CE062FC527}" presName="rootComposite3" presStyleCnt="0"/>
      <dgm:spPr/>
    </dgm:pt>
    <dgm:pt modelId="{EFB4CBC5-8C79-AA4F-A390-24371BCD1319}" type="pres">
      <dgm:prSet presAssocID="{1680AEDC-F50E-F94E-BC26-F4CE062FC527}" presName="rootText3" presStyleLbl="asst1" presStyleIdx="0" presStyleCnt="1" custScaleX="142417">
        <dgm:presLayoutVars>
          <dgm:chPref val="3"/>
        </dgm:presLayoutVars>
      </dgm:prSet>
      <dgm:spPr/>
    </dgm:pt>
    <dgm:pt modelId="{14E01544-72F5-CA46-A1A1-C91C8F268E7F}" type="pres">
      <dgm:prSet presAssocID="{1680AEDC-F50E-F94E-BC26-F4CE062FC527}" presName="rootConnector3" presStyleLbl="asst1" presStyleIdx="0" presStyleCnt="1"/>
      <dgm:spPr/>
    </dgm:pt>
    <dgm:pt modelId="{835B453A-2865-844B-A255-667774D60B50}" type="pres">
      <dgm:prSet presAssocID="{1680AEDC-F50E-F94E-BC26-F4CE062FC527}" presName="hierChild6" presStyleCnt="0"/>
      <dgm:spPr/>
    </dgm:pt>
    <dgm:pt modelId="{AFB27FEE-DBAA-E64D-8214-4A47A1E47E82}" type="pres">
      <dgm:prSet presAssocID="{1680AEDC-F50E-F94E-BC26-F4CE062FC527}" presName="hierChild7" presStyleCnt="0"/>
      <dgm:spPr/>
    </dgm:pt>
  </dgm:ptLst>
  <dgm:cxnLst>
    <dgm:cxn modelId="{55D88117-7CCA-D34F-B34F-301D478FB034}" type="presOf" srcId="{7F5D985E-7C81-E64A-97C4-012125511235}" destId="{3020235B-BCF1-5348-B064-0485D7EFD9B2}" srcOrd="0" destOrd="0" presId="urn:microsoft.com/office/officeart/2005/8/layout/orgChart1"/>
    <dgm:cxn modelId="{B1455518-49C7-914B-BA42-85FD9E918A4C}" type="presOf" srcId="{CAFE1268-5419-504B-9CCB-A22FF3C3D09D}" destId="{04EA082A-B4D7-2F4E-8869-53780F89EB72}" srcOrd="1" destOrd="0" presId="urn:microsoft.com/office/officeart/2005/8/layout/orgChart1"/>
    <dgm:cxn modelId="{1015E122-1E1B-E743-87DD-F05E95980635}" srcId="{EF4FB1B8-955A-A24E-8DD6-12FE0E33FFA4}" destId="{1680AEDC-F50E-F94E-BC26-F4CE062FC527}" srcOrd="0" destOrd="0" parTransId="{7F5D985E-7C81-E64A-97C4-012125511235}" sibTransId="{C8A98620-68C9-D844-AA7D-4B6B4E29F206}"/>
    <dgm:cxn modelId="{40AAAB62-AA38-D440-B2F7-0CB6C1BC02F7}" srcId="{EF4FB1B8-955A-A24E-8DD6-12FE0E33FFA4}" destId="{CAFE1268-5419-504B-9CCB-A22FF3C3D09D}" srcOrd="2" destOrd="0" parTransId="{67715DC9-E6A1-F14B-AAE4-7253C7B73A46}" sibTransId="{7732D2B0-AFEC-BE47-ABF2-B1FB22C3175F}"/>
    <dgm:cxn modelId="{A1BD0563-BC42-1F46-AE7D-79A21672DA36}" type="presOf" srcId="{1680AEDC-F50E-F94E-BC26-F4CE062FC527}" destId="{14E01544-72F5-CA46-A1A1-C91C8F268E7F}" srcOrd="1" destOrd="0" presId="urn:microsoft.com/office/officeart/2005/8/layout/orgChart1"/>
    <dgm:cxn modelId="{3E05F643-AF66-6946-8B59-9B0502FDC4A1}" type="presOf" srcId="{DFEA09D5-CCD3-B24B-B372-C07E2459234E}" destId="{541FFBE8-41B8-AE4F-9A8E-82EBBDCB984C}" srcOrd="1" destOrd="0" presId="urn:microsoft.com/office/officeart/2005/8/layout/orgChart1"/>
    <dgm:cxn modelId="{6B874844-3A7B-384C-8C1A-C0A5191308C9}" srcId="{EF4FB1B8-955A-A24E-8DD6-12FE0E33FFA4}" destId="{DFEA09D5-CCD3-B24B-B372-C07E2459234E}" srcOrd="3" destOrd="0" parTransId="{61CCD8A2-A8FA-8846-A8D7-D22F64FDC5CB}" sibTransId="{5EB551DD-9638-0B47-8B49-B95B88EC9212}"/>
    <dgm:cxn modelId="{2DEB8B6B-AA49-6D49-90E9-CCBC7F7DC4AE}" srcId="{EF4FB1B8-955A-A24E-8DD6-12FE0E33FFA4}" destId="{44CD4A33-FE3A-9D40-9506-31F5F538BF2C}" srcOrd="4" destOrd="0" parTransId="{00B68A4A-7F58-A846-AAF3-1551DE19EF0C}" sibTransId="{B689F8C7-2FE3-3B49-B41A-CD4375510BBA}"/>
    <dgm:cxn modelId="{D65C7655-D0B1-5D4A-8A02-367381F7C4F3}" srcId="{334BA7B1-6D72-EC49-A41E-992455CCEEC7}" destId="{EF4FB1B8-955A-A24E-8DD6-12FE0E33FFA4}" srcOrd="0" destOrd="0" parTransId="{0550DA29-DD00-E94C-A1C6-54B88D777B8C}" sibTransId="{FF7E92A1-17CF-D245-9C30-E9DF23BEB2C6}"/>
    <dgm:cxn modelId="{6543F956-E957-B949-9E08-B6278B4B6572}" type="presOf" srcId="{334BA7B1-6D72-EC49-A41E-992455CCEEC7}" destId="{CD2D0C44-D227-1042-9693-ECFE1C097CF6}" srcOrd="0" destOrd="0" presId="urn:microsoft.com/office/officeart/2005/8/layout/orgChart1"/>
    <dgm:cxn modelId="{1188F058-13CA-BF4E-BD2E-304603DB04F2}" srcId="{EF4FB1B8-955A-A24E-8DD6-12FE0E33FFA4}" destId="{6D510AE3-E3B1-1E4D-A204-5181BF43D975}" srcOrd="1" destOrd="0" parTransId="{E2B4B925-BE41-D54A-8379-03813F5E7B56}" sibTransId="{C668AC7A-E1C9-F44E-966E-432FB8AB782E}"/>
    <dgm:cxn modelId="{9150A77C-84B9-F24B-87C9-7C430CB23710}" type="presOf" srcId="{6D510AE3-E3B1-1E4D-A204-5181BF43D975}" destId="{BCE22224-A9A7-9148-997A-B2ADB111CCE4}" srcOrd="0" destOrd="0" presId="urn:microsoft.com/office/officeart/2005/8/layout/orgChart1"/>
    <dgm:cxn modelId="{EC290289-B07C-9342-B340-63C16B6C33BA}" type="presOf" srcId="{1680AEDC-F50E-F94E-BC26-F4CE062FC527}" destId="{EFB4CBC5-8C79-AA4F-A390-24371BCD1319}" srcOrd="0" destOrd="0" presId="urn:microsoft.com/office/officeart/2005/8/layout/orgChart1"/>
    <dgm:cxn modelId="{4AA1C78B-AF7D-5744-896A-4E0E5C2979DE}" type="presOf" srcId="{DFEA09D5-CCD3-B24B-B372-C07E2459234E}" destId="{214FE4E3-6A44-8140-BEEB-2036473DAE61}" srcOrd="0" destOrd="0" presId="urn:microsoft.com/office/officeart/2005/8/layout/orgChart1"/>
    <dgm:cxn modelId="{3788B598-A572-6742-BF9F-52CD30FEC46F}" type="presOf" srcId="{61CCD8A2-A8FA-8846-A8D7-D22F64FDC5CB}" destId="{273E31C6-1DF9-634C-839A-B8E15A0F1CF7}" srcOrd="0" destOrd="0" presId="urn:microsoft.com/office/officeart/2005/8/layout/orgChart1"/>
    <dgm:cxn modelId="{4B7EC89D-6BAB-254F-986E-A9641549D5C6}" type="presOf" srcId="{00B68A4A-7F58-A846-AAF3-1551DE19EF0C}" destId="{0E55E4AC-64B1-2745-B56F-615F3149012D}" srcOrd="0" destOrd="0" presId="urn:microsoft.com/office/officeart/2005/8/layout/orgChart1"/>
    <dgm:cxn modelId="{50415E9E-25D7-5A43-8CB3-8B1F0A7833F7}" type="presOf" srcId="{67715DC9-E6A1-F14B-AAE4-7253C7B73A46}" destId="{5B6F00CC-498F-954A-A0CA-590841803818}" srcOrd="0" destOrd="0" presId="urn:microsoft.com/office/officeart/2005/8/layout/orgChart1"/>
    <dgm:cxn modelId="{11A71DA7-E290-674E-85C1-92A106E8315B}" type="presOf" srcId="{44CD4A33-FE3A-9D40-9506-31F5F538BF2C}" destId="{A53C200C-D929-DE46-8BB6-EAE77763218E}" srcOrd="0" destOrd="0" presId="urn:microsoft.com/office/officeart/2005/8/layout/orgChart1"/>
    <dgm:cxn modelId="{447101AC-289C-6740-B34A-FCB27D27E104}" type="presOf" srcId="{EF4FB1B8-955A-A24E-8DD6-12FE0E33FFA4}" destId="{E2E2BA2C-3663-304F-B40D-DC3C652A6BEC}" srcOrd="1" destOrd="0" presId="urn:microsoft.com/office/officeart/2005/8/layout/orgChart1"/>
    <dgm:cxn modelId="{DD4658B0-EACE-6C40-A550-6E89A2CD567F}" type="presOf" srcId="{CAFE1268-5419-504B-9CCB-A22FF3C3D09D}" destId="{C487F14B-4695-4E43-88A3-BB4F80F51E0B}" srcOrd="0" destOrd="0" presId="urn:microsoft.com/office/officeart/2005/8/layout/orgChart1"/>
    <dgm:cxn modelId="{27FD87B0-F3FF-F141-9842-3F61779F85CA}" type="presOf" srcId="{44CD4A33-FE3A-9D40-9506-31F5F538BF2C}" destId="{13610B75-8B05-184F-A067-1D489B1E817F}" srcOrd="1" destOrd="0" presId="urn:microsoft.com/office/officeart/2005/8/layout/orgChart1"/>
    <dgm:cxn modelId="{55447ACB-91E7-F747-8F32-1DEF8971321F}" type="presOf" srcId="{E2B4B925-BE41-D54A-8379-03813F5E7B56}" destId="{658F3FC0-AE92-804F-BD27-551B2D98AAC3}" srcOrd="0" destOrd="0" presId="urn:microsoft.com/office/officeart/2005/8/layout/orgChart1"/>
    <dgm:cxn modelId="{E2EC00D0-5A2F-5B4A-94CB-31180458C276}" type="presOf" srcId="{EF4FB1B8-955A-A24E-8DD6-12FE0E33FFA4}" destId="{08E87A59-7550-044A-809F-6006EB7688CB}" srcOrd="0" destOrd="0" presId="urn:microsoft.com/office/officeart/2005/8/layout/orgChart1"/>
    <dgm:cxn modelId="{78BB95F4-A33D-C642-89C5-8E1A65B1E17D}" type="presOf" srcId="{6D510AE3-E3B1-1E4D-A204-5181BF43D975}" destId="{B1873C7A-84BD-E04D-8955-5C7F836D4C5B}" srcOrd="1" destOrd="0" presId="urn:microsoft.com/office/officeart/2005/8/layout/orgChart1"/>
    <dgm:cxn modelId="{09C92272-DE4A-C74D-B296-EF93B94E69A0}" type="presParOf" srcId="{CD2D0C44-D227-1042-9693-ECFE1C097CF6}" destId="{74DDFA18-51DB-E64F-9C2C-AC1890F09FE2}" srcOrd="0" destOrd="0" presId="urn:microsoft.com/office/officeart/2005/8/layout/orgChart1"/>
    <dgm:cxn modelId="{74E817DC-EE86-5246-B51E-FBED25A106C5}" type="presParOf" srcId="{74DDFA18-51DB-E64F-9C2C-AC1890F09FE2}" destId="{7B401422-86D9-5540-A973-AEDC2096DAC8}" srcOrd="0" destOrd="0" presId="urn:microsoft.com/office/officeart/2005/8/layout/orgChart1"/>
    <dgm:cxn modelId="{5FCB5281-FF1A-C041-8293-ACD198FEC35C}" type="presParOf" srcId="{7B401422-86D9-5540-A973-AEDC2096DAC8}" destId="{08E87A59-7550-044A-809F-6006EB7688CB}" srcOrd="0" destOrd="0" presId="urn:microsoft.com/office/officeart/2005/8/layout/orgChart1"/>
    <dgm:cxn modelId="{966C1549-2552-7841-BE63-E44BA3A9094B}" type="presParOf" srcId="{7B401422-86D9-5540-A973-AEDC2096DAC8}" destId="{E2E2BA2C-3663-304F-B40D-DC3C652A6BEC}" srcOrd="1" destOrd="0" presId="urn:microsoft.com/office/officeart/2005/8/layout/orgChart1"/>
    <dgm:cxn modelId="{875E2386-C1EC-9D49-8AF6-D5CDB4DD9EE7}" type="presParOf" srcId="{74DDFA18-51DB-E64F-9C2C-AC1890F09FE2}" destId="{E9BF7F0C-9B70-7A44-90DE-E1A0D57B53A2}" srcOrd="1" destOrd="0" presId="urn:microsoft.com/office/officeart/2005/8/layout/orgChart1"/>
    <dgm:cxn modelId="{A2C353CF-D962-D843-8D51-7A38947F8362}" type="presParOf" srcId="{E9BF7F0C-9B70-7A44-90DE-E1A0D57B53A2}" destId="{658F3FC0-AE92-804F-BD27-551B2D98AAC3}" srcOrd="0" destOrd="0" presId="urn:microsoft.com/office/officeart/2005/8/layout/orgChart1"/>
    <dgm:cxn modelId="{852DF50B-4D67-1A4D-A761-7343295AE82A}" type="presParOf" srcId="{E9BF7F0C-9B70-7A44-90DE-E1A0D57B53A2}" destId="{DD66051C-566E-2641-900C-5949E7D5DA19}" srcOrd="1" destOrd="0" presId="urn:microsoft.com/office/officeart/2005/8/layout/orgChart1"/>
    <dgm:cxn modelId="{C67BBEB2-A908-B745-974A-8D9270095C14}" type="presParOf" srcId="{DD66051C-566E-2641-900C-5949E7D5DA19}" destId="{D8D96C6E-8EBC-1E4C-B628-82D021F28078}" srcOrd="0" destOrd="0" presId="urn:microsoft.com/office/officeart/2005/8/layout/orgChart1"/>
    <dgm:cxn modelId="{1B0DCE3A-93CD-4045-B56A-F9B4E2F9E80D}" type="presParOf" srcId="{D8D96C6E-8EBC-1E4C-B628-82D021F28078}" destId="{BCE22224-A9A7-9148-997A-B2ADB111CCE4}" srcOrd="0" destOrd="0" presId="urn:microsoft.com/office/officeart/2005/8/layout/orgChart1"/>
    <dgm:cxn modelId="{6DDF692F-646E-F242-91D3-9D4E9BD56928}" type="presParOf" srcId="{D8D96C6E-8EBC-1E4C-B628-82D021F28078}" destId="{B1873C7A-84BD-E04D-8955-5C7F836D4C5B}" srcOrd="1" destOrd="0" presId="urn:microsoft.com/office/officeart/2005/8/layout/orgChart1"/>
    <dgm:cxn modelId="{36AFA856-A117-C546-BA24-2F2B09D72D24}" type="presParOf" srcId="{DD66051C-566E-2641-900C-5949E7D5DA19}" destId="{AC3E6650-F600-4D4F-92A5-FBD3CFF5931C}" srcOrd="1" destOrd="0" presId="urn:microsoft.com/office/officeart/2005/8/layout/orgChart1"/>
    <dgm:cxn modelId="{DCBE6547-CB40-5546-996F-0A55F7CB424F}" type="presParOf" srcId="{DD66051C-566E-2641-900C-5949E7D5DA19}" destId="{FBD492F7-42A3-5245-9E1A-B0B73630CC7A}" srcOrd="2" destOrd="0" presId="urn:microsoft.com/office/officeart/2005/8/layout/orgChart1"/>
    <dgm:cxn modelId="{6884F71D-0138-E445-9B59-7B39905F76DF}" type="presParOf" srcId="{E9BF7F0C-9B70-7A44-90DE-E1A0D57B53A2}" destId="{5B6F00CC-498F-954A-A0CA-590841803818}" srcOrd="2" destOrd="0" presId="urn:microsoft.com/office/officeart/2005/8/layout/orgChart1"/>
    <dgm:cxn modelId="{4CC06785-6383-7B42-9E50-3E8109EBB812}" type="presParOf" srcId="{E9BF7F0C-9B70-7A44-90DE-E1A0D57B53A2}" destId="{69459484-A7DF-5D4F-B267-BFF08DCC3236}" srcOrd="3" destOrd="0" presId="urn:microsoft.com/office/officeart/2005/8/layout/orgChart1"/>
    <dgm:cxn modelId="{0694C0D8-DB65-DB4C-88E4-F801DC17D9CD}" type="presParOf" srcId="{69459484-A7DF-5D4F-B267-BFF08DCC3236}" destId="{9CDE92B3-7DE3-354F-A764-7901D0D866A2}" srcOrd="0" destOrd="0" presId="urn:microsoft.com/office/officeart/2005/8/layout/orgChart1"/>
    <dgm:cxn modelId="{12394EDF-9AEC-C549-A378-515950BAE578}" type="presParOf" srcId="{9CDE92B3-7DE3-354F-A764-7901D0D866A2}" destId="{C487F14B-4695-4E43-88A3-BB4F80F51E0B}" srcOrd="0" destOrd="0" presId="urn:microsoft.com/office/officeart/2005/8/layout/orgChart1"/>
    <dgm:cxn modelId="{7B55885F-E4DA-F14A-91F7-BBF0BAE15DC0}" type="presParOf" srcId="{9CDE92B3-7DE3-354F-A764-7901D0D866A2}" destId="{04EA082A-B4D7-2F4E-8869-53780F89EB72}" srcOrd="1" destOrd="0" presId="urn:microsoft.com/office/officeart/2005/8/layout/orgChart1"/>
    <dgm:cxn modelId="{CAB2707E-C5E7-274B-9B97-9A7B3C1D5410}" type="presParOf" srcId="{69459484-A7DF-5D4F-B267-BFF08DCC3236}" destId="{1B0E065F-0D67-8745-912F-5375E7379826}" srcOrd="1" destOrd="0" presId="urn:microsoft.com/office/officeart/2005/8/layout/orgChart1"/>
    <dgm:cxn modelId="{B25DCBBE-84A3-8F40-B268-6DCF4A381D97}" type="presParOf" srcId="{69459484-A7DF-5D4F-B267-BFF08DCC3236}" destId="{FF2937D7-3B79-FB47-89D6-B055BCB0579A}" srcOrd="2" destOrd="0" presId="urn:microsoft.com/office/officeart/2005/8/layout/orgChart1"/>
    <dgm:cxn modelId="{2B4125BF-3683-BC4A-B2EC-611825E57266}" type="presParOf" srcId="{E9BF7F0C-9B70-7A44-90DE-E1A0D57B53A2}" destId="{273E31C6-1DF9-634C-839A-B8E15A0F1CF7}" srcOrd="4" destOrd="0" presId="urn:microsoft.com/office/officeart/2005/8/layout/orgChart1"/>
    <dgm:cxn modelId="{A3EA82A3-8960-BF46-B53E-4D10C745D81F}" type="presParOf" srcId="{E9BF7F0C-9B70-7A44-90DE-E1A0D57B53A2}" destId="{98FF6474-163C-3C4F-8A54-458041058746}" srcOrd="5" destOrd="0" presId="urn:microsoft.com/office/officeart/2005/8/layout/orgChart1"/>
    <dgm:cxn modelId="{A3CB2A13-D42F-A342-9875-51CAEAA8A137}" type="presParOf" srcId="{98FF6474-163C-3C4F-8A54-458041058746}" destId="{89F656AB-C812-314A-9BAF-2DEC190579E1}" srcOrd="0" destOrd="0" presId="urn:microsoft.com/office/officeart/2005/8/layout/orgChart1"/>
    <dgm:cxn modelId="{7B2F0A66-2E1D-E645-9C2A-8688B446C9F4}" type="presParOf" srcId="{89F656AB-C812-314A-9BAF-2DEC190579E1}" destId="{214FE4E3-6A44-8140-BEEB-2036473DAE61}" srcOrd="0" destOrd="0" presId="urn:microsoft.com/office/officeart/2005/8/layout/orgChart1"/>
    <dgm:cxn modelId="{91C6FDFE-8AE5-C640-A2CE-93F9D1988163}" type="presParOf" srcId="{89F656AB-C812-314A-9BAF-2DEC190579E1}" destId="{541FFBE8-41B8-AE4F-9A8E-82EBBDCB984C}" srcOrd="1" destOrd="0" presId="urn:microsoft.com/office/officeart/2005/8/layout/orgChart1"/>
    <dgm:cxn modelId="{8953088A-60F3-EA45-8E30-F7670484A9BD}" type="presParOf" srcId="{98FF6474-163C-3C4F-8A54-458041058746}" destId="{42ADFF46-77C8-1947-BE91-CCAAA0591E25}" srcOrd="1" destOrd="0" presId="urn:microsoft.com/office/officeart/2005/8/layout/orgChart1"/>
    <dgm:cxn modelId="{0627BA84-7674-0D4C-8560-620E371EC142}" type="presParOf" srcId="{98FF6474-163C-3C4F-8A54-458041058746}" destId="{965B1A30-287D-9443-909C-8C97AC9EDD0A}" srcOrd="2" destOrd="0" presId="urn:microsoft.com/office/officeart/2005/8/layout/orgChart1"/>
    <dgm:cxn modelId="{AC8EBFBD-F14C-6B45-A89A-69D388DE8B15}" type="presParOf" srcId="{E9BF7F0C-9B70-7A44-90DE-E1A0D57B53A2}" destId="{0E55E4AC-64B1-2745-B56F-615F3149012D}" srcOrd="6" destOrd="0" presId="urn:microsoft.com/office/officeart/2005/8/layout/orgChart1"/>
    <dgm:cxn modelId="{0D2AEF19-8FC0-2346-BC86-80F78C4E373B}" type="presParOf" srcId="{E9BF7F0C-9B70-7A44-90DE-E1A0D57B53A2}" destId="{98FDF905-745F-504A-BBAE-43A5E23C18B9}" srcOrd="7" destOrd="0" presId="urn:microsoft.com/office/officeart/2005/8/layout/orgChart1"/>
    <dgm:cxn modelId="{BD76D431-4201-FE45-89E5-A027E4366F53}" type="presParOf" srcId="{98FDF905-745F-504A-BBAE-43A5E23C18B9}" destId="{983A4D9B-D12F-9741-A09E-3565BFC9C9FA}" srcOrd="0" destOrd="0" presId="urn:microsoft.com/office/officeart/2005/8/layout/orgChart1"/>
    <dgm:cxn modelId="{FB5E2BA0-385C-1A4D-BA9C-A44B51EFF2D5}" type="presParOf" srcId="{983A4D9B-D12F-9741-A09E-3565BFC9C9FA}" destId="{A53C200C-D929-DE46-8BB6-EAE77763218E}" srcOrd="0" destOrd="0" presId="urn:microsoft.com/office/officeart/2005/8/layout/orgChart1"/>
    <dgm:cxn modelId="{B2C83694-DF7A-8845-B358-51949A1DEE73}" type="presParOf" srcId="{983A4D9B-D12F-9741-A09E-3565BFC9C9FA}" destId="{13610B75-8B05-184F-A067-1D489B1E817F}" srcOrd="1" destOrd="0" presId="urn:microsoft.com/office/officeart/2005/8/layout/orgChart1"/>
    <dgm:cxn modelId="{1272348E-CD6E-684A-9623-4F8BAA301BBB}" type="presParOf" srcId="{98FDF905-745F-504A-BBAE-43A5E23C18B9}" destId="{8C1DAB6D-80DF-6D4D-8329-ACB0DBC837F0}" srcOrd="1" destOrd="0" presId="urn:microsoft.com/office/officeart/2005/8/layout/orgChart1"/>
    <dgm:cxn modelId="{4C8AB192-F1A2-D84F-84F2-CE0DBF85ADD7}" type="presParOf" srcId="{98FDF905-745F-504A-BBAE-43A5E23C18B9}" destId="{456D5B46-CFCF-2B43-82C3-A5C2C8118445}" srcOrd="2" destOrd="0" presId="urn:microsoft.com/office/officeart/2005/8/layout/orgChart1"/>
    <dgm:cxn modelId="{870E2AC5-CF69-2D4D-B786-6C168B73CBFC}" type="presParOf" srcId="{74DDFA18-51DB-E64F-9C2C-AC1890F09FE2}" destId="{8703A90C-E962-A847-B3AF-580282F83C69}" srcOrd="2" destOrd="0" presId="urn:microsoft.com/office/officeart/2005/8/layout/orgChart1"/>
    <dgm:cxn modelId="{3E4267D7-75C3-2942-B900-E79F33C43D01}" type="presParOf" srcId="{8703A90C-E962-A847-B3AF-580282F83C69}" destId="{3020235B-BCF1-5348-B064-0485D7EFD9B2}" srcOrd="0" destOrd="0" presId="urn:microsoft.com/office/officeart/2005/8/layout/orgChart1"/>
    <dgm:cxn modelId="{33FF8CE5-B73A-754E-9276-BAEDCB8008FD}" type="presParOf" srcId="{8703A90C-E962-A847-B3AF-580282F83C69}" destId="{09564DC0-DA6F-DF41-A933-437FA5D97AFB}" srcOrd="1" destOrd="0" presId="urn:microsoft.com/office/officeart/2005/8/layout/orgChart1"/>
    <dgm:cxn modelId="{42A168A1-67F5-7F45-AF6F-A3EE98C2A054}" type="presParOf" srcId="{09564DC0-DA6F-DF41-A933-437FA5D97AFB}" destId="{6EA51848-5995-EB4F-8FFF-B1B783C4C658}" srcOrd="0" destOrd="0" presId="urn:microsoft.com/office/officeart/2005/8/layout/orgChart1"/>
    <dgm:cxn modelId="{E7677068-5D1A-1F4A-A4BD-57A47F6A9A2C}" type="presParOf" srcId="{6EA51848-5995-EB4F-8FFF-B1B783C4C658}" destId="{EFB4CBC5-8C79-AA4F-A390-24371BCD1319}" srcOrd="0" destOrd="0" presId="urn:microsoft.com/office/officeart/2005/8/layout/orgChart1"/>
    <dgm:cxn modelId="{6F523BC9-ED9A-254B-B140-51AFC2B47E65}" type="presParOf" srcId="{6EA51848-5995-EB4F-8FFF-B1B783C4C658}" destId="{14E01544-72F5-CA46-A1A1-C91C8F268E7F}" srcOrd="1" destOrd="0" presId="urn:microsoft.com/office/officeart/2005/8/layout/orgChart1"/>
    <dgm:cxn modelId="{A143C47B-73CD-8D4E-BC3D-8081F874ACA1}" type="presParOf" srcId="{09564DC0-DA6F-DF41-A933-437FA5D97AFB}" destId="{835B453A-2865-844B-A255-667774D60B50}" srcOrd="1" destOrd="0" presId="urn:microsoft.com/office/officeart/2005/8/layout/orgChart1"/>
    <dgm:cxn modelId="{F13BA39F-E8A2-C04B-9016-E3FECE81E97C}" type="presParOf" srcId="{09564DC0-DA6F-DF41-A933-437FA5D97AFB}" destId="{AFB27FEE-DBAA-E64D-8214-4A47A1E47E8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sp="http://schemas.microsoft.com/office/drawing/2008/diagram" xmlns:dgm="http://schemas.openxmlformats.org/drawingml/2006/diagram" xmlns:a="http://schemas.openxmlformats.org/drawingml/2006/main">
  <dgm:ptLst>
    <dgm:pt modelId="{ACC1F611-4050-4243-9A63-A582A44FF8D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l-GR"/>
        </a:p>
      </dgm:t>
    </dgm:pt>
    <dgm:pt modelId="{FF94BBA3-9C31-4FA1-9BDE-FC12F16BCBC3}">
      <dgm:prSet/>
      <dgm:spPr/>
      <dgm:t>
        <a:bodyPr/>
        <a:lstStyle/>
        <a:p>
          <a:pPr rtl="0"/>
          <a:r>
            <a:rPr lang="en-US">
              <a:latin typeface="Verdana" panose="020B0604030504040204" pitchFamily="34" charset="0"/>
              <a:ea typeface="Verdana" panose="020B0604030504040204" pitchFamily="34" charset="0"/>
              <a:cs typeface="Verdana" panose="020B0604030504040204" pitchFamily="34" charset="0"/>
            </a:rPr>
            <a:t>L'ISO 28001 è una guida per la gestione della sicurezza dei sistemi di gestione della salute.</a:t>
          </a:r>
          <a:endParaRPr lang="el-GR">
            <a:latin typeface="Verdana" panose="020B0604030504040204" pitchFamily="34" charset="0"/>
            <a:ea typeface="Verdana" panose="020B0604030504040204" pitchFamily="34" charset="0"/>
            <a:cs typeface="Verdana" panose="020B0604030504040204" pitchFamily="34" charset="0"/>
          </a:endParaRPr>
        </a:p>
      </dgm:t>
    </dgm:pt>
    <dgm:pt modelId="{A730F411-C262-4D4D-BA78-248A41B5732D}" type="parTrans" cxnId="{D8B0EE1C-53B4-49AF-B87B-7B54100A5BBD}">
      <dgm:prSet/>
      <dgm:spPr/>
      <dgm:t>
        <a:bodyPr/>
        <a:lstStyle/>
        <a:p>
          <a:endParaRPr lang="el-GR"/>
        </a:p>
      </dgm:t>
    </dgm:pt>
    <dgm:pt modelId="{F1EEF3FA-62CF-401D-A579-554D43C371D2}" type="sibTrans" cxnId="{D8B0EE1C-53B4-49AF-B87B-7B54100A5BBD}">
      <dgm:prSet/>
      <dgm:spPr/>
      <dgm:t>
        <a:bodyPr/>
        <a:lstStyle/>
        <a:p>
          <a:endParaRPr lang="el-GR"/>
        </a:p>
      </dgm:t>
    </dgm:pt>
    <dgm:pt modelId="{CBDECA4A-9F5E-4D7C-A762-67190B11016A}">
      <dgm:prSet/>
      <dgm:spPr/>
      <dgm:t>
        <a:bodyPr/>
        <a:lstStyle/>
        <a:p>
          <a:pPr rtl="0"/>
          <a:r>
            <a:rPr lang="en-US">
              <a:latin typeface="Verdana" panose="020B0604030504040204" pitchFamily="34" charset="0"/>
              <a:ea typeface="Verdana" panose="020B0604030504040204" pitchFamily="34" charset="0"/>
              <a:cs typeface="Verdana" panose="020B0604030504040204" pitchFamily="34" charset="0"/>
            </a:rPr>
            <a:t>La ISO28001 (o qualsiasi altra metodologia RA esistente) </a:t>
          </a:r>
          <a:r>
            <a:rPr lang="en-US">
              <a:solidFill>
                <a:srgbClr val="C00000"/>
              </a:solidFill>
              <a:latin typeface="Verdana" panose="020B0604030504040204" pitchFamily="34" charset="0"/>
              <a:ea typeface="Verdana" panose="020B0604030504040204" pitchFamily="34" charset="0"/>
              <a:cs typeface="Verdana" panose="020B0604030504040204" pitchFamily="34" charset="0"/>
            </a:rPr>
            <a:t>non definisce le modalità di valutazione delle dipendenze </a:t>
          </a:r>
          <a:r>
            <a:rPr lang="en-US">
              <a:latin typeface="Verdana" panose="020B0604030504040204" pitchFamily="34" charset="0"/>
              <a:ea typeface="Verdana" panose="020B0604030504040204" pitchFamily="34" charset="0"/>
              <a:cs typeface="Verdana" panose="020B0604030504040204" pitchFamily="34" charset="0"/>
            </a:rPr>
            <a:t>all'interno delle </a:t>
          </a:r>
          <a:r>
            <a:rPr lang="en-US" err="1">
              <a:latin typeface="Verdana" panose="020B0604030504040204" pitchFamily="34" charset="0"/>
              <a:ea typeface="Verdana" panose="020B0604030504040204" pitchFamily="34" charset="0"/>
              <a:cs typeface="Verdana" panose="020B0604030504040204" pitchFamily="34" charset="0"/>
            </a:rPr>
            <a:t>SC</a:t>
          </a:r>
          <a:endParaRPr lang="en-US">
            <a:latin typeface="Verdana" panose="020B0604030504040204" pitchFamily="34" charset="0"/>
            <a:ea typeface="Verdana" panose="020B0604030504040204" pitchFamily="34" charset="0"/>
            <a:cs typeface="Verdana" panose="020B0604030504040204" pitchFamily="34" charset="0"/>
          </a:endParaRPr>
        </a:p>
      </dgm:t>
    </dgm:pt>
    <dgm:pt modelId="{99F0BA0B-C4DA-406B-9AA2-22DDC6B2FC09}" type="parTrans" cxnId="{124F94B3-B8E4-481B-80D4-234E8E42C0FC}">
      <dgm:prSet/>
      <dgm:spPr/>
      <dgm:t>
        <a:bodyPr/>
        <a:lstStyle/>
        <a:p>
          <a:endParaRPr lang="el-GR"/>
        </a:p>
      </dgm:t>
    </dgm:pt>
    <dgm:pt modelId="{0AED859B-379E-4D9F-A629-D4CCCC473535}" type="sibTrans" cxnId="{124F94B3-B8E4-481B-80D4-234E8E42C0FC}">
      <dgm:prSet/>
      <dgm:spPr/>
      <dgm:t>
        <a:bodyPr/>
        <a:lstStyle/>
        <a:p>
          <a:endParaRPr lang="el-GR"/>
        </a:p>
      </dgm:t>
    </dgm:pt>
    <dgm:pt modelId="{46597137-D37E-45A2-8D84-AA7E0ECD3B56}">
      <dgm:prSet/>
      <dgm:spPr/>
      <dgm:t>
        <a:bodyPr/>
        <a:lstStyle/>
        <a:p>
          <a:pPr rtl="0"/>
          <a:r>
            <a:rPr lang="en-US">
              <a:latin typeface="Verdana" panose="020B0604030504040204" pitchFamily="34" charset="0"/>
              <a:ea typeface="Verdana" panose="020B0604030504040204" pitchFamily="34" charset="0"/>
              <a:cs typeface="Verdana" panose="020B0604030504040204" pitchFamily="34" charset="0"/>
            </a:rPr>
            <a:t>... e alla fine valutare i </a:t>
          </a:r>
          <a:r>
            <a:rPr lang="en-US" i="1">
              <a:solidFill>
                <a:srgbClr val="C00000"/>
              </a:solidFill>
              <a:latin typeface="Verdana" panose="020B0604030504040204" pitchFamily="34" charset="0"/>
              <a:ea typeface="Verdana" panose="020B0604030504040204" pitchFamily="34" charset="0"/>
              <a:cs typeface="Verdana" panose="020B0604030504040204" pitchFamily="34" charset="0"/>
            </a:rPr>
            <a:t>rischi a cascata </a:t>
          </a:r>
          <a:r>
            <a:rPr lang="en-US">
              <a:solidFill>
                <a:srgbClr val="C00000"/>
              </a:solidFill>
              <a:latin typeface="Verdana" panose="020B0604030504040204" pitchFamily="34" charset="0"/>
              <a:ea typeface="Verdana" panose="020B0604030504040204" pitchFamily="34" charset="0"/>
              <a:cs typeface="Verdana" panose="020B0604030504040204" pitchFamily="34" charset="0"/>
            </a:rPr>
            <a:t>all'interno di una Supply Chain</a:t>
          </a:r>
          <a:endParaRPr lang="el-GR">
            <a:solidFill>
              <a:srgbClr val="C00000"/>
            </a:solidFill>
            <a:latin typeface="Verdana" panose="020B0604030504040204" pitchFamily="34" charset="0"/>
            <a:ea typeface="Verdana" panose="020B0604030504040204" pitchFamily="34" charset="0"/>
            <a:cs typeface="Verdana" panose="020B0604030504040204" pitchFamily="34" charset="0"/>
          </a:endParaRPr>
        </a:p>
      </dgm:t>
    </dgm:pt>
    <dgm:pt modelId="{60423AAC-EF67-4F49-9F1F-D471BECE489E}" type="parTrans" cxnId="{8C19330E-A0E7-4DFE-B550-B1F95930EB31}">
      <dgm:prSet/>
      <dgm:spPr/>
      <dgm:t>
        <a:bodyPr/>
        <a:lstStyle/>
        <a:p>
          <a:endParaRPr lang="el-GR"/>
        </a:p>
      </dgm:t>
    </dgm:pt>
    <dgm:pt modelId="{AA0BB676-FD2E-44CF-B61E-E44940324A89}" type="sibTrans" cxnId="{8C19330E-A0E7-4DFE-B550-B1F95930EB31}">
      <dgm:prSet/>
      <dgm:spPr/>
      <dgm:t>
        <a:bodyPr/>
        <a:lstStyle/>
        <a:p>
          <a:endParaRPr lang="el-GR"/>
        </a:p>
      </dgm:t>
    </dgm:pt>
    <dgm:pt modelId="{5616F4B3-1238-4DD3-96D5-B3083B658F34}">
      <dgm:prSet/>
      <dgm:spPr/>
      <dgm:t>
        <a:bodyPr/>
        <a:lstStyle/>
        <a:p>
          <a:pPr rtl="0"/>
          <a:r>
            <a:rPr lang="en-US">
              <a:latin typeface="Verdana" panose="020B0604030504040204" pitchFamily="34" charset="0"/>
              <a:ea typeface="Verdana" panose="020B0604030504040204" pitchFamily="34" charset="0"/>
              <a:cs typeface="Verdana" panose="020B0604030504040204" pitchFamily="34" charset="0"/>
            </a:rPr>
            <a:t>... </a:t>
          </a:r>
          <a:r>
            <a:rPr lang="en-US">
              <a:solidFill>
                <a:srgbClr val="C00000"/>
              </a:solidFill>
              <a:latin typeface="Verdana" panose="020B0604030504040204" pitchFamily="34" charset="0"/>
              <a:ea typeface="Verdana" panose="020B0604030504040204" pitchFamily="34" charset="0"/>
              <a:cs typeface="Verdana" panose="020B0604030504040204" pitchFamily="34" charset="0"/>
            </a:rPr>
            <a:t>o strumento </a:t>
          </a:r>
          <a:r>
            <a:rPr lang="en-US">
              <a:latin typeface="Verdana" panose="020B0604030504040204" pitchFamily="34" charset="0"/>
              <a:ea typeface="Verdana" panose="020B0604030504040204" pitchFamily="34" charset="0"/>
              <a:cs typeface="Verdana" panose="020B0604030504040204" pitchFamily="34" charset="0"/>
            </a:rPr>
            <a:t>per assistere il valutatore del rischio</a:t>
          </a:r>
          <a:endParaRPr lang="el-GR">
            <a:latin typeface="Verdana" panose="020B0604030504040204" pitchFamily="34" charset="0"/>
            <a:ea typeface="Verdana" panose="020B0604030504040204" pitchFamily="34" charset="0"/>
            <a:cs typeface="Verdana" panose="020B0604030504040204" pitchFamily="34" charset="0"/>
          </a:endParaRPr>
        </a:p>
      </dgm:t>
    </dgm:pt>
    <dgm:pt modelId="{A92A4F9F-492C-4531-B6C3-B70FBF542DCB}" type="sibTrans" cxnId="{FD139485-0F4C-4F07-8CE5-FFB237A4D21A}">
      <dgm:prSet/>
      <dgm:spPr/>
      <dgm:t>
        <a:bodyPr/>
        <a:lstStyle/>
        <a:p>
          <a:endParaRPr lang="el-GR"/>
        </a:p>
      </dgm:t>
    </dgm:pt>
    <dgm:pt modelId="{6F26873D-E02E-4A17-81A3-1BFC58B3EC29}" type="parTrans" cxnId="{FD139485-0F4C-4F07-8CE5-FFB237A4D21A}">
      <dgm:prSet/>
      <dgm:spPr/>
      <dgm:t>
        <a:bodyPr/>
        <a:lstStyle/>
        <a:p>
          <a:endParaRPr lang="el-GR"/>
        </a:p>
      </dgm:t>
    </dgm:pt>
    <dgm:pt modelId="{4478CC33-AC7A-4671-A637-86BE381A6667}">
      <dgm:prSet/>
      <dgm:spPr/>
      <dgm:t>
        <a:bodyPr/>
        <a:lstStyle/>
        <a:p>
          <a:pPr rtl="0"/>
          <a:r>
            <a:rPr lang="en-US">
              <a:latin typeface="Verdana" panose="020B0604030504040204" pitchFamily="34" charset="0"/>
              <a:ea typeface="Verdana" panose="020B0604030504040204" pitchFamily="34" charset="0"/>
              <a:cs typeface="Verdana" panose="020B0604030504040204" pitchFamily="34" charset="0"/>
            </a:rPr>
            <a:t>...ma </a:t>
          </a:r>
          <a:r>
            <a:rPr lang="en-US">
              <a:solidFill>
                <a:srgbClr val="C00000"/>
              </a:solidFill>
              <a:latin typeface="Verdana" panose="020B0604030504040204" pitchFamily="34" charset="0"/>
              <a:ea typeface="Verdana" panose="020B0604030504040204" pitchFamily="34" charset="0"/>
              <a:cs typeface="Verdana" panose="020B0604030504040204" pitchFamily="34" charset="0"/>
            </a:rPr>
            <a:t>non una metodologia specifica </a:t>
          </a:r>
          <a:endParaRPr lang="el-GR">
            <a:solidFill>
              <a:srgbClr val="C00000"/>
            </a:solidFill>
            <a:latin typeface="Verdana" panose="020B0604030504040204" pitchFamily="34" charset="0"/>
            <a:ea typeface="Verdana" panose="020B0604030504040204" pitchFamily="34" charset="0"/>
            <a:cs typeface="Verdana" panose="020B0604030504040204" pitchFamily="34" charset="0"/>
          </a:endParaRPr>
        </a:p>
      </dgm:t>
    </dgm:pt>
    <dgm:pt modelId="{6C507DA8-A7FA-4EB4-B95E-5E2ABCF9B64F}" type="sibTrans" cxnId="{3D9C70DC-8F87-4ED3-89DE-3B28B24A7C77}">
      <dgm:prSet/>
      <dgm:spPr/>
      <dgm:t>
        <a:bodyPr/>
        <a:lstStyle/>
        <a:p>
          <a:endParaRPr lang="el-GR"/>
        </a:p>
      </dgm:t>
    </dgm:pt>
    <dgm:pt modelId="{C3B8CE42-D3E6-4D12-8C6F-38635F515B29}" type="parTrans" cxnId="{3D9C70DC-8F87-4ED3-89DE-3B28B24A7C77}">
      <dgm:prSet/>
      <dgm:spPr/>
      <dgm:t>
        <a:bodyPr/>
        <a:lstStyle/>
        <a:p>
          <a:endParaRPr lang="el-GR"/>
        </a:p>
      </dgm:t>
    </dgm:pt>
    <dgm:pt modelId="{2A7E9F3E-EB56-4B19-9D77-8B101164658C}">
      <dgm:prSet/>
      <dgm:spPr/>
      <dgm:t>
        <a:bodyPr/>
        <a:lstStyle/>
        <a:p>
          <a:pPr rtl="0"/>
          <a:r>
            <a:rPr lang="en-US">
              <a:latin typeface="Verdana" panose="020B0604030504040204" pitchFamily="34" charset="0"/>
              <a:ea typeface="Verdana" panose="020B0604030504040204" pitchFamily="34" charset="0"/>
              <a:cs typeface="Verdana" panose="020B0604030504040204" pitchFamily="34" charset="0"/>
            </a:rPr>
            <a:t>Le catene di approvvigionamento, tuttavia, sono sistemi intrinsecamente (inter)dipendenti:</a:t>
          </a:r>
          <a:endParaRPr lang="el-GR">
            <a:latin typeface="Verdana" panose="020B0604030504040204" pitchFamily="34" charset="0"/>
            <a:ea typeface="Verdana" panose="020B0604030504040204" pitchFamily="34" charset="0"/>
            <a:cs typeface="Verdana" panose="020B0604030504040204" pitchFamily="34" charset="0"/>
          </a:endParaRPr>
        </a:p>
      </dgm:t>
    </dgm:pt>
    <dgm:pt modelId="{532589B6-09E1-48B3-B000-E07C3290FE33}" type="sibTrans" cxnId="{5B502DB2-11D2-453B-BFF4-018D014CC6E8}">
      <dgm:prSet/>
      <dgm:spPr/>
      <dgm:t>
        <a:bodyPr/>
        <a:lstStyle/>
        <a:p>
          <a:endParaRPr lang="el-GR"/>
        </a:p>
      </dgm:t>
    </dgm:pt>
    <dgm:pt modelId="{2B910374-87D1-4E35-8988-E25B20A65288}" type="parTrans" cxnId="{5B502DB2-11D2-453B-BFF4-018D014CC6E8}">
      <dgm:prSet/>
      <dgm:spPr/>
      <dgm:t>
        <a:bodyPr/>
        <a:lstStyle/>
        <a:p>
          <a:endParaRPr lang="el-GR"/>
        </a:p>
      </dgm:t>
    </dgm:pt>
    <dgm:pt modelId="{F487BB9B-E58F-4D03-8758-E5985F2A3053}" type="pres">
      <dgm:prSet presAssocID="{ACC1F611-4050-4243-9A63-A582A44FF8D0}" presName="Name0" presStyleCnt="0">
        <dgm:presLayoutVars>
          <dgm:dir/>
          <dgm:animLvl val="lvl"/>
          <dgm:resizeHandles val="exact"/>
        </dgm:presLayoutVars>
      </dgm:prSet>
      <dgm:spPr/>
    </dgm:pt>
    <dgm:pt modelId="{47B56DB8-FDE7-4F69-A79C-60EC6EEE6AEE}" type="pres">
      <dgm:prSet presAssocID="{FF94BBA3-9C31-4FA1-9BDE-FC12F16BCBC3}" presName="linNode" presStyleCnt="0"/>
      <dgm:spPr/>
    </dgm:pt>
    <dgm:pt modelId="{7F9DEB3C-936D-4017-87DA-105CB6AE9B5A}" type="pres">
      <dgm:prSet presAssocID="{FF94BBA3-9C31-4FA1-9BDE-FC12F16BCBC3}" presName="parentText" presStyleLbl="node1" presStyleIdx="0" presStyleCnt="2" custScaleX="90278" custScaleY="67431">
        <dgm:presLayoutVars>
          <dgm:chMax val="1"/>
          <dgm:bulletEnabled val="1"/>
        </dgm:presLayoutVars>
      </dgm:prSet>
      <dgm:spPr/>
    </dgm:pt>
    <dgm:pt modelId="{234045CA-E3FA-4D86-A415-11AA40883504}" type="pres">
      <dgm:prSet presAssocID="{FF94BBA3-9C31-4FA1-9BDE-FC12F16BCBC3}" presName="descendantText" presStyleLbl="alignAccFollowNode1" presStyleIdx="0" presStyleCnt="2" custLinFactNeighborX="1948" custLinFactNeighborY="-101">
        <dgm:presLayoutVars>
          <dgm:bulletEnabled val="1"/>
        </dgm:presLayoutVars>
      </dgm:prSet>
      <dgm:spPr/>
    </dgm:pt>
    <dgm:pt modelId="{1EF3B903-F170-40CF-A562-FEDA2001F59F}" type="pres">
      <dgm:prSet presAssocID="{F1EEF3FA-62CF-401D-A579-554D43C371D2}" presName="sp" presStyleCnt="0"/>
      <dgm:spPr/>
    </dgm:pt>
    <dgm:pt modelId="{EBA9A9E9-8761-4B3F-AA66-0DBD18B8F143}" type="pres">
      <dgm:prSet presAssocID="{2A7E9F3E-EB56-4B19-9D77-8B101164658C}" presName="linNode" presStyleCnt="0"/>
      <dgm:spPr/>
    </dgm:pt>
    <dgm:pt modelId="{72477BAC-6C48-49EB-A4E6-32B9943B1082}" type="pres">
      <dgm:prSet presAssocID="{2A7E9F3E-EB56-4B19-9D77-8B101164658C}" presName="parentText" presStyleLbl="node1" presStyleIdx="1" presStyleCnt="2" custScaleX="90278" custScaleY="75941">
        <dgm:presLayoutVars>
          <dgm:chMax val="1"/>
          <dgm:bulletEnabled val="1"/>
        </dgm:presLayoutVars>
      </dgm:prSet>
      <dgm:spPr/>
    </dgm:pt>
    <dgm:pt modelId="{4F126536-5BC0-4D27-8DB1-A01451295F6B}" type="pres">
      <dgm:prSet presAssocID="{2A7E9F3E-EB56-4B19-9D77-8B101164658C}" presName="descendantText" presStyleLbl="alignAccFollowNode1" presStyleIdx="1" presStyleCnt="2" custLinFactNeighborX="2164">
        <dgm:presLayoutVars>
          <dgm:bulletEnabled val="1"/>
        </dgm:presLayoutVars>
      </dgm:prSet>
      <dgm:spPr/>
    </dgm:pt>
  </dgm:ptLst>
  <dgm:cxnLst>
    <dgm:cxn modelId="{62E1280D-47DB-4CBD-B4D7-997C5FC6F0B3}" type="presOf" srcId="{4478CC33-AC7A-4671-A637-86BE381A6667}" destId="{234045CA-E3FA-4D86-A415-11AA40883504}" srcOrd="0" destOrd="0" presId="urn:microsoft.com/office/officeart/2005/8/layout/vList5"/>
    <dgm:cxn modelId="{8C19330E-A0E7-4DFE-B550-B1F95930EB31}" srcId="{2A7E9F3E-EB56-4B19-9D77-8B101164658C}" destId="{46597137-D37E-45A2-8D84-AA7E0ECD3B56}" srcOrd="1" destOrd="0" parTransId="{60423AAC-EF67-4F49-9F1F-D471BECE489E}" sibTransId="{AA0BB676-FD2E-44CF-B61E-E44940324A89}"/>
    <dgm:cxn modelId="{42CDA01A-FD3F-4836-9569-1B846BA2798D}" type="presOf" srcId="{5616F4B3-1238-4DD3-96D5-B3083B658F34}" destId="{234045CA-E3FA-4D86-A415-11AA40883504}" srcOrd="0" destOrd="1" presId="urn:microsoft.com/office/officeart/2005/8/layout/vList5"/>
    <dgm:cxn modelId="{D8B0EE1C-53B4-49AF-B87B-7B54100A5BBD}" srcId="{ACC1F611-4050-4243-9A63-A582A44FF8D0}" destId="{FF94BBA3-9C31-4FA1-9BDE-FC12F16BCBC3}" srcOrd="0" destOrd="0" parTransId="{A730F411-C262-4D4D-BA78-248A41B5732D}" sibTransId="{F1EEF3FA-62CF-401D-A579-554D43C371D2}"/>
    <dgm:cxn modelId="{FD139485-0F4C-4F07-8CE5-FFB237A4D21A}" srcId="{FF94BBA3-9C31-4FA1-9BDE-FC12F16BCBC3}" destId="{5616F4B3-1238-4DD3-96D5-B3083B658F34}" srcOrd="1" destOrd="0" parTransId="{6F26873D-E02E-4A17-81A3-1BFC58B3EC29}" sibTransId="{A92A4F9F-492C-4531-B6C3-B70FBF542DCB}"/>
    <dgm:cxn modelId="{32B68688-1C17-4537-B1DA-EB84D006D1BA}" type="presOf" srcId="{2A7E9F3E-EB56-4B19-9D77-8B101164658C}" destId="{72477BAC-6C48-49EB-A4E6-32B9943B1082}" srcOrd="0" destOrd="0" presId="urn:microsoft.com/office/officeart/2005/8/layout/vList5"/>
    <dgm:cxn modelId="{8E71D692-9C1E-4298-8FC4-5A7218B94E82}" type="presOf" srcId="{FF94BBA3-9C31-4FA1-9BDE-FC12F16BCBC3}" destId="{7F9DEB3C-936D-4017-87DA-105CB6AE9B5A}" srcOrd="0" destOrd="0" presId="urn:microsoft.com/office/officeart/2005/8/layout/vList5"/>
    <dgm:cxn modelId="{5E861EB0-3DD0-4C68-B7A5-E7C847D1240F}" type="presOf" srcId="{CBDECA4A-9F5E-4D7C-A762-67190B11016A}" destId="{4F126536-5BC0-4D27-8DB1-A01451295F6B}" srcOrd="0" destOrd="0" presId="urn:microsoft.com/office/officeart/2005/8/layout/vList5"/>
    <dgm:cxn modelId="{5B502DB2-11D2-453B-BFF4-018D014CC6E8}" srcId="{ACC1F611-4050-4243-9A63-A582A44FF8D0}" destId="{2A7E9F3E-EB56-4B19-9D77-8B101164658C}" srcOrd="1" destOrd="0" parTransId="{2B910374-87D1-4E35-8988-E25B20A65288}" sibTransId="{532589B6-09E1-48B3-B000-E07C3290FE33}"/>
    <dgm:cxn modelId="{124F94B3-B8E4-481B-80D4-234E8E42C0FC}" srcId="{2A7E9F3E-EB56-4B19-9D77-8B101164658C}" destId="{CBDECA4A-9F5E-4D7C-A762-67190B11016A}" srcOrd="0" destOrd="0" parTransId="{99F0BA0B-C4DA-406B-9AA2-22DDC6B2FC09}" sibTransId="{0AED859B-379E-4D9F-A629-D4CCCC473535}"/>
    <dgm:cxn modelId="{05DAA5C1-0384-4710-A87E-A2FD51DB3116}" type="presOf" srcId="{46597137-D37E-45A2-8D84-AA7E0ECD3B56}" destId="{4F126536-5BC0-4D27-8DB1-A01451295F6B}" srcOrd="0" destOrd="1" presId="urn:microsoft.com/office/officeart/2005/8/layout/vList5"/>
    <dgm:cxn modelId="{3D9C70DC-8F87-4ED3-89DE-3B28B24A7C77}" srcId="{FF94BBA3-9C31-4FA1-9BDE-FC12F16BCBC3}" destId="{4478CC33-AC7A-4671-A637-86BE381A6667}" srcOrd="0" destOrd="0" parTransId="{C3B8CE42-D3E6-4D12-8C6F-38635F515B29}" sibTransId="{6C507DA8-A7FA-4EB4-B95E-5E2ABCF9B64F}"/>
    <dgm:cxn modelId="{5FFA48FD-CC81-41D8-8D1D-8ED430D1B756}" type="presOf" srcId="{ACC1F611-4050-4243-9A63-A582A44FF8D0}" destId="{F487BB9B-E58F-4D03-8758-E5985F2A3053}" srcOrd="0" destOrd="0" presId="urn:microsoft.com/office/officeart/2005/8/layout/vList5"/>
    <dgm:cxn modelId="{CB4AA60A-2FFB-4BF5-8F1F-91209AB87D24}" type="presParOf" srcId="{F487BB9B-E58F-4D03-8758-E5985F2A3053}" destId="{47B56DB8-FDE7-4F69-A79C-60EC6EEE6AEE}" srcOrd="0" destOrd="0" presId="urn:microsoft.com/office/officeart/2005/8/layout/vList5"/>
    <dgm:cxn modelId="{2DBB1148-C193-4297-AF2C-91F73E671564}" type="presParOf" srcId="{47B56DB8-FDE7-4F69-A79C-60EC6EEE6AEE}" destId="{7F9DEB3C-936D-4017-87DA-105CB6AE9B5A}" srcOrd="0" destOrd="0" presId="urn:microsoft.com/office/officeart/2005/8/layout/vList5"/>
    <dgm:cxn modelId="{593EF12D-36B0-476B-893F-991229984E29}" type="presParOf" srcId="{47B56DB8-FDE7-4F69-A79C-60EC6EEE6AEE}" destId="{234045CA-E3FA-4D86-A415-11AA40883504}" srcOrd="1" destOrd="0" presId="urn:microsoft.com/office/officeart/2005/8/layout/vList5"/>
    <dgm:cxn modelId="{81763271-D523-4A97-86E5-240E4161A325}" type="presParOf" srcId="{F487BB9B-E58F-4D03-8758-E5985F2A3053}" destId="{1EF3B903-F170-40CF-A562-FEDA2001F59F}" srcOrd="1" destOrd="0" presId="urn:microsoft.com/office/officeart/2005/8/layout/vList5"/>
    <dgm:cxn modelId="{E0C3C5E7-7623-4D62-BFDA-D1E1AECCDAC0}" type="presParOf" srcId="{F487BB9B-E58F-4D03-8758-E5985F2A3053}" destId="{EBA9A9E9-8761-4B3F-AA66-0DBD18B8F143}" srcOrd="2" destOrd="0" presId="urn:microsoft.com/office/officeart/2005/8/layout/vList5"/>
    <dgm:cxn modelId="{5614EDF5-77C7-407A-95A5-79529BC2640E}" type="presParOf" srcId="{EBA9A9E9-8761-4B3F-AA66-0DBD18B8F143}" destId="{72477BAC-6C48-49EB-A4E6-32B9943B1082}" srcOrd="0" destOrd="0" presId="urn:microsoft.com/office/officeart/2005/8/layout/vList5"/>
    <dgm:cxn modelId="{F41A7894-5D37-4979-A0BA-41DF9EDA7CEA}" type="presParOf" srcId="{EBA9A9E9-8761-4B3F-AA66-0DBD18B8F143}" destId="{4F126536-5BC0-4D27-8DB1-A01451295F6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sp="http://schemas.microsoft.com/office/drawing/2008/diagram" xmlns:dgm="http://schemas.openxmlformats.org/drawingml/2006/diagram" xmlns:a="http://schemas.openxmlformats.org/drawingml/2006/main">
  <dgm:ptLst>
    <dgm:pt modelId="{56BAD64D-35EA-C048-A6DC-F5725043F47A}" type="doc">
      <dgm:prSet loTypeId="urn:microsoft.com/office/officeart/2005/8/layout/hierarchy3" loCatId="hierarchy" qsTypeId="urn:microsoft.com/office/officeart/2005/8/quickstyle/simple4" qsCatId="simple" csTypeId="urn:microsoft.com/office/officeart/2005/8/colors/accent1_2" csCatId="accent1" phldr="1"/>
      <dgm:spPr/>
      <dgm:t>
        <a:bodyPr/>
        <a:lstStyle/>
        <a:p>
          <a:endParaRPr lang="en-US"/>
        </a:p>
      </dgm:t>
    </dgm:pt>
    <dgm:pt modelId="{0D1BC755-99C5-4E43-8CD4-0D9E54DC7186}">
      <dgm:prSet phldrT="[Text]" custT="1"/>
      <dgm:spPr/>
      <dgm:t>
        <a:bodyPr/>
        <a:lstStyle/>
        <a:p>
          <a:r>
            <a:rPr lang="en-GB" sz="1400" b="1">
              <a:latin typeface="Calibri" panose="020F0502020204030204" pitchFamily="34" charset="0"/>
            </a:rPr>
            <a:t>Impostazione dei confini</a:t>
          </a:r>
          <a:endParaRPr lang="en-US" sz="1400" b="1">
            <a:latin typeface="Calibri" panose="020F0502020204030204" pitchFamily="34" charset="0"/>
          </a:endParaRPr>
        </a:p>
      </dgm:t>
    </dgm:pt>
    <dgm:pt modelId="{FFA3F40C-8A4A-9C45-80E9-B4F017CE0051}" type="parTrans" cxnId="{F6EA349F-0933-A94C-9BDB-75AECCCE3372}">
      <dgm:prSet/>
      <dgm:spPr/>
      <dgm:t>
        <a:bodyPr/>
        <a:lstStyle/>
        <a:p>
          <a:endParaRPr lang="en-US"/>
        </a:p>
      </dgm:t>
    </dgm:pt>
    <dgm:pt modelId="{409F872D-9AF1-0044-910D-9E8FA1413293}" type="sibTrans" cxnId="{F6EA349F-0933-A94C-9BDB-75AECCCE3372}">
      <dgm:prSet/>
      <dgm:spPr/>
      <dgm:t>
        <a:bodyPr/>
        <a:lstStyle/>
        <a:p>
          <a:endParaRPr lang="en-US"/>
        </a:p>
      </dgm:t>
    </dgm:pt>
    <dgm:pt modelId="{5BEF18B1-8D4B-5143-A3F2-AADA1ED8F2B8}">
      <dgm:prSet phldrT="[Text]" custT="1"/>
      <dgm:spPr/>
      <dgm:t>
        <a:bodyPr/>
        <a:lstStyle/>
        <a:p>
          <a:r>
            <a:rPr lang="en-GB" sz="1400" b="1">
              <a:latin typeface="Calibri" panose="020F0502020204030204" pitchFamily="34" charset="0"/>
            </a:rPr>
            <a:t>Analisi delle minacce</a:t>
          </a:r>
          <a:endParaRPr lang="en-US" sz="1400" b="1">
            <a:latin typeface="Calibri" panose="020F0502020204030204" pitchFamily="34" charset="0"/>
          </a:endParaRPr>
        </a:p>
      </dgm:t>
    </dgm:pt>
    <dgm:pt modelId="{E4AC9A06-3971-B54A-A592-0C0C162B286F}" type="parTrans" cxnId="{3C8437FA-CDA4-DD49-8985-05161503482F}">
      <dgm:prSet/>
      <dgm:spPr/>
      <dgm:t>
        <a:bodyPr/>
        <a:lstStyle/>
        <a:p>
          <a:endParaRPr lang="en-US"/>
        </a:p>
      </dgm:t>
    </dgm:pt>
    <dgm:pt modelId="{DBC68DA8-7BBD-614A-B208-B8A44A95C029}" type="sibTrans" cxnId="{3C8437FA-CDA4-DD49-8985-05161503482F}">
      <dgm:prSet/>
      <dgm:spPr/>
      <dgm:t>
        <a:bodyPr/>
        <a:lstStyle/>
        <a:p>
          <a:endParaRPr lang="en-US"/>
        </a:p>
      </dgm:t>
    </dgm:pt>
    <dgm:pt modelId="{2583F8BF-EB7C-4F4D-9DEE-59C304BE2D0C}">
      <dgm:prSet phldrT="[Text]" custT="1"/>
      <dgm:spPr/>
      <dgm:t>
        <a:bodyPr/>
        <a:lstStyle/>
        <a:p>
          <a:r>
            <a:rPr lang="en-GB" sz="1400" b="1">
              <a:latin typeface="Calibri" panose="020F0502020204030204" pitchFamily="34" charset="0"/>
            </a:rPr>
            <a:t>Analisi delle vulnerabilità</a:t>
          </a:r>
          <a:endParaRPr lang="en-US" sz="1400" b="1">
            <a:latin typeface="Calibri" panose="020F0502020204030204" pitchFamily="34" charset="0"/>
          </a:endParaRPr>
        </a:p>
      </dgm:t>
    </dgm:pt>
    <dgm:pt modelId="{81E1013A-2361-2F4B-944D-A2312A666CFA}" type="parTrans" cxnId="{343FAFC6-7491-0F4F-BE20-06F2713F48DA}">
      <dgm:prSet/>
      <dgm:spPr/>
      <dgm:t>
        <a:bodyPr/>
        <a:lstStyle/>
        <a:p>
          <a:endParaRPr lang="en-US"/>
        </a:p>
      </dgm:t>
    </dgm:pt>
    <dgm:pt modelId="{EC6CDE7C-9696-CE43-9EEC-9D4E3D6CD28A}" type="sibTrans" cxnId="{343FAFC6-7491-0F4F-BE20-06F2713F48DA}">
      <dgm:prSet/>
      <dgm:spPr/>
      <dgm:t>
        <a:bodyPr/>
        <a:lstStyle/>
        <a:p>
          <a:endParaRPr lang="en-US"/>
        </a:p>
      </dgm:t>
    </dgm:pt>
    <dgm:pt modelId="{1D5E8F05-9A53-2846-96E4-24642C92DB53}">
      <dgm:prSet phldrT="[Text]" custT="1"/>
      <dgm:spPr/>
      <dgm:t>
        <a:bodyPr/>
        <a:lstStyle/>
        <a:p>
          <a:r>
            <a:rPr lang="en-GB" sz="1400" b="1">
              <a:latin typeface="Calibri" panose="020F0502020204030204" pitchFamily="34" charset="0"/>
            </a:rPr>
            <a:t>Analisi dell'impatto</a:t>
          </a:r>
          <a:endParaRPr lang="en-US" sz="1400" b="1">
            <a:latin typeface="Calibri" panose="020F0502020204030204" pitchFamily="34" charset="0"/>
          </a:endParaRPr>
        </a:p>
      </dgm:t>
    </dgm:pt>
    <dgm:pt modelId="{7EBD7DE3-3D22-C94A-9B9C-6958D6722281}" type="parTrans" cxnId="{9DA571AD-BE1B-5443-9D09-FE856A71523C}">
      <dgm:prSet/>
      <dgm:spPr/>
      <dgm:t>
        <a:bodyPr/>
        <a:lstStyle/>
        <a:p>
          <a:endParaRPr lang="en-US"/>
        </a:p>
      </dgm:t>
    </dgm:pt>
    <dgm:pt modelId="{72BA4DBA-EFD9-594C-B9A7-EBFE4249C3C5}" type="sibTrans" cxnId="{9DA571AD-BE1B-5443-9D09-FE856A71523C}">
      <dgm:prSet/>
      <dgm:spPr/>
      <dgm:t>
        <a:bodyPr/>
        <a:lstStyle/>
        <a:p>
          <a:endParaRPr lang="en-US"/>
        </a:p>
      </dgm:t>
    </dgm:pt>
    <dgm:pt modelId="{0988CE08-DD63-1A4A-B9CC-63996DF1A329}">
      <dgm:prSet phldrT="[Text]" custT="1"/>
      <dgm:spPr/>
      <dgm:t>
        <a:bodyPr/>
        <a:lstStyle/>
        <a:p>
          <a:r>
            <a:rPr lang="en-GB" sz="1400" b="1">
              <a:latin typeface="Calibri" panose="020F0502020204030204" pitchFamily="34" charset="0"/>
            </a:rPr>
            <a:t>Stima del rischio</a:t>
          </a:r>
          <a:endParaRPr lang="en-US" sz="1400" b="1">
            <a:latin typeface="Calibri" panose="020F0502020204030204" pitchFamily="34" charset="0"/>
          </a:endParaRPr>
        </a:p>
      </dgm:t>
    </dgm:pt>
    <dgm:pt modelId="{4A197C60-7700-A84C-AB31-D889A1090EF6}" type="parTrans" cxnId="{F5FD67EC-C02A-5446-A890-02F1D89E8C42}">
      <dgm:prSet/>
      <dgm:spPr/>
      <dgm:t>
        <a:bodyPr/>
        <a:lstStyle/>
        <a:p>
          <a:endParaRPr lang="en-US"/>
        </a:p>
      </dgm:t>
    </dgm:pt>
    <dgm:pt modelId="{108F0682-EA02-0C41-9046-E60D7457F407}" type="sibTrans" cxnId="{F5FD67EC-C02A-5446-A890-02F1D89E8C42}">
      <dgm:prSet/>
      <dgm:spPr/>
      <dgm:t>
        <a:bodyPr/>
        <a:lstStyle/>
        <a:p>
          <a:endParaRPr lang="en-US"/>
        </a:p>
      </dgm:t>
    </dgm:pt>
    <dgm:pt modelId="{24CDF137-724E-FD4A-9A3D-491905E5BDD0}">
      <dgm:prSet phldrT="[Text]" custT="1"/>
      <dgm:spPr/>
      <dgm:t>
        <a:bodyPr/>
        <a:lstStyle/>
        <a:p>
          <a:r>
            <a:rPr lang="en-GB" sz="1400" b="1">
              <a:latin typeface="Calibri" panose="020F0502020204030204" pitchFamily="34" charset="0"/>
            </a:rPr>
            <a:t>Strategia di mitigazione</a:t>
          </a:r>
          <a:endParaRPr lang="en-US" sz="1400" b="1">
            <a:latin typeface="Calibri" panose="020F0502020204030204" pitchFamily="34" charset="0"/>
          </a:endParaRPr>
        </a:p>
      </dgm:t>
    </dgm:pt>
    <dgm:pt modelId="{9AFFFC01-A34F-0540-BB7A-3683A71B3024}" type="parTrans" cxnId="{0A30D257-F336-E34B-BCC9-E017F6C8318C}">
      <dgm:prSet/>
      <dgm:spPr/>
      <dgm:t>
        <a:bodyPr/>
        <a:lstStyle/>
        <a:p>
          <a:endParaRPr lang="en-US"/>
        </a:p>
      </dgm:t>
    </dgm:pt>
    <dgm:pt modelId="{AE2697ED-25CE-5040-8A22-55C8A8CAAE0A}" type="sibTrans" cxnId="{0A30D257-F336-E34B-BCC9-E017F6C8318C}">
      <dgm:prSet/>
      <dgm:spPr/>
      <dgm:t>
        <a:bodyPr/>
        <a:lstStyle/>
        <a:p>
          <a:endParaRPr lang="en-US"/>
        </a:p>
      </dgm:t>
    </dgm:pt>
    <dgm:pt modelId="{1A7F0AE6-FDF2-48FD-AAB9-C89E01C9F9F7}">
      <dgm:prSet phldrT="[Text]" custT="1"/>
      <dgm:spPr/>
      <dgm:t>
        <a:bodyPr/>
        <a:lstStyle/>
        <a:p>
          <a:r>
            <a:rPr lang="en-GB" sz="1000" b="1">
              <a:latin typeface="Calibri" panose="020F0502020204030204" pitchFamily="34" charset="0"/>
            </a:rPr>
            <a:t>S0: Ambito di applicazione dell'SCRA</a:t>
          </a:r>
          <a:endParaRPr lang="en-US" sz="1000" b="1">
            <a:latin typeface="Calibri" panose="020F0502020204030204" pitchFamily="34" charset="0"/>
          </a:endParaRPr>
        </a:p>
      </dgm:t>
    </dgm:pt>
    <dgm:pt modelId="{BA32D03C-D050-4A8D-9E92-D2F075D864A0}" type="parTrans" cxnId="{91228E28-28F6-45F5-A335-6BABFDCDF42F}">
      <dgm:prSet/>
      <dgm:spPr/>
      <dgm:t>
        <a:bodyPr/>
        <a:lstStyle/>
        <a:p>
          <a:endParaRPr lang="el-GR"/>
        </a:p>
      </dgm:t>
    </dgm:pt>
    <dgm:pt modelId="{F89B0E5C-A10B-44AA-B361-A59D642AD27C}" type="sibTrans" cxnId="{91228E28-28F6-45F5-A335-6BABFDCDF42F}">
      <dgm:prSet/>
      <dgm:spPr/>
      <dgm:t>
        <a:bodyPr/>
        <a:lstStyle/>
        <a:p>
          <a:endParaRPr lang="el-GR"/>
        </a:p>
      </dgm:t>
    </dgm:pt>
    <dgm:pt modelId="{8772C9B2-2B3B-46FF-9A72-BF771592EFC1}">
      <dgm:prSet phldrT="[Text]" custT="1"/>
      <dgm:spPr/>
      <dgm:t>
        <a:bodyPr/>
        <a:lstStyle/>
        <a:p>
          <a:r>
            <a:rPr lang="en-GB" sz="1000" b="1">
              <a:latin typeface="Calibri" panose="020F0502020204030204" pitchFamily="34" charset="0"/>
            </a:rPr>
            <a:t>S1.1: Ambito e obiettivi della SCS</a:t>
          </a:r>
          <a:endParaRPr lang="en-US" sz="1000" b="1">
            <a:latin typeface="Calibri" panose="020F0502020204030204" pitchFamily="34" charset="0"/>
          </a:endParaRPr>
        </a:p>
      </dgm:t>
    </dgm:pt>
    <dgm:pt modelId="{1930FF2A-A45B-4F3D-AC9B-EAA550081541}" type="parTrans" cxnId="{DA03FEB2-A555-4BC5-BE09-CE1D974B4D7A}">
      <dgm:prSet/>
      <dgm:spPr/>
      <dgm:t>
        <a:bodyPr/>
        <a:lstStyle/>
        <a:p>
          <a:endParaRPr lang="el-GR"/>
        </a:p>
      </dgm:t>
    </dgm:pt>
    <dgm:pt modelId="{2C1830D7-083B-4438-927E-8DF2D91E711E}" type="sibTrans" cxnId="{DA03FEB2-A555-4BC5-BE09-CE1D974B4D7A}">
      <dgm:prSet/>
      <dgm:spPr/>
      <dgm:t>
        <a:bodyPr/>
        <a:lstStyle/>
        <a:p>
          <a:endParaRPr lang="el-GR"/>
        </a:p>
      </dgm:t>
    </dgm:pt>
    <dgm:pt modelId="{DA2BD3B7-770C-405C-A271-36BBD69F8CCE}">
      <dgm:prSet phldrT="[Text]" custT="1"/>
      <dgm:spPr/>
      <dgm:t>
        <a:bodyPr/>
        <a:lstStyle/>
        <a:p>
          <a:r>
            <a:rPr lang="en-GB" sz="1000" b="1">
              <a:latin typeface="Calibri" panose="020F0502020204030204" pitchFamily="34" charset="0"/>
            </a:rPr>
            <a:t>S1.2: Partner commerciali e partecipanti alla SCS</a:t>
          </a:r>
          <a:endParaRPr lang="en-US" sz="1000" b="1">
            <a:latin typeface="Calibri" panose="020F0502020204030204" pitchFamily="34" charset="0"/>
          </a:endParaRPr>
        </a:p>
      </dgm:t>
    </dgm:pt>
    <dgm:pt modelId="{324C7415-C136-4147-AE6F-3E14BA28B214}" type="parTrans" cxnId="{753A6140-DD7F-4642-ACC3-32E264CEACBB}">
      <dgm:prSet/>
      <dgm:spPr/>
      <dgm:t>
        <a:bodyPr/>
        <a:lstStyle/>
        <a:p>
          <a:endParaRPr lang="el-GR"/>
        </a:p>
      </dgm:t>
    </dgm:pt>
    <dgm:pt modelId="{BA943AAA-9A32-4BC4-9D5C-96ECD3EE59F5}" type="sibTrans" cxnId="{753A6140-DD7F-4642-ACC3-32E264CEACBB}">
      <dgm:prSet/>
      <dgm:spPr/>
      <dgm:t>
        <a:bodyPr/>
        <a:lstStyle/>
        <a:p>
          <a:endParaRPr lang="el-GR"/>
        </a:p>
      </dgm:t>
    </dgm:pt>
    <dgm:pt modelId="{690F4F60-2CAA-481D-AC9C-061BCFADEE8D}">
      <dgm:prSet phldrT="[Text]" custT="1"/>
      <dgm:spPr/>
      <dgm:t>
        <a:bodyPr/>
        <a:lstStyle/>
        <a:p>
          <a:r>
            <a:rPr lang="en-GB" sz="1000" b="1">
              <a:latin typeface="Calibri" panose="020F0502020204030204" pitchFamily="34" charset="0"/>
            </a:rPr>
            <a:t>S1.3: Modellazione SCS</a:t>
          </a:r>
          <a:endParaRPr lang="en-US" sz="1000" b="1">
            <a:latin typeface="Calibri" panose="020F0502020204030204" pitchFamily="34" charset="0"/>
          </a:endParaRPr>
        </a:p>
      </dgm:t>
    </dgm:pt>
    <dgm:pt modelId="{867339A0-18E6-4D15-9207-204EAC61DC5C}" type="parTrans" cxnId="{5809DE82-8457-4354-B422-C5771B509E32}">
      <dgm:prSet/>
      <dgm:spPr/>
      <dgm:t>
        <a:bodyPr/>
        <a:lstStyle/>
        <a:p>
          <a:endParaRPr lang="el-GR"/>
        </a:p>
      </dgm:t>
    </dgm:pt>
    <dgm:pt modelId="{74AC88D5-D664-4776-87C1-B8A90EA76DC6}" type="sibTrans" cxnId="{5809DE82-8457-4354-B422-C5771B509E32}">
      <dgm:prSet/>
      <dgm:spPr/>
      <dgm:t>
        <a:bodyPr/>
        <a:lstStyle/>
        <a:p>
          <a:endParaRPr lang="el-GR"/>
        </a:p>
      </dgm:t>
    </dgm:pt>
    <dgm:pt modelId="{CB922EF1-6B78-4345-817C-CAB687390882}">
      <dgm:prSet phldrT="[Text]" custT="1"/>
      <dgm:spPr/>
      <dgm:t>
        <a:bodyPr/>
        <a:lstStyle/>
        <a:p>
          <a:r>
            <a:rPr lang="en-GB" sz="1000" b="1">
              <a:latin typeface="Calibri" panose="020F0502020204030204" pitchFamily="34" charset="0"/>
            </a:rPr>
            <a:t>S2.1: Scenario di minaccia SCS e identificazione delle singole minacce informatiche</a:t>
          </a:r>
          <a:endParaRPr lang="en-US" sz="1000" b="1">
            <a:latin typeface="Calibri" panose="020F0502020204030204" pitchFamily="34" charset="0"/>
          </a:endParaRPr>
        </a:p>
      </dgm:t>
    </dgm:pt>
    <dgm:pt modelId="{EEFD8636-9631-4175-81F0-5DAF7A6DDFD8}" type="parTrans" cxnId="{2A76376A-C72F-4093-8287-ADB30C2E71B9}">
      <dgm:prSet/>
      <dgm:spPr/>
      <dgm:t>
        <a:bodyPr/>
        <a:lstStyle/>
        <a:p>
          <a:endParaRPr lang="el-GR"/>
        </a:p>
      </dgm:t>
    </dgm:pt>
    <dgm:pt modelId="{3A7154BA-6E81-48C7-B0E5-FC435E03DF6B}" type="sibTrans" cxnId="{2A76376A-C72F-4093-8287-ADB30C2E71B9}">
      <dgm:prSet/>
      <dgm:spPr/>
      <dgm:t>
        <a:bodyPr/>
        <a:lstStyle/>
        <a:p>
          <a:endParaRPr lang="el-GR"/>
        </a:p>
      </dgm:t>
    </dgm:pt>
    <dgm:pt modelId="{85B47F38-D427-4222-A60E-575E7D1809BA}">
      <dgm:prSet phldrT="[Text]" custT="1"/>
      <dgm:spPr/>
      <dgm:t>
        <a:bodyPr/>
        <a:lstStyle/>
        <a:p>
          <a:r>
            <a:rPr lang="en-GB" sz="1000" b="1">
              <a:latin typeface="Calibri" panose="020F0502020204030204" pitchFamily="34" charset="0"/>
            </a:rPr>
            <a:t>S2.2: Valutazione della minaccia SCS</a:t>
          </a:r>
          <a:endParaRPr lang="en-US" sz="1000" b="1">
            <a:latin typeface="Calibri" panose="020F0502020204030204" pitchFamily="34" charset="0"/>
          </a:endParaRPr>
        </a:p>
      </dgm:t>
    </dgm:pt>
    <dgm:pt modelId="{D7C0B69C-33BF-4CA3-ADD7-31C21594C06B}" type="parTrans" cxnId="{8A6F0F71-7878-4908-8218-0D3A3044CE07}">
      <dgm:prSet/>
      <dgm:spPr/>
      <dgm:t>
        <a:bodyPr/>
        <a:lstStyle/>
        <a:p>
          <a:endParaRPr lang="el-GR"/>
        </a:p>
      </dgm:t>
    </dgm:pt>
    <dgm:pt modelId="{FDDE634D-8940-469A-8828-171FAA17A1D5}" type="sibTrans" cxnId="{8A6F0F71-7878-4908-8218-0D3A3044CE07}">
      <dgm:prSet/>
      <dgm:spPr/>
      <dgm:t>
        <a:bodyPr/>
        <a:lstStyle/>
        <a:p>
          <a:endParaRPr lang="el-GR"/>
        </a:p>
      </dgm:t>
    </dgm:pt>
    <dgm:pt modelId="{A12B5EBF-AAD7-4A0A-AEDA-4C8126D40D53}">
      <dgm:prSet phldrT="[Text]" custT="1"/>
      <dgm:spPr/>
      <dgm:t>
        <a:bodyPr/>
        <a:lstStyle/>
        <a:p>
          <a:r>
            <a:rPr lang="en-GB" sz="1000" b="1">
              <a:latin typeface="Calibri" panose="020F0502020204030204" pitchFamily="34" charset="0"/>
            </a:rPr>
            <a:t>S3.1: Identificazione delle vulnerabilità confermate</a:t>
          </a:r>
          <a:endParaRPr lang="en-US" sz="1000" b="1">
            <a:latin typeface="Calibri" panose="020F0502020204030204" pitchFamily="34" charset="0"/>
          </a:endParaRPr>
        </a:p>
      </dgm:t>
    </dgm:pt>
    <dgm:pt modelId="{A3DEF677-60A1-4102-BB6D-3B903B4E0AD0}" type="parTrans" cxnId="{51859D76-D575-4773-836D-0D171B7C49F7}">
      <dgm:prSet/>
      <dgm:spPr/>
      <dgm:t>
        <a:bodyPr/>
        <a:lstStyle/>
        <a:p>
          <a:endParaRPr lang="el-GR"/>
        </a:p>
      </dgm:t>
    </dgm:pt>
    <dgm:pt modelId="{A6162C8B-8E7B-4BED-ACF8-3C3B3E32311B}" type="sibTrans" cxnId="{51859D76-D575-4773-836D-0D171B7C49F7}">
      <dgm:prSet/>
      <dgm:spPr/>
      <dgm:t>
        <a:bodyPr/>
        <a:lstStyle/>
        <a:p>
          <a:endParaRPr lang="el-GR"/>
        </a:p>
      </dgm:t>
    </dgm:pt>
    <dgm:pt modelId="{A78DAD94-1E55-4009-B603-B5499B18F495}">
      <dgm:prSet custT="1"/>
      <dgm:spPr/>
      <dgm:t>
        <a:bodyPr/>
        <a:lstStyle/>
        <a:p>
          <a:r>
            <a:rPr lang="en-GB" sz="1000" b="1">
              <a:latin typeface="Calibri" panose="020F0502020204030204" pitchFamily="34" charset="0"/>
            </a:rPr>
            <a:t>S3.2: Identificazione delle vulnerabilità zero-day</a:t>
          </a:r>
          <a:endParaRPr lang="el-GR" sz="1000" b="1">
            <a:latin typeface="Calibri" panose="020F0502020204030204" pitchFamily="34" charset="0"/>
          </a:endParaRPr>
        </a:p>
      </dgm:t>
    </dgm:pt>
    <dgm:pt modelId="{6DC27C2D-4D71-4D88-BAE4-9EFE4A49D588}" type="parTrans" cxnId="{0F69DF97-F1B7-4CC0-A09C-4FDF5C3D794E}">
      <dgm:prSet/>
      <dgm:spPr/>
      <dgm:t>
        <a:bodyPr/>
        <a:lstStyle/>
        <a:p>
          <a:endParaRPr lang="el-GR"/>
        </a:p>
      </dgm:t>
    </dgm:pt>
    <dgm:pt modelId="{E454A4C5-7CF4-46A1-9354-A8803B283DC8}" type="sibTrans" cxnId="{0F69DF97-F1B7-4CC0-A09C-4FDF5C3D794E}">
      <dgm:prSet/>
      <dgm:spPr/>
      <dgm:t>
        <a:bodyPr/>
        <a:lstStyle/>
        <a:p>
          <a:endParaRPr lang="el-GR"/>
        </a:p>
      </dgm:t>
    </dgm:pt>
    <dgm:pt modelId="{1016E45F-39CA-43AE-8FC9-546ED8CE5871}">
      <dgm:prSet custT="1"/>
      <dgm:spPr/>
      <dgm:t>
        <a:bodyPr/>
        <a:lstStyle/>
        <a:p>
          <a:r>
            <a:rPr lang="en-GB" sz="1000" b="1">
              <a:latin typeface="Calibri" panose="020F0502020204030204" pitchFamily="34" charset="0"/>
            </a:rPr>
            <a:t>S3.3: Valutazione della vulnerabilità individuale</a:t>
          </a:r>
          <a:endParaRPr lang="el-GR" sz="1000" b="1">
            <a:latin typeface="Calibri" panose="020F0502020204030204" pitchFamily="34" charset="0"/>
          </a:endParaRPr>
        </a:p>
      </dgm:t>
    </dgm:pt>
    <dgm:pt modelId="{59E0A628-06F7-4DEB-AE50-BEF97944B18B}" type="parTrans" cxnId="{7E128EAA-F0D8-48B7-959D-3C41DA13AFA0}">
      <dgm:prSet/>
      <dgm:spPr/>
      <dgm:t>
        <a:bodyPr/>
        <a:lstStyle/>
        <a:p>
          <a:endParaRPr lang="el-GR"/>
        </a:p>
      </dgm:t>
    </dgm:pt>
    <dgm:pt modelId="{267489E6-689B-4C69-80F7-A23DE5E3B4B0}" type="sibTrans" cxnId="{7E128EAA-F0D8-48B7-959D-3C41DA13AFA0}">
      <dgm:prSet/>
      <dgm:spPr/>
      <dgm:t>
        <a:bodyPr/>
        <a:lstStyle/>
        <a:p>
          <a:endParaRPr lang="el-GR"/>
        </a:p>
      </dgm:t>
    </dgm:pt>
    <dgm:pt modelId="{B26381FA-0484-48AE-AB74-32E687821CDB}">
      <dgm:prSet custT="1"/>
      <dgm:spPr/>
      <dgm:t>
        <a:bodyPr/>
        <a:lstStyle/>
        <a:p>
          <a:r>
            <a:rPr lang="en-GB" sz="1000" b="1">
              <a:latin typeface="Calibri" panose="020F0502020204030204" pitchFamily="34" charset="0"/>
            </a:rPr>
            <a:t>S3.4: Valutazione della vulnerabilità cumulativa</a:t>
          </a:r>
          <a:endParaRPr lang="el-GR" sz="1000" b="1">
            <a:latin typeface="Calibri" panose="020F0502020204030204" pitchFamily="34" charset="0"/>
          </a:endParaRPr>
        </a:p>
      </dgm:t>
    </dgm:pt>
    <dgm:pt modelId="{0CA2136D-0FE7-4AA2-935B-D456D4FBD539}" type="parTrans" cxnId="{80ABF001-4A6B-4D28-8C09-51AE5ACACA7D}">
      <dgm:prSet/>
      <dgm:spPr/>
      <dgm:t>
        <a:bodyPr/>
        <a:lstStyle/>
        <a:p>
          <a:endParaRPr lang="el-GR"/>
        </a:p>
      </dgm:t>
    </dgm:pt>
    <dgm:pt modelId="{E06C69DB-5D21-4918-BBEF-BF8738B248BD}" type="sibTrans" cxnId="{80ABF001-4A6B-4D28-8C09-51AE5ACACA7D}">
      <dgm:prSet/>
      <dgm:spPr/>
      <dgm:t>
        <a:bodyPr/>
        <a:lstStyle/>
        <a:p>
          <a:endParaRPr lang="el-GR"/>
        </a:p>
      </dgm:t>
    </dgm:pt>
    <dgm:pt modelId="{3C287DC3-9CB1-46E5-B41D-8B974016B33A}">
      <dgm:prSet custT="1"/>
      <dgm:spPr/>
      <dgm:t>
        <a:bodyPr/>
        <a:lstStyle/>
        <a:p>
          <a:r>
            <a:rPr lang="en-GB" sz="1000" b="1">
              <a:latin typeface="Calibri" panose="020F0502020204030204" pitchFamily="34" charset="0"/>
            </a:rPr>
            <a:t>S3.5: Valutazione della vulnerabilità propagata</a:t>
          </a:r>
          <a:endParaRPr lang="el-GR" sz="1000" b="1">
            <a:latin typeface="Calibri" panose="020F0502020204030204" pitchFamily="34" charset="0"/>
          </a:endParaRPr>
        </a:p>
      </dgm:t>
    </dgm:pt>
    <dgm:pt modelId="{3DBF4EA6-2027-446D-8DA0-A5A295FBA422}" type="parTrans" cxnId="{D1B7435D-717A-4ACA-9173-322E6E10FEC4}">
      <dgm:prSet/>
      <dgm:spPr/>
      <dgm:t>
        <a:bodyPr/>
        <a:lstStyle/>
        <a:p>
          <a:endParaRPr lang="el-GR"/>
        </a:p>
      </dgm:t>
    </dgm:pt>
    <dgm:pt modelId="{A6C26C12-6BCE-47E2-AF09-DDC16723FB24}" type="sibTrans" cxnId="{D1B7435D-717A-4ACA-9173-322E6E10FEC4}">
      <dgm:prSet/>
      <dgm:spPr/>
      <dgm:t>
        <a:bodyPr/>
        <a:lstStyle/>
        <a:p>
          <a:endParaRPr lang="el-GR"/>
        </a:p>
      </dgm:t>
    </dgm:pt>
    <dgm:pt modelId="{86AF26D1-1435-458F-A560-85ACA72B5944}">
      <dgm:prSet phldrT="[Text]" custT="1"/>
      <dgm:spPr/>
      <dgm:t>
        <a:bodyPr/>
        <a:lstStyle/>
        <a:p>
          <a:r>
            <a:rPr lang="en-GB" sz="1000" b="1">
              <a:latin typeface="Calibri" panose="020F0502020204030204" pitchFamily="34" charset="0"/>
            </a:rPr>
            <a:t>S4.1: Valutazione dell'impatto delle singole attività</a:t>
          </a:r>
          <a:endParaRPr lang="en-US" sz="1000" b="1">
            <a:latin typeface="Calibri" panose="020F0502020204030204" pitchFamily="34" charset="0"/>
          </a:endParaRPr>
        </a:p>
      </dgm:t>
    </dgm:pt>
    <dgm:pt modelId="{633F65D9-B04B-4A5B-A269-20FE171F69BD}" type="parTrans" cxnId="{A698D295-A139-44A7-AF64-7D811882624B}">
      <dgm:prSet/>
      <dgm:spPr/>
      <dgm:t>
        <a:bodyPr/>
        <a:lstStyle/>
        <a:p>
          <a:endParaRPr lang="el-GR"/>
        </a:p>
      </dgm:t>
    </dgm:pt>
    <dgm:pt modelId="{F214EE55-B96D-4DBA-BBB3-6DE7290C0E4B}" type="sibTrans" cxnId="{A698D295-A139-44A7-AF64-7D811882624B}">
      <dgm:prSet/>
      <dgm:spPr/>
      <dgm:t>
        <a:bodyPr/>
        <a:lstStyle/>
        <a:p>
          <a:endParaRPr lang="el-GR"/>
        </a:p>
      </dgm:t>
    </dgm:pt>
    <dgm:pt modelId="{BC4D8621-F0F6-44B4-B9B7-882813664DD3}">
      <dgm:prSet custT="1"/>
      <dgm:spPr/>
      <dgm:t>
        <a:bodyPr/>
        <a:lstStyle/>
        <a:p>
          <a:r>
            <a:rPr lang="en-GB" sz="1000" b="1">
              <a:latin typeface="Calibri" panose="020F0502020204030204" pitchFamily="34" charset="0"/>
            </a:rPr>
            <a:t>S4.2: Valutazione dell'impatto cumulativo</a:t>
          </a:r>
          <a:endParaRPr lang="el-GR" sz="1000" b="1">
            <a:latin typeface="Calibri" panose="020F0502020204030204" pitchFamily="34" charset="0"/>
          </a:endParaRPr>
        </a:p>
      </dgm:t>
    </dgm:pt>
    <dgm:pt modelId="{CC4A7F68-3F1D-4E49-81AF-75D6A0E67BA1}" type="parTrans" cxnId="{F31BCDAF-3102-4C2A-971D-EA29500E3137}">
      <dgm:prSet/>
      <dgm:spPr/>
      <dgm:t>
        <a:bodyPr/>
        <a:lstStyle/>
        <a:p>
          <a:endParaRPr lang="el-GR"/>
        </a:p>
      </dgm:t>
    </dgm:pt>
    <dgm:pt modelId="{D6F4AF1D-057E-4AB2-B8BD-F5BEECE6BD7F}" type="sibTrans" cxnId="{F31BCDAF-3102-4C2A-971D-EA29500E3137}">
      <dgm:prSet/>
      <dgm:spPr/>
      <dgm:t>
        <a:bodyPr/>
        <a:lstStyle/>
        <a:p>
          <a:endParaRPr lang="el-GR"/>
        </a:p>
      </dgm:t>
    </dgm:pt>
    <dgm:pt modelId="{CE8247BC-5360-496D-A2A1-CCF9014AF0A2}">
      <dgm:prSet custT="1"/>
      <dgm:spPr/>
      <dgm:t>
        <a:bodyPr/>
        <a:lstStyle/>
        <a:p>
          <a:r>
            <a:rPr lang="en-GB" sz="1000" b="1">
              <a:latin typeface="Calibri" panose="020F0502020204030204" pitchFamily="34" charset="0"/>
            </a:rPr>
            <a:t>S4.3: Valutazione dell'impatto propagato</a:t>
          </a:r>
          <a:endParaRPr lang="el-GR" sz="1000" b="1">
            <a:latin typeface="Calibri" panose="020F0502020204030204" pitchFamily="34" charset="0"/>
          </a:endParaRPr>
        </a:p>
      </dgm:t>
    </dgm:pt>
    <dgm:pt modelId="{709FA335-E920-40B2-8319-185D82AA4441}" type="parTrans" cxnId="{5328DB7E-2696-4946-B8F0-8F2216AF470D}">
      <dgm:prSet/>
      <dgm:spPr/>
      <dgm:t>
        <a:bodyPr/>
        <a:lstStyle/>
        <a:p>
          <a:endParaRPr lang="el-GR"/>
        </a:p>
      </dgm:t>
    </dgm:pt>
    <dgm:pt modelId="{0B8688C1-2BE3-4447-A2E3-ACABB2605559}" type="sibTrans" cxnId="{5328DB7E-2696-4946-B8F0-8F2216AF470D}">
      <dgm:prSet/>
      <dgm:spPr/>
      <dgm:t>
        <a:bodyPr/>
        <a:lstStyle/>
        <a:p>
          <a:endParaRPr lang="el-GR"/>
        </a:p>
      </dgm:t>
    </dgm:pt>
    <dgm:pt modelId="{1F38F412-AA6D-43EA-8410-253F3DEDF4E4}">
      <dgm:prSet phldrT="[Text]" custT="1"/>
      <dgm:spPr/>
      <dgm:t>
        <a:bodyPr/>
        <a:lstStyle/>
        <a:p>
          <a:r>
            <a:rPr lang="en-GB" sz="1000" b="1">
              <a:latin typeface="Calibri" panose="020F0502020204030204" pitchFamily="34" charset="0"/>
            </a:rPr>
            <a:t>S5.1: Valutazione del rischio delle singole attività</a:t>
          </a:r>
          <a:endParaRPr lang="en-US" sz="1000" b="1">
            <a:latin typeface="Calibri" panose="020F0502020204030204" pitchFamily="34" charset="0"/>
          </a:endParaRPr>
        </a:p>
      </dgm:t>
    </dgm:pt>
    <dgm:pt modelId="{09165BC7-FBFB-4A35-945A-066A9BEE0398}" type="parTrans" cxnId="{B348855A-50A4-45C3-9554-7BA2C3144D81}">
      <dgm:prSet/>
      <dgm:spPr/>
      <dgm:t>
        <a:bodyPr/>
        <a:lstStyle/>
        <a:p>
          <a:endParaRPr lang="el-GR"/>
        </a:p>
      </dgm:t>
    </dgm:pt>
    <dgm:pt modelId="{BF78A46C-C715-453E-891D-51306345A632}" type="sibTrans" cxnId="{B348855A-50A4-45C3-9554-7BA2C3144D81}">
      <dgm:prSet/>
      <dgm:spPr/>
      <dgm:t>
        <a:bodyPr/>
        <a:lstStyle/>
        <a:p>
          <a:endParaRPr lang="el-GR"/>
        </a:p>
      </dgm:t>
    </dgm:pt>
    <dgm:pt modelId="{BE87D431-8497-48A7-B537-1D54502A1D9F}">
      <dgm:prSet custT="1"/>
      <dgm:spPr/>
      <dgm:t>
        <a:bodyPr/>
        <a:lstStyle/>
        <a:p>
          <a:r>
            <a:rPr lang="en-GB" sz="1000" b="1">
              <a:latin typeface="Calibri" panose="020F0502020204030204" pitchFamily="34" charset="0"/>
            </a:rPr>
            <a:t>S5.2: Valutazione del rischio commutativo</a:t>
          </a:r>
          <a:endParaRPr lang="el-GR" sz="1000" b="1">
            <a:latin typeface="Calibri" panose="020F0502020204030204" pitchFamily="34" charset="0"/>
          </a:endParaRPr>
        </a:p>
      </dgm:t>
    </dgm:pt>
    <dgm:pt modelId="{DAAC57E0-06D2-47D0-BD11-AC97FCAFC60B}" type="parTrans" cxnId="{61706699-91E9-4791-A07F-1ACDFFA385CC}">
      <dgm:prSet/>
      <dgm:spPr/>
      <dgm:t>
        <a:bodyPr/>
        <a:lstStyle/>
        <a:p>
          <a:endParaRPr lang="el-GR"/>
        </a:p>
      </dgm:t>
    </dgm:pt>
    <dgm:pt modelId="{A06975AF-860A-4D21-9206-D3A280E94349}" type="sibTrans" cxnId="{61706699-91E9-4791-A07F-1ACDFFA385CC}">
      <dgm:prSet/>
      <dgm:spPr/>
      <dgm:t>
        <a:bodyPr/>
        <a:lstStyle/>
        <a:p>
          <a:endParaRPr lang="el-GR"/>
        </a:p>
      </dgm:t>
    </dgm:pt>
    <dgm:pt modelId="{865F8BDF-94E3-4689-96FB-720E16665E58}">
      <dgm:prSet custT="1"/>
      <dgm:spPr/>
      <dgm:t>
        <a:bodyPr/>
        <a:lstStyle/>
        <a:p>
          <a:r>
            <a:rPr lang="en-GB" sz="1000" b="1">
              <a:latin typeface="Calibri" panose="020F0502020204030204" pitchFamily="34" charset="0"/>
            </a:rPr>
            <a:t>S5.3: Valutazione del rischio di propagazione</a:t>
          </a:r>
          <a:endParaRPr lang="el-GR" sz="1000" b="1">
            <a:latin typeface="Calibri" panose="020F0502020204030204" pitchFamily="34" charset="0"/>
          </a:endParaRPr>
        </a:p>
      </dgm:t>
    </dgm:pt>
    <dgm:pt modelId="{C6B8E6A3-0954-472B-A033-A4079CF9D41F}" type="parTrans" cxnId="{7DC0E91B-856E-4969-B2E1-5AAD613CBD6F}">
      <dgm:prSet/>
      <dgm:spPr/>
      <dgm:t>
        <a:bodyPr/>
        <a:lstStyle/>
        <a:p>
          <a:endParaRPr lang="el-GR"/>
        </a:p>
      </dgm:t>
    </dgm:pt>
    <dgm:pt modelId="{2804EA8E-E863-4BF9-B472-D1FE02A0BBAC}" type="sibTrans" cxnId="{7DC0E91B-856E-4969-B2E1-5AAD613CBD6F}">
      <dgm:prSet/>
      <dgm:spPr/>
      <dgm:t>
        <a:bodyPr/>
        <a:lstStyle/>
        <a:p>
          <a:endParaRPr lang="el-GR"/>
        </a:p>
      </dgm:t>
    </dgm:pt>
    <dgm:pt modelId="{AB3BFA79-34BE-44D1-8134-5413114CABBD}">
      <dgm:prSet phldrT="[Text]" custT="1"/>
      <dgm:spPr/>
      <dgm:t>
        <a:bodyPr/>
        <a:lstStyle/>
        <a:p>
          <a:r>
            <a:rPr lang="en-GB" sz="1000" b="1">
              <a:latin typeface="Calibri" panose="020F0502020204030204" pitchFamily="34" charset="0"/>
            </a:rPr>
            <a:t>S6: Mitigazione del rischio</a:t>
          </a:r>
          <a:endParaRPr lang="en-US" sz="1000" b="1">
            <a:latin typeface="Calibri" panose="020F0502020204030204" pitchFamily="34" charset="0"/>
          </a:endParaRPr>
        </a:p>
      </dgm:t>
    </dgm:pt>
    <dgm:pt modelId="{20144E02-7247-4D5F-959B-2923464A8CCA}" type="parTrans" cxnId="{05D75378-51B6-449B-A19E-6B88762FF973}">
      <dgm:prSet/>
      <dgm:spPr/>
      <dgm:t>
        <a:bodyPr/>
        <a:lstStyle/>
        <a:p>
          <a:endParaRPr lang="el-GR"/>
        </a:p>
      </dgm:t>
    </dgm:pt>
    <dgm:pt modelId="{44EC2EC8-0CCD-4E72-B078-3D01CF7BE3B0}" type="sibTrans" cxnId="{05D75378-51B6-449B-A19E-6B88762FF973}">
      <dgm:prSet/>
      <dgm:spPr/>
      <dgm:t>
        <a:bodyPr/>
        <a:lstStyle/>
        <a:p>
          <a:endParaRPr lang="el-GR"/>
        </a:p>
      </dgm:t>
    </dgm:pt>
    <dgm:pt modelId="{1674B26A-FDCD-4EAE-AAED-D1F38C07B821}" type="pres">
      <dgm:prSet presAssocID="{56BAD64D-35EA-C048-A6DC-F5725043F47A}" presName="diagram" presStyleCnt="0">
        <dgm:presLayoutVars>
          <dgm:chPref val="1"/>
          <dgm:dir/>
          <dgm:animOne val="branch"/>
          <dgm:animLvl val="lvl"/>
          <dgm:resizeHandles/>
        </dgm:presLayoutVars>
      </dgm:prSet>
      <dgm:spPr/>
    </dgm:pt>
    <dgm:pt modelId="{7458B5D5-C5F2-49D3-9195-3DF38937640D}" type="pres">
      <dgm:prSet presAssocID="{0D1BC755-99C5-4E43-8CD4-0D9E54DC7186}" presName="root" presStyleCnt="0"/>
      <dgm:spPr/>
    </dgm:pt>
    <dgm:pt modelId="{3CF2800B-141E-4137-824E-67BCBB88573F}" type="pres">
      <dgm:prSet presAssocID="{0D1BC755-99C5-4E43-8CD4-0D9E54DC7186}" presName="rootComposite" presStyleCnt="0"/>
      <dgm:spPr/>
    </dgm:pt>
    <dgm:pt modelId="{1F03B480-3CB1-474D-AC96-E12257CB24CC}" type="pres">
      <dgm:prSet presAssocID="{0D1BC755-99C5-4E43-8CD4-0D9E54DC7186}" presName="rootText" presStyleLbl="node1" presStyleIdx="0" presStyleCnt="6"/>
      <dgm:spPr/>
    </dgm:pt>
    <dgm:pt modelId="{B393CD03-C899-4706-91D6-91CA9215DDAD}" type="pres">
      <dgm:prSet presAssocID="{0D1BC755-99C5-4E43-8CD4-0D9E54DC7186}" presName="rootConnector" presStyleLbl="node1" presStyleIdx="0" presStyleCnt="6"/>
      <dgm:spPr/>
    </dgm:pt>
    <dgm:pt modelId="{43C4A4B2-7E1F-4A86-817C-208A490183EC}" type="pres">
      <dgm:prSet presAssocID="{0D1BC755-99C5-4E43-8CD4-0D9E54DC7186}" presName="childShape" presStyleCnt="0"/>
      <dgm:spPr/>
    </dgm:pt>
    <dgm:pt modelId="{AF0C61FE-7BCD-42B8-A125-6E4459A620BC}" type="pres">
      <dgm:prSet presAssocID="{BA32D03C-D050-4A8D-9E92-D2F075D864A0}" presName="Name13" presStyleLbl="parChTrans1D2" presStyleIdx="0" presStyleCnt="18"/>
      <dgm:spPr/>
    </dgm:pt>
    <dgm:pt modelId="{71B7E18A-1FEE-4464-9C4D-E81DC556052B}" type="pres">
      <dgm:prSet presAssocID="{1A7F0AE6-FDF2-48FD-AAB9-C89E01C9F9F7}" presName="childText" presStyleLbl="bgAcc1" presStyleIdx="0" presStyleCnt="18">
        <dgm:presLayoutVars>
          <dgm:bulletEnabled val="1"/>
        </dgm:presLayoutVars>
      </dgm:prSet>
      <dgm:spPr/>
    </dgm:pt>
    <dgm:pt modelId="{35C2E732-85B2-4C45-8D00-6BEB5865189A}" type="pres">
      <dgm:prSet presAssocID="{1930FF2A-A45B-4F3D-AC9B-EAA550081541}" presName="Name13" presStyleLbl="parChTrans1D2" presStyleIdx="1" presStyleCnt="18"/>
      <dgm:spPr/>
    </dgm:pt>
    <dgm:pt modelId="{6632F97F-E44E-4AFC-A94F-B966B1FF3077}" type="pres">
      <dgm:prSet presAssocID="{8772C9B2-2B3B-46FF-9A72-BF771592EFC1}" presName="childText" presStyleLbl="bgAcc1" presStyleIdx="1" presStyleCnt="18">
        <dgm:presLayoutVars>
          <dgm:bulletEnabled val="1"/>
        </dgm:presLayoutVars>
      </dgm:prSet>
      <dgm:spPr/>
    </dgm:pt>
    <dgm:pt modelId="{93E96945-C3F2-4C30-843D-384FE51F0BA5}" type="pres">
      <dgm:prSet presAssocID="{324C7415-C136-4147-AE6F-3E14BA28B214}" presName="Name13" presStyleLbl="parChTrans1D2" presStyleIdx="2" presStyleCnt="18"/>
      <dgm:spPr/>
    </dgm:pt>
    <dgm:pt modelId="{2497BB84-7C77-418D-AA4D-39317B0E60C7}" type="pres">
      <dgm:prSet presAssocID="{DA2BD3B7-770C-405C-A271-36BBD69F8CCE}" presName="childText" presStyleLbl="bgAcc1" presStyleIdx="2" presStyleCnt="18">
        <dgm:presLayoutVars>
          <dgm:bulletEnabled val="1"/>
        </dgm:presLayoutVars>
      </dgm:prSet>
      <dgm:spPr/>
    </dgm:pt>
    <dgm:pt modelId="{119AD67A-761F-4579-AE44-19E4D478CAE0}" type="pres">
      <dgm:prSet presAssocID="{867339A0-18E6-4D15-9207-204EAC61DC5C}" presName="Name13" presStyleLbl="parChTrans1D2" presStyleIdx="3" presStyleCnt="18"/>
      <dgm:spPr/>
    </dgm:pt>
    <dgm:pt modelId="{00233387-2318-4FA4-9BC3-2E1644CF7E7F}" type="pres">
      <dgm:prSet presAssocID="{690F4F60-2CAA-481D-AC9C-061BCFADEE8D}" presName="childText" presStyleLbl="bgAcc1" presStyleIdx="3" presStyleCnt="18">
        <dgm:presLayoutVars>
          <dgm:bulletEnabled val="1"/>
        </dgm:presLayoutVars>
      </dgm:prSet>
      <dgm:spPr/>
    </dgm:pt>
    <dgm:pt modelId="{0D43B936-1CC5-4BE3-9414-223C9CD0EAFA}" type="pres">
      <dgm:prSet presAssocID="{5BEF18B1-8D4B-5143-A3F2-AADA1ED8F2B8}" presName="root" presStyleCnt="0"/>
      <dgm:spPr/>
    </dgm:pt>
    <dgm:pt modelId="{2EDBDAD5-ED4D-4755-AA34-36827525D6CC}" type="pres">
      <dgm:prSet presAssocID="{5BEF18B1-8D4B-5143-A3F2-AADA1ED8F2B8}" presName="rootComposite" presStyleCnt="0"/>
      <dgm:spPr/>
    </dgm:pt>
    <dgm:pt modelId="{2889C0E0-ACD9-4907-BD97-B87F9DF38B42}" type="pres">
      <dgm:prSet presAssocID="{5BEF18B1-8D4B-5143-A3F2-AADA1ED8F2B8}" presName="rootText" presStyleLbl="node1" presStyleIdx="1" presStyleCnt="6"/>
      <dgm:spPr/>
    </dgm:pt>
    <dgm:pt modelId="{393F91F0-CD0D-48C6-A903-DE6879ACBCBB}" type="pres">
      <dgm:prSet presAssocID="{5BEF18B1-8D4B-5143-A3F2-AADA1ED8F2B8}" presName="rootConnector" presStyleLbl="node1" presStyleIdx="1" presStyleCnt="6"/>
      <dgm:spPr/>
    </dgm:pt>
    <dgm:pt modelId="{8A719B0B-2AD0-493E-8026-904D2642D417}" type="pres">
      <dgm:prSet presAssocID="{5BEF18B1-8D4B-5143-A3F2-AADA1ED8F2B8}" presName="childShape" presStyleCnt="0"/>
      <dgm:spPr/>
    </dgm:pt>
    <dgm:pt modelId="{5C8E1A73-5133-4706-91A3-393592598D3A}" type="pres">
      <dgm:prSet presAssocID="{EEFD8636-9631-4175-81F0-5DAF7A6DDFD8}" presName="Name13" presStyleLbl="parChTrans1D2" presStyleIdx="4" presStyleCnt="18"/>
      <dgm:spPr/>
    </dgm:pt>
    <dgm:pt modelId="{9E673E63-291B-4DDC-974A-748DFC3DDF51}" type="pres">
      <dgm:prSet presAssocID="{CB922EF1-6B78-4345-817C-CAB687390882}" presName="childText" presStyleLbl="bgAcc1" presStyleIdx="4" presStyleCnt="18">
        <dgm:presLayoutVars>
          <dgm:bulletEnabled val="1"/>
        </dgm:presLayoutVars>
      </dgm:prSet>
      <dgm:spPr/>
    </dgm:pt>
    <dgm:pt modelId="{2CA20BA0-359B-43E2-867F-0B0F5CBE1A37}" type="pres">
      <dgm:prSet presAssocID="{D7C0B69C-33BF-4CA3-ADD7-31C21594C06B}" presName="Name13" presStyleLbl="parChTrans1D2" presStyleIdx="5" presStyleCnt="18"/>
      <dgm:spPr/>
    </dgm:pt>
    <dgm:pt modelId="{60D9B03A-0AAB-44B9-8D3B-AD7E3FAF5389}" type="pres">
      <dgm:prSet presAssocID="{85B47F38-D427-4222-A60E-575E7D1809BA}" presName="childText" presStyleLbl="bgAcc1" presStyleIdx="5" presStyleCnt="18">
        <dgm:presLayoutVars>
          <dgm:bulletEnabled val="1"/>
        </dgm:presLayoutVars>
      </dgm:prSet>
      <dgm:spPr/>
    </dgm:pt>
    <dgm:pt modelId="{F6B7E3C4-49E2-4DFD-873E-59C0B7C791F3}" type="pres">
      <dgm:prSet presAssocID="{2583F8BF-EB7C-4F4D-9DEE-59C304BE2D0C}" presName="root" presStyleCnt="0"/>
      <dgm:spPr/>
    </dgm:pt>
    <dgm:pt modelId="{53282ED0-B654-4A54-BE04-B41569C64A88}" type="pres">
      <dgm:prSet presAssocID="{2583F8BF-EB7C-4F4D-9DEE-59C304BE2D0C}" presName="rootComposite" presStyleCnt="0"/>
      <dgm:spPr/>
    </dgm:pt>
    <dgm:pt modelId="{6DC7372D-E58E-44D6-BC2A-C40F96DE30A6}" type="pres">
      <dgm:prSet presAssocID="{2583F8BF-EB7C-4F4D-9DEE-59C304BE2D0C}" presName="rootText" presStyleLbl="node1" presStyleIdx="2" presStyleCnt="6"/>
      <dgm:spPr/>
    </dgm:pt>
    <dgm:pt modelId="{C3636DC7-8640-4A27-AD95-0AE17C283307}" type="pres">
      <dgm:prSet presAssocID="{2583F8BF-EB7C-4F4D-9DEE-59C304BE2D0C}" presName="rootConnector" presStyleLbl="node1" presStyleIdx="2" presStyleCnt="6"/>
      <dgm:spPr/>
    </dgm:pt>
    <dgm:pt modelId="{378090A2-8009-4F1E-BC57-8C6A89AA9211}" type="pres">
      <dgm:prSet presAssocID="{2583F8BF-EB7C-4F4D-9DEE-59C304BE2D0C}" presName="childShape" presStyleCnt="0"/>
      <dgm:spPr/>
    </dgm:pt>
    <dgm:pt modelId="{D01B65DC-3538-4D9C-A84E-C29000297658}" type="pres">
      <dgm:prSet presAssocID="{A3DEF677-60A1-4102-BB6D-3B903B4E0AD0}" presName="Name13" presStyleLbl="parChTrans1D2" presStyleIdx="6" presStyleCnt="18"/>
      <dgm:spPr/>
    </dgm:pt>
    <dgm:pt modelId="{53AAB37B-3AA5-4FA5-8863-8530976E49CD}" type="pres">
      <dgm:prSet presAssocID="{A12B5EBF-AAD7-4A0A-AEDA-4C8126D40D53}" presName="childText" presStyleLbl="bgAcc1" presStyleIdx="6" presStyleCnt="18">
        <dgm:presLayoutVars>
          <dgm:bulletEnabled val="1"/>
        </dgm:presLayoutVars>
      </dgm:prSet>
      <dgm:spPr/>
    </dgm:pt>
    <dgm:pt modelId="{1F326EAA-FF4C-4C8E-8D61-19701EED1659}" type="pres">
      <dgm:prSet presAssocID="{6DC27C2D-4D71-4D88-BAE4-9EFE4A49D588}" presName="Name13" presStyleLbl="parChTrans1D2" presStyleIdx="7" presStyleCnt="18"/>
      <dgm:spPr/>
    </dgm:pt>
    <dgm:pt modelId="{4257B157-BA05-4729-9AD8-15F4C25AFF64}" type="pres">
      <dgm:prSet presAssocID="{A78DAD94-1E55-4009-B603-B5499B18F495}" presName="childText" presStyleLbl="bgAcc1" presStyleIdx="7" presStyleCnt="18">
        <dgm:presLayoutVars>
          <dgm:bulletEnabled val="1"/>
        </dgm:presLayoutVars>
      </dgm:prSet>
      <dgm:spPr/>
    </dgm:pt>
    <dgm:pt modelId="{ED365FE0-242F-4FF5-998B-93AF3CCA104C}" type="pres">
      <dgm:prSet presAssocID="{59E0A628-06F7-4DEB-AE50-BEF97944B18B}" presName="Name13" presStyleLbl="parChTrans1D2" presStyleIdx="8" presStyleCnt="18"/>
      <dgm:spPr/>
    </dgm:pt>
    <dgm:pt modelId="{186558C6-37A4-4552-AEAF-A265C23567C3}" type="pres">
      <dgm:prSet presAssocID="{1016E45F-39CA-43AE-8FC9-546ED8CE5871}" presName="childText" presStyleLbl="bgAcc1" presStyleIdx="8" presStyleCnt="18">
        <dgm:presLayoutVars>
          <dgm:bulletEnabled val="1"/>
        </dgm:presLayoutVars>
      </dgm:prSet>
      <dgm:spPr/>
    </dgm:pt>
    <dgm:pt modelId="{2E144367-A0F3-43BD-AE3D-60CD9FA894AC}" type="pres">
      <dgm:prSet presAssocID="{0CA2136D-0FE7-4AA2-935B-D456D4FBD539}" presName="Name13" presStyleLbl="parChTrans1D2" presStyleIdx="9" presStyleCnt="18"/>
      <dgm:spPr/>
    </dgm:pt>
    <dgm:pt modelId="{CBFFE61B-38E5-4769-93B8-1CA0EB9F6578}" type="pres">
      <dgm:prSet presAssocID="{B26381FA-0484-48AE-AB74-32E687821CDB}" presName="childText" presStyleLbl="bgAcc1" presStyleIdx="9" presStyleCnt="18">
        <dgm:presLayoutVars>
          <dgm:bulletEnabled val="1"/>
        </dgm:presLayoutVars>
      </dgm:prSet>
      <dgm:spPr/>
    </dgm:pt>
    <dgm:pt modelId="{168DF00C-3572-4833-A7F0-54977140E3F4}" type="pres">
      <dgm:prSet presAssocID="{3DBF4EA6-2027-446D-8DA0-A5A295FBA422}" presName="Name13" presStyleLbl="parChTrans1D2" presStyleIdx="10" presStyleCnt="18"/>
      <dgm:spPr/>
    </dgm:pt>
    <dgm:pt modelId="{E4EEC569-839A-439B-A922-24DF4FF84956}" type="pres">
      <dgm:prSet presAssocID="{3C287DC3-9CB1-46E5-B41D-8B974016B33A}" presName="childText" presStyleLbl="bgAcc1" presStyleIdx="10" presStyleCnt="18">
        <dgm:presLayoutVars>
          <dgm:bulletEnabled val="1"/>
        </dgm:presLayoutVars>
      </dgm:prSet>
      <dgm:spPr/>
    </dgm:pt>
    <dgm:pt modelId="{FB7D99D6-C3C1-4D6B-A4CD-48169547CFD1}" type="pres">
      <dgm:prSet presAssocID="{1D5E8F05-9A53-2846-96E4-24642C92DB53}" presName="root" presStyleCnt="0"/>
      <dgm:spPr/>
    </dgm:pt>
    <dgm:pt modelId="{D28B1C11-0942-4E22-82C4-C39585ABB071}" type="pres">
      <dgm:prSet presAssocID="{1D5E8F05-9A53-2846-96E4-24642C92DB53}" presName="rootComposite" presStyleCnt="0"/>
      <dgm:spPr/>
    </dgm:pt>
    <dgm:pt modelId="{E1CB9C14-E1BD-4F4B-87EA-5C7E38FAFFA3}" type="pres">
      <dgm:prSet presAssocID="{1D5E8F05-9A53-2846-96E4-24642C92DB53}" presName="rootText" presStyleLbl="node1" presStyleIdx="3" presStyleCnt="6"/>
      <dgm:spPr/>
    </dgm:pt>
    <dgm:pt modelId="{5434FD97-A762-444C-A8AF-A38C10690543}" type="pres">
      <dgm:prSet presAssocID="{1D5E8F05-9A53-2846-96E4-24642C92DB53}" presName="rootConnector" presStyleLbl="node1" presStyleIdx="3" presStyleCnt="6"/>
      <dgm:spPr/>
    </dgm:pt>
    <dgm:pt modelId="{19DF817E-F1DC-4E14-AA5F-56926059754A}" type="pres">
      <dgm:prSet presAssocID="{1D5E8F05-9A53-2846-96E4-24642C92DB53}" presName="childShape" presStyleCnt="0"/>
      <dgm:spPr/>
    </dgm:pt>
    <dgm:pt modelId="{C48396D2-7113-42CD-9838-729F6F27D78D}" type="pres">
      <dgm:prSet presAssocID="{633F65D9-B04B-4A5B-A269-20FE171F69BD}" presName="Name13" presStyleLbl="parChTrans1D2" presStyleIdx="11" presStyleCnt="18"/>
      <dgm:spPr/>
    </dgm:pt>
    <dgm:pt modelId="{82DDF020-86DE-4A25-A507-2815F10FE095}" type="pres">
      <dgm:prSet presAssocID="{86AF26D1-1435-458F-A560-85ACA72B5944}" presName="childText" presStyleLbl="bgAcc1" presStyleIdx="11" presStyleCnt="18">
        <dgm:presLayoutVars>
          <dgm:bulletEnabled val="1"/>
        </dgm:presLayoutVars>
      </dgm:prSet>
      <dgm:spPr/>
    </dgm:pt>
    <dgm:pt modelId="{91DE9AA3-3087-4BCD-B8AB-98BAE7163E64}" type="pres">
      <dgm:prSet presAssocID="{CC4A7F68-3F1D-4E49-81AF-75D6A0E67BA1}" presName="Name13" presStyleLbl="parChTrans1D2" presStyleIdx="12" presStyleCnt="18"/>
      <dgm:spPr/>
    </dgm:pt>
    <dgm:pt modelId="{024A50A8-F9DD-4ED6-AB93-3E48C74671A3}" type="pres">
      <dgm:prSet presAssocID="{BC4D8621-F0F6-44B4-B9B7-882813664DD3}" presName="childText" presStyleLbl="bgAcc1" presStyleIdx="12" presStyleCnt="18">
        <dgm:presLayoutVars>
          <dgm:bulletEnabled val="1"/>
        </dgm:presLayoutVars>
      </dgm:prSet>
      <dgm:spPr/>
    </dgm:pt>
    <dgm:pt modelId="{B4A24972-ADF2-4697-A4A4-3882FCB655D2}" type="pres">
      <dgm:prSet presAssocID="{709FA335-E920-40B2-8319-185D82AA4441}" presName="Name13" presStyleLbl="parChTrans1D2" presStyleIdx="13" presStyleCnt="18"/>
      <dgm:spPr/>
    </dgm:pt>
    <dgm:pt modelId="{AC4E387C-F4CC-4A18-B929-4AC953FC6AAB}" type="pres">
      <dgm:prSet presAssocID="{CE8247BC-5360-496D-A2A1-CCF9014AF0A2}" presName="childText" presStyleLbl="bgAcc1" presStyleIdx="13" presStyleCnt="18">
        <dgm:presLayoutVars>
          <dgm:bulletEnabled val="1"/>
        </dgm:presLayoutVars>
      </dgm:prSet>
      <dgm:spPr/>
    </dgm:pt>
    <dgm:pt modelId="{EB29D4E1-38BD-4060-8654-08E1E9E09AAE}" type="pres">
      <dgm:prSet presAssocID="{0988CE08-DD63-1A4A-B9CC-63996DF1A329}" presName="root" presStyleCnt="0"/>
      <dgm:spPr/>
    </dgm:pt>
    <dgm:pt modelId="{D299D6E7-D71B-4037-BD56-F5164AC5C9EB}" type="pres">
      <dgm:prSet presAssocID="{0988CE08-DD63-1A4A-B9CC-63996DF1A329}" presName="rootComposite" presStyleCnt="0"/>
      <dgm:spPr/>
    </dgm:pt>
    <dgm:pt modelId="{63F0CE51-0151-4DA8-8D8F-E5EBA87A276B}" type="pres">
      <dgm:prSet presAssocID="{0988CE08-DD63-1A4A-B9CC-63996DF1A329}" presName="rootText" presStyleLbl="node1" presStyleIdx="4" presStyleCnt="6"/>
      <dgm:spPr/>
    </dgm:pt>
    <dgm:pt modelId="{149EB849-C2CC-45C1-AA0D-072DC7866577}" type="pres">
      <dgm:prSet presAssocID="{0988CE08-DD63-1A4A-B9CC-63996DF1A329}" presName="rootConnector" presStyleLbl="node1" presStyleIdx="4" presStyleCnt="6"/>
      <dgm:spPr/>
    </dgm:pt>
    <dgm:pt modelId="{64358D9C-91A8-4ECF-9E0E-1EAF61BA67D4}" type="pres">
      <dgm:prSet presAssocID="{0988CE08-DD63-1A4A-B9CC-63996DF1A329}" presName="childShape" presStyleCnt="0"/>
      <dgm:spPr/>
    </dgm:pt>
    <dgm:pt modelId="{5CAA622A-BDD4-48C3-A11D-DCE300B06BCE}" type="pres">
      <dgm:prSet presAssocID="{09165BC7-FBFB-4A35-945A-066A9BEE0398}" presName="Name13" presStyleLbl="parChTrans1D2" presStyleIdx="14" presStyleCnt="18"/>
      <dgm:spPr/>
    </dgm:pt>
    <dgm:pt modelId="{5F126A79-A548-4B09-954E-5958833E2806}" type="pres">
      <dgm:prSet presAssocID="{1F38F412-AA6D-43EA-8410-253F3DEDF4E4}" presName="childText" presStyleLbl="bgAcc1" presStyleIdx="14" presStyleCnt="18">
        <dgm:presLayoutVars>
          <dgm:bulletEnabled val="1"/>
        </dgm:presLayoutVars>
      </dgm:prSet>
      <dgm:spPr/>
    </dgm:pt>
    <dgm:pt modelId="{9A2D3D1E-B764-4D56-9DEA-890A6E0CDCF3}" type="pres">
      <dgm:prSet presAssocID="{DAAC57E0-06D2-47D0-BD11-AC97FCAFC60B}" presName="Name13" presStyleLbl="parChTrans1D2" presStyleIdx="15" presStyleCnt="18"/>
      <dgm:spPr/>
    </dgm:pt>
    <dgm:pt modelId="{512671B2-4C20-43E5-8EE8-135DE5DE6A46}" type="pres">
      <dgm:prSet presAssocID="{BE87D431-8497-48A7-B537-1D54502A1D9F}" presName="childText" presStyleLbl="bgAcc1" presStyleIdx="15" presStyleCnt="18">
        <dgm:presLayoutVars>
          <dgm:bulletEnabled val="1"/>
        </dgm:presLayoutVars>
      </dgm:prSet>
      <dgm:spPr/>
    </dgm:pt>
    <dgm:pt modelId="{679E1509-490D-456D-905B-BB64B26BE926}" type="pres">
      <dgm:prSet presAssocID="{C6B8E6A3-0954-472B-A033-A4079CF9D41F}" presName="Name13" presStyleLbl="parChTrans1D2" presStyleIdx="16" presStyleCnt="18"/>
      <dgm:spPr/>
    </dgm:pt>
    <dgm:pt modelId="{22490E5E-FB6A-4A75-A841-60938DCE7F38}" type="pres">
      <dgm:prSet presAssocID="{865F8BDF-94E3-4689-96FB-720E16665E58}" presName="childText" presStyleLbl="bgAcc1" presStyleIdx="16" presStyleCnt="18">
        <dgm:presLayoutVars>
          <dgm:bulletEnabled val="1"/>
        </dgm:presLayoutVars>
      </dgm:prSet>
      <dgm:spPr/>
    </dgm:pt>
    <dgm:pt modelId="{2E353513-326E-4AF0-9983-A2804FD6338E}" type="pres">
      <dgm:prSet presAssocID="{24CDF137-724E-FD4A-9A3D-491905E5BDD0}" presName="root" presStyleCnt="0"/>
      <dgm:spPr/>
    </dgm:pt>
    <dgm:pt modelId="{609C5596-4570-43FA-B904-F8203B778BDD}" type="pres">
      <dgm:prSet presAssocID="{24CDF137-724E-FD4A-9A3D-491905E5BDD0}" presName="rootComposite" presStyleCnt="0"/>
      <dgm:spPr/>
    </dgm:pt>
    <dgm:pt modelId="{62EA18B0-84B8-4A43-90E8-CA66BF797AEF}" type="pres">
      <dgm:prSet presAssocID="{24CDF137-724E-FD4A-9A3D-491905E5BDD0}" presName="rootText" presStyleLbl="node1" presStyleIdx="5" presStyleCnt="6"/>
      <dgm:spPr/>
    </dgm:pt>
    <dgm:pt modelId="{81A8007D-E8A3-4148-B008-A6617280773E}" type="pres">
      <dgm:prSet presAssocID="{24CDF137-724E-FD4A-9A3D-491905E5BDD0}" presName="rootConnector" presStyleLbl="node1" presStyleIdx="5" presStyleCnt="6"/>
      <dgm:spPr/>
    </dgm:pt>
    <dgm:pt modelId="{087E0296-9BE1-4D6D-AE4D-017C6CE65113}" type="pres">
      <dgm:prSet presAssocID="{24CDF137-724E-FD4A-9A3D-491905E5BDD0}" presName="childShape" presStyleCnt="0"/>
      <dgm:spPr/>
    </dgm:pt>
    <dgm:pt modelId="{C8F41A70-50B5-4AAA-8EAA-FAB637A4062A}" type="pres">
      <dgm:prSet presAssocID="{20144E02-7247-4D5F-959B-2923464A8CCA}" presName="Name13" presStyleLbl="parChTrans1D2" presStyleIdx="17" presStyleCnt="18"/>
      <dgm:spPr/>
    </dgm:pt>
    <dgm:pt modelId="{A5428876-909A-45F1-85C1-144795BF810B}" type="pres">
      <dgm:prSet presAssocID="{AB3BFA79-34BE-44D1-8134-5413114CABBD}" presName="childText" presStyleLbl="bgAcc1" presStyleIdx="17" presStyleCnt="18">
        <dgm:presLayoutVars>
          <dgm:bulletEnabled val="1"/>
        </dgm:presLayoutVars>
      </dgm:prSet>
      <dgm:spPr/>
    </dgm:pt>
  </dgm:ptLst>
  <dgm:cxnLst>
    <dgm:cxn modelId="{80ABF001-4A6B-4D28-8C09-51AE5ACACA7D}" srcId="{2583F8BF-EB7C-4F4D-9DEE-59C304BE2D0C}" destId="{B26381FA-0484-48AE-AB74-32E687821CDB}" srcOrd="3" destOrd="0" parTransId="{0CA2136D-0FE7-4AA2-935B-D456D4FBD539}" sibTransId="{E06C69DB-5D21-4918-BBEF-BF8738B248BD}"/>
    <dgm:cxn modelId="{E1D3B403-670E-474E-9050-A4E1F302DEE0}" type="presOf" srcId="{CC4A7F68-3F1D-4E49-81AF-75D6A0E67BA1}" destId="{91DE9AA3-3087-4BCD-B8AB-98BAE7163E64}" srcOrd="0" destOrd="0" presId="urn:microsoft.com/office/officeart/2005/8/layout/hierarchy3"/>
    <dgm:cxn modelId="{2587A10A-3045-4544-B76E-EE7A1DE88EAE}" type="presOf" srcId="{24CDF137-724E-FD4A-9A3D-491905E5BDD0}" destId="{62EA18B0-84B8-4A43-90E8-CA66BF797AEF}" srcOrd="0" destOrd="0" presId="urn:microsoft.com/office/officeart/2005/8/layout/hierarchy3"/>
    <dgm:cxn modelId="{4D65F40B-929A-45EC-8AE5-1167ADE0F5A9}" type="presOf" srcId="{B26381FA-0484-48AE-AB74-32E687821CDB}" destId="{CBFFE61B-38E5-4769-93B8-1CA0EB9F6578}" srcOrd="0" destOrd="0" presId="urn:microsoft.com/office/officeart/2005/8/layout/hierarchy3"/>
    <dgm:cxn modelId="{A82F6719-0991-490C-A6E9-CF431F4F3355}" type="presOf" srcId="{1016E45F-39CA-43AE-8FC9-546ED8CE5871}" destId="{186558C6-37A4-4552-AEAF-A265C23567C3}" srcOrd="0" destOrd="0" presId="urn:microsoft.com/office/officeart/2005/8/layout/hierarchy3"/>
    <dgm:cxn modelId="{7DC0E91B-856E-4969-B2E1-5AAD613CBD6F}" srcId="{0988CE08-DD63-1A4A-B9CC-63996DF1A329}" destId="{865F8BDF-94E3-4689-96FB-720E16665E58}" srcOrd="2" destOrd="0" parTransId="{C6B8E6A3-0954-472B-A033-A4079CF9D41F}" sibTransId="{2804EA8E-E863-4BF9-B472-D1FE02A0BBAC}"/>
    <dgm:cxn modelId="{BFE0251F-27BE-4A3D-AD38-619CE077591A}" type="presOf" srcId="{690F4F60-2CAA-481D-AC9C-061BCFADEE8D}" destId="{00233387-2318-4FA4-9BC3-2E1644CF7E7F}" srcOrd="0" destOrd="0" presId="urn:microsoft.com/office/officeart/2005/8/layout/hierarchy3"/>
    <dgm:cxn modelId="{5C29C721-ECF8-4644-9E9D-1EFFA631B587}" type="presOf" srcId="{A78DAD94-1E55-4009-B603-B5499B18F495}" destId="{4257B157-BA05-4729-9AD8-15F4C25AFF64}" srcOrd="0" destOrd="0" presId="urn:microsoft.com/office/officeart/2005/8/layout/hierarchy3"/>
    <dgm:cxn modelId="{7637C223-ED9E-41FF-996F-E433FBEE7DAC}" type="presOf" srcId="{865F8BDF-94E3-4689-96FB-720E16665E58}" destId="{22490E5E-FB6A-4A75-A841-60938DCE7F38}" srcOrd="0" destOrd="0" presId="urn:microsoft.com/office/officeart/2005/8/layout/hierarchy3"/>
    <dgm:cxn modelId="{B9AB6E26-AF00-4D0C-9F7F-99D04328CB1B}" type="presOf" srcId="{3DBF4EA6-2027-446D-8DA0-A5A295FBA422}" destId="{168DF00C-3572-4833-A7F0-54977140E3F4}" srcOrd="0" destOrd="0" presId="urn:microsoft.com/office/officeart/2005/8/layout/hierarchy3"/>
    <dgm:cxn modelId="{91228E28-28F6-45F5-A335-6BABFDCDF42F}" srcId="{0D1BC755-99C5-4E43-8CD4-0D9E54DC7186}" destId="{1A7F0AE6-FDF2-48FD-AAB9-C89E01C9F9F7}" srcOrd="0" destOrd="0" parTransId="{BA32D03C-D050-4A8D-9E92-D2F075D864A0}" sibTransId="{F89B0E5C-A10B-44AA-B361-A59D642AD27C}"/>
    <dgm:cxn modelId="{7164DB2A-A11B-455D-BF83-F9A7C03DF7C9}" type="presOf" srcId="{709FA335-E920-40B2-8319-185D82AA4441}" destId="{B4A24972-ADF2-4697-A4A4-3882FCB655D2}" srcOrd="0" destOrd="0" presId="urn:microsoft.com/office/officeart/2005/8/layout/hierarchy3"/>
    <dgm:cxn modelId="{604D5D2B-9363-4D1B-A834-8E370C8DAE27}" type="presOf" srcId="{CE8247BC-5360-496D-A2A1-CCF9014AF0A2}" destId="{AC4E387C-F4CC-4A18-B929-4AC953FC6AAB}" srcOrd="0" destOrd="0" presId="urn:microsoft.com/office/officeart/2005/8/layout/hierarchy3"/>
    <dgm:cxn modelId="{1451DA2F-A7A8-4E5E-9A60-CE030D6E3CC7}" type="presOf" srcId="{5BEF18B1-8D4B-5143-A3F2-AADA1ED8F2B8}" destId="{2889C0E0-ACD9-4907-BD97-B87F9DF38B42}" srcOrd="0" destOrd="0" presId="urn:microsoft.com/office/officeart/2005/8/layout/hierarchy3"/>
    <dgm:cxn modelId="{C6495632-C7E6-4CC8-9727-83AF1BB55342}" type="presOf" srcId="{8772C9B2-2B3B-46FF-9A72-BF771592EFC1}" destId="{6632F97F-E44E-4AFC-A94F-B966B1FF3077}" srcOrd="0" destOrd="0" presId="urn:microsoft.com/office/officeart/2005/8/layout/hierarchy3"/>
    <dgm:cxn modelId="{44A9BF32-18A2-4E79-9DE7-DE91CB9AC040}" type="presOf" srcId="{0CA2136D-0FE7-4AA2-935B-D456D4FBD539}" destId="{2E144367-A0F3-43BD-AE3D-60CD9FA894AC}" srcOrd="0" destOrd="0" presId="urn:microsoft.com/office/officeart/2005/8/layout/hierarchy3"/>
    <dgm:cxn modelId="{F2D0B634-405B-446C-BD7D-B379D19D2DE3}" type="presOf" srcId="{0D1BC755-99C5-4E43-8CD4-0D9E54DC7186}" destId="{1F03B480-3CB1-474D-AC96-E12257CB24CC}" srcOrd="0" destOrd="0" presId="urn:microsoft.com/office/officeart/2005/8/layout/hierarchy3"/>
    <dgm:cxn modelId="{48870E35-A140-48C7-8089-D1E158A7D261}" type="presOf" srcId="{BA32D03C-D050-4A8D-9E92-D2F075D864A0}" destId="{AF0C61FE-7BCD-42B8-A125-6E4459A620BC}" srcOrd="0" destOrd="0" presId="urn:microsoft.com/office/officeart/2005/8/layout/hierarchy3"/>
    <dgm:cxn modelId="{2A50EE3A-A525-4CBF-94BB-95A5D19A31BD}" type="presOf" srcId="{0988CE08-DD63-1A4A-B9CC-63996DF1A329}" destId="{63F0CE51-0151-4DA8-8D8F-E5EBA87A276B}" srcOrd="0" destOrd="0" presId="urn:microsoft.com/office/officeart/2005/8/layout/hierarchy3"/>
    <dgm:cxn modelId="{753A6140-DD7F-4642-ACC3-32E264CEACBB}" srcId="{0D1BC755-99C5-4E43-8CD4-0D9E54DC7186}" destId="{DA2BD3B7-770C-405C-A271-36BBD69F8CCE}" srcOrd="2" destOrd="0" parTransId="{324C7415-C136-4147-AE6F-3E14BA28B214}" sibTransId="{BA943AAA-9A32-4BC4-9D5C-96ECD3EE59F5}"/>
    <dgm:cxn modelId="{D1B7435D-717A-4ACA-9173-322E6E10FEC4}" srcId="{2583F8BF-EB7C-4F4D-9DEE-59C304BE2D0C}" destId="{3C287DC3-9CB1-46E5-B41D-8B974016B33A}" srcOrd="4" destOrd="0" parTransId="{3DBF4EA6-2027-446D-8DA0-A5A295FBA422}" sibTransId="{A6C26C12-6BCE-47E2-AF09-DDC16723FB24}"/>
    <dgm:cxn modelId="{4BAC0762-87C4-4FE2-BC9C-DF99A581E233}" type="presOf" srcId="{85B47F38-D427-4222-A60E-575E7D1809BA}" destId="{60D9B03A-0AAB-44B9-8D3B-AD7E3FAF5389}" srcOrd="0" destOrd="0" presId="urn:microsoft.com/office/officeart/2005/8/layout/hierarchy3"/>
    <dgm:cxn modelId="{21003662-1BAE-4F5D-937F-4EE1E7F10510}" type="presOf" srcId="{0D1BC755-99C5-4E43-8CD4-0D9E54DC7186}" destId="{B393CD03-C899-4706-91D6-91CA9215DDAD}" srcOrd="1" destOrd="0" presId="urn:microsoft.com/office/officeart/2005/8/layout/hierarchy3"/>
    <dgm:cxn modelId="{25374863-3B2C-4047-81DE-5A3F809FBC77}" type="presOf" srcId="{59E0A628-06F7-4DEB-AE50-BEF97944B18B}" destId="{ED365FE0-242F-4FF5-998B-93AF3CCA104C}" srcOrd="0" destOrd="0" presId="urn:microsoft.com/office/officeart/2005/8/layout/hierarchy3"/>
    <dgm:cxn modelId="{F13C4D64-0D3E-4938-895E-8CE93B0115A7}" type="presOf" srcId="{56BAD64D-35EA-C048-A6DC-F5725043F47A}" destId="{1674B26A-FDCD-4EAE-AAED-D1F38C07B821}" srcOrd="0" destOrd="0" presId="urn:microsoft.com/office/officeart/2005/8/layout/hierarchy3"/>
    <dgm:cxn modelId="{04709E47-F59F-4C52-99D9-76E353B36C22}" type="presOf" srcId="{D7C0B69C-33BF-4CA3-ADD7-31C21594C06B}" destId="{2CA20BA0-359B-43E2-867F-0B0F5CBE1A37}" srcOrd="0" destOrd="0" presId="urn:microsoft.com/office/officeart/2005/8/layout/hierarchy3"/>
    <dgm:cxn modelId="{34BEDC67-2074-40D5-AAF3-AA64F67CE37D}" type="presOf" srcId="{867339A0-18E6-4D15-9207-204EAC61DC5C}" destId="{119AD67A-761F-4579-AE44-19E4D478CAE0}" srcOrd="0" destOrd="0" presId="urn:microsoft.com/office/officeart/2005/8/layout/hierarchy3"/>
    <dgm:cxn modelId="{2A76376A-C72F-4093-8287-ADB30C2E71B9}" srcId="{5BEF18B1-8D4B-5143-A3F2-AADA1ED8F2B8}" destId="{CB922EF1-6B78-4345-817C-CAB687390882}" srcOrd="0" destOrd="0" parTransId="{EEFD8636-9631-4175-81F0-5DAF7A6DDFD8}" sibTransId="{3A7154BA-6E81-48C7-B0E5-FC435E03DF6B}"/>
    <dgm:cxn modelId="{2B21FE4C-6B74-442C-BCAB-7191E3F76FBD}" type="presOf" srcId="{1A7F0AE6-FDF2-48FD-AAB9-C89E01C9F9F7}" destId="{71B7E18A-1FEE-4464-9C4D-E81DC556052B}" srcOrd="0" destOrd="0" presId="urn:microsoft.com/office/officeart/2005/8/layout/hierarchy3"/>
    <dgm:cxn modelId="{8A6F0F71-7878-4908-8218-0D3A3044CE07}" srcId="{5BEF18B1-8D4B-5143-A3F2-AADA1ED8F2B8}" destId="{85B47F38-D427-4222-A60E-575E7D1809BA}" srcOrd="1" destOrd="0" parTransId="{D7C0B69C-33BF-4CA3-ADD7-31C21594C06B}" sibTransId="{FDDE634D-8940-469A-8828-171FAA17A1D5}"/>
    <dgm:cxn modelId="{51859D76-D575-4773-836D-0D171B7C49F7}" srcId="{2583F8BF-EB7C-4F4D-9DEE-59C304BE2D0C}" destId="{A12B5EBF-AAD7-4A0A-AEDA-4C8126D40D53}" srcOrd="0" destOrd="0" parTransId="{A3DEF677-60A1-4102-BB6D-3B903B4E0AD0}" sibTransId="{A6162C8B-8E7B-4BED-ACF8-3C3B3E32311B}"/>
    <dgm:cxn modelId="{0A30D257-F336-E34B-BCC9-E017F6C8318C}" srcId="{56BAD64D-35EA-C048-A6DC-F5725043F47A}" destId="{24CDF137-724E-FD4A-9A3D-491905E5BDD0}" srcOrd="5" destOrd="0" parTransId="{9AFFFC01-A34F-0540-BB7A-3683A71B3024}" sibTransId="{AE2697ED-25CE-5040-8A22-55C8A8CAAE0A}"/>
    <dgm:cxn modelId="{05D75378-51B6-449B-A19E-6B88762FF973}" srcId="{24CDF137-724E-FD4A-9A3D-491905E5BDD0}" destId="{AB3BFA79-34BE-44D1-8134-5413114CABBD}" srcOrd="0" destOrd="0" parTransId="{20144E02-7247-4D5F-959B-2923464A8CCA}" sibTransId="{44EC2EC8-0CCD-4E72-B078-3D01CF7BE3B0}"/>
    <dgm:cxn modelId="{AB34F279-9690-446F-9263-F834445BDB69}" type="presOf" srcId="{BC4D8621-F0F6-44B4-B9B7-882813664DD3}" destId="{024A50A8-F9DD-4ED6-AB93-3E48C74671A3}" srcOrd="0" destOrd="0" presId="urn:microsoft.com/office/officeart/2005/8/layout/hierarchy3"/>
    <dgm:cxn modelId="{E577747A-C43F-4D9A-9E38-997D9F9AD860}" type="presOf" srcId="{5BEF18B1-8D4B-5143-A3F2-AADA1ED8F2B8}" destId="{393F91F0-CD0D-48C6-A903-DE6879ACBCBB}" srcOrd="1" destOrd="0" presId="urn:microsoft.com/office/officeart/2005/8/layout/hierarchy3"/>
    <dgm:cxn modelId="{B348855A-50A4-45C3-9554-7BA2C3144D81}" srcId="{0988CE08-DD63-1A4A-B9CC-63996DF1A329}" destId="{1F38F412-AA6D-43EA-8410-253F3DEDF4E4}" srcOrd="0" destOrd="0" parTransId="{09165BC7-FBFB-4A35-945A-066A9BEE0398}" sibTransId="{BF78A46C-C715-453E-891D-51306345A632}"/>
    <dgm:cxn modelId="{FCAFE55A-2CA1-4592-A10A-29FE9EE95B18}" type="presOf" srcId="{0988CE08-DD63-1A4A-B9CC-63996DF1A329}" destId="{149EB849-C2CC-45C1-AA0D-072DC7866577}" srcOrd="1" destOrd="0" presId="urn:microsoft.com/office/officeart/2005/8/layout/hierarchy3"/>
    <dgm:cxn modelId="{5328DB7E-2696-4946-B8F0-8F2216AF470D}" srcId="{1D5E8F05-9A53-2846-96E4-24642C92DB53}" destId="{CE8247BC-5360-496D-A2A1-CCF9014AF0A2}" srcOrd="2" destOrd="0" parTransId="{709FA335-E920-40B2-8319-185D82AA4441}" sibTransId="{0B8688C1-2BE3-4447-A2E3-ACABB2605559}"/>
    <dgm:cxn modelId="{0B513082-890D-4BDD-95D6-9C5A5023A177}" type="presOf" srcId="{20144E02-7247-4D5F-959B-2923464A8CCA}" destId="{C8F41A70-50B5-4AAA-8EAA-FAB637A4062A}" srcOrd="0" destOrd="0" presId="urn:microsoft.com/office/officeart/2005/8/layout/hierarchy3"/>
    <dgm:cxn modelId="{5809DE82-8457-4354-B422-C5771B509E32}" srcId="{0D1BC755-99C5-4E43-8CD4-0D9E54DC7186}" destId="{690F4F60-2CAA-481D-AC9C-061BCFADEE8D}" srcOrd="3" destOrd="0" parTransId="{867339A0-18E6-4D15-9207-204EAC61DC5C}" sibTransId="{74AC88D5-D664-4776-87C1-B8A90EA76DC6}"/>
    <dgm:cxn modelId="{FF85D38C-C921-4427-A00F-6253F2F55D25}" type="presOf" srcId="{C6B8E6A3-0954-472B-A033-A4079CF9D41F}" destId="{679E1509-490D-456D-905B-BB64B26BE926}" srcOrd="0" destOrd="0" presId="urn:microsoft.com/office/officeart/2005/8/layout/hierarchy3"/>
    <dgm:cxn modelId="{329AEE8C-47A2-4803-B916-529F6C8C0845}" type="presOf" srcId="{1D5E8F05-9A53-2846-96E4-24642C92DB53}" destId="{E1CB9C14-E1BD-4F4B-87EA-5C7E38FAFFA3}" srcOrd="0" destOrd="0" presId="urn:microsoft.com/office/officeart/2005/8/layout/hierarchy3"/>
    <dgm:cxn modelId="{A698D295-A139-44A7-AF64-7D811882624B}" srcId="{1D5E8F05-9A53-2846-96E4-24642C92DB53}" destId="{86AF26D1-1435-458F-A560-85ACA72B5944}" srcOrd="0" destOrd="0" parTransId="{633F65D9-B04B-4A5B-A269-20FE171F69BD}" sibTransId="{F214EE55-B96D-4DBA-BBB3-6DE7290C0E4B}"/>
    <dgm:cxn modelId="{0F69DF97-F1B7-4CC0-A09C-4FDF5C3D794E}" srcId="{2583F8BF-EB7C-4F4D-9DEE-59C304BE2D0C}" destId="{A78DAD94-1E55-4009-B603-B5499B18F495}" srcOrd="1" destOrd="0" parTransId="{6DC27C2D-4D71-4D88-BAE4-9EFE4A49D588}" sibTransId="{E454A4C5-7CF4-46A1-9354-A8803B283DC8}"/>
    <dgm:cxn modelId="{61706699-91E9-4791-A07F-1ACDFFA385CC}" srcId="{0988CE08-DD63-1A4A-B9CC-63996DF1A329}" destId="{BE87D431-8497-48A7-B537-1D54502A1D9F}" srcOrd="1" destOrd="0" parTransId="{DAAC57E0-06D2-47D0-BD11-AC97FCAFC60B}" sibTransId="{A06975AF-860A-4D21-9206-D3A280E94349}"/>
    <dgm:cxn modelId="{A464ED9E-00A5-47E5-A1C9-A9B40797A026}" type="presOf" srcId="{1930FF2A-A45B-4F3D-AC9B-EAA550081541}" destId="{35C2E732-85B2-4C45-8D00-6BEB5865189A}" srcOrd="0" destOrd="0" presId="urn:microsoft.com/office/officeart/2005/8/layout/hierarchy3"/>
    <dgm:cxn modelId="{F6EA349F-0933-A94C-9BDB-75AECCCE3372}" srcId="{56BAD64D-35EA-C048-A6DC-F5725043F47A}" destId="{0D1BC755-99C5-4E43-8CD4-0D9E54DC7186}" srcOrd="0" destOrd="0" parTransId="{FFA3F40C-8A4A-9C45-80E9-B4F017CE0051}" sibTransId="{409F872D-9AF1-0044-910D-9E8FA1413293}"/>
    <dgm:cxn modelId="{5FCE0DA0-612B-4C70-AB6F-1BC3D4275334}" type="presOf" srcId="{A12B5EBF-AAD7-4A0A-AEDA-4C8126D40D53}" destId="{53AAB37B-3AA5-4FA5-8863-8530976E49CD}" srcOrd="0" destOrd="0" presId="urn:microsoft.com/office/officeart/2005/8/layout/hierarchy3"/>
    <dgm:cxn modelId="{93031EA0-81A8-4F28-A3B2-7594AAB73D55}" type="presOf" srcId="{2583F8BF-EB7C-4F4D-9DEE-59C304BE2D0C}" destId="{C3636DC7-8640-4A27-AD95-0AE17C283307}" srcOrd="1" destOrd="0" presId="urn:microsoft.com/office/officeart/2005/8/layout/hierarchy3"/>
    <dgm:cxn modelId="{C7FBE6A4-6E09-400A-9F8B-497E30A8B065}" type="presOf" srcId="{BE87D431-8497-48A7-B537-1D54502A1D9F}" destId="{512671B2-4C20-43E5-8EE8-135DE5DE6A46}" srcOrd="0" destOrd="0" presId="urn:microsoft.com/office/officeart/2005/8/layout/hierarchy3"/>
    <dgm:cxn modelId="{7E128EAA-F0D8-48B7-959D-3C41DA13AFA0}" srcId="{2583F8BF-EB7C-4F4D-9DEE-59C304BE2D0C}" destId="{1016E45F-39CA-43AE-8FC9-546ED8CE5871}" srcOrd="2" destOrd="0" parTransId="{59E0A628-06F7-4DEB-AE50-BEF97944B18B}" sibTransId="{267489E6-689B-4C69-80F7-A23DE5E3B4B0}"/>
    <dgm:cxn modelId="{9DA571AD-BE1B-5443-9D09-FE856A71523C}" srcId="{56BAD64D-35EA-C048-A6DC-F5725043F47A}" destId="{1D5E8F05-9A53-2846-96E4-24642C92DB53}" srcOrd="3" destOrd="0" parTransId="{7EBD7DE3-3D22-C94A-9B9C-6958D6722281}" sibTransId="{72BA4DBA-EFD9-594C-B9A7-EBFE4249C3C5}"/>
    <dgm:cxn modelId="{1555F3AD-06B6-498A-872E-E20BFC7632FD}" type="presOf" srcId="{1D5E8F05-9A53-2846-96E4-24642C92DB53}" destId="{5434FD97-A762-444C-A8AF-A38C10690543}" srcOrd="1" destOrd="0" presId="urn:microsoft.com/office/officeart/2005/8/layout/hierarchy3"/>
    <dgm:cxn modelId="{F31BCDAF-3102-4C2A-971D-EA29500E3137}" srcId="{1D5E8F05-9A53-2846-96E4-24642C92DB53}" destId="{BC4D8621-F0F6-44B4-B9B7-882813664DD3}" srcOrd="1" destOrd="0" parTransId="{CC4A7F68-3F1D-4E49-81AF-75D6A0E67BA1}" sibTransId="{D6F4AF1D-057E-4AB2-B8BD-F5BEECE6BD7F}"/>
    <dgm:cxn modelId="{DA03FEB2-A555-4BC5-BE09-CE1D974B4D7A}" srcId="{0D1BC755-99C5-4E43-8CD4-0D9E54DC7186}" destId="{8772C9B2-2B3B-46FF-9A72-BF771592EFC1}" srcOrd="1" destOrd="0" parTransId="{1930FF2A-A45B-4F3D-AC9B-EAA550081541}" sibTransId="{2C1830D7-083B-4438-927E-8DF2D91E711E}"/>
    <dgm:cxn modelId="{4E860BC0-C0AF-4007-AA73-543F94C48AE3}" type="presOf" srcId="{DAAC57E0-06D2-47D0-BD11-AC97FCAFC60B}" destId="{9A2D3D1E-B764-4D56-9DEA-890A6E0CDCF3}" srcOrd="0" destOrd="0" presId="urn:microsoft.com/office/officeart/2005/8/layout/hierarchy3"/>
    <dgm:cxn modelId="{343FAFC6-7491-0F4F-BE20-06F2713F48DA}" srcId="{56BAD64D-35EA-C048-A6DC-F5725043F47A}" destId="{2583F8BF-EB7C-4F4D-9DEE-59C304BE2D0C}" srcOrd="2" destOrd="0" parTransId="{81E1013A-2361-2F4B-944D-A2312A666CFA}" sibTransId="{EC6CDE7C-9696-CE43-9EEC-9D4E3D6CD28A}"/>
    <dgm:cxn modelId="{2B30CCC6-4233-4F76-BD21-5FFF0700B28B}" type="presOf" srcId="{86AF26D1-1435-458F-A560-85ACA72B5944}" destId="{82DDF020-86DE-4A25-A507-2815F10FE095}" srcOrd="0" destOrd="0" presId="urn:microsoft.com/office/officeart/2005/8/layout/hierarchy3"/>
    <dgm:cxn modelId="{3AC224CB-1B4D-4E2A-A734-6FC618BF6848}" type="presOf" srcId="{1F38F412-AA6D-43EA-8410-253F3DEDF4E4}" destId="{5F126A79-A548-4B09-954E-5958833E2806}" srcOrd="0" destOrd="0" presId="urn:microsoft.com/office/officeart/2005/8/layout/hierarchy3"/>
    <dgm:cxn modelId="{4C2E9FCB-95B7-41D8-9E66-5E1B137C720A}" type="presOf" srcId="{DA2BD3B7-770C-405C-A271-36BBD69F8CCE}" destId="{2497BB84-7C77-418D-AA4D-39317B0E60C7}" srcOrd="0" destOrd="0" presId="urn:microsoft.com/office/officeart/2005/8/layout/hierarchy3"/>
    <dgm:cxn modelId="{A9DFC1CF-1AF1-490F-98ED-4881AAB052D3}" type="presOf" srcId="{AB3BFA79-34BE-44D1-8134-5413114CABBD}" destId="{A5428876-909A-45F1-85C1-144795BF810B}" srcOrd="0" destOrd="0" presId="urn:microsoft.com/office/officeart/2005/8/layout/hierarchy3"/>
    <dgm:cxn modelId="{C6E864D2-CCC2-4583-AB85-0E901A6B65CA}" type="presOf" srcId="{A3DEF677-60A1-4102-BB6D-3B903B4E0AD0}" destId="{D01B65DC-3538-4D9C-A84E-C29000297658}" srcOrd="0" destOrd="0" presId="urn:microsoft.com/office/officeart/2005/8/layout/hierarchy3"/>
    <dgm:cxn modelId="{7C5706D4-FDCF-41AA-848A-BA855A1BD41A}" type="presOf" srcId="{24CDF137-724E-FD4A-9A3D-491905E5BDD0}" destId="{81A8007D-E8A3-4148-B008-A6617280773E}" srcOrd="1" destOrd="0" presId="urn:microsoft.com/office/officeart/2005/8/layout/hierarchy3"/>
    <dgm:cxn modelId="{A0AC02DA-C89C-485E-8324-2B38687F6396}" type="presOf" srcId="{09165BC7-FBFB-4A35-945A-066A9BEE0398}" destId="{5CAA622A-BDD4-48C3-A11D-DCE300B06BCE}" srcOrd="0" destOrd="0" presId="urn:microsoft.com/office/officeart/2005/8/layout/hierarchy3"/>
    <dgm:cxn modelId="{E5DBBCEB-3E59-424E-9465-F234C24869CA}" type="presOf" srcId="{CB922EF1-6B78-4345-817C-CAB687390882}" destId="{9E673E63-291B-4DDC-974A-748DFC3DDF51}" srcOrd="0" destOrd="0" presId="urn:microsoft.com/office/officeart/2005/8/layout/hierarchy3"/>
    <dgm:cxn modelId="{F5FD67EC-C02A-5446-A890-02F1D89E8C42}" srcId="{56BAD64D-35EA-C048-A6DC-F5725043F47A}" destId="{0988CE08-DD63-1A4A-B9CC-63996DF1A329}" srcOrd="4" destOrd="0" parTransId="{4A197C60-7700-A84C-AB31-D889A1090EF6}" sibTransId="{108F0682-EA02-0C41-9046-E60D7457F407}"/>
    <dgm:cxn modelId="{A42B55F0-E467-4CA6-9FE7-DE906AC96D4A}" type="presOf" srcId="{3C287DC3-9CB1-46E5-B41D-8B974016B33A}" destId="{E4EEC569-839A-439B-A922-24DF4FF84956}" srcOrd="0" destOrd="0" presId="urn:microsoft.com/office/officeart/2005/8/layout/hierarchy3"/>
    <dgm:cxn modelId="{60BB63F1-A44B-445F-AD60-DA1CF270381B}" type="presOf" srcId="{633F65D9-B04B-4A5B-A269-20FE171F69BD}" destId="{C48396D2-7113-42CD-9838-729F6F27D78D}" srcOrd="0" destOrd="0" presId="urn:microsoft.com/office/officeart/2005/8/layout/hierarchy3"/>
    <dgm:cxn modelId="{AB440FF6-AD50-4D36-A4DF-A3C0920AE4FE}" type="presOf" srcId="{324C7415-C136-4147-AE6F-3E14BA28B214}" destId="{93E96945-C3F2-4C30-843D-384FE51F0BA5}" srcOrd="0" destOrd="0" presId="urn:microsoft.com/office/officeart/2005/8/layout/hierarchy3"/>
    <dgm:cxn modelId="{3C8437FA-CDA4-DD49-8985-05161503482F}" srcId="{56BAD64D-35EA-C048-A6DC-F5725043F47A}" destId="{5BEF18B1-8D4B-5143-A3F2-AADA1ED8F2B8}" srcOrd="1" destOrd="0" parTransId="{E4AC9A06-3971-B54A-A592-0C0C162B286F}" sibTransId="{DBC68DA8-7BBD-614A-B208-B8A44A95C029}"/>
    <dgm:cxn modelId="{19A662FA-A8D9-44F5-AF9F-1FA51DFEB7C4}" type="presOf" srcId="{EEFD8636-9631-4175-81F0-5DAF7A6DDFD8}" destId="{5C8E1A73-5133-4706-91A3-393592598D3A}" srcOrd="0" destOrd="0" presId="urn:microsoft.com/office/officeart/2005/8/layout/hierarchy3"/>
    <dgm:cxn modelId="{96B895FD-0CEE-4360-B3F8-DC94DA67899E}" type="presOf" srcId="{6DC27C2D-4D71-4D88-BAE4-9EFE4A49D588}" destId="{1F326EAA-FF4C-4C8E-8D61-19701EED1659}" srcOrd="0" destOrd="0" presId="urn:microsoft.com/office/officeart/2005/8/layout/hierarchy3"/>
    <dgm:cxn modelId="{D6F8A0FE-671D-4163-9524-BA21DF23468A}" type="presOf" srcId="{2583F8BF-EB7C-4F4D-9DEE-59C304BE2D0C}" destId="{6DC7372D-E58E-44D6-BC2A-C40F96DE30A6}" srcOrd="0" destOrd="0" presId="urn:microsoft.com/office/officeart/2005/8/layout/hierarchy3"/>
    <dgm:cxn modelId="{7DBDC0E3-F60C-414C-8EA3-42B3304E28A0}" type="presParOf" srcId="{1674B26A-FDCD-4EAE-AAED-D1F38C07B821}" destId="{7458B5D5-C5F2-49D3-9195-3DF38937640D}" srcOrd="0" destOrd="0" presId="urn:microsoft.com/office/officeart/2005/8/layout/hierarchy3"/>
    <dgm:cxn modelId="{E1C16998-DD67-4137-8518-EC6F91B8A937}" type="presParOf" srcId="{7458B5D5-C5F2-49D3-9195-3DF38937640D}" destId="{3CF2800B-141E-4137-824E-67BCBB88573F}" srcOrd="0" destOrd="0" presId="urn:microsoft.com/office/officeart/2005/8/layout/hierarchy3"/>
    <dgm:cxn modelId="{B621A36F-A6DD-4E08-8C1A-03B18FCF8E41}" type="presParOf" srcId="{3CF2800B-141E-4137-824E-67BCBB88573F}" destId="{1F03B480-3CB1-474D-AC96-E12257CB24CC}" srcOrd="0" destOrd="0" presId="urn:microsoft.com/office/officeart/2005/8/layout/hierarchy3"/>
    <dgm:cxn modelId="{80023958-0BE4-4CE4-88D1-FB4A3EEAC791}" type="presParOf" srcId="{3CF2800B-141E-4137-824E-67BCBB88573F}" destId="{B393CD03-C899-4706-91D6-91CA9215DDAD}" srcOrd="1" destOrd="0" presId="urn:microsoft.com/office/officeart/2005/8/layout/hierarchy3"/>
    <dgm:cxn modelId="{C6ECBEBF-7DE2-476A-B3B6-8750AB2BE316}" type="presParOf" srcId="{7458B5D5-C5F2-49D3-9195-3DF38937640D}" destId="{43C4A4B2-7E1F-4A86-817C-208A490183EC}" srcOrd="1" destOrd="0" presId="urn:microsoft.com/office/officeart/2005/8/layout/hierarchy3"/>
    <dgm:cxn modelId="{4E30F983-606A-4635-84B2-1970DCA02773}" type="presParOf" srcId="{43C4A4B2-7E1F-4A86-817C-208A490183EC}" destId="{AF0C61FE-7BCD-42B8-A125-6E4459A620BC}" srcOrd="0" destOrd="0" presId="urn:microsoft.com/office/officeart/2005/8/layout/hierarchy3"/>
    <dgm:cxn modelId="{5FE511AE-4508-4134-999B-804673539819}" type="presParOf" srcId="{43C4A4B2-7E1F-4A86-817C-208A490183EC}" destId="{71B7E18A-1FEE-4464-9C4D-E81DC556052B}" srcOrd="1" destOrd="0" presId="urn:microsoft.com/office/officeart/2005/8/layout/hierarchy3"/>
    <dgm:cxn modelId="{E1338611-3B9B-4454-B833-615BC19FCBC8}" type="presParOf" srcId="{43C4A4B2-7E1F-4A86-817C-208A490183EC}" destId="{35C2E732-85B2-4C45-8D00-6BEB5865189A}" srcOrd="2" destOrd="0" presId="urn:microsoft.com/office/officeart/2005/8/layout/hierarchy3"/>
    <dgm:cxn modelId="{C8A68A68-29EE-4707-A70C-4C50E3871643}" type="presParOf" srcId="{43C4A4B2-7E1F-4A86-817C-208A490183EC}" destId="{6632F97F-E44E-4AFC-A94F-B966B1FF3077}" srcOrd="3" destOrd="0" presId="urn:microsoft.com/office/officeart/2005/8/layout/hierarchy3"/>
    <dgm:cxn modelId="{AF8184D7-E0A3-48B8-BC4F-78FEA7C3405E}" type="presParOf" srcId="{43C4A4B2-7E1F-4A86-817C-208A490183EC}" destId="{93E96945-C3F2-4C30-843D-384FE51F0BA5}" srcOrd="4" destOrd="0" presId="urn:microsoft.com/office/officeart/2005/8/layout/hierarchy3"/>
    <dgm:cxn modelId="{3F5A2C0F-C23C-4611-B8D4-131A0D717418}" type="presParOf" srcId="{43C4A4B2-7E1F-4A86-817C-208A490183EC}" destId="{2497BB84-7C77-418D-AA4D-39317B0E60C7}" srcOrd="5" destOrd="0" presId="urn:microsoft.com/office/officeart/2005/8/layout/hierarchy3"/>
    <dgm:cxn modelId="{F990C9A7-4822-4A76-8A16-068F7801D9E1}" type="presParOf" srcId="{43C4A4B2-7E1F-4A86-817C-208A490183EC}" destId="{119AD67A-761F-4579-AE44-19E4D478CAE0}" srcOrd="6" destOrd="0" presId="urn:microsoft.com/office/officeart/2005/8/layout/hierarchy3"/>
    <dgm:cxn modelId="{E66C7E43-B51E-4F6A-9D35-6614A00A671A}" type="presParOf" srcId="{43C4A4B2-7E1F-4A86-817C-208A490183EC}" destId="{00233387-2318-4FA4-9BC3-2E1644CF7E7F}" srcOrd="7" destOrd="0" presId="urn:microsoft.com/office/officeart/2005/8/layout/hierarchy3"/>
    <dgm:cxn modelId="{61B37349-ECCF-43FF-A546-D3BE9F7CFF8E}" type="presParOf" srcId="{1674B26A-FDCD-4EAE-AAED-D1F38C07B821}" destId="{0D43B936-1CC5-4BE3-9414-223C9CD0EAFA}" srcOrd="1" destOrd="0" presId="urn:microsoft.com/office/officeart/2005/8/layout/hierarchy3"/>
    <dgm:cxn modelId="{C25B6D8F-3121-4092-A0B7-86212AAF00B5}" type="presParOf" srcId="{0D43B936-1CC5-4BE3-9414-223C9CD0EAFA}" destId="{2EDBDAD5-ED4D-4755-AA34-36827525D6CC}" srcOrd="0" destOrd="0" presId="urn:microsoft.com/office/officeart/2005/8/layout/hierarchy3"/>
    <dgm:cxn modelId="{C21E988B-3F39-488E-A96D-C49E053C064A}" type="presParOf" srcId="{2EDBDAD5-ED4D-4755-AA34-36827525D6CC}" destId="{2889C0E0-ACD9-4907-BD97-B87F9DF38B42}" srcOrd="0" destOrd="0" presId="urn:microsoft.com/office/officeart/2005/8/layout/hierarchy3"/>
    <dgm:cxn modelId="{83B22218-E369-4B3D-AF88-F267B9689597}" type="presParOf" srcId="{2EDBDAD5-ED4D-4755-AA34-36827525D6CC}" destId="{393F91F0-CD0D-48C6-A903-DE6879ACBCBB}" srcOrd="1" destOrd="0" presId="urn:microsoft.com/office/officeart/2005/8/layout/hierarchy3"/>
    <dgm:cxn modelId="{222B1AF1-810F-43A3-9141-7707B25A7646}" type="presParOf" srcId="{0D43B936-1CC5-4BE3-9414-223C9CD0EAFA}" destId="{8A719B0B-2AD0-493E-8026-904D2642D417}" srcOrd="1" destOrd="0" presId="urn:microsoft.com/office/officeart/2005/8/layout/hierarchy3"/>
    <dgm:cxn modelId="{5F0A14C3-8F99-4340-AA4A-290CDFC51EE7}" type="presParOf" srcId="{8A719B0B-2AD0-493E-8026-904D2642D417}" destId="{5C8E1A73-5133-4706-91A3-393592598D3A}" srcOrd="0" destOrd="0" presId="urn:microsoft.com/office/officeart/2005/8/layout/hierarchy3"/>
    <dgm:cxn modelId="{43DDED43-E514-456F-9D4F-C2060258568A}" type="presParOf" srcId="{8A719B0B-2AD0-493E-8026-904D2642D417}" destId="{9E673E63-291B-4DDC-974A-748DFC3DDF51}" srcOrd="1" destOrd="0" presId="urn:microsoft.com/office/officeart/2005/8/layout/hierarchy3"/>
    <dgm:cxn modelId="{66DC00F9-8086-448E-ACA4-E5F62B7AFD84}" type="presParOf" srcId="{8A719B0B-2AD0-493E-8026-904D2642D417}" destId="{2CA20BA0-359B-43E2-867F-0B0F5CBE1A37}" srcOrd="2" destOrd="0" presId="urn:microsoft.com/office/officeart/2005/8/layout/hierarchy3"/>
    <dgm:cxn modelId="{C3866252-3651-4E4E-9E7B-313120FE572A}" type="presParOf" srcId="{8A719B0B-2AD0-493E-8026-904D2642D417}" destId="{60D9B03A-0AAB-44B9-8D3B-AD7E3FAF5389}" srcOrd="3" destOrd="0" presId="urn:microsoft.com/office/officeart/2005/8/layout/hierarchy3"/>
    <dgm:cxn modelId="{79134337-F178-4CCE-A978-D1D6C49D6C95}" type="presParOf" srcId="{1674B26A-FDCD-4EAE-AAED-D1F38C07B821}" destId="{F6B7E3C4-49E2-4DFD-873E-59C0B7C791F3}" srcOrd="2" destOrd="0" presId="urn:microsoft.com/office/officeart/2005/8/layout/hierarchy3"/>
    <dgm:cxn modelId="{1605296A-2634-4BDB-AA38-E4D468B510CB}" type="presParOf" srcId="{F6B7E3C4-49E2-4DFD-873E-59C0B7C791F3}" destId="{53282ED0-B654-4A54-BE04-B41569C64A88}" srcOrd="0" destOrd="0" presId="urn:microsoft.com/office/officeart/2005/8/layout/hierarchy3"/>
    <dgm:cxn modelId="{B5C03F12-5132-482B-89EC-9E6788BA064C}" type="presParOf" srcId="{53282ED0-B654-4A54-BE04-B41569C64A88}" destId="{6DC7372D-E58E-44D6-BC2A-C40F96DE30A6}" srcOrd="0" destOrd="0" presId="urn:microsoft.com/office/officeart/2005/8/layout/hierarchy3"/>
    <dgm:cxn modelId="{2A2BA3EC-13D1-4D18-9DFE-0D6AB3EDFBCF}" type="presParOf" srcId="{53282ED0-B654-4A54-BE04-B41569C64A88}" destId="{C3636DC7-8640-4A27-AD95-0AE17C283307}" srcOrd="1" destOrd="0" presId="urn:microsoft.com/office/officeart/2005/8/layout/hierarchy3"/>
    <dgm:cxn modelId="{BDE7EC20-873E-42BC-918B-7EF7440E7C04}" type="presParOf" srcId="{F6B7E3C4-49E2-4DFD-873E-59C0B7C791F3}" destId="{378090A2-8009-4F1E-BC57-8C6A89AA9211}" srcOrd="1" destOrd="0" presId="urn:microsoft.com/office/officeart/2005/8/layout/hierarchy3"/>
    <dgm:cxn modelId="{621C0744-E6BD-402E-A306-2796A13B9757}" type="presParOf" srcId="{378090A2-8009-4F1E-BC57-8C6A89AA9211}" destId="{D01B65DC-3538-4D9C-A84E-C29000297658}" srcOrd="0" destOrd="0" presId="urn:microsoft.com/office/officeart/2005/8/layout/hierarchy3"/>
    <dgm:cxn modelId="{6236E7A7-19EF-4B09-88F9-B1C6F4A772CA}" type="presParOf" srcId="{378090A2-8009-4F1E-BC57-8C6A89AA9211}" destId="{53AAB37B-3AA5-4FA5-8863-8530976E49CD}" srcOrd="1" destOrd="0" presId="urn:microsoft.com/office/officeart/2005/8/layout/hierarchy3"/>
    <dgm:cxn modelId="{E1F33E13-51EA-479E-A959-E746DA14426D}" type="presParOf" srcId="{378090A2-8009-4F1E-BC57-8C6A89AA9211}" destId="{1F326EAA-FF4C-4C8E-8D61-19701EED1659}" srcOrd="2" destOrd="0" presId="urn:microsoft.com/office/officeart/2005/8/layout/hierarchy3"/>
    <dgm:cxn modelId="{CFE8489A-DCF2-427D-BF96-1CBB3198760A}" type="presParOf" srcId="{378090A2-8009-4F1E-BC57-8C6A89AA9211}" destId="{4257B157-BA05-4729-9AD8-15F4C25AFF64}" srcOrd="3" destOrd="0" presId="urn:microsoft.com/office/officeart/2005/8/layout/hierarchy3"/>
    <dgm:cxn modelId="{70BB80E8-FDA8-44D2-B253-B2E08DC2114C}" type="presParOf" srcId="{378090A2-8009-4F1E-BC57-8C6A89AA9211}" destId="{ED365FE0-242F-4FF5-998B-93AF3CCA104C}" srcOrd="4" destOrd="0" presId="urn:microsoft.com/office/officeart/2005/8/layout/hierarchy3"/>
    <dgm:cxn modelId="{E732B09A-C0D8-47A8-93FA-5E9965C0E3C0}" type="presParOf" srcId="{378090A2-8009-4F1E-BC57-8C6A89AA9211}" destId="{186558C6-37A4-4552-AEAF-A265C23567C3}" srcOrd="5" destOrd="0" presId="urn:microsoft.com/office/officeart/2005/8/layout/hierarchy3"/>
    <dgm:cxn modelId="{B0DFD17F-5566-4185-9F4C-32E379D574BD}" type="presParOf" srcId="{378090A2-8009-4F1E-BC57-8C6A89AA9211}" destId="{2E144367-A0F3-43BD-AE3D-60CD9FA894AC}" srcOrd="6" destOrd="0" presId="urn:microsoft.com/office/officeart/2005/8/layout/hierarchy3"/>
    <dgm:cxn modelId="{CEE51372-64F5-4851-BDDB-8C62569CE219}" type="presParOf" srcId="{378090A2-8009-4F1E-BC57-8C6A89AA9211}" destId="{CBFFE61B-38E5-4769-93B8-1CA0EB9F6578}" srcOrd="7" destOrd="0" presId="urn:microsoft.com/office/officeart/2005/8/layout/hierarchy3"/>
    <dgm:cxn modelId="{367DAC45-71C8-45E4-9AC6-B3E43E5A0591}" type="presParOf" srcId="{378090A2-8009-4F1E-BC57-8C6A89AA9211}" destId="{168DF00C-3572-4833-A7F0-54977140E3F4}" srcOrd="8" destOrd="0" presId="urn:microsoft.com/office/officeart/2005/8/layout/hierarchy3"/>
    <dgm:cxn modelId="{5AC5E253-7069-4B7D-BB19-D7D27F55536A}" type="presParOf" srcId="{378090A2-8009-4F1E-BC57-8C6A89AA9211}" destId="{E4EEC569-839A-439B-A922-24DF4FF84956}" srcOrd="9" destOrd="0" presId="urn:microsoft.com/office/officeart/2005/8/layout/hierarchy3"/>
    <dgm:cxn modelId="{83F4F00F-B666-4172-85C1-0E4E1F81C98A}" type="presParOf" srcId="{1674B26A-FDCD-4EAE-AAED-D1F38C07B821}" destId="{FB7D99D6-C3C1-4D6B-A4CD-48169547CFD1}" srcOrd="3" destOrd="0" presId="urn:microsoft.com/office/officeart/2005/8/layout/hierarchy3"/>
    <dgm:cxn modelId="{216A22F2-DF09-4234-A18A-87B3BCAAF3FF}" type="presParOf" srcId="{FB7D99D6-C3C1-4D6B-A4CD-48169547CFD1}" destId="{D28B1C11-0942-4E22-82C4-C39585ABB071}" srcOrd="0" destOrd="0" presId="urn:microsoft.com/office/officeart/2005/8/layout/hierarchy3"/>
    <dgm:cxn modelId="{FC5DA87A-576C-4EF2-B5BA-F0411F57794C}" type="presParOf" srcId="{D28B1C11-0942-4E22-82C4-C39585ABB071}" destId="{E1CB9C14-E1BD-4F4B-87EA-5C7E38FAFFA3}" srcOrd="0" destOrd="0" presId="urn:microsoft.com/office/officeart/2005/8/layout/hierarchy3"/>
    <dgm:cxn modelId="{D489A5EC-6E8F-42F9-8079-FB7DA25FB76C}" type="presParOf" srcId="{D28B1C11-0942-4E22-82C4-C39585ABB071}" destId="{5434FD97-A762-444C-A8AF-A38C10690543}" srcOrd="1" destOrd="0" presId="urn:microsoft.com/office/officeart/2005/8/layout/hierarchy3"/>
    <dgm:cxn modelId="{44B96317-1BB3-4C8C-8494-E9F1252CA0B4}" type="presParOf" srcId="{FB7D99D6-C3C1-4D6B-A4CD-48169547CFD1}" destId="{19DF817E-F1DC-4E14-AA5F-56926059754A}" srcOrd="1" destOrd="0" presId="urn:microsoft.com/office/officeart/2005/8/layout/hierarchy3"/>
    <dgm:cxn modelId="{391ACB55-426B-4716-BEBC-EB94C1755195}" type="presParOf" srcId="{19DF817E-F1DC-4E14-AA5F-56926059754A}" destId="{C48396D2-7113-42CD-9838-729F6F27D78D}" srcOrd="0" destOrd="0" presId="urn:microsoft.com/office/officeart/2005/8/layout/hierarchy3"/>
    <dgm:cxn modelId="{DCC2B450-20EF-4FD4-8101-A599E772E555}" type="presParOf" srcId="{19DF817E-F1DC-4E14-AA5F-56926059754A}" destId="{82DDF020-86DE-4A25-A507-2815F10FE095}" srcOrd="1" destOrd="0" presId="urn:microsoft.com/office/officeart/2005/8/layout/hierarchy3"/>
    <dgm:cxn modelId="{AF2AACBE-FB65-4D60-991B-1BB23767D959}" type="presParOf" srcId="{19DF817E-F1DC-4E14-AA5F-56926059754A}" destId="{91DE9AA3-3087-4BCD-B8AB-98BAE7163E64}" srcOrd="2" destOrd="0" presId="urn:microsoft.com/office/officeart/2005/8/layout/hierarchy3"/>
    <dgm:cxn modelId="{C0DA1EE5-EB7D-4667-8384-4D6D8B0102B8}" type="presParOf" srcId="{19DF817E-F1DC-4E14-AA5F-56926059754A}" destId="{024A50A8-F9DD-4ED6-AB93-3E48C74671A3}" srcOrd="3" destOrd="0" presId="urn:microsoft.com/office/officeart/2005/8/layout/hierarchy3"/>
    <dgm:cxn modelId="{8EAB9098-15A0-41EE-AE1C-ADF8B9304FD9}" type="presParOf" srcId="{19DF817E-F1DC-4E14-AA5F-56926059754A}" destId="{B4A24972-ADF2-4697-A4A4-3882FCB655D2}" srcOrd="4" destOrd="0" presId="urn:microsoft.com/office/officeart/2005/8/layout/hierarchy3"/>
    <dgm:cxn modelId="{812349F6-621C-46A3-A080-2C5F276574FC}" type="presParOf" srcId="{19DF817E-F1DC-4E14-AA5F-56926059754A}" destId="{AC4E387C-F4CC-4A18-B929-4AC953FC6AAB}" srcOrd="5" destOrd="0" presId="urn:microsoft.com/office/officeart/2005/8/layout/hierarchy3"/>
    <dgm:cxn modelId="{6DE28719-41CD-49F1-A7C1-476F6E0D257B}" type="presParOf" srcId="{1674B26A-FDCD-4EAE-AAED-D1F38C07B821}" destId="{EB29D4E1-38BD-4060-8654-08E1E9E09AAE}" srcOrd="4" destOrd="0" presId="urn:microsoft.com/office/officeart/2005/8/layout/hierarchy3"/>
    <dgm:cxn modelId="{3CF5207B-C0EB-48D8-934E-897A6311556F}" type="presParOf" srcId="{EB29D4E1-38BD-4060-8654-08E1E9E09AAE}" destId="{D299D6E7-D71B-4037-BD56-F5164AC5C9EB}" srcOrd="0" destOrd="0" presId="urn:microsoft.com/office/officeart/2005/8/layout/hierarchy3"/>
    <dgm:cxn modelId="{E5A11716-24CD-49B1-83AE-1AF2F584F6ED}" type="presParOf" srcId="{D299D6E7-D71B-4037-BD56-F5164AC5C9EB}" destId="{63F0CE51-0151-4DA8-8D8F-E5EBA87A276B}" srcOrd="0" destOrd="0" presId="urn:microsoft.com/office/officeart/2005/8/layout/hierarchy3"/>
    <dgm:cxn modelId="{305273A5-9BCB-4A4C-AC54-715406C36803}" type="presParOf" srcId="{D299D6E7-D71B-4037-BD56-F5164AC5C9EB}" destId="{149EB849-C2CC-45C1-AA0D-072DC7866577}" srcOrd="1" destOrd="0" presId="urn:microsoft.com/office/officeart/2005/8/layout/hierarchy3"/>
    <dgm:cxn modelId="{F075B531-94BA-4FCE-8501-1FA597219870}" type="presParOf" srcId="{EB29D4E1-38BD-4060-8654-08E1E9E09AAE}" destId="{64358D9C-91A8-4ECF-9E0E-1EAF61BA67D4}" srcOrd="1" destOrd="0" presId="urn:microsoft.com/office/officeart/2005/8/layout/hierarchy3"/>
    <dgm:cxn modelId="{A070FD2B-7C83-4FCB-BCE1-A577DA5D68BA}" type="presParOf" srcId="{64358D9C-91A8-4ECF-9E0E-1EAF61BA67D4}" destId="{5CAA622A-BDD4-48C3-A11D-DCE300B06BCE}" srcOrd="0" destOrd="0" presId="urn:microsoft.com/office/officeart/2005/8/layout/hierarchy3"/>
    <dgm:cxn modelId="{7EC4FD0F-77B2-48EB-BC4C-E12CFEAF1888}" type="presParOf" srcId="{64358D9C-91A8-4ECF-9E0E-1EAF61BA67D4}" destId="{5F126A79-A548-4B09-954E-5958833E2806}" srcOrd="1" destOrd="0" presId="urn:microsoft.com/office/officeart/2005/8/layout/hierarchy3"/>
    <dgm:cxn modelId="{F124AFE7-0177-45FB-9E1C-94CEDDD3E18A}" type="presParOf" srcId="{64358D9C-91A8-4ECF-9E0E-1EAF61BA67D4}" destId="{9A2D3D1E-B764-4D56-9DEA-890A6E0CDCF3}" srcOrd="2" destOrd="0" presId="urn:microsoft.com/office/officeart/2005/8/layout/hierarchy3"/>
    <dgm:cxn modelId="{450952A7-F401-4FF8-81F9-341C85A7DB7F}" type="presParOf" srcId="{64358D9C-91A8-4ECF-9E0E-1EAF61BA67D4}" destId="{512671B2-4C20-43E5-8EE8-135DE5DE6A46}" srcOrd="3" destOrd="0" presId="urn:microsoft.com/office/officeart/2005/8/layout/hierarchy3"/>
    <dgm:cxn modelId="{C30C7E3D-921C-4FC7-9099-4090C69330BC}" type="presParOf" srcId="{64358D9C-91A8-4ECF-9E0E-1EAF61BA67D4}" destId="{679E1509-490D-456D-905B-BB64B26BE926}" srcOrd="4" destOrd="0" presId="urn:microsoft.com/office/officeart/2005/8/layout/hierarchy3"/>
    <dgm:cxn modelId="{9648889E-89FE-475D-898C-A529C306B52E}" type="presParOf" srcId="{64358D9C-91A8-4ECF-9E0E-1EAF61BA67D4}" destId="{22490E5E-FB6A-4A75-A841-60938DCE7F38}" srcOrd="5" destOrd="0" presId="urn:microsoft.com/office/officeart/2005/8/layout/hierarchy3"/>
    <dgm:cxn modelId="{7A7A63E4-8DF1-460C-82AB-4EF2E603E65F}" type="presParOf" srcId="{1674B26A-FDCD-4EAE-AAED-D1F38C07B821}" destId="{2E353513-326E-4AF0-9983-A2804FD6338E}" srcOrd="5" destOrd="0" presId="urn:microsoft.com/office/officeart/2005/8/layout/hierarchy3"/>
    <dgm:cxn modelId="{35ABF29C-E94D-405E-8AAF-C32F0FAFDC1D}" type="presParOf" srcId="{2E353513-326E-4AF0-9983-A2804FD6338E}" destId="{609C5596-4570-43FA-B904-F8203B778BDD}" srcOrd="0" destOrd="0" presId="urn:microsoft.com/office/officeart/2005/8/layout/hierarchy3"/>
    <dgm:cxn modelId="{097E2C73-6509-464F-BFFA-1F2FD862B33C}" type="presParOf" srcId="{609C5596-4570-43FA-B904-F8203B778BDD}" destId="{62EA18B0-84B8-4A43-90E8-CA66BF797AEF}" srcOrd="0" destOrd="0" presId="urn:microsoft.com/office/officeart/2005/8/layout/hierarchy3"/>
    <dgm:cxn modelId="{EC12E07D-88B4-4C57-B2C1-80A31523F1E4}" type="presParOf" srcId="{609C5596-4570-43FA-B904-F8203B778BDD}" destId="{81A8007D-E8A3-4148-B008-A6617280773E}" srcOrd="1" destOrd="0" presId="urn:microsoft.com/office/officeart/2005/8/layout/hierarchy3"/>
    <dgm:cxn modelId="{9D9F7505-54B5-4DB2-AC22-B3EA0F7805C3}" type="presParOf" srcId="{2E353513-326E-4AF0-9983-A2804FD6338E}" destId="{087E0296-9BE1-4D6D-AE4D-017C6CE65113}" srcOrd="1" destOrd="0" presId="urn:microsoft.com/office/officeart/2005/8/layout/hierarchy3"/>
    <dgm:cxn modelId="{2A035F18-CFD1-4009-BE2E-D030081239FE}" type="presParOf" srcId="{087E0296-9BE1-4D6D-AE4D-017C6CE65113}" destId="{C8F41A70-50B5-4AAA-8EAA-FAB637A4062A}" srcOrd="0" destOrd="0" presId="urn:microsoft.com/office/officeart/2005/8/layout/hierarchy3"/>
    <dgm:cxn modelId="{D994E75F-E14A-4DA4-A5F4-36DF2749E6CE}" type="presParOf" srcId="{087E0296-9BE1-4D6D-AE4D-017C6CE65113}" destId="{A5428876-909A-45F1-85C1-144795BF810B}"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sp="http://schemas.microsoft.com/office/drawing/2008/diagram" xmlns:dgm="http://schemas.openxmlformats.org/drawingml/2006/diagram" xmlns:a="http://schemas.openxmlformats.org/drawingml/2006/main">
  <dgm:ptLst>
    <dgm:pt modelId="{7286E4EA-ED41-4FCB-A5D1-59509F8ABF44}"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de-DE"/>
        </a:p>
      </dgm:t>
    </dgm:pt>
    <dgm:pt modelId="{572C561C-B7B9-4488-B2A8-18F33D093ED0}">
      <dgm:prSet/>
      <dgm:spPr/>
      <dgm:t>
        <a:bodyPr/>
        <a:lstStyle/>
        <a:p>
          <a:pPr rtl="0"/>
          <a:r>
            <a:rPr lang="en-US" b="1" baseline="0"/>
            <a:t>Fase 0: </a:t>
          </a:r>
          <a:r>
            <a:rPr lang="en-US" baseline="0"/>
            <a:t>Ambito della valutazione del rischio della catena di fornitura</a:t>
          </a:r>
          <a:endParaRPr lang="de-DE"/>
        </a:p>
      </dgm:t>
    </dgm:pt>
    <dgm:pt modelId="{CCA7FDB9-F5C1-4A2F-8876-5798CAAB5882}" type="parTrans" cxnId="{FE6FA335-AD21-49DF-BCF2-3F7097802AC7}">
      <dgm:prSet/>
      <dgm:spPr/>
      <dgm:t>
        <a:bodyPr/>
        <a:lstStyle/>
        <a:p>
          <a:endParaRPr lang="de-DE"/>
        </a:p>
      </dgm:t>
    </dgm:pt>
    <dgm:pt modelId="{ABB12BF5-D3D0-4936-98B7-76ACAE9AC3E2}" type="sibTrans" cxnId="{FE6FA335-AD21-49DF-BCF2-3F7097802AC7}">
      <dgm:prSet/>
      <dgm:spPr/>
      <dgm:t>
        <a:bodyPr/>
        <a:lstStyle/>
        <a:p>
          <a:endParaRPr lang="de-DE"/>
        </a:p>
      </dgm:t>
    </dgm:pt>
    <dgm:pt modelId="{F7A65A02-2CAB-4F4E-8DFB-63744B732D5C}">
      <dgm:prSet/>
      <dgm:spPr/>
      <dgm:t>
        <a:bodyPr/>
        <a:lstStyle/>
        <a:p>
          <a:pPr rtl="0"/>
          <a:r>
            <a:rPr lang="en-US" b="1" baseline="0"/>
            <a:t>Fase 1: </a:t>
          </a:r>
          <a:r>
            <a:rPr lang="en-US" baseline="0"/>
            <a:t>Analisi del servizio di supply chain</a:t>
          </a:r>
          <a:endParaRPr lang="de-DE"/>
        </a:p>
      </dgm:t>
    </dgm:pt>
    <dgm:pt modelId="{17F3D8B2-A03C-49C9-8C0D-3523E16E90D9}" type="parTrans" cxnId="{DB349741-0A3E-4A88-9420-7B31D449A726}">
      <dgm:prSet/>
      <dgm:spPr/>
      <dgm:t>
        <a:bodyPr/>
        <a:lstStyle/>
        <a:p>
          <a:endParaRPr lang="de-DE"/>
        </a:p>
      </dgm:t>
    </dgm:pt>
    <dgm:pt modelId="{79D4CB9C-04B1-4EC1-BB4B-5D9039C1F59E}" type="sibTrans" cxnId="{DB349741-0A3E-4A88-9420-7B31D449A726}">
      <dgm:prSet/>
      <dgm:spPr/>
      <dgm:t>
        <a:bodyPr/>
        <a:lstStyle/>
        <a:p>
          <a:endParaRPr lang="de-DE"/>
        </a:p>
      </dgm:t>
    </dgm:pt>
    <dgm:pt modelId="{A53D3FC9-CAD2-4FB8-93EC-2B2053481232}">
      <dgm:prSet/>
      <dgm:spPr/>
      <dgm:t>
        <a:bodyPr/>
        <a:lstStyle/>
        <a:p>
          <a:pPr rtl="0"/>
          <a:r>
            <a:rPr lang="en-US" b="1" baseline="0"/>
            <a:t>Fase 2: </a:t>
          </a:r>
          <a:r>
            <a:rPr lang="en-US" baseline="0"/>
            <a:t>Analisi delle minacce informatiche dei servizi della catena di fornitura</a:t>
          </a:r>
          <a:endParaRPr lang="de-DE"/>
        </a:p>
      </dgm:t>
    </dgm:pt>
    <dgm:pt modelId="{022C3D73-45A1-4168-9FDE-1B8E16757968}" type="parTrans" cxnId="{58A26AF1-728A-47CE-9FAC-5B811298BA0E}">
      <dgm:prSet/>
      <dgm:spPr/>
      <dgm:t>
        <a:bodyPr/>
        <a:lstStyle/>
        <a:p>
          <a:endParaRPr lang="de-DE"/>
        </a:p>
      </dgm:t>
    </dgm:pt>
    <dgm:pt modelId="{9ADDBA25-B135-46FE-BF70-87EAA1B99233}" type="sibTrans" cxnId="{58A26AF1-728A-47CE-9FAC-5B811298BA0E}">
      <dgm:prSet/>
      <dgm:spPr/>
      <dgm:t>
        <a:bodyPr/>
        <a:lstStyle/>
        <a:p>
          <a:endParaRPr lang="de-DE"/>
        </a:p>
      </dgm:t>
    </dgm:pt>
    <dgm:pt modelId="{E4BCC272-63BD-42E5-BEFD-59802BFA6FE1}">
      <dgm:prSet/>
      <dgm:spPr/>
      <dgm:t>
        <a:bodyPr/>
        <a:lstStyle/>
        <a:p>
          <a:pPr rtl="0"/>
          <a:r>
            <a:rPr lang="en-US" b="1" baseline="0"/>
            <a:t>Fase 3: </a:t>
          </a:r>
        </a:p>
        <a:p>
          <a:pPr rtl="0"/>
          <a:endParaRPr lang="en-US" b="1" baseline="0"/>
        </a:p>
        <a:p>
          <a:pPr rtl="0"/>
          <a:r>
            <a:rPr lang="en-US" baseline="0"/>
            <a:t>Analisi delle vulnerabilità</a:t>
          </a:r>
          <a:endParaRPr lang="de-DE"/>
        </a:p>
      </dgm:t>
    </dgm:pt>
    <dgm:pt modelId="{EF4EF9D0-AA7B-4CF6-B8D1-CCE1DCEBE48B}" type="parTrans" cxnId="{607BB50B-407E-4DD5-9BA5-C229BA137423}">
      <dgm:prSet/>
      <dgm:spPr/>
      <dgm:t>
        <a:bodyPr/>
        <a:lstStyle/>
        <a:p>
          <a:endParaRPr lang="de-DE"/>
        </a:p>
      </dgm:t>
    </dgm:pt>
    <dgm:pt modelId="{BECED19D-C97F-4938-AAD5-04FAB0ED9029}" type="sibTrans" cxnId="{607BB50B-407E-4DD5-9BA5-C229BA137423}">
      <dgm:prSet/>
      <dgm:spPr/>
      <dgm:t>
        <a:bodyPr/>
        <a:lstStyle/>
        <a:p>
          <a:endParaRPr lang="de-DE"/>
        </a:p>
      </dgm:t>
    </dgm:pt>
    <dgm:pt modelId="{18183146-582C-44F1-99F0-80C4D97C696B}">
      <dgm:prSet/>
      <dgm:spPr/>
      <dgm:t>
        <a:bodyPr/>
        <a:lstStyle/>
        <a:p>
          <a:pPr rtl="0"/>
          <a:r>
            <a:rPr lang="en-US" b="1" baseline="0"/>
            <a:t>Passo 4: </a:t>
          </a:r>
        </a:p>
        <a:p>
          <a:pPr rtl="0"/>
          <a:endParaRPr lang="en-US" b="1" baseline="0"/>
        </a:p>
        <a:p>
          <a:pPr rtl="0"/>
          <a:r>
            <a:rPr lang="en-US" baseline="0"/>
            <a:t>Analisi dell'impatto</a:t>
          </a:r>
          <a:endParaRPr lang="de-DE"/>
        </a:p>
      </dgm:t>
    </dgm:pt>
    <dgm:pt modelId="{3D74CB34-8C92-4E83-A4AA-459D25BFA97B}" type="parTrans" cxnId="{02B71D14-3868-4854-85C5-DA15E7E13963}">
      <dgm:prSet/>
      <dgm:spPr/>
      <dgm:t>
        <a:bodyPr/>
        <a:lstStyle/>
        <a:p>
          <a:endParaRPr lang="de-DE"/>
        </a:p>
      </dgm:t>
    </dgm:pt>
    <dgm:pt modelId="{9E86004F-E0D0-4C24-A93C-E086B2E0064C}" type="sibTrans" cxnId="{02B71D14-3868-4854-85C5-DA15E7E13963}">
      <dgm:prSet/>
      <dgm:spPr/>
      <dgm:t>
        <a:bodyPr/>
        <a:lstStyle/>
        <a:p>
          <a:endParaRPr lang="de-DE"/>
        </a:p>
      </dgm:t>
    </dgm:pt>
    <dgm:pt modelId="{EBA3CAB3-56A2-4795-A012-17B25DC8A965}">
      <dgm:prSet/>
      <dgm:spPr/>
      <dgm:t>
        <a:bodyPr/>
        <a:lstStyle/>
        <a:p>
          <a:pPr rtl="0"/>
          <a:r>
            <a:rPr lang="en-US" b="1" baseline="0"/>
            <a:t>Passo 5</a:t>
          </a:r>
          <a:r>
            <a:rPr lang="en-US" baseline="0"/>
            <a:t>: </a:t>
          </a:r>
          <a:br>
            <a:rPr lang="en-US" baseline="0"/>
          </a:br>
          <a:endParaRPr lang="en-US" baseline="0"/>
        </a:p>
        <a:p>
          <a:pPr rtl="0"/>
          <a:r>
            <a:rPr lang="en-US" baseline="0"/>
            <a:t>Valutazione del rischio</a:t>
          </a:r>
          <a:endParaRPr lang="de-DE"/>
        </a:p>
      </dgm:t>
    </dgm:pt>
    <dgm:pt modelId="{ABA6F651-3F07-4B97-A621-E0997EFCDA76}" type="parTrans" cxnId="{3A69A760-5306-4AEF-A75A-CA7207A21812}">
      <dgm:prSet/>
      <dgm:spPr/>
      <dgm:t>
        <a:bodyPr/>
        <a:lstStyle/>
        <a:p>
          <a:endParaRPr lang="de-DE"/>
        </a:p>
      </dgm:t>
    </dgm:pt>
    <dgm:pt modelId="{75AD96A7-38DE-4C49-8EF4-71246FCF6C30}" type="sibTrans" cxnId="{3A69A760-5306-4AEF-A75A-CA7207A21812}">
      <dgm:prSet/>
      <dgm:spPr/>
      <dgm:t>
        <a:bodyPr/>
        <a:lstStyle/>
        <a:p>
          <a:endParaRPr lang="de-DE"/>
        </a:p>
      </dgm:t>
    </dgm:pt>
    <dgm:pt modelId="{4588D1C7-A129-4A76-B8F4-C2FD623CDF47}">
      <dgm:prSet/>
      <dgm:spPr/>
      <dgm:t>
        <a:bodyPr/>
        <a:lstStyle/>
        <a:p>
          <a:pPr rtl="0"/>
          <a:r>
            <a:rPr lang="en-US" b="1" baseline="0"/>
            <a:t>Passo 6: </a:t>
          </a:r>
          <a:br>
            <a:rPr lang="en-US" baseline="0"/>
          </a:br>
          <a:endParaRPr lang="en-US" baseline="0"/>
        </a:p>
        <a:p>
          <a:pPr rtl="0"/>
          <a:r>
            <a:rPr lang="en-US" baseline="0"/>
            <a:t>Mitigazione del rischio</a:t>
          </a:r>
          <a:endParaRPr lang="de-DE"/>
        </a:p>
      </dgm:t>
    </dgm:pt>
    <dgm:pt modelId="{5A9D1336-74A2-4621-AB21-27B64C7AB70A}" type="parTrans" cxnId="{B2F414AF-5A4D-498F-9D6A-F5F82B37C95F}">
      <dgm:prSet/>
      <dgm:spPr/>
      <dgm:t>
        <a:bodyPr/>
        <a:lstStyle/>
        <a:p>
          <a:endParaRPr lang="de-DE"/>
        </a:p>
      </dgm:t>
    </dgm:pt>
    <dgm:pt modelId="{8C1C8E38-FE4E-42A7-8ECA-409689C46DEA}" type="sibTrans" cxnId="{B2F414AF-5A4D-498F-9D6A-F5F82B37C95F}">
      <dgm:prSet/>
      <dgm:spPr/>
      <dgm:t>
        <a:bodyPr/>
        <a:lstStyle/>
        <a:p>
          <a:endParaRPr lang="de-DE"/>
        </a:p>
      </dgm:t>
    </dgm:pt>
    <dgm:pt modelId="{1BDCF177-1DC0-4EA4-A07E-C996E00AC437}" type="pres">
      <dgm:prSet presAssocID="{7286E4EA-ED41-4FCB-A5D1-59509F8ABF44}" presName="CompostProcess" presStyleCnt="0">
        <dgm:presLayoutVars>
          <dgm:dir/>
          <dgm:resizeHandles val="exact"/>
        </dgm:presLayoutVars>
      </dgm:prSet>
      <dgm:spPr/>
    </dgm:pt>
    <dgm:pt modelId="{FBE30E2A-3B0D-4FE1-A510-A057719F982F}" type="pres">
      <dgm:prSet presAssocID="{7286E4EA-ED41-4FCB-A5D1-59509F8ABF44}" presName="arrow" presStyleLbl="bgShp" presStyleIdx="0" presStyleCnt="1"/>
      <dgm:spPr/>
    </dgm:pt>
    <dgm:pt modelId="{8E62DF81-01EB-4EF6-99C8-DBDAE4C1F100}" type="pres">
      <dgm:prSet presAssocID="{7286E4EA-ED41-4FCB-A5D1-59509F8ABF44}" presName="linearProcess" presStyleCnt="0"/>
      <dgm:spPr/>
    </dgm:pt>
    <dgm:pt modelId="{75F319F9-0094-4A35-95E2-2501B86CDAAE}" type="pres">
      <dgm:prSet presAssocID="{572C561C-B7B9-4488-B2A8-18F33D093ED0}" presName="textNode" presStyleLbl="node1" presStyleIdx="0" presStyleCnt="7">
        <dgm:presLayoutVars>
          <dgm:bulletEnabled val="1"/>
        </dgm:presLayoutVars>
      </dgm:prSet>
      <dgm:spPr/>
    </dgm:pt>
    <dgm:pt modelId="{77D95A4C-9DE1-4AC4-A78C-0B5080687994}" type="pres">
      <dgm:prSet presAssocID="{ABB12BF5-D3D0-4936-98B7-76ACAE9AC3E2}" presName="sibTrans" presStyleCnt="0"/>
      <dgm:spPr/>
    </dgm:pt>
    <dgm:pt modelId="{3BDC6492-61DE-464E-8256-855196EC9BB8}" type="pres">
      <dgm:prSet presAssocID="{F7A65A02-2CAB-4F4E-8DFB-63744B732D5C}" presName="textNode" presStyleLbl="node1" presStyleIdx="1" presStyleCnt="7">
        <dgm:presLayoutVars>
          <dgm:bulletEnabled val="1"/>
        </dgm:presLayoutVars>
      </dgm:prSet>
      <dgm:spPr/>
    </dgm:pt>
    <dgm:pt modelId="{7AD3F969-69CC-4FE4-80EF-6EF2434EE757}" type="pres">
      <dgm:prSet presAssocID="{79D4CB9C-04B1-4EC1-BB4B-5D9039C1F59E}" presName="sibTrans" presStyleCnt="0"/>
      <dgm:spPr/>
    </dgm:pt>
    <dgm:pt modelId="{B9F7136A-7C5A-4651-8857-06DCA237744F}" type="pres">
      <dgm:prSet presAssocID="{A53D3FC9-CAD2-4FB8-93EC-2B2053481232}" presName="textNode" presStyleLbl="node1" presStyleIdx="2" presStyleCnt="7">
        <dgm:presLayoutVars>
          <dgm:bulletEnabled val="1"/>
        </dgm:presLayoutVars>
      </dgm:prSet>
      <dgm:spPr/>
    </dgm:pt>
    <dgm:pt modelId="{3C14C300-192D-4EFE-8F15-67DC9E728CE2}" type="pres">
      <dgm:prSet presAssocID="{9ADDBA25-B135-46FE-BF70-87EAA1B99233}" presName="sibTrans" presStyleCnt="0"/>
      <dgm:spPr/>
    </dgm:pt>
    <dgm:pt modelId="{F03453F2-6539-4350-A382-1E72AFDC8467}" type="pres">
      <dgm:prSet presAssocID="{E4BCC272-63BD-42E5-BEFD-59802BFA6FE1}" presName="textNode" presStyleLbl="node1" presStyleIdx="3" presStyleCnt="7">
        <dgm:presLayoutVars>
          <dgm:bulletEnabled val="1"/>
        </dgm:presLayoutVars>
      </dgm:prSet>
      <dgm:spPr/>
    </dgm:pt>
    <dgm:pt modelId="{8CC18A30-568D-4CBC-925F-CE6E85CFCA00}" type="pres">
      <dgm:prSet presAssocID="{BECED19D-C97F-4938-AAD5-04FAB0ED9029}" presName="sibTrans" presStyleCnt="0"/>
      <dgm:spPr/>
    </dgm:pt>
    <dgm:pt modelId="{174FE1E8-2E1E-44BF-896F-013F98D618A3}" type="pres">
      <dgm:prSet presAssocID="{18183146-582C-44F1-99F0-80C4D97C696B}" presName="textNode" presStyleLbl="node1" presStyleIdx="4" presStyleCnt="7">
        <dgm:presLayoutVars>
          <dgm:bulletEnabled val="1"/>
        </dgm:presLayoutVars>
      </dgm:prSet>
      <dgm:spPr/>
    </dgm:pt>
    <dgm:pt modelId="{B1C444D9-01C2-4398-ACF0-9DDB53227DD8}" type="pres">
      <dgm:prSet presAssocID="{9E86004F-E0D0-4C24-A93C-E086B2E0064C}" presName="sibTrans" presStyleCnt="0"/>
      <dgm:spPr/>
    </dgm:pt>
    <dgm:pt modelId="{9705B71C-4967-4D44-9EE5-D95DA8357D44}" type="pres">
      <dgm:prSet presAssocID="{EBA3CAB3-56A2-4795-A012-17B25DC8A965}" presName="textNode" presStyleLbl="node1" presStyleIdx="5" presStyleCnt="7">
        <dgm:presLayoutVars>
          <dgm:bulletEnabled val="1"/>
        </dgm:presLayoutVars>
      </dgm:prSet>
      <dgm:spPr/>
    </dgm:pt>
    <dgm:pt modelId="{0AE10A26-4299-41D9-B951-B2AF2532A594}" type="pres">
      <dgm:prSet presAssocID="{75AD96A7-38DE-4C49-8EF4-71246FCF6C30}" presName="sibTrans" presStyleCnt="0"/>
      <dgm:spPr/>
    </dgm:pt>
    <dgm:pt modelId="{4ECA22D7-35CA-4E1F-AE38-E1F657594B61}" type="pres">
      <dgm:prSet presAssocID="{4588D1C7-A129-4A76-B8F4-C2FD623CDF47}" presName="textNode" presStyleLbl="node1" presStyleIdx="6" presStyleCnt="7">
        <dgm:presLayoutVars>
          <dgm:bulletEnabled val="1"/>
        </dgm:presLayoutVars>
      </dgm:prSet>
      <dgm:spPr/>
    </dgm:pt>
  </dgm:ptLst>
  <dgm:cxnLst>
    <dgm:cxn modelId="{006B6106-CC34-4547-B079-CDD15B9E3B53}" type="presOf" srcId="{E4BCC272-63BD-42E5-BEFD-59802BFA6FE1}" destId="{F03453F2-6539-4350-A382-1E72AFDC8467}" srcOrd="0" destOrd="0" presId="urn:microsoft.com/office/officeart/2005/8/layout/hProcess9"/>
    <dgm:cxn modelId="{607BB50B-407E-4DD5-9BA5-C229BA137423}" srcId="{7286E4EA-ED41-4FCB-A5D1-59509F8ABF44}" destId="{E4BCC272-63BD-42E5-BEFD-59802BFA6FE1}" srcOrd="3" destOrd="0" parTransId="{EF4EF9D0-AA7B-4CF6-B8D1-CCE1DCEBE48B}" sibTransId="{BECED19D-C97F-4938-AAD5-04FAB0ED9029}"/>
    <dgm:cxn modelId="{1875690F-2505-404B-8275-60E82106A886}" type="presOf" srcId="{572C561C-B7B9-4488-B2A8-18F33D093ED0}" destId="{75F319F9-0094-4A35-95E2-2501B86CDAAE}" srcOrd="0" destOrd="0" presId="urn:microsoft.com/office/officeart/2005/8/layout/hProcess9"/>
    <dgm:cxn modelId="{02B71D14-3868-4854-85C5-DA15E7E13963}" srcId="{7286E4EA-ED41-4FCB-A5D1-59509F8ABF44}" destId="{18183146-582C-44F1-99F0-80C4D97C696B}" srcOrd="4" destOrd="0" parTransId="{3D74CB34-8C92-4E83-A4AA-459D25BFA97B}" sibTransId="{9E86004F-E0D0-4C24-A93C-E086B2E0064C}"/>
    <dgm:cxn modelId="{FE6FA335-AD21-49DF-BCF2-3F7097802AC7}" srcId="{7286E4EA-ED41-4FCB-A5D1-59509F8ABF44}" destId="{572C561C-B7B9-4488-B2A8-18F33D093ED0}" srcOrd="0" destOrd="0" parTransId="{CCA7FDB9-F5C1-4A2F-8876-5798CAAB5882}" sibTransId="{ABB12BF5-D3D0-4936-98B7-76ACAE9AC3E2}"/>
    <dgm:cxn modelId="{3A69A760-5306-4AEF-A75A-CA7207A21812}" srcId="{7286E4EA-ED41-4FCB-A5D1-59509F8ABF44}" destId="{EBA3CAB3-56A2-4795-A012-17B25DC8A965}" srcOrd="5" destOrd="0" parTransId="{ABA6F651-3F07-4B97-A621-E0997EFCDA76}" sibTransId="{75AD96A7-38DE-4C49-8EF4-71246FCF6C30}"/>
    <dgm:cxn modelId="{DB349741-0A3E-4A88-9420-7B31D449A726}" srcId="{7286E4EA-ED41-4FCB-A5D1-59509F8ABF44}" destId="{F7A65A02-2CAB-4F4E-8DFB-63744B732D5C}" srcOrd="1" destOrd="0" parTransId="{17F3D8B2-A03C-49C9-8C0D-3523E16E90D9}" sibTransId="{79D4CB9C-04B1-4EC1-BB4B-5D9039C1F59E}"/>
    <dgm:cxn modelId="{FD26B24B-80BF-4D1C-99C6-73233E482586}" type="presOf" srcId="{7286E4EA-ED41-4FCB-A5D1-59509F8ABF44}" destId="{1BDCF177-1DC0-4EA4-A07E-C996E00AC437}" srcOrd="0" destOrd="0" presId="urn:microsoft.com/office/officeart/2005/8/layout/hProcess9"/>
    <dgm:cxn modelId="{62F02B5A-FEAB-45DE-BE1C-5963E682FA56}" type="presOf" srcId="{18183146-582C-44F1-99F0-80C4D97C696B}" destId="{174FE1E8-2E1E-44BF-896F-013F98D618A3}" srcOrd="0" destOrd="0" presId="urn:microsoft.com/office/officeart/2005/8/layout/hProcess9"/>
    <dgm:cxn modelId="{38B314AD-1F48-4D8C-BD99-78B8F4E253D5}" type="presOf" srcId="{4588D1C7-A129-4A76-B8F4-C2FD623CDF47}" destId="{4ECA22D7-35CA-4E1F-AE38-E1F657594B61}" srcOrd="0" destOrd="0" presId="urn:microsoft.com/office/officeart/2005/8/layout/hProcess9"/>
    <dgm:cxn modelId="{B2F414AF-5A4D-498F-9D6A-F5F82B37C95F}" srcId="{7286E4EA-ED41-4FCB-A5D1-59509F8ABF44}" destId="{4588D1C7-A129-4A76-B8F4-C2FD623CDF47}" srcOrd="6" destOrd="0" parTransId="{5A9D1336-74A2-4621-AB21-27B64C7AB70A}" sibTransId="{8C1C8E38-FE4E-42A7-8ECA-409689C46DEA}"/>
    <dgm:cxn modelId="{99CDFEBF-0337-4FB9-8156-F4D916408265}" type="presOf" srcId="{F7A65A02-2CAB-4F4E-8DFB-63744B732D5C}" destId="{3BDC6492-61DE-464E-8256-855196EC9BB8}" srcOrd="0" destOrd="0" presId="urn:microsoft.com/office/officeart/2005/8/layout/hProcess9"/>
    <dgm:cxn modelId="{EC0D22C6-A76F-4067-B572-A68F5224CC66}" type="presOf" srcId="{EBA3CAB3-56A2-4795-A012-17B25DC8A965}" destId="{9705B71C-4967-4D44-9EE5-D95DA8357D44}" srcOrd="0" destOrd="0" presId="urn:microsoft.com/office/officeart/2005/8/layout/hProcess9"/>
    <dgm:cxn modelId="{B9B83CF0-3F0E-423F-BCFF-02CA32421775}" type="presOf" srcId="{A53D3FC9-CAD2-4FB8-93EC-2B2053481232}" destId="{B9F7136A-7C5A-4651-8857-06DCA237744F}" srcOrd="0" destOrd="0" presId="urn:microsoft.com/office/officeart/2005/8/layout/hProcess9"/>
    <dgm:cxn modelId="{58A26AF1-728A-47CE-9FAC-5B811298BA0E}" srcId="{7286E4EA-ED41-4FCB-A5D1-59509F8ABF44}" destId="{A53D3FC9-CAD2-4FB8-93EC-2B2053481232}" srcOrd="2" destOrd="0" parTransId="{022C3D73-45A1-4168-9FDE-1B8E16757968}" sibTransId="{9ADDBA25-B135-46FE-BF70-87EAA1B99233}"/>
    <dgm:cxn modelId="{2084211D-7BFA-48F1-97E2-3B19A92F163A}" type="presParOf" srcId="{1BDCF177-1DC0-4EA4-A07E-C996E00AC437}" destId="{FBE30E2A-3B0D-4FE1-A510-A057719F982F}" srcOrd="0" destOrd="0" presId="urn:microsoft.com/office/officeart/2005/8/layout/hProcess9"/>
    <dgm:cxn modelId="{C035131F-4073-4E9B-87AF-BDAD113A1E39}" type="presParOf" srcId="{1BDCF177-1DC0-4EA4-A07E-C996E00AC437}" destId="{8E62DF81-01EB-4EF6-99C8-DBDAE4C1F100}" srcOrd="1" destOrd="0" presId="urn:microsoft.com/office/officeart/2005/8/layout/hProcess9"/>
    <dgm:cxn modelId="{CD90125E-493C-4581-BA79-0BAF5E1A271E}" type="presParOf" srcId="{8E62DF81-01EB-4EF6-99C8-DBDAE4C1F100}" destId="{75F319F9-0094-4A35-95E2-2501B86CDAAE}" srcOrd="0" destOrd="0" presId="urn:microsoft.com/office/officeart/2005/8/layout/hProcess9"/>
    <dgm:cxn modelId="{4A003752-9137-493D-92CB-DD39673A6B82}" type="presParOf" srcId="{8E62DF81-01EB-4EF6-99C8-DBDAE4C1F100}" destId="{77D95A4C-9DE1-4AC4-A78C-0B5080687994}" srcOrd="1" destOrd="0" presId="urn:microsoft.com/office/officeart/2005/8/layout/hProcess9"/>
    <dgm:cxn modelId="{98CA3861-45D3-44E3-B6AB-C130852B8969}" type="presParOf" srcId="{8E62DF81-01EB-4EF6-99C8-DBDAE4C1F100}" destId="{3BDC6492-61DE-464E-8256-855196EC9BB8}" srcOrd="2" destOrd="0" presId="urn:microsoft.com/office/officeart/2005/8/layout/hProcess9"/>
    <dgm:cxn modelId="{C466505A-1C2C-4EA2-A7C8-E2CDC42F24F1}" type="presParOf" srcId="{8E62DF81-01EB-4EF6-99C8-DBDAE4C1F100}" destId="{7AD3F969-69CC-4FE4-80EF-6EF2434EE757}" srcOrd="3" destOrd="0" presId="urn:microsoft.com/office/officeart/2005/8/layout/hProcess9"/>
    <dgm:cxn modelId="{3935EA12-640E-49C8-B83E-0A5D4B32F029}" type="presParOf" srcId="{8E62DF81-01EB-4EF6-99C8-DBDAE4C1F100}" destId="{B9F7136A-7C5A-4651-8857-06DCA237744F}" srcOrd="4" destOrd="0" presId="urn:microsoft.com/office/officeart/2005/8/layout/hProcess9"/>
    <dgm:cxn modelId="{C015D5C4-0B0A-48D9-9C7A-CA99D588C44D}" type="presParOf" srcId="{8E62DF81-01EB-4EF6-99C8-DBDAE4C1F100}" destId="{3C14C300-192D-4EFE-8F15-67DC9E728CE2}" srcOrd="5" destOrd="0" presId="urn:microsoft.com/office/officeart/2005/8/layout/hProcess9"/>
    <dgm:cxn modelId="{D078D5CE-62F4-4123-9E25-C16BA9CDFAA5}" type="presParOf" srcId="{8E62DF81-01EB-4EF6-99C8-DBDAE4C1F100}" destId="{F03453F2-6539-4350-A382-1E72AFDC8467}" srcOrd="6" destOrd="0" presId="urn:microsoft.com/office/officeart/2005/8/layout/hProcess9"/>
    <dgm:cxn modelId="{75384E07-08B1-4072-950D-FF0E54D02872}" type="presParOf" srcId="{8E62DF81-01EB-4EF6-99C8-DBDAE4C1F100}" destId="{8CC18A30-568D-4CBC-925F-CE6E85CFCA00}" srcOrd="7" destOrd="0" presId="urn:microsoft.com/office/officeart/2005/8/layout/hProcess9"/>
    <dgm:cxn modelId="{C14E4664-CA35-4037-B6D6-1C45E5A52518}" type="presParOf" srcId="{8E62DF81-01EB-4EF6-99C8-DBDAE4C1F100}" destId="{174FE1E8-2E1E-44BF-896F-013F98D618A3}" srcOrd="8" destOrd="0" presId="urn:microsoft.com/office/officeart/2005/8/layout/hProcess9"/>
    <dgm:cxn modelId="{26909756-0E2E-4F4B-A9D2-A39DB9B1D9C7}" type="presParOf" srcId="{8E62DF81-01EB-4EF6-99C8-DBDAE4C1F100}" destId="{B1C444D9-01C2-4398-ACF0-9DDB53227DD8}" srcOrd="9" destOrd="0" presId="urn:microsoft.com/office/officeart/2005/8/layout/hProcess9"/>
    <dgm:cxn modelId="{1B597D20-5D6F-4767-94CB-7ECC23619661}" type="presParOf" srcId="{8E62DF81-01EB-4EF6-99C8-DBDAE4C1F100}" destId="{9705B71C-4967-4D44-9EE5-D95DA8357D44}" srcOrd="10" destOrd="0" presId="urn:microsoft.com/office/officeart/2005/8/layout/hProcess9"/>
    <dgm:cxn modelId="{57F31304-F090-4A5E-9588-926DA95FBC54}" type="presParOf" srcId="{8E62DF81-01EB-4EF6-99C8-DBDAE4C1F100}" destId="{0AE10A26-4299-41D9-B951-B2AF2532A594}" srcOrd="11" destOrd="0" presId="urn:microsoft.com/office/officeart/2005/8/layout/hProcess9"/>
    <dgm:cxn modelId="{A243DE33-CA22-4811-A8E0-12F4CF23DC81}" type="presParOf" srcId="{8E62DF81-01EB-4EF6-99C8-DBDAE4C1F100}" destId="{4ECA22D7-35CA-4E1F-AE38-E1F657594B61}" srcOrd="1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20235B-BCF1-5348-B064-0485D7EFD9B2}">
      <dsp:nvSpPr>
        <dsp:cNvPr id="0" name=""/>
        <dsp:cNvSpPr/>
      </dsp:nvSpPr>
      <dsp:spPr>
        <a:xfrm>
          <a:off x="3879862" y="1902635"/>
          <a:ext cx="184137" cy="806698"/>
        </a:xfrm>
        <a:custGeom>
          <a:avLst/>
          <a:gdLst/>
          <a:ahLst/>
          <a:cxnLst/>
          <a:rect l="0" t="0" r="0" b="0"/>
          <a:pathLst>
            <a:path>
              <a:moveTo>
                <a:pt x="184137" y="0"/>
              </a:moveTo>
              <a:lnTo>
                <a:pt x="184137" y="806698"/>
              </a:lnTo>
              <a:lnTo>
                <a:pt x="0" y="80669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55E4AC-64B1-2745-B56F-615F3149012D}">
      <dsp:nvSpPr>
        <dsp:cNvPr id="0" name=""/>
        <dsp:cNvSpPr/>
      </dsp:nvSpPr>
      <dsp:spPr>
        <a:xfrm>
          <a:off x="4064000" y="1902635"/>
          <a:ext cx="3182949" cy="1613396"/>
        </a:xfrm>
        <a:custGeom>
          <a:avLst/>
          <a:gdLst/>
          <a:ahLst/>
          <a:cxnLst/>
          <a:rect l="0" t="0" r="0" b="0"/>
          <a:pathLst>
            <a:path>
              <a:moveTo>
                <a:pt x="0" y="0"/>
              </a:moveTo>
              <a:lnTo>
                <a:pt x="0" y="1429258"/>
              </a:lnTo>
              <a:lnTo>
                <a:pt x="3182949" y="1429258"/>
              </a:lnTo>
              <a:lnTo>
                <a:pt x="3182949" y="161339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3E31C6-1DF9-634C-839A-B8E15A0F1CF7}">
      <dsp:nvSpPr>
        <dsp:cNvPr id="0" name=""/>
        <dsp:cNvSpPr/>
      </dsp:nvSpPr>
      <dsp:spPr>
        <a:xfrm>
          <a:off x="4064000" y="1902635"/>
          <a:ext cx="1060983" cy="1613396"/>
        </a:xfrm>
        <a:custGeom>
          <a:avLst/>
          <a:gdLst/>
          <a:ahLst/>
          <a:cxnLst/>
          <a:rect l="0" t="0" r="0" b="0"/>
          <a:pathLst>
            <a:path>
              <a:moveTo>
                <a:pt x="0" y="0"/>
              </a:moveTo>
              <a:lnTo>
                <a:pt x="0" y="1429258"/>
              </a:lnTo>
              <a:lnTo>
                <a:pt x="1060983" y="1429258"/>
              </a:lnTo>
              <a:lnTo>
                <a:pt x="1060983" y="161339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6F00CC-498F-954A-A0CA-590841803818}">
      <dsp:nvSpPr>
        <dsp:cNvPr id="0" name=""/>
        <dsp:cNvSpPr/>
      </dsp:nvSpPr>
      <dsp:spPr>
        <a:xfrm>
          <a:off x="3003016" y="1902635"/>
          <a:ext cx="1060983" cy="1613396"/>
        </a:xfrm>
        <a:custGeom>
          <a:avLst/>
          <a:gdLst/>
          <a:ahLst/>
          <a:cxnLst/>
          <a:rect l="0" t="0" r="0" b="0"/>
          <a:pathLst>
            <a:path>
              <a:moveTo>
                <a:pt x="1060983" y="0"/>
              </a:moveTo>
              <a:lnTo>
                <a:pt x="1060983" y="1429258"/>
              </a:lnTo>
              <a:lnTo>
                <a:pt x="0" y="1429258"/>
              </a:lnTo>
              <a:lnTo>
                <a:pt x="0" y="161339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8F3FC0-AE92-804F-BD27-551B2D98AAC3}">
      <dsp:nvSpPr>
        <dsp:cNvPr id="0" name=""/>
        <dsp:cNvSpPr/>
      </dsp:nvSpPr>
      <dsp:spPr>
        <a:xfrm>
          <a:off x="881050" y="1902635"/>
          <a:ext cx="3182949" cy="1613396"/>
        </a:xfrm>
        <a:custGeom>
          <a:avLst/>
          <a:gdLst/>
          <a:ahLst/>
          <a:cxnLst/>
          <a:rect l="0" t="0" r="0" b="0"/>
          <a:pathLst>
            <a:path>
              <a:moveTo>
                <a:pt x="3182949" y="0"/>
              </a:moveTo>
              <a:lnTo>
                <a:pt x="3182949" y="1429258"/>
              </a:lnTo>
              <a:lnTo>
                <a:pt x="0" y="1429258"/>
              </a:lnTo>
              <a:lnTo>
                <a:pt x="0" y="161339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E87A59-7550-044A-809F-6006EB7688CB}">
      <dsp:nvSpPr>
        <dsp:cNvPr id="0" name=""/>
        <dsp:cNvSpPr/>
      </dsp:nvSpPr>
      <dsp:spPr>
        <a:xfrm>
          <a:off x="3187154" y="1025789"/>
          <a:ext cx="1753691" cy="87684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General Policy </a:t>
          </a:r>
        </a:p>
      </dsp:txBody>
      <dsp:txXfrm>
        <a:off x="3187154" y="1025789"/>
        <a:ext cx="1753691" cy="876845"/>
      </dsp:txXfrm>
    </dsp:sp>
    <dsp:sp modelId="{BCE22224-A9A7-9148-997A-B2ADB111CCE4}">
      <dsp:nvSpPr>
        <dsp:cNvPr id="0" name=""/>
        <dsp:cNvSpPr/>
      </dsp:nvSpPr>
      <dsp:spPr>
        <a:xfrm>
          <a:off x="4204" y="3516031"/>
          <a:ext cx="1753691" cy="87684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Security Procedure (SP1)</a:t>
          </a:r>
        </a:p>
      </dsp:txBody>
      <dsp:txXfrm>
        <a:off x="4204" y="3516031"/>
        <a:ext cx="1753691" cy="876845"/>
      </dsp:txXfrm>
    </dsp:sp>
    <dsp:sp modelId="{C487F14B-4695-4E43-88A3-BB4F80F51E0B}">
      <dsp:nvSpPr>
        <dsp:cNvPr id="0" name=""/>
        <dsp:cNvSpPr/>
      </dsp:nvSpPr>
      <dsp:spPr>
        <a:xfrm>
          <a:off x="2126170" y="3516031"/>
          <a:ext cx="1753691" cy="87684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Security Procedure (SP2)</a:t>
          </a:r>
        </a:p>
      </dsp:txBody>
      <dsp:txXfrm>
        <a:off x="2126170" y="3516031"/>
        <a:ext cx="1753691" cy="876845"/>
      </dsp:txXfrm>
    </dsp:sp>
    <dsp:sp modelId="{214FE4E3-6A44-8140-BEEB-2036473DAE61}">
      <dsp:nvSpPr>
        <dsp:cNvPr id="0" name=""/>
        <dsp:cNvSpPr/>
      </dsp:nvSpPr>
      <dsp:spPr>
        <a:xfrm>
          <a:off x="4248137" y="3516031"/>
          <a:ext cx="1753691" cy="87684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a:t>
          </a:r>
        </a:p>
      </dsp:txBody>
      <dsp:txXfrm>
        <a:off x="4248137" y="3516031"/>
        <a:ext cx="1753691" cy="876845"/>
      </dsp:txXfrm>
    </dsp:sp>
    <dsp:sp modelId="{A53C200C-D929-DE46-8BB6-EAE77763218E}">
      <dsp:nvSpPr>
        <dsp:cNvPr id="0" name=""/>
        <dsp:cNvSpPr/>
      </dsp:nvSpPr>
      <dsp:spPr>
        <a:xfrm>
          <a:off x="6370104" y="3516031"/>
          <a:ext cx="1753691" cy="87684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Security Procedure (</a:t>
          </a:r>
          <a:r>
            <a:rPr lang="en-GB" sz="2000" kern="1200" dirty="0" err="1"/>
            <a:t>SPn</a:t>
          </a:r>
          <a:r>
            <a:rPr lang="en-GB" sz="2000" kern="1200" dirty="0"/>
            <a:t>)</a:t>
          </a:r>
        </a:p>
      </dsp:txBody>
      <dsp:txXfrm>
        <a:off x="6370104" y="3516031"/>
        <a:ext cx="1753691" cy="876845"/>
      </dsp:txXfrm>
    </dsp:sp>
    <dsp:sp modelId="{EFB4CBC5-8C79-AA4F-A390-24371BCD1319}">
      <dsp:nvSpPr>
        <dsp:cNvPr id="0" name=""/>
        <dsp:cNvSpPr/>
      </dsp:nvSpPr>
      <dsp:spPr>
        <a:xfrm>
          <a:off x="1382307" y="2270910"/>
          <a:ext cx="2497554" cy="87684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Specific Policies</a:t>
          </a:r>
        </a:p>
        <a:p>
          <a:pPr marL="0" lvl="0" indent="0" algn="ctr" defTabSz="889000">
            <a:lnSpc>
              <a:spcPct val="90000"/>
            </a:lnSpc>
            <a:spcBef>
              <a:spcPct val="0"/>
            </a:spcBef>
            <a:spcAft>
              <a:spcPct val="35000"/>
            </a:spcAft>
            <a:buNone/>
          </a:pPr>
          <a:r>
            <a:rPr lang="en-GB" sz="2000" kern="1200" dirty="0"/>
            <a:t> (e.g. BCP, DRP)  </a:t>
          </a:r>
        </a:p>
      </dsp:txBody>
      <dsp:txXfrm>
        <a:off x="1382307" y="2270910"/>
        <a:ext cx="2497554" cy="8768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4045CA-E3FA-4D86-A415-11AA40883504}">
      <dsp:nvSpPr>
        <dsp:cNvPr id="0" name=""/>
        <dsp:cNvSpPr/>
      </dsp:nvSpPr>
      <dsp:spPr>
        <a:xfrm rot="5400000">
          <a:off x="3956727" y="-1364449"/>
          <a:ext cx="2017868" cy="4746767"/>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rtl="0">
            <a:lnSpc>
              <a:spcPct val="90000"/>
            </a:lnSpc>
            <a:spcBef>
              <a:spcPct val="0"/>
            </a:spcBef>
            <a:spcAft>
              <a:spcPct val="15000"/>
            </a:spcAft>
            <a:buChar char="•"/>
          </a:pPr>
          <a:r>
            <a:rPr lang="en-US" sz="1800" kern="1200">
              <a:latin typeface="Verdana" panose="020B0604030504040204" pitchFamily="34" charset="0"/>
              <a:ea typeface="Verdana" panose="020B0604030504040204" pitchFamily="34" charset="0"/>
              <a:cs typeface="Verdana" panose="020B0604030504040204" pitchFamily="34" charset="0"/>
            </a:rPr>
            <a:t>…but </a:t>
          </a:r>
          <a:r>
            <a:rPr lang="en-US" sz="1800" kern="1200">
              <a:solidFill>
                <a:srgbClr val="C00000"/>
              </a:solidFill>
              <a:latin typeface="Verdana" panose="020B0604030504040204" pitchFamily="34" charset="0"/>
              <a:ea typeface="Verdana" panose="020B0604030504040204" pitchFamily="34" charset="0"/>
              <a:cs typeface="Verdana" panose="020B0604030504040204" pitchFamily="34" charset="0"/>
            </a:rPr>
            <a:t>not a specific methodology </a:t>
          </a:r>
          <a:endParaRPr lang="el-GR" sz="1800" kern="1200">
            <a:solidFill>
              <a:srgbClr val="C00000"/>
            </a:solidFill>
            <a:latin typeface="Verdana" panose="020B0604030504040204" pitchFamily="34" charset="0"/>
            <a:ea typeface="Verdana" panose="020B0604030504040204" pitchFamily="34" charset="0"/>
            <a:cs typeface="Verdana" panose="020B0604030504040204" pitchFamily="34" charset="0"/>
          </a:endParaRPr>
        </a:p>
        <a:p>
          <a:pPr marL="171450" lvl="1" indent="-171450" algn="l" defTabSz="800100" rtl="0">
            <a:lnSpc>
              <a:spcPct val="90000"/>
            </a:lnSpc>
            <a:spcBef>
              <a:spcPct val="0"/>
            </a:spcBef>
            <a:spcAft>
              <a:spcPct val="15000"/>
            </a:spcAft>
            <a:buChar char="•"/>
          </a:pPr>
          <a:r>
            <a:rPr lang="en-US" sz="1800" kern="1200">
              <a:latin typeface="Verdana" panose="020B0604030504040204" pitchFamily="34" charset="0"/>
              <a:ea typeface="Verdana" panose="020B0604030504040204" pitchFamily="34" charset="0"/>
              <a:cs typeface="Verdana" panose="020B0604030504040204" pitchFamily="34" charset="0"/>
            </a:rPr>
            <a:t>…</a:t>
          </a:r>
          <a:r>
            <a:rPr lang="en-US" sz="1800" kern="1200">
              <a:solidFill>
                <a:srgbClr val="C00000"/>
              </a:solidFill>
              <a:latin typeface="Verdana" panose="020B0604030504040204" pitchFamily="34" charset="0"/>
              <a:ea typeface="Verdana" panose="020B0604030504040204" pitchFamily="34" charset="0"/>
              <a:cs typeface="Verdana" panose="020B0604030504040204" pitchFamily="34" charset="0"/>
            </a:rPr>
            <a:t>or tool </a:t>
          </a:r>
          <a:r>
            <a:rPr lang="en-US" sz="1800" kern="1200">
              <a:latin typeface="Verdana" panose="020B0604030504040204" pitchFamily="34" charset="0"/>
              <a:ea typeface="Verdana" panose="020B0604030504040204" pitchFamily="34" charset="0"/>
              <a:cs typeface="Verdana" panose="020B0604030504040204" pitchFamily="34" charset="0"/>
            </a:rPr>
            <a:t>to assist the risk assessor</a:t>
          </a:r>
          <a:endParaRPr lang="el-GR" sz="1800" kern="1200">
            <a:latin typeface="Verdana" panose="020B0604030504040204" pitchFamily="34" charset="0"/>
            <a:ea typeface="Verdana" panose="020B0604030504040204" pitchFamily="34" charset="0"/>
            <a:cs typeface="Verdana" panose="020B0604030504040204" pitchFamily="34" charset="0"/>
          </a:endParaRPr>
        </a:p>
      </dsp:txBody>
      <dsp:txXfrm rot="-5400000">
        <a:off x="2592278" y="98504"/>
        <a:ext cx="4648263" cy="1820860"/>
      </dsp:txXfrm>
    </dsp:sp>
    <dsp:sp modelId="{7F9DEB3C-936D-4017-87DA-105CB6AE9B5A}">
      <dsp:nvSpPr>
        <dsp:cNvPr id="0" name=""/>
        <dsp:cNvSpPr/>
      </dsp:nvSpPr>
      <dsp:spPr>
        <a:xfrm>
          <a:off x="129791" y="160550"/>
          <a:ext cx="2410473" cy="170083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en-US" sz="1800" kern="1200">
              <a:latin typeface="Verdana" panose="020B0604030504040204" pitchFamily="34" charset="0"/>
              <a:ea typeface="Verdana" panose="020B0604030504040204" pitchFamily="34" charset="0"/>
              <a:cs typeface="Verdana" panose="020B0604030504040204" pitchFamily="34" charset="0"/>
            </a:rPr>
            <a:t>ISO 28001 is a guide for SC security management</a:t>
          </a:r>
          <a:endParaRPr lang="el-GR" sz="1800" kern="1200">
            <a:latin typeface="Verdana" panose="020B0604030504040204" pitchFamily="34" charset="0"/>
            <a:ea typeface="Verdana" panose="020B0604030504040204" pitchFamily="34" charset="0"/>
            <a:cs typeface="Verdana" panose="020B0604030504040204" pitchFamily="34" charset="0"/>
          </a:endParaRPr>
        </a:p>
      </dsp:txBody>
      <dsp:txXfrm>
        <a:off x="212819" y="243578"/>
        <a:ext cx="2244417" cy="1534780"/>
      </dsp:txXfrm>
    </dsp:sp>
    <dsp:sp modelId="{4F126536-5BC0-4D27-8DB1-A01451295F6B}">
      <dsp:nvSpPr>
        <dsp:cNvPr id="0" name=""/>
        <dsp:cNvSpPr/>
      </dsp:nvSpPr>
      <dsp:spPr>
        <a:xfrm rot="5400000">
          <a:off x="3962494" y="781569"/>
          <a:ext cx="2017868" cy="4746767"/>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rtl="0">
            <a:lnSpc>
              <a:spcPct val="90000"/>
            </a:lnSpc>
            <a:spcBef>
              <a:spcPct val="0"/>
            </a:spcBef>
            <a:spcAft>
              <a:spcPct val="15000"/>
            </a:spcAft>
            <a:buChar char="•"/>
          </a:pPr>
          <a:r>
            <a:rPr lang="en-US" sz="1800" kern="1200">
              <a:latin typeface="Verdana" panose="020B0604030504040204" pitchFamily="34" charset="0"/>
              <a:ea typeface="Verdana" panose="020B0604030504040204" pitchFamily="34" charset="0"/>
              <a:cs typeface="Verdana" panose="020B0604030504040204" pitchFamily="34" charset="0"/>
            </a:rPr>
            <a:t>ISO28001 (or any existing RA methodology) </a:t>
          </a:r>
          <a:r>
            <a:rPr lang="en-US" sz="1800" kern="1200">
              <a:solidFill>
                <a:srgbClr val="C00000"/>
              </a:solidFill>
              <a:latin typeface="Verdana" panose="020B0604030504040204" pitchFamily="34" charset="0"/>
              <a:ea typeface="Verdana" panose="020B0604030504040204" pitchFamily="34" charset="0"/>
              <a:cs typeface="Verdana" panose="020B0604030504040204" pitchFamily="34" charset="0"/>
            </a:rPr>
            <a:t>does not define ways to assess dependencies </a:t>
          </a:r>
          <a:r>
            <a:rPr lang="en-US" sz="1800" kern="1200">
              <a:latin typeface="Verdana" panose="020B0604030504040204" pitchFamily="34" charset="0"/>
              <a:ea typeface="Verdana" panose="020B0604030504040204" pitchFamily="34" charset="0"/>
              <a:cs typeface="Verdana" panose="020B0604030504040204" pitchFamily="34" charset="0"/>
            </a:rPr>
            <a:t>within </a:t>
          </a:r>
          <a:r>
            <a:rPr lang="en-US" sz="1800" kern="1200" err="1">
              <a:latin typeface="Verdana" panose="020B0604030504040204" pitchFamily="34" charset="0"/>
              <a:ea typeface="Verdana" panose="020B0604030504040204" pitchFamily="34" charset="0"/>
              <a:cs typeface="Verdana" panose="020B0604030504040204" pitchFamily="34" charset="0"/>
            </a:rPr>
            <a:t>SCs</a:t>
          </a:r>
          <a:endParaRPr lang="en-US" sz="1800" kern="1200">
            <a:latin typeface="Verdana" panose="020B0604030504040204" pitchFamily="34" charset="0"/>
            <a:ea typeface="Verdana" panose="020B0604030504040204" pitchFamily="34" charset="0"/>
            <a:cs typeface="Verdana" panose="020B0604030504040204" pitchFamily="34" charset="0"/>
          </a:endParaRPr>
        </a:p>
        <a:p>
          <a:pPr marL="171450" lvl="1" indent="-171450" algn="l" defTabSz="800100" rtl="0">
            <a:lnSpc>
              <a:spcPct val="90000"/>
            </a:lnSpc>
            <a:spcBef>
              <a:spcPct val="0"/>
            </a:spcBef>
            <a:spcAft>
              <a:spcPct val="15000"/>
            </a:spcAft>
            <a:buChar char="•"/>
          </a:pPr>
          <a:r>
            <a:rPr lang="en-US" sz="1800" kern="1200">
              <a:latin typeface="Verdana" panose="020B0604030504040204" pitchFamily="34" charset="0"/>
              <a:ea typeface="Verdana" panose="020B0604030504040204" pitchFamily="34" charset="0"/>
              <a:cs typeface="Verdana" panose="020B0604030504040204" pitchFamily="34" charset="0"/>
            </a:rPr>
            <a:t>… and eventually assess the </a:t>
          </a:r>
          <a:r>
            <a:rPr lang="en-US" sz="1800" i="1" kern="1200">
              <a:solidFill>
                <a:srgbClr val="C00000"/>
              </a:solidFill>
              <a:latin typeface="Verdana" panose="020B0604030504040204" pitchFamily="34" charset="0"/>
              <a:ea typeface="Verdana" panose="020B0604030504040204" pitchFamily="34" charset="0"/>
              <a:cs typeface="Verdana" panose="020B0604030504040204" pitchFamily="34" charset="0"/>
            </a:rPr>
            <a:t>cascading risks </a:t>
          </a:r>
          <a:r>
            <a:rPr lang="en-US" sz="1800" kern="1200">
              <a:solidFill>
                <a:srgbClr val="C00000"/>
              </a:solidFill>
              <a:latin typeface="Verdana" panose="020B0604030504040204" pitchFamily="34" charset="0"/>
              <a:ea typeface="Verdana" panose="020B0604030504040204" pitchFamily="34" charset="0"/>
              <a:cs typeface="Verdana" panose="020B0604030504040204" pitchFamily="34" charset="0"/>
            </a:rPr>
            <a:t>within a Supply Chain</a:t>
          </a:r>
          <a:endParaRPr lang="el-GR" sz="1800" kern="1200">
            <a:solidFill>
              <a:srgbClr val="C00000"/>
            </a:solidFill>
            <a:latin typeface="Verdana" panose="020B0604030504040204" pitchFamily="34" charset="0"/>
            <a:ea typeface="Verdana" panose="020B0604030504040204" pitchFamily="34" charset="0"/>
            <a:cs typeface="Verdana" panose="020B0604030504040204" pitchFamily="34" charset="0"/>
          </a:endParaRPr>
        </a:p>
      </dsp:txBody>
      <dsp:txXfrm rot="-5400000">
        <a:off x="2598045" y="2244522"/>
        <a:ext cx="4648263" cy="1820860"/>
      </dsp:txXfrm>
    </dsp:sp>
    <dsp:sp modelId="{72477BAC-6C48-49EB-A4E6-32B9943B1082}">
      <dsp:nvSpPr>
        <dsp:cNvPr id="0" name=""/>
        <dsp:cNvSpPr/>
      </dsp:nvSpPr>
      <dsp:spPr>
        <a:xfrm>
          <a:off x="129791" y="2197210"/>
          <a:ext cx="2410473" cy="191548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en-US" sz="1800" kern="1200">
              <a:latin typeface="Verdana" panose="020B0604030504040204" pitchFamily="34" charset="0"/>
              <a:ea typeface="Verdana" panose="020B0604030504040204" pitchFamily="34" charset="0"/>
              <a:cs typeface="Verdana" panose="020B0604030504040204" pitchFamily="34" charset="0"/>
            </a:rPr>
            <a:t>Supply Chains are inherently (inter)dependent systems, however:</a:t>
          </a:r>
          <a:endParaRPr lang="el-GR" sz="1800" kern="1200">
            <a:latin typeface="Verdana" panose="020B0604030504040204" pitchFamily="34" charset="0"/>
            <a:ea typeface="Verdana" panose="020B0604030504040204" pitchFamily="34" charset="0"/>
            <a:cs typeface="Verdana" panose="020B0604030504040204" pitchFamily="34" charset="0"/>
          </a:endParaRPr>
        </a:p>
      </dsp:txBody>
      <dsp:txXfrm>
        <a:off x="223297" y="2290716"/>
        <a:ext cx="2223461" cy="17284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03B480-3CB1-474D-AC96-E12257CB24CC}">
      <dsp:nvSpPr>
        <dsp:cNvPr id="0" name=""/>
        <dsp:cNvSpPr/>
      </dsp:nvSpPr>
      <dsp:spPr>
        <a:xfrm>
          <a:off x="7137" y="363609"/>
          <a:ext cx="1150159" cy="575079"/>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GB" sz="1400" b="1" kern="1200">
              <a:latin typeface="Calibri" panose="020F0502020204030204" pitchFamily="34" charset="0"/>
            </a:rPr>
            <a:t>Boundary Setting</a:t>
          </a:r>
          <a:endParaRPr lang="en-US" sz="1400" b="1" kern="1200">
            <a:latin typeface="Calibri" panose="020F0502020204030204" pitchFamily="34" charset="0"/>
          </a:endParaRPr>
        </a:p>
      </dsp:txBody>
      <dsp:txXfrm>
        <a:off x="23980" y="380452"/>
        <a:ext cx="1116473" cy="541393"/>
      </dsp:txXfrm>
    </dsp:sp>
    <dsp:sp modelId="{AF0C61FE-7BCD-42B8-A125-6E4459A620BC}">
      <dsp:nvSpPr>
        <dsp:cNvPr id="0" name=""/>
        <dsp:cNvSpPr/>
      </dsp:nvSpPr>
      <dsp:spPr>
        <a:xfrm>
          <a:off x="122153" y="938688"/>
          <a:ext cx="115015" cy="431309"/>
        </a:xfrm>
        <a:custGeom>
          <a:avLst/>
          <a:gdLst/>
          <a:ahLst/>
          <a:cxnLst/>
          <a:rect l="0" t="0" r="0" b="0"/>
          <a:pathLst>
            <a:path>
              <a:moveTo>
                <a:pt x="0" y="0"/>
              </a:moveTo>
              <a:lnTo>
                <a:pt x="0" y="431309"/>
              </a:lnTo>
              <a:lnTo>
                <a:pt x="115015" y="431309"/>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1B7E18A-1FEE-4464-9C4D-E81DC556052B}">
      <dsp:nvSpPr>
        <dsp:cNvPr id="0" name=""/>
        <dsp:cNvSpPr/>
      </dsp:nvSpPr>
      <dsp:spPr>
        <a:xfrm>
          <a:off x="237169" y="1082458"/>
          <a:ext cx="920127" cy="57507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GB" sz="1000" b="1" kern="1200">
              <a:latin typeface="Calibri" panose="020F0502020204030204" pitchFamily="34" charset="0"/>
            </a:rPr>
            <a:t>S0: Scope of the SCRA</a:t>
          </a:r>
          <a:endParaRPr lang="en-US" sz="1000" b="1" kern="1200">
            <a:latin typeface="Calibri" panose="020F0502020204030204" pitchFamily="34" charset="0"/>
          </a:endParaRPr>
        </a:p>
      </dsp:txBody>
      <dsp:txXfrm>
        <a:off x="254012" y="1099301"/>
        <a:ext cx="886441" cy="541393"/>
      </dsp:txXfrm>
    </dsp:sp>
    <dsp:sp modelId="{35C2E732-85B2-4C45-8D00-6BEB5865189A}">
      <dsp:nvSpPr>
        <dsp:cNvPr id="0" name=""/>
        <dsp:cNvSpPr/>
      </dsp:nvSpPr>
      <dsp:spPr>
        <a:xfrm>
          <a:off x="122153" y="938688"/>
          <a:ext cx="115015" cy="1150159"/>
        </a:xfrm>
        <a:custGeom>
          <a:avLst/>
          <a:gdLst/>
          <a:ahLst/>
          <a:cxnLst/>
          <a:rect l="0" t="0" r="0" b="0"/>
          <a:pathLst>
            <a:path>
              <a:moveTo>
                <a:pt x="0" y="0"/>
              </a:moveTo>
              <a:lnTo>
                <a:pt x="0" y="1150159"/>
              </a:lnTo>
              <a:lnTo>
                <a:pt x="115015" y="1150159"/>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632F97F-E44E-4AFC-A94F-B966B1FF3077}">
      <dsp:nvSpPr>
        <dsp:cNvPr id="0" name=""/>
        <dsp:cNvSpPr/>
      </dsp:nvSpPr>
      <dsp:spPr>
        <a:xfrm>
          <a:off x="237169" y="1801308"/>
          <a:ext cx="920127" cy="57507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GB" sz="1000" b="1" kern="1200">
              <a:latin typeface="Calibri" panose="020F0502020204030204" pitchFamily="34" charset="0"/>
            </a:rPr>
            <a:t>S1.1: Scope &amp; Objectives of the SCS</a:t>
          </a:r>
          <a:endParaRPr lang="en-US" sz="1000" b="1" kern="1200">
            <a:latin typeface="Calibri" panose="020F0502020204030204" pitchFamily="34" charset="0"/>
          </a:endParaRPr>
        </a:p>
      </dsp:txBody>
      <dsp:txXfrm>
        <a:off x="254012" y="1818151"/>
        <a:ext cx="886441" cy="541393"/>
      </dsp:txXfrm>
    </dsp:sp>
    <dsp:sp modelId="{93E96945-C3F2-4C30-843D-384FE51F0BA5}">
      <dsp:nvSpPr>
        <dsp:cNvPr id="0" name=""/>
        <dsp:cNvSpPr/>
      </dsp:nvSpPr>
      <dsp:spPr>
        <a:xfrm>
          <a:off x="122153" y="938688"/>
          <a:ext cx="115015" cy="1869008"/>
        </a:xfrm>
        <a:custGeom>
          <a:avLst/>
          <a:gdLst/>
          <a:ahLst/>
          <a:cxnLst/>
          <a:rect l="0" t="0" r="0" b="0"/>
          <a:pathLst>
            <a:path>
              <a:moveTo>
                <a:pt x="0" y="0"/>
              </a:moveTo>
              <a:lnTo>
                <a:pt x="0" y="1869008"/>
              </a:lnTo>
              <a:lnTo>
                <a:pt x="115015" y="1869008"/>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497BB84-7C77-418D-AA4D-39317B0E60C7}">
      <dsp:nvSpPr>
        <dsp:cNvPr id="0" name=""/>
        <dsp:cNvSpPr/>
      </dsp:nvSpPr>
      <dsp:spPr>
        <a:xfrm>
          <a:off x="237169" y="2520157"/>
          <a:ext cx="920127" cy="57507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GB" sz="1000" b="1" kern="1200">
              <a:latin typeface="Calibri" panose="020F0502020204030204" pitchFamily="34" charset="0"/>
            </a:rPr>
            <a:t>S1.2: SCS business partners and participants</a:t>
          </a:r>
          <a:endParaRPr lang="en-US" sz="1000" b="1" kern="1200">
            <a:latin typeface="Calibri" panose="020F0502020204030204" pitchFamily="34" charset="0"/>
          </a:endParaRPr>
        </a:p>
      </dsp:txBody>
      <dsp:txXfrm>
        <a:off x="254012" y="2537000"/>
        <a:ext cx="886441" cy="541393"/>
      </dsp:txXfrm>
    </dsp:sp>
    <dsp:sp modelId="{119AD67A-761F-4579-AE44-19E4D478CAE0}">
      <dsp:nvSpPr>
        <dsp:cNvPr id="0" name=""/>
        <dsp:cNvSpPr/>
      </dsp:nvSpPr>
      <dsp:spPr>
        <a:xfrm>
          <a:off x="122153" y="938688"/>
          <a:ext cx="115015" cy="2587857"/>
        </a:xfrm>
        <a:custGeom>
          <a:avLst/>
          <a:gdLst/>
          <a:ahLst/>
          <a:cxnLst/>
          <a:rect l="0" t="0" r="0" b="0"/>
          <a:pathLst>
            <a:path>
              <a:moveTo>
                <a:pt x="0" y="0"/>
              </a:moveTo>
              <a:lnTo>
                <a:pt x="0" y="2587857"/>
              </a:lnTo>
              <a:lnTo>
                <a:pt x="115015" y="2587857"/>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0233387-2318-4FA4-9BC3-2E1644CF7E7F}">
      <dsp:nvSpPr>
        <dsp:cNvPr id="0" name=""/>
        <dsp:cNvSpPr/>
      </dsp:nvSpPr>
      <dsp:spPr>
        <a:xfrm>
          <a:off x="237169" y="3239006"/>
          <a:ext cx="920127" cy="57507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GB" sz="1000" b="1" kern="1200">
              <a:latin typeface="Calibri" panose="020F0502020204030204" pitchFamily="34" charset="0"/>
            </a:rPr>
            <a:t>S1.3: SCS Modelling</a:t>
          </a:r>
          <a:endParaRPr lang="en-US" sz="1000" b="1" kern="1200">
            <a:latin typeface="Calibri" panose="020F0502020204030204" pitchFamily="34" charset="0"/>
          </a:endParaRPr>
        </a:p>
      </dsp:txBody>
      <dsp:txXfrm>
        <a:off x="254012" y="3255849"/>
        <a:ext cx="886441" cy="541393"/>
      </dsp:txXfrm>
    </dsp:sp>
    <dsp:sp modelId="{2889C0E0-ACD9-4907-BD97-B87F9DF38B42}">
      <dsp:nvSpPr>
        <dsp:cNvPr id="0" name=""/>
        <dsp:cNvSpPr/>
      </dsp:nvSpPr>
      <dsp:spPr>
        <a:xfrm>
          <a:off x="1444836" y="363609"/>
          <a:ext cx="1150159" cy="575079"/>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GB" sz="1400" b="1" kern="1200">
              <a:latin typeface="Calibri" panose="020F0502020204030204" pitchFamily="34" charset="0"/>
            </a:rPr>
            <a:t>Threat Analysis</a:t>
          </a:r>
          <a:endParaRPr lang="en-US" sz="1400" b="1" kern="1200">
            <a:latin typeface="Calibri" panose="020F0502020204030204" pitchFamily="34" charset="0"/>
          </a:endParaRPr>
        </a:p>
      </dsp:txBody>
      <dsp:txXfrm>
        <a:off x="1461679" y="380452"/>
        <a:ext cx="1116473" cy="541393"/>
      </dsp:txXfrm>
    </dsp:sp>
    <dsp:sp modelId="{5C8E1A73-5133-4706-91A3-393592598D3A}">
      <dsp:nvSpPr>
        <dsp:cNvPr id="0" name=""/>
        <dsp:cNvSpPr/>
      </dsp:nvSpPr>
      <dsp:spPr>
        <a:xfrm>
          <a:off x="1559852" y="938688"/>
          <a:ext cx="115015" cy="431309"/>
        </a:xfrm>
        <a:custGeom>
          <a:avLst/>
          <a:gdLst/>
          <a:ahLst/>
          <a:cxnLst/>
          <a:rect l="0" t="0" r="0" b="0"/>
          <a:pathLst>
            <a:path>
              <a:moveTo>
                <a:pt x="0" y="0"/>
              </a:moveTo>
              <a:lnTo>
                <a:pt x="0" y="431309"/>
              </a:lnTo>
              <a:lnTo>
                <a:pt x="115015" y="431309"/>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E673E63-291B-4DDC-974A-748DFC3DDF51}">
      <dsp:nvSpPr>
        <dsp:cNvPr id="0" name=""/>
        <dsp:cNvSpPr/>
      </dsp:nvSpPr>
      <dsp:spPr>
        <a:xfrm>
          <a:off x="1674868" y="1082458"/>
          <a:ext cx="920127" cy="57507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GB" sz="1000" b="1" kern="1200">
              <a:latin typeface="Calibri" panose="020F0502020204030204" pitchFamily="34" charset="0"/>
            </a:rPr>
            <a:t>S2.1: SCS Threat Scenario and individual cyber threats’ Identification</a:t>
          </a:r>
          <a:endParaRPr lang="en-US" sz="1000" b="1" kern="1200">
            <a:latin typeface="Calibri" panose="020F0502020204030204" pitchFamily="34" charset="0"/>
          </a:endParaRPr>
        </a:p>
      </dsp:txBody>
      <dsp:txXfrm>
        <a:off x="1691711" y="1099301"/>
        <a:ext cx="886441" cy="541393"/>
      </dsp:txXfrm>
    </dsp:sp>
    <dsp:sp modelId="{2CA20BA0-359B-43E2-867F-0B0F5CBE1A37}">
      <dsp:nvSpPr>
        <dsp:cNvPr id="0" name=""/>
        <dsp:cNvSpPr/>
      </dsp:nvSpPr>
      <dsp:spPr>
        <a:xfrm>
          <a:off x="1559852" y="938688"/>
          <a:ext cx="115015" cy="1150159"/>
        </a:xfrm>
        <a:custGeom>
          <a:avLst/>
          <a:gdLst/>
          <a:ahLst/>
          <a:cxnLst/>
          <a:rect l="0" t="0" r="0" b="0"/>
          <a:pathLst>
            <a:path>
              <a:moveTo>
                <a:pt x="0" y="0"/>
              </a:moveTo>
              <a:lnTo>
                <a:pt x="0" y="1150159"/>
              </a:lnTo>
              <a:lnTo>
                <a:pt x="115015" y="1150159"/>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0D9B03A-0AAB-44B9-8D3B-AD7E3FAF5389}">
      <dsp:nvSpPr>
        <dsp:cNvPr id="0" name=""/>
        <dsp:cNvSpPr/>
      </dsp:nvSpPr>
      <dsp:spPr>
        <a:xfrm>
          <a:off x="1674868" y="1801308"/>
          <a:ext cx="920127" cy="57507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GB" sz="1000" b="1" kern="1200">
              <a:latin typeface="Calibri" panose="020F0502020204030204" pitchFamily="34" charset="0"/>
            </a:rPr>
            <a:t>S2.2: SCS Threat Assessment</a:t>
          </a:r>
          <a:endParaRPr lang="en-US" sz="1000" b="1" kern="1200">
            <a:latin typeface="Calibri" panose="020F0502020204030204" pitchFamily="34" charset="0"/>
          </a:endParaRPr>
        </a:p>
      </dsp:txBody>
      <dsp:txXfrm>
        <a:off x="1691711" y="1818151"/>
        <a:ext cx="886441" cy="541393"/>
      </dsp:txXfrm>
    </dsp:sp>
    <dsp:sp modelId="{6DC7372D-E58E-44D6-BC2A-C40F96DE30A6}">
      <dsp:nvSpPr>
        <dsp:cNvPr id="0" name=""/>
        <dsp:cNvSpPr/>
      </dsp:nvSpPr>
      <dsp:spPr>
        <a:xfrm>
          <a:off x="2882535" y="363609"/>
          <a:ext cx="1150159" cy="575079"/>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GB" sz="1400" b="1" kern="1200">
              <a:latin typeface="Calibri" panose="020F0502020204030204" pitchFamily="34" charset="0"/>
            </a:rPr>
            <a:t>Vulnerability Analysis</a:t>
          </a:r>
          <a:endParaRPr lang="en-US" sz="1400" b="1" kern="1200">
            <a:latin typeface="Calibri" panose="020F0502020204030204" pitchFamily="34" charset="0"/>
          </a:endParaRPr>
        </a:p>
      </dsp:txBody>
      <dsp:txXfrm>
        <a:off x="2899378" y="380452"/>
        <a:ext cx="1116473" cy="541393"/>
      </dsp:txXfrm>
    </dsp:sp>
    <dsp:sp modelId="{D01B65DC-3538-4D9C-A84E-C29000297658}">
      <dsp:nvSpPr>
        <dsp:cNvPr id="0" name=""/>
        <dsp:cNvSpPr/>
      </dsp:nvSpPr>
      <dsp:spPr>
        <a:xfrm>
          <a:off x="2997550" y="938688"/>
          <a:ext cx="115015" cy="431309"/>
        </a:xfrm>
        <a:custGeom>
          <a:avLst/>
          <a:gdLst/>
          <a:ahLst/>
          <a:cxnLst/>
          <a:rect l="0" t="0" r="0" b="0"/>
          <a:pathLst>
            <a:path>
              <a:moveTo>
                <a:pt x="0" y="0"/>
              </a:moveTo>
              <a:lnTo>
                <a:pt x="0" y="431309"/>
              </a:lnTo>
              <a:lnTo>
                <a:pt x="115015" y="431309"/>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3AAB37B-3AA5-4FA5-8863-8530976E49CD}">
      <dsp:nvSpPr>
        <dsp:cNvPr id="0" name=""/>
        <dsp:cNvSpPr/>
      </dsp:nvSpPr>
      <dsp:spPr>
        <a:xfrm>
          <a:off x="3112566" y="1082458"/>
          <a:ext cx="920127" cy="57507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GB" sz="1000" b="1" kern="1200">
              <a:latin typeface="Calibri" panose="020F0502020204030204" pitchFamily="34" charset="0"/>
            </a:rPr>
            <a:t>S3.1: Identification of confirmed vulnerabilities</a:t>
          </a:r>
          <a:endParaRPr lang="en-US" sz="1000" b="1" kern="1200">
            <a:latin typeface="Calibri" panose="020F0502020204030204" pitchFamily="34" charset="0"/>
          </a:endParaRPr>
        </a:p>
      </dsp:txBody>
      <dsp:txXfrm>
        <a:off x="3129409" y="1099301"/>
        <a:ext cx="886441" cy="541393"/>
      </dsp:txXfrm>
    </dsp:sp>
    <dsp:sp modelId="{1F326EAA-FF4C-4C8E-8D61-19701EED1659}">
      <dsp:nvSpPr>
        <dsp:cNvPr id="0" name=""/>
        <dsp:cNvSpPr/>
      </dsp:nvSpPr>
      <dsp:spPr>
        <a:xfrm>
          <a:off x="2997550" y="938688"/>
          <a:ext cx="115015" cy="1150159"/>
        </a:xfrm>
        <a:custGeom>
          <a:avLst/>
          <a:gdLst/>
          <a:ahLst/>
          <a:cxnLst/>
          <a:rect l="0" t="0" r="0" b="0"/>
          <a:pathLst>
            <a:path>
              <a:moveTo>
                <a:pt x="0" y="0"/>
              </a:moveTo>
              <a:lnTo>
                <a:pt x="0" y="1150159"/>
              </a:lnTo>
              <a:lnTo>
                <a:pt x="115015" y="1150159"/>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257B157-BA05-4729-9AD8-15F4C25AFF64}">
      <dsp:nvSpPr>
        <dsp:cNvPr id="0" name=""/>
        <dsp:cNvSpPr/>
      </dsp:nvSpPr>
      <dsp:spPr>
        <a:xfrm>
          <a:off x="3112566" y="1801308"/>
          <a:ext cx="920127" cy="57507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GB" sz="1000" b="1" kern="1200">
              <a:latin typeface="Calibri" panose="020F0502020204030204" pitchFamily="34" charset="0"/>
            </a:rPr>
            <a:t>S3.2: Identification of zero-day vulnerabilities</a:t>
          </a:r>
          <a:endParaRPr lang="el-GR" sz="1000" b="1" kern="1200">
            <a:latin typeface="Calibri" panose="020F0502020204030204" pitchFamily="34" charset="0"/>
          </a:endParaRPr>
        </a:p>
      </dsp:txBody>
      <dsp:txXfrm>
        <a:off x="3129409" y="1818151"/>
        <a:ext cx="886441" cy="541393"/>
      </dsp:txXfrm>
    </dsp:sp>
    <dsp:sp modelId="{ED365FE0-242F-4FF5-998B-93AF3CCA104C}">
      <dsp:nvSpPr>
        <dsp:cNvPr id="0" name=""/>
        <dsp:cNvSpPr/>
      </dsp:nvSpPr>
      <dsp:spPr>
        <a:xfrm>
          <a:off x="2997550" y="938688"/>
          <a:ext cx="115015" cy="1869008"/>
        </a:xfrm>
        <a:custGeom>
          <a:avLst/>
          <a:gdLst/>
          <a:ahLst/>
          <a:cxnLst/>
          <a:rect l="0" t="0" r="0" b="0"/>
          <a:pathLst>
            <a:path>
              <a:moveTo>
                <a:pt x="0" y="0"/>
              </a:moveTo>
              <a:lnTo>
                <a:pt x="0" y="1869008"/>
              </a:lnTo>
              <a:lnTo>
                <a:pt x="115015" y="1869008"/>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86558C6-37A4-4552-AEAF-A265C23567C3}">
      <dsp:nvSpPr>
        <dsp:cNvPr id="0" name=""/>
        <dsp:cNvSpPr/>
      </dsp:nvSpPr>
      <dsp:spPr>
        <a:xfrm>
          <a:off x="3112566" y="2520157"/>
          <a:ext cx="920127" cy="57507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GB" sz="1000" b="1" kern="1200">
              <a:latin typeface="Calibri" panose="020F0502020204030204" pitchFamily="34" charset="0"/>
            </a:rPr>
            <a:t>S3.3: Individual Vulnerability Assessment</a:t>
          </a:r>
          <a:endParaRPr lang="el-GR" sz="1000" b="1" kern="1200">
            <a:latin typeface="Calibri" panose="020F0502020204030204" pitchFamily="34" charset="0"/>
          </a:endParaRPr>
        </a:p>
      </dsp:txBody>
      <dsp:txXfrm>
        <a:off x="3129409" y="2537000"/>
        <a:ext cx="886441" cy="541393"/>
      </dsp:txXfrm>
    </dsp:sp>
    <dsp:sp modelId="{2E144367-A0F3-43BD-AE3D-60CD9FA894AC}">
      <dsp:nvSpPr>
        <dsp:cNvPr id="0" name=""/>
        <dsp:cNvSpPr/>
      </dsp:nvSpPr>
      <dsp:spPr>
        <a:xfrm>
          <a:off x="2997550" y="938688"/>
          <a:ext cx="115015" cy="2587857"/>
        </a:xfrm>
        <a:custGeom>
          <a:avLst/>
          <a:gdLst/>
          <a:ahLst/>
          <a:cxnLst/>
          <a:rect l="0" t="0" r="0" b="0"/>
          <a:pathLst>
            <a:path>
              <a:moveTo>
                <a:pt x="0" y="0"/>
              </a:moveTo>
              <a:lnTo>
                <a:pt x="0" y="2587857"/>
              </a:lnTo>
              <a:lnTo>
                <a:pt x="115015" y="2587857"/>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BFFE61B-38E5-4769-93B8-1CA0EB9F6578}">
      <dsp:nvSpPr>
        <dsp:cNvPr id="0" name=""/>
        <dsp:cNvSpPr/>
      </dsp:nvSpPr>
      <dsp:spPr>
        <a:xfrm>
          <a:off x="3112566" y="3239006"/>
          <a:ext cx="920127" cy="57507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GB" sz="1000" b="1" kern="1200">
              <a:latin typeface="Calibri" panose="020F0502020204030204" pitchFamily="34" charset="0"/>
            </a:rPr>
            <a:t>S3.4: Cumulative Vulnerability Assessment</a:t>
          </a:r>
          <a:endParaRPr lang="el-GR" sz="1000" b="1" kern="1200">
            <a:latin typeface="Calibri" panose="020F0502020204030204" pitchFamily="34" charset="0"/>
          </a:endParaRPr>
        </a:p>
      </dsp:txBody>
      <dsp:txXfrm>
        <a:off x="3129409" y="3255849"/>
        <a:ext cx="886441" cy="541393"/>
      </dsp:txXfrm>
    </dsp:sp>
    <dsp:sp modelId="{168DF00C-3572-4833-A7F0-54977140E3F4}">
      <dsp:nvSpPr>
        <dsp:cNvPr id="0" name=""/>
        <dsp:cNvSpPr/>
      </dsp:nvSpPr>
      <dsp:spPr>
        <a:xfrm>
          <a:off x="2997550" y="938688"/>
          <a:ext cx="115015" cy="3306707"/>
        </a:xfrm>
        <a:custGeom>
          <a:avLst/>
          <a:gdLst/>
          <a:ahLst/>
          <a:cxnLst/>
          <a:rect l="0" t="0" r="0" b="0"/>
          <a:pathLst>
            <a:path>
              <a:moveTo>
                <a:pt x="0" y="0"/>
              </a:moveTo>
              <a:lnTo>
                <a:pt x="0" y="3306707"/>
              </a:lnTo>
              <a:lnTo>
                <a:pt x="115015" y="3306707"/>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4EEC569-839A-439B-A922-24DF4FF84956}">
      <dsp:nvSpPr>
        <dsp:cNvPr id="0" name=""/>
        <dsp:cNvSpPr/>
      </dsp:nvSpPr>
      <dsp:spPr>
        <a:xfrm>
          <a:off x="3112566" y="3957856"/>
          <a:ext cx="920127" cy="57507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GB" sz="1000" b="1" kern="1200">
              <a:latin typeface="Calibri" panose="020F0502020204030204" pitchFamily="34" charset="0"/>
            </a:rPr>
            <a:t>S3.5: Propagated Vulnerability Assessment</a:t>
          </a:r>
          <a:endParaRPr lang="el-GR" sz="1000" b="1" kern="1200">
            <a:latin typeface="Calibri" panose="020F0502020204030204" pitchFamily="34" charset="0"/>
          </a:endParaRPr>
        </a:p>
      </dsp:txBody>
      <dsp:txXfrm>
        <a:off x="3129409" y="3974699"/>
        <a:ext cx="886441" cy="541393"/>
      </dsp:txXfrm>
    </dsp:sp>
    <dsp:sp modelId="{E1CB9C14-E1BD-4F4B-87EA-5C7E38FAFFA3}">
      <dsp:nvSpPr>
        <dsp:cNvPr id="0" name=""/>
        <dsp:cNvSpPr/>
      </dsp:nvSpPr>
      <dsp:spPr>
        <a:xfrm>
          <a:off x="4320233" y="363609"/>
          <a:ext cx="1150159" cy="575079"/>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GB" sz="1400" b="1" kern="1200">
              <a:latin typeface="Calibri" panose="020F0502020204030204" pitchFamily="34" charset="0"/>
            </a:rPr>
            <a:t>Impact Analysis</a:t>
          </a:r>
          <a:endParaRPr lang="en-US" sz="1400" b="1" kern="1200">
            <a:latin typeface="Calibri" panose="020F0502020204030204" pitchFamily="34" charset="0"/>
          </a:endParaRPr>
        </a:p>
      </dsp:txBody>
      <dsp:txXfrm>
        <a:off x="4337076" y="380452"/>
        <a:ext cx="1116473" cy="541393"/>
      </dsp:txXfrm>
    </dsp:sp>
    <dsp:sp modelId="{C48396D2-7113-42CD-9838-729F6F27D78D}">
      <dsp:nvSpPr>
        <dsp:cNvPr id="0" name=""/>
        <dsp:cNvSpPr/>
      </dsp:nvSpPr>
      <dsp:spPr>
        <a:xfrm>
          <a:off x="4435249" y="938688"/>
          <a:ext cx="115015" cy="431309"/>
        </a:xfrm>
        <a:custGeom>
          <a:avLst/>
          <a:gdLst/>
          <a:ahLst/>
          <a:cxnLst/>
          <a:rect l="0" t="0" r="0" b="0"/>
          <a:pathLst>
            <a:path>
              <a:moveTo>
                <a:pt x="0" y="0"/>
              </a:moveTo>
              <a:lnTo>
                <a:pt x="0" y="431309"/>
              </a:lnTo>
              <a:lnTo>
                <a:pt x="115015" y="431309"/>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2DDF020-86DE-4A25-A507-2815F10FE095}">
      <dsp:nvSpPr>
        <dsp:cNvPr id="0" name=""/>
        <dsp:cNvSpPr/>
      </dsp:nvSpPr>
      <dsp:spPr>
        <a:xfrm>
          <a:off x="4550265" y="1082458"/>
          <a:ext cx="920127" cy="57507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GB" sz="1000" b="1" kern="1200">
              <a:latin typeface="Calibri" panose="020F0502020204030204" pitchFamily="34" charset="0"/>
            </a:rPr>
            <a:t>S4.1: Individual Asset Impact Assessment</a:t>
          </a:r>
          <a:endParaRPr lang="en-US" sz="1000" b="1" kern="1200">
            <a:latin typeface="Calibri" panose="020F0502020204030204" pitchFamily="34" charset="0"/>
          </a:endParaRPr>
        </a:p>
      </dsp:txBody>
      <dsp:txXfrm>
        <a:off x="4567108" y="1099301"/>
        <a:ext cx="886441" cy="541393"/>
      </dsp:txXfrm>
    </dsp:sp>
    <dsp:sp modelId="{91DE9AA3-3087-4BCD-B8AB-98BAE7163E64}">
      <dsp:nvSpPr>
        <dsp:cNvPr id="0" name=""/>
        <dsp:cNvSpPr/>
      </dsp:nvSpPr>
      <dsp:spPr>
        <a:xfrm>
          <a:off x="4435249" y="938688"/>
          <a:ext cx="115015" cy="1150159"/>
        </a:xfrm>
        <a:custGeom>
          <a:avLst/>
          <a:gdLst/>
          <a:ahLst/>
          <a:cxnLst/>
          <a:rect l="0" t="0" r="0" b="0"/>
          <a:pathLst>
            <a:path>
              <a:moveTo>
                <a:pt x="0" y="0"/>
              </a:moveTo>
              <a:lnTo>
                <a:pt x="0" y="1150159"/>
              </a:lnTo>
              <a:lnTo>
                <a:pt x="115015" y="1150159"/>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24A50A8-F9DD-4ED6-AB93-3E48C74671A3}">
      <dsp:nvSpPr>
        <dsp:cNvPr id="0" name=""/>
        <dsp:cNvSpPr/>
      </dsp:nvSpPr>
      <dsp:spPr>
        <a:xfrm>
          <a:off x="4550265" y="1801308"/>
          <a:ext cx="920127" cy="57507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GB" sz="1000" b="1" kern="1200">
              <a:latin typeface="Calibri" panose="020F0502020204030204" pitchFamily="34" charset="0"/>
            </a:rPr>
            <a:t>S4.2: Cumulative Impact Assessment</a:t>
          </a:r>
          <a:endParaRPr lang="el-GR" sz="1000" b="1" kern="1200">
            <a:latin typeface="Calibri" panose="020F0502020204030204" pitchFamily="34" charset="0"/>
          </a:endParaRPr>
        </a:p>
      </dsp:txBody>
      <dsp:txXfrm>
        <a:off x="4567108" y="1818151"/>
        <a:ext cx="886441" cy="541393"/>
      </dsp:txXfrm>
    </dsp:sp>
    <dsp:sp modelId="{B4A24972-ADF2-4697-A4A4-3882FCB655D2}">
      <dsp:nvSpPr>
        <dsp:cNvPr id="0" name=""/>
        <dsp:cNvSpPr/>
      </dsp:nvSpPr>
      <dsp:spPr>
        <a:xfrm>
          <a:off x="4435249" y="938688"/>
          <a:ext cx="115015" cy="1869008"/>
        </a:xfrm>
        <a:custGeom>
          <a:avLst/>
          <a:gdLst/>
          <a:ahLst/>
          <a:cxnLst/>
          <a:rect l="0" t="0" r="0" b="0"/>
          <a:pathLst>
            <a:path>
              <a:moveTo>
                <a:pt x="0" y="0"/>
              </a:moveTo>
              <a:lnTo>
                <a:pt x="0" y="1869008"/>
              </a:lnTo>
              <a:lnTo>
                <a:pt x="115015" y="1869008"/>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C4E387C-F4CC-4A18-B929-4AC953FC6AAB}">
      <dsp:nvSpPr>
        <dsp:cNvPr id="0" name=""/>
        <dsp:cNvSpPr/>
      </dsp:nvSpPr>
      <dsp:spPr>
        <a:xfrm>
          <a:off x="4550265" y="2520157"/>
          <a:ext cx="920127" cy="57507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GB" sz="1000" b="1" kern="1200">
              <a:latin typeface="Calibri" panose="020F0502020204030204" pitchFamily="34" charset="0"/>
            </a:rPr>
            <a:t>S4.3: Propagated Impact Assessment</a:t>
          </a:r>
          <a:endParaRPr lang="el-GR" sz="1000" b="1" kern="1200">
            <a:latin typeface="Calibri" panose="020F0502020204030204" pitchFamily="34" charset="0"/>
          </a:endParaRPr>
        </a:p>
      </dsp:txBody>
      <dsp:txXfrm>
        <a:off x="4567108" y="2537000"/>
        <a:ext cx="886441" cy="541393"/>
      </dsp:txXfrm>
    </dsp:sp>
    <dsp:sp modelId="{63F0CE51-0151-4DA8-8D8F-E5EBA87A276B}">
      <dsp:nvSpPr>
        <dsp:cNvPr id="0" name=""/>
        <dsp:cNvSpPr/>
      </dsp:nvSpPr>
      <dsp:spPr>
        <a:xfrm>
          <a:off x="5757932" y="363609"/>
          <a:ext cx="1150159" cy="575079"/>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GB" sz="1400" b="1" kern="1200">
              <a:latin typeface="Calibri" panose="020F0502020204030204" pitchFamily="34" charset="0"/>
            </a:rPr>
            <a:t>Risk Estimation</a:t>
          </a:r>
          <a:endParaRPr lang="en-US" sz="1400" b="1" kern="1200">
            <a:latin typeface="Calibri" panose="020F0502020204030204" pitchFamily="34" charset="0"/>
          </a:endParaRPr>
        </a:p>
      </dsp:txBody>
      <dsp:txXfrm>
        <a:off x="5774775" y="380452"/>
        <a:ext cx="1116473" cy="541393"/>
      </dsp:txXfrm>
    </dsp:sp>
    <dsp:sp modelId="{5CAA622A-BDD4-48C3-A11D-DCE300B06BCE}">
      <dsp:nvSpPr>
        <dsp:cNvPr id="0" name=""/>
        <dsp:cNvSpPr/>
      </dsp:nvSpPr>
      <dsp:spPr>
        <a:xfrm>
          <a:off x="5872948" y="938688"/>
          <a:ext cx="115015" cy="431309"/>
        </a:xfrm>
        <a:custGeom>
          <a:avLst/>
          <a:gdLst/>
          <a:ahLst/>
          <a:cxnLst/>
          <a:rect l="0" t="0" r="0" b="0"/>
          <a:pathLst>
            <a:path>
              <a:moveTo>
                <a:pt x="0" y="0"/>
              </a:moveTo>
              <a:lnTo>
                <a:pt x="0" y="431309"/>
              </a:lnTo>
              <a:lnTo>
                <a:pt x="115015" y="431309"/>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F126A79-A548-4B09-954E-5958833E2806}">
      <dsp:nvSpPr>
        <dsp:cNvPr id="0" name=""/>
        <dsp:cNvSpPr/>
      </dsp:nvSpPr>
      <dsp:spPr>
        <a:xfrm>
          <a:off x="5987964" y="1082458"/>
          <a:ext cx="920127" cy="57507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GB" sz="1000" b="1" kern="1200">
              <a:latin typeface="Calibri" panose="020F0502020204030204" pitchFamily="34" charset="0"/>
            </a:rPr>
            <a:t>S5.1: Individual Asset Risk Assessment</a:t>
          </a:r>
          <a:endParaRPr lang="en-US" sz="1000" b="1" kern="1200">
            <a:latin typeface="Calibri" panose="020F0502020204030204" pitchFamily="34" charset="0"/>
          </a:endParaRPr>
        </a:p>
      </dsp:txBody>
      <dsp:txXfrm>
        <a:off x="6004807" y="1099301"/>
        <a:ext cx="886441" cy="541393"/>
      </dsp:txXfrm>
    </dsp:sp>
    <dsp:sp modelId="{9A2D3D1E-B764-4D56-9DEA-890A6E0CDCF3}">
      <dsp:nvSpPr>
        <dsp:cNvPr id="0" name=""/>
        <dsp:cNvSpPr/>
      </dsp:nvSpPr>
      <dsp:spPr>
        <a:xfrm>
          <a:off x="5872948" y="938688"/>
          <a:ext cx="115015" cy="1150159"/>
        </a:xfrm>
        <a:custGeom>
          <a:avLst/>
          <a:gdLst/>
          <a:ahLst/>
          <a:cxnLst/>
          <a:rect l="0" t="0" r="0" b="0"/>
          <a:pathLst>
            <a:path>
              <a:moveTo>
                <a:pt x="0" y="0"/>
              </a:moveTo>
              <a:lnTo>
                <a:pt x="0" y="1150159"/>
              </a:lnTo>
              <a:lnTo>
                <a:pt x="115015" y="1150159"/>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12671B2-4C20-43E5-8EE8-135DE5DE6A46}">
      <dsp:nvSpPr>
        <dsp:cNvPr id="0" name=""/>
        <dsp:cNvSpPr/>
      </dsp:nvSpPr>
      <dsp:spPr>
        <a:xfrm>
          <a:off x="5987964" y="1801308"/>
          <a:ext cx="920127" cy="57507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GB" sz="1000" b="1" kern="1200">
              <a:latin typeface="Calibri" panose="020F0502020204030204" pitchFamily="34" charset="0"/>
            </a:rPr>
            <a:t>S5.2: Commutative Risk Assessment</a:t>
          </a:r>
          <a:endParaRPr lang="el-GR" sz="1000" b="1" kern="1200">
            <a:latin typeface="Calibri" panose="020F0502020204030204" pitchFamily="34" charset="0"/>
          </a:endParaRPr>
        </a:p>
      </dsp:txBody>
      <dsp:txXfrm>
        <a:off x="6004807" y="1818151"/>
        <a:ext cx="886441" cy="541393"/>
      </dsp:txXfrm>
    </dsp:sp>
    <dsp:sp modelId="{679E1509-490D-456D-905B-BB64B26BE926}">
      <dsp:nvSpPr>
        <dsp:cNvPr id="0" name=""/>
        <dsp:cNvSpPr/>
      </dsp:nvSpPr>
      <dsp:spPr>
        <a:xfrm>
          <a:off x="5872948" y="938688"/>
          <a:ext cx="115015" cy="1869008"/>
        </a:xfrm>
        <a:custGeom>
          <a:avLst/>
          <a:gdLst/>
          <a:ahLst/>
          <a:cxnLst/>
          <a:rect l="0" t="0" r="0" b="0"/>
          <a:pathLst>
            <a:path>
              <a:moveTo>
                <a:pt x="0" y="0"/>
              </a:moveTo>
              <a:lnTo>
                <a:pt x="0" y="1869008"/>
              </a:lnTo>
              <a:lnTo>
                <a:pt x="115015" y="1869008"/>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2490E5E-FB6A-4A75-A841-60938DCE7F38}">
      <dsp:nvSpPr>
        <dsp:cNvPr id="0" name=""/>
        <dsp:cNvSpPr/>
      </dsp:nvSpPr>
      <dsp:spPr>
        <a:xfrm>
          <a:off x="5987964" y="2520157"/>
          <a:ext cx="920127" cy="57507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GB" sz="1000" b="1" kern="1200">
              <a:latin typeface="Calibri" panose="020F0502020204030204" pitchFamily="34" charset="0"/>
            </a:rPr>
            <a:t>S5.3: Propagated Risk Assessment</a:t>
          </a:r>
          <a:endParaRPr lang="el-GR" sz="1000" b="1" kern="1200">
            <a:latin typeface="Calibri" panose="020F0502020204030204" pitchFamily="34" charset="0"/>
          </a:endParaRPr>
        </a:p>
      </dsp:txBody>
      <dsp:txXfrm>
        <a:off x="6004807" y="2537000"/>
        <a:ext cx="886441" cy="541393"/>
      </dsp:txXfrm>
    </dsp:sp>
    <dsp:sp modelId="{62EA18B0-84B8-4A43-90E8-CA66BF797AEF}">
      <dsp:nvSpPr>
        <dsp:cNvPr id="0" name=""/>
        <dsp:cNvSpPr/>
      </dsp:nvSpPr>
      <dsp:spPr>
        <a:xfrm>
          <a:off x="7195631" y="363609"/>
          <a:ext cx="1150159" cy="575079"/>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GB" sz="1400" b="1" kern="1200">
              <a:latin typeface="Calibri" panose="020F0502020204030204" pitchFamily="34" charset="0"/>
            </a:rPr>
            <a:t>Mitigate Strategy</a:t>
          </a:r>
          <a:endParaRPr lang="en-US" sz="1400" b="1" kern="1200">
            <a:latin typeface="Calibri" panose="020F0502020204030204" pitchFamily="34" charset="0"/>
          </a:endParaRPr>
        </a:p>
      </dsp:txBody>
      <dsp:txXfrm>
        <a:off x="7212474" y="380452"/>
        <a:ext cx="1116473" cy="541393"/>
      </dsp:txXfrm>
    </dsp:sp>
    <dsp:sp modelId="{C8F41A70-50B5-4AAA-8EAA-FAB637A4062A}">
      <dsp:nvSpPr>
        <dsp:cNvPr id="0" name=""/>
        <dsp:cNvSpPr/>
      </dsp:nvSpPr>
      <dsp:spPr>
        <a:xfrm>
          <a:off x="7310647" y="938688"/>
          <a:ext cx="115015" cy="431309"/>
        </a:xfrm>
        <a:custGeom>
          <a:avLst/>
          <a:gdLst/>
          <a:ahLst/>
          <a:cxnLst/>
          <a:rect l="0" t="0" r="0" b="0"/>
          <a:pathLst>
            <a:path>
              <a:moveTo>
                <a:pt x="0" y="0"/>
              </a:moveTo>
              <a:lnTo>
                <a:pt x="0" y="431309"/>
              </a:lnTo>
              <a:lnTo>
                <a:pt x="115015" y="431309"/>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5428876-909A-45F1-85C1-144795BF810B}">
      <dsp:nvSpPr>
        <dsp:cNvPr id="0" name=""/>
        <dsp:cNvSpPr/>
      </dsp:nvSpPr>
      <dsp:spPr>
        <a:xfrm>
          <a:off x="7425663" y="1082458"/>
          <a:ext cx="920127" cy="57507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GB" sz="1000" b="1" kern="1200">
              <a:latin typeface="Calibri" panose="020F0502020204030204" pitchFamily="34" charset="0"/>
            </a:rPr>
            <a:t>S6: Risk Mitigation</a:t>
          </a:r>
          <a:endParaRPr lang="en-US" sz="1000" b="1" kern="1200">
            <a:latin typeface="Calibri" panose="020F0502020204030204" pitchFamily="34" charset="0"/>
          </a:endParaRPr>
        </a:p>
      </dsp:txBody>
      <dsp:txXfrm>
        <a:off x="7442506" y="1099301"/>
        <a:ext cx="886441" cy="5413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E30E2A-3B0D-4FE1-A510-A057719F982F}">
      <dsp:nvSpPr>
        <dsp:cNvPr id="0" name=""/>
        <dsp:cNvSpPr/>
      </dsp:nvSpPr>
      <dsp:spPr>
        <a:xfrm>
          <a:off x="630591" y="0"/>
          <a:ext cx="7146709" cy="440740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F319F9-0094-4A35-95E2-2501B86CDAAE}">
      <dsp:nvSpPr>
        <dsp:cNvPr id="0" name=""/>
        <dsp:cNvSpPr/>
      </dsp:nvSpPr>
      <dsp:spPr>
        <a:xfrm>
          <a:off x="718" y="1322222"/>
          <a:ext cx="1151569" cy="176296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b="1" kern="1200" baseline="0"/>
            <a:t>Step 0: </a:t>
          </a:r>
          <a:r>
            <a:rPr lang="en-US" sz="1200" kern="1200" baseline="0"/>
            <a:t>Scope of the Supply Chain Risk Assessment</a:t>
          </a:r>
          <a:endParaRPr lang="de-DE" sz="1200" kern="1200"/>
        </a:p>
      </dsp:txBody>
      <dsp:txXfrm>
        <a:off x="56933" y="1378437"/>
        <a:ext cx="1039139" cy="1650533"/>
      </dsp:txXfrm>
    </dsp:sp>
    <dsp:sp modelId="{3BDC6492-61DE-464E-8256-855196EC9BB8}">
      <dsp:nvSpPr>
        <dsp:cNvPr id="0" name=""/>
        <dsp:cNvSpPr/>
      </dsp:nvSpPr>
      <dsp:spPr>
        <a:xfrm>
          <a:off x="1209866" y="1322222"/>
          <a:ext cx="1151569" cy="176296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b="1" kern="1200" baseline="0"/>
            <a:t>Step 1:</a:t>
          </a:r>
          <a:r>
            <a:rPr lang="en-US" sz="1200" kern="1200" baseline="0"/>
            <a:t> Analysis of the Supply Chain Service</a:t>
          </a:r>
          <a:endParaRPr lang="de-DE" sz="1200" kern="1200"/>
        </a:p>
      </dsp:txBody>
      <dsp:txXfrm>
        <a:off x="1266081" y="1378437"/>
        <a:ext cx="1039139" cy="1650533"/>
      </dsp:txXfrm>
    </dsp:sp>
    <dsp:sp modelId="{B9F7136A-7C5A-4651-8857-06DCA237744F}">
      <dsp:nvSpPr>
        <dsp:cNvPr id="0" name=""/>
        <dsp:cNvSpPr/>
      </dsp:nvSpPr>
      <dsp:spPr>
        <a:xfrm>
          <a:off x="2419014" y="1322222"/>
          <a:ext cx="1151569" cy="176296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b="1" kern="1200" baseline="0"/>
            <a:t>Step 2: </a:t>
          </a:r>
          <a:r>
            <a:rPr lang="en-US" sz="1200" kern="1200" baseline="0"/>
            <a:t>Supply Chain Service Cyber Threat Analysis</a:t>
          </a:r>
          <a:endParaRPr lang="de-DE" sz="1200" kern="1200"/>
        </a:p>
      </dsp:txBody>
      <dsp:txXfrm>
        <a:off x="2475229" y="1378437"/>
        <a:ext cx="1039139" cy="1650533"/>
      </dsp:txXfrm>
    </dsp:sp>
    <dsp:sp modelId="{F03453F2-6539-4350-A382-1E72AFDC8467}">
      <dsp:nvSpPr>
        <dsp:cNvPr id="0" name=""/>
        <dsp:cNvSpPr/>
      </dsp:nvSpPr>
      <dsp:spPr>
        <a:xfrm>
          <a:off x="3628161" y="1322222"/>
          <a:ext cx="1151569" cy="176296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b="1" kern="1200" baseline="0"/>
            <a:t>Step 3: </a:t>
          </a:r>
        </a:p>
        <a:p>
          <a:pPr marL="0" lvl="0" indent="0" algn="ctr" defTabSz="533400" rtl="0">
            <a:lnSpc>
              <a:spcPct val="90000"/>
            </a:lnSpc>
            <a:spcBef>
              <a:spcPct val="0"/>
            </a:spcBef>
            <a:spcAft>
              <a:spcPct val="35000"/>
            </a:spcAft>
            <a:buNone/>
          </a:pPr>
          <a:endParaRPr lang="en-US" sz="1200" b="1" kern="1200" baseline="0"/>
        </a:p>
        <a:p>
          <a:pPr marL="0" lvl="0" indent="0" algn="ctr" defTabSz="533400" rtl="0">
            <a:lnSpc>
              <a:spcPct val="90000"/>
            </a:lnSpc>
            <a:spcBef>
              <a:spcPct val="0"/>
            </a:spcBef>
            <a:spcAft>
              <a:spcPct val="35000"/>
            </a:spcAft>
            <a:buNone/>
          </a:pPr>
          <a:r>
            <a:rPr lang="en-US" sz="1200" kern="1200" baseline="0"/>
            <a:t>Vulnerability Analysis</a:t>
          </a:r>
          <a:endParaRPr lang="de-DE" sz="1200" kern="1200"/>
        </a:p>
      </dsp:txBody>
      <dsp:txXfrm>
        <a:off x="3684376" y="1378437"/>
        <a:ext cx="1039139" cy="1650533"/>
      </dsp:txXfrm>
    </dsp:sp>
    <dsp:sp modelId="{174FE1E8-2E1E-44BF-896F-013F98D618A3}">
      <dsp:nvSpPr>
        <dsp:cNvPr id="0" name=""/>
        <dsp:cNvSpPr/>
      </dsp:nvSpPr>
      <dsp:spPr>
        <a:xfrm>
          <a:off x="4837309" y="1322222"/>
          <a:ext cx="1151569" cy="176296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b="1" kern="1200" baseline="0"/>
            <a:t>Step 4: </a:t>
          </a:r>
        </a:p>
        <a:p>
          <a:pPr marL="0" lvl="0" indent="0" algn="ctr" defTabSz="533400" rtl="0">
            <a:lnSpc>
              <a:spcPct val="90000"/>
            </a:lnSpc>
            <a:spcBef>
              <a:spcPct val="0"/>
            </a:spcBef>
            <a:spcAft>
              <a:spcPct val="35000"/>
            </a:spcAft>
            <a:buNone/>
          </a:pPr>
          <a:endParaRPr lang="en-US" sz="1200" b="1" kern="1200" baseline="0"/>
        </a:p>
        <a:p>
          <a:pPr marL="0" lvl="0" indent="0" algn="ctr" defTabSz="533400" rtl="0">
            <a:lnSpc>
              <a:spcPct val="90000"/>
            </a:lnSpc>
            <a:spcBef>
              <a:spcPct val="0"/>
            </a:spcBef>
            <a:spcAft>
              <a:spcPct val="35000"/>
            </a:spcAft>
            <a:buNone/>
          </a:pPr>
          <a:r>
            <a:rPr lang="en-US" sz="1200" kern="1200" baseline="0"/>
            <a:t>Impact Analysis</a:t>
          </a:r>
          <a:endParaRPr lang="de-DE" sz="1200" kern="1200"/>
        </a:p>
      </dsp:txBody>
      <dsp:txXfrm>
        <a:off x="4893524" y="1378437"/>
        <a:ext cx="1039139" cy="1650533"/>
      </dsp:txXfrm>
    </dsp:sp>
    <dsp:sp modelId="{9705B71C-4967-4D44-9EE5-D95DA8357D44}">
      <dsp:nvSpPr>
        <dsp:cNvPr id="0" name=""/>
        <dsp:cNvSpPr/>
      </dsp:nvSpPr>
      <dsp:spPr>
        <a:xfrm>
          <a:off x="6046457" y="1322222"/>
          <a:ext cx="1151569" cy="176296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b="1" kern="1200" baseline="0"/>
            <a:t>Step 5:</a:t>
          </a:r>
          <a:r>
            <a:rPr lang="en-US" sz="1200" kern="1200" baseline="0"/>
            <a:t> </a:t>
          </a:r>
          <a:br>
            <a:rPr lang="en-US" sz="1200" kern="1200" baseline="0"/>
          </a:br>
          <a:endParaRPr lang="en-US" sz="1200" kern="1200" baseline="0"/>
        </a:p>
        <a:p>
          <a:pPr marL="0" lvl="0" indent="0" algn="ctr" defTabSz="533400" rtl="0">
            <a:lnSpc>
              <a:spcPct val="90000"/>
            </a:lnSpc>
            <a:spcBef>
              <a:spcPct val="0"/>
            </a:spcBef>
            <a:spcAft>
              <a:spcPct val="35000"/>
            </a:spcAft>
            <a:buNone/>
          </a:pPr>
          <a:r>
            <a:rPr lang="en-US" sz="1200" kern="1200" baseline="0"/>
            <a:t>Risk Assessment</a:t>
          </a:r>
          <a:endParaRPr lang="de-DE" sz="1200" kern="1200"/>
        </a:p>
      </dsp:txBody>
      <dsp:txXfrm>
        <a:off x="6102672" y="1378437"/>
        <a:ext cx="1039139" cy="1650533"/>
      </dsp:txXfrm>
    </dsp:sp>
    <dsp:sp modelId="{4ECA22D7-35CA-4E1F-AE38-E1F657594B61}">
      <dsp:nvSpPr>
        <dsp:cNvPr id="0" name=""/>
        <dsp:cNvSpPr/>
      </dsp:nvSpPr>
      <dsp:spPr>
        <a:xfrm>
          <a:off x="7255605" y="1322222"/>
          <a:ext cx="1151569" cy="176296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b="1" kern="1200" baseline="0"/>
            <a:t>Step 6: </a:t>
          </a:r>
          <a:br>
            <a:rPr lang="en-US" sz="1200" kern="1200" baseline="0"/>
          </a:br>
          <a:endParaRPr lang="en-US" sz="1200" kern="1200" baseline="0"/>
        </a:p>
        <a:p>
          <a:pPr marL="0" lvl="0" indent="0" algn="ctr" defTabSz="533400" rtl="0">
            <a:lnSpc>
              <a:spcPct val="90000"/>
            </a:lnSpc>
            <a:spcBef>
              <a:spcPct val="0"/>
            </a:spcBef>
            <a:spcAft>
              <a:spcPct val="35000"/>
            </a:spcAft>
            <a:buNone/>
          </a:pPr>
          <a:r>
            <a:rPr lang="en-US" sz="1200" kern="1200" baseline="0"/>
            <a:t>Risk Mitigation</a:t>
          </a:r>
          <a:endParaRPr lang="de-DE" sz="1200" kern="1200"/>
        </a:p>
      </dsp:txBody>
      <dsp:txXfrm>
        <a:off x="7311820" y="1378437"/>
        <a:ext cx="1039139" cy="165053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169671B-947A-44A3-A764-A91E66D4692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B4B23CC-4610-41C4-A0CF-67A30700C47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7299BE-0F96-4D8C-8AC3-AFAE1A841C66}" type="datetimeFigureOut">
              <a:rPr lang="en-US" smtClean="0"/>
              <a:t>10/17/2024</a:t>
            </a:fld>
            <a:endParaRPr lang="en-US" dirty="0"/>
          </a:p>
        </p:txBody>
      </p:sp>
      <p:sp>
        <p:nvSpPr>
          <p:cNvPr id="4" name="Footer Placeholder 3">
            <a:extLst>
              <a:ext uri="{FF2B5EF4-FFF2-40B4-BE49-F238E27FC236}">
                <a16:creationId xmlns:a16="http://schemas.microsoft.com/office/drawing/2014/main" id="{1F94FC55-2324-40BC-8420-15EC835D95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63EC604-E5A5-4A58-AC5A-211F83D37C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3B048B-0EBA-466F-928F-37073F3BFB70}" type="slidenum">
              <a:rPr lang="en-US" smtClean="0"/>
              <a:t>‹#›</a:t>
            </a:fld>
            <a:endParaRPr lang="en-US" dirty="0"/>
          </a:p>
        </p:txBody>
      </p:sp>
    </p:spTree>
    <p:extLst>
      <p:ext uri="{BB962C8B-B14F-4D97-AF65-F5344CB8AC3E}">
        <p14:creationId xmlns:p14="http://schemas.microsoft.com/office/powerpoint/2010/main" val="4065507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4692AC-01A2-4EFF-966B-504F28E82D7A}" type="datetimeFigureOut">
              <a:rPr lang="en-US" noProof="0" smtClean="0"/>
              <a:t>10/17/2024</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Fare clic per modificare gli stili di testo Master</a:t>
            </a:r>
          </a:p>
          <a:p>
            <a:pPr lvl="1"/>
            <a:r>
              <a:rPr lang="en-US" noProof="0"/>
              <a:t>Secondo livello</a:t>
            </a:r>
          </a:p>
          <a:p>
            <a:pPr lvl="2"/>
            <a:r>
              <a:rPr lang="en-US" noProof="0"/>
              <a:t>Terzo livello</a:t>
            </a:r>
          </a:p>
          <a:p>
            <a:pPr lvl="3"/>
            <a:r>
              <a:rPr lang="en-US" noProof="0"/>
              <a:t>Quarto livello</a:t>
            </a:r>
          </a:p>
          <a:p>
            <a:pPr lvl="4"/>
            <a:r>
              <a:rPr lang="en-US" noProof="0"/>
              <a:t>Quinto livello</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ED498D-6977-40EC-8E5E-7EB644D5E759}" type="slidenum">
              <a:rPr lang="en-US" noProof="0" smtClean="0"/>
              <a:t>'#'</a:t>
            </a:fld>
            <a:endParaRPr lang="en-US" noProof="0" dirty="0"/>
          </a:p>
        </p:txBody>
      </p:sp>
    </p:spTree>
    <p:extLst>
      <p:ext uri="{BB962C8B-B14F-4D97-AF65-F5344CB8AC3E}">
        <p14:creationId xmlns:p14="http://schemas.microsoft.com/office/powerpoint/2010/main" val="1352264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ED498D-6977-40EC-8E5E-7EB644D5E759}" type="slidenum">
              <a:rPr lang="en-US" noProof="0" smtClean="0"/>
              <a:t>1</a:t>
            </a:fld>
            <a:endParaRPr lang="en-US" noProof="0" dirty="0"/>
          </a:p>
        </p:txBody>
      </p:sp>
    </p:spTree>
    <p:extLst>
      <p:ext uri="{BB962C8B-B14F-4D97-AF65-F5344CB8AC3E}">
        <p14:creationId xmlns:p14="http://schemas.microsoft.com/office/powerpoint/2010/main" val="2278711158"/>
      </p:ext>
    </p:extLst>
  </p:cSld>
  <p:clrMapOvr>
    <a:masterClrMapping/>
  </p:clrMapOvr>
</p:notes>
</file>

<file path=ppt/notesSlides/notesSlide10.xml><?xml version="1.0" encoding="utf-8"?>
<p:notes xmlns:a16="http://schemas.microsoft.com/office/drawing/2014/main"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CustomShape 1">
            <a:extLst>
              <a:ext uri="{FF2B5EF4-FFF2-40B4-BE49-F238E27FC236}">
                <a16:creationId xmlns:a16="http://schemas.microsoft.com/office/drawing/2014/main" id="{A476202C-9742-874E-ACBB-11D997920533}"/>
              </a:ext>
            </a:extLst>
          </p:cNvPr>
          <p:cNvSpPr/>
          <p:nvPr/>
        </p:nvSpPr>
        <p:spPr>
          <a:xfrm>
            <a:off x="3884613" y="8685213"/>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lstStyle>
            <a:lvl1pPr>
              <a:spcBef>
                <a:spcPct val="30000"/>
              </a:spcBef>
              <a:defRPr sz="1200">
                <a:solidFill>
                  <a:schemeClr val="tx1"/>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Arial" panose="020B0604020202020204" pitchFamily="34" charset="0"/>
                <a:ea typeface="DejaVu Sans"/>
                <a:cs typeface="DejaVu Sans"/>
              </a:defRPr>
            </a:lvl2pPr>
            <a:lvl3pPr marL="1143000" indent="-228600">
              <a:spcBef>
                <a:spcPct val="30000"/>
              </a:spcBef>
              <a:defRPr sz="1200">
                <a:solidFill>
                  <a:schemeClr val="tx1"/>
                </a:solidFill>
                <a:latin typeface="Arial" panose="020B0604020202020204" pitchFamily="34" charset="0"/>
                <a:ea typeface="DejaVu Sans"/>
                <a:cs typeface="DejaVu Sans"/>
              </a:defRPr>
            </a:lvl3pPr>
            <a:lvl4pPr marL="1600200" indent="-228600">
              <a:spcBef>
                <a:spcPct val="30000"/>
              </a:spcBef>
              <a:defRPr sz="1200">
                <a:solidFill>
                  <a:schemeClr val="tx1"/>
                </a:solidFill>
                <a:latin typeface="Arial" panose="020B0604020202020204" pitchFamily="34" charset="0"/>
                <a:ea typeface="DejaVu Sans"/>
                <a:cs typeface="DejaVu Sans"/>
              </a:defRPr>
            </a:lvl4pPr>
            <a:lvl5pPr marL="2057400" indent="-228600">
              <a:spcBef>
                <a:spcPct val="30000"/>
              </a:spcBef>
              <a:defRPr sz="1200">
                <a:solidFill>
                  <a:schemeClr val="tx1"/>
                </a:solidFill>
                <a:latin typeface="Arial" panose="020B060402020202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9pPr>
          </a:lstStyle>
          <a:p>
            <a:pPr algn="r" eaLnBrk="1" hangingPunct="1">
              <a:spcBef>
                <a:spcPct val="0"/>
              </a:spcBef>
            </a:pPr>
            <a:fld id="{D6C52F05-C8E1-6D4F-BD71-E6EC153BBF6A}" type="slidenum">
              <a:rPr lang="de-DE" altLang="en-US">
                <a:solidFill>
                  <a:srgbClr val="000000"/>
                </a:solidFill>
                <a:latin typeface="Times New Roman" panose="02020603050405020304" pitchFamily="18" charset="0"/>
              </a:rPr>
              <a:t>16</a:t>
            </a:fld>
            <a:endParaRPr lang="en-US" altLang="en-US">
              <a:solidFill>
                <a:srgbClr val="000000"/>
              </a:solidFill>
            </a:endParaRPr>
          </a:p>
        </p:txBody>
      </p:sp>
      <p:sp>
        <p:nvSpPr>
          <p:cNvPr id="48130" name="PlaceHolder 2">
            <a:extLst>
              <a:ext uri="{FF2B5EF4-FFF2-40B4-BE49-F238E27FC236}">
                <a16:creationId xmlns:a16="http://schemas.microsoft.com/office/drawing/2014/main" id="{72B2B60A-32AE-AE34-D3C1-BCA34B2CE0B0}"/>
              </a:ext>
            </a:extLst>
          </p:cNvPr>
          <p:cNvSpPr>
            <a:spLocks noGrp="1" noRot="1" noChangeAspect="1" noChangeArrowheads="1" noTextEdit="1"/>
          </p:cNvSpPr>
          <p:nvPr>
            <p:ph type="sldImg"/>
          </p:nvPr>
        </p:nvSpPr>
        <p:spPr bwMode="auto">
          <a:xfrm>
            <a:off x="381000" y="685800"/>
            <a:ext cx="6097588" cy="3430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89" name="PlaceHolder 3">
            <a:extLst>
              <a:ext uri="{FF2B5EF4-FFF2-40B4-BE49-F238E27FC236}">
                <a16:creationId xmlns:a16="http://schemas.microsoft.com/office/drawing/2014/main" id="{AD7BBB20-C3BA-F543-A294-E4BACC6F2225}"/>
              </a:ext>
            </a:extLst>
          </p:cNvPr>
          <p:cNvSpPr>
            <a:spLocks noGrp="1"/>
          </p:cNvSpPr>
          <p:nvPr>
            <p:ph type="body"/>
          </p:nvPr>
        </p:nvSpPr>
        <p:spPr>
          <a:xfrm>
            <a:off x="914400" y="4343400"/>
            <a:ext cx="5029200" cy="4114800"/>
          </a:xfrm>
        </p:spPr>
        <p:txBody>
          <a:bodyPr lIns="0" tIns="0" rIns="0" bIns="0" anchor="ctr"/>
          <a:lstStyle/>
          <a:p>
            <a:pPr eaLnBrk="1" fontAlgn="auto" hangingPunct="1">
              <a:spcBef>
                <a:spcPts val="0"/>
              </a:spcBef>
              <a:spcAft>
                <a:spcPts val="0"/>
              </a:spcAft>
              <a:defRPr/>
            </a:pPr>
            <a:endParaRPr lang="en-US" spc="-1">
              <a:solidFill>
                <a:srgbClr val="000000"/>
              </a:solidFill>
              <a:latin typeface="Times New Roman"/>
            </a:endParaRPr>
          </a:p>
        </p:txBody>
      </p:sp>
    </p:spTree>
  </p:cSld>
  <p:clrMapOvr>
    <a:masterClrMapping/>
  </p:clrMapOvr>
</p:notes>
</file>

<file path=ppt/notesSlides/notesSlide11.xml><?xml version="1.0" encoding="utf-8"?>
<p:notes xmlns:a16="http://schemas.microsoft.com/office/drawing/2014/main"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CustomShape 1">
            <a:extLst>
              <a:ext uri="{FF2B5EF4-FFF2-40B4-BE49-F238E27FC236}">
                <a16:creationId xmlns:a16="http://schemas.microsoft.com/office/drawing/2014/main" id="{62EFEEBB-11B6-F244-B10B-C03B09D8F9B1}"/>
              </a:ext>
            </a:extLst>
          </p:cNvPr>
          <p:cNvSpPr/>
          <p:nvPr/>
        </p:nvSpPr>
        <p:spPr>
          <a:xfrm>
            <a:off x="3884613" y="8685213"/>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lstStyle>
            <a:lvl1pPr>
              <a:spcBef>
                <a:spcPct val="30000"/>
              </a:spcBef>
              <a:defRPr sz="1200">
                <a:solidFill>
                  <a:schemeClr val="tx1"/>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Arial" panose="020B0604020202020204" pitchFamily="34" charset="0"/>
                <a:ea typeface="DejaVu Sans"/>
                <a:cs typeface="DejaVu Sans"/>
              </a:defRPr>
            </a:lvl2pPr>
            <a:lvl3pPr marL="1143000" indent="-228600">
              <a:spcBef>
                <a:spcPct val="30000"/>
              </a:spcBef>
              <a:defRPr sz="1200">
                <a:solidFill>
                  <a:schemeClr val="tx1"/>
                </a:solidFill>
                <a:latin typeface="Arial" panose="020B0604020202020204" pitchFamily="34" charset="0"/>
                <a:ea typeface="DejaVu Sans"/>
                <a:cs typeface="DejaVu Sans"/>
              </a:defRPr>
            </a:lvl3pPr>
            <a:lvl4pPr marL="1600200" indent="-228600">
              <a:spcBef>
                <a:spcPct val="30000"/>
              </a:spcBef>
              <a:defRPr sz="1200">
                <a:solidFill>
                  <a:schemeClr val="tx1"/>
                </a:solidFill>
                <a:latin typeface="Arial" panose="020B0604020202020204" pitchFamily="34" charset="0"/>
                <a:ea typeface="DejaVu Sans"/>
                <a:cs typeface="DejaVu Sans"/>
              </a:defRPr>
            </a:lvl4pPr>
            <a:lvl5pPr marL="2057400" indent="-228600">
              <a:spcBef>
                <a:spcPct val="30000"/>
              </a:spcBef>
              <a:defRPr sz="1200">
                <a:solidFill>
                  <a:schemeClr val="tx1"/>
                </a:solidFill>
                <a:latin typeface="Arial" panose="020B060402020202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9pPr>
          </a:lstStyle>
          <a:p>
            <a:pPr algn="r" eaLnBrk="1" hangingPunct="1">
              <a:spcBef>
                <a:spcPct val="0"/>
              </a:spcBef>
            </a:pPr>
            <a:fld id="{531F476E-64E6-854D-8573-FDE6BF488F5E}" type="slidenum">
              <a:rPr lang="de-DE" altLang="en-US">
                <a:solidFill>
                  <a:srgbClr val="000000"/>
                </a:solidFill>
                <a:latin typeface="Times New Roman" panose="02020603050405020304" pitchFamily="18" charset="0"/>
              </a:rPr>
              <a:t>17</a:t>
            </a:fld>
            <a:endParaRPr lang="en-US" altLang="en-US">
              <a:solidFill>
                <a:srgbClr val="000000"/>
              </a:solidFill>
            </a:endParaRPr>
          </a:p>
        </p:txBody>
      </p:sp>
      <p:sp>
        <p:nvSpPr>
          <p:cNvPr id="50178" name="PlaceHolder 2">
            <a:extLst>
              <a:ext uri="{FF2B5EF4-FFF2-40B4-BE49-F238E27FC236}">
                <a16:creationId xmlns:a16="http://schemas.microsoft.com/office/drawing/2014/main" id="{B1BD51C1-03AD-AE9D-3302-FA8BBADC10E6}"/>
              </a:ext>
            </a:extLst>
          </p:cNvPr>
          <p:cNvSpPr>
            <a:spLocks noGrp="1" noRot="1" noChangeAspect="1" noChangeArrowheads="1" noTextEdit="1"/>
          </p:cNvSpPr>
          <p:nvPr>
            <p:ph type="sldImg"/>
          </p:nvPr>
        </p:nvSpPr>
        <p:spPr bwMode="auto">
          <a:xfrm>
            <a:off x="381000" y="685800"/>
            <a:ext cx="6097588" cy="3430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92" name="PlaceHolder 3">
            <a:extLst>
              <a:ext uri="{FF2B5EF4-FFF2-40B4-BE49-F238E27FC236}">
                <a16:creationId xmlns:a16="http://schemas.microsoft.com/office/drawing/2014/main" id="{57959332-FA58-DF4B-972E-3776BAE44592}"/>
              </a:ext>
            </a:extLst>
          </p:cNvPr>
          <p:cNvSpPr>
            <a:spLocks noGrp="1"/>
          </p:cNvSpPr>
          <p:nvPr>
            <p:ph type="body"/>
          </p:nvPr>
        </p:nvSpPr>
        <p:spPr>
          <a:xfrm>
            <a:off x="914400" y="4343400"/>
            <a:ext cx="5029200" cy="4114800"/>
          </a:xfrm>
        </p:spPr>
        <p:txBody>
          <a:bodyPr lIns="0" tIns="0" rIns="0" bIns="0" anchor="ctr"/>
          <a:lstStyle/>
          <a:p>
            <a:pPr eaLnBrk="1" fontAlgn="auto" hangingPunct="1">
              <a:spcBef>
                <a:spcPts val="0"/>
              </a:spcBef>
              <a:spcAft>
                <a:spcPts val="0"/>
              </a:spcAft>
              <a:defRPr/>
            </a:pPr>
            <a:endParaRPr lang="en-US" spc="-1">
              <a:solidFill>
                <a:srgbClr val="000000"/>
              </a:solidFill>
              <a:latin typeface="Times New Roman"/>
            </a:endParaRPr>
          </a:p>
        </p:txBody>
      </p:sp>
    </p:spTree>
  </p:cSld>
  <p:clrMapOvr>
    <a:masterClrMapping/>
  </p:clrMapOvr>
</p:notes>
</file>

<file path=ppt/notesSlides/notesSlide12.xml><?xml version="1.0" encoding="utf-8"?>
<p:notes xmlns:a16="http://schemas.microsoft.com/office/drawing/2014/main"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CustomShape 1">
            <a:extLst>
              <a:ext uri="{FF2B5EF4-FFF2-40B4-BE49-F238E27FC236}">
                <a16:creationId xmlns:a16="http://schemas.microsoft.com/office/drawing/2014/main" id="{E2237F59-5F04-164B-8D08-90A6FFCB090E}"/>
              </a:ext>
            </a:extLst>
          </p:cNvPr>
          <p:cNvSpPr/>
          <p:nvPr/>
        </p:nvSpPr>
        <p:spPr>
          <a:xfrm>
            <a:off x="3884613" y="8685213"/>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lstStyle>
            <a:lvl1pPr>
              <a:spcBef>
                <a:spcPct val="30000"/>
              </a:spcBef>
              <a:defRPr sz="1200">
                <a:solidFill>
                  <a:schemeClr val="tx1"/>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Arial" panose="020B0604020202020204" pitchFamily="34" charset="0"/>
                <a:ea typeface="DejaVu Sans"/>
                <a:cs typeface="DejaVu Sans"/>
              </a:defRPr>
            </a:lvl2pPr>
            <a:lvl3pPr marL="1143000" indent="-228600">
              <a:spcBef>
                <a:spcPct val="30000"/>
              </a:spcBef>
              <a:defRPr sz="1200">
                <a:solidFill>
                  <a:schemeClr val="tx1"/>
                </a:solidFill>
                <a:latin typeface="Arial" panose="020B0604020202020204" pitchFamily="34" charset="0"/>
                <a:ea typeface="DejaVu Sans"/>
                <a:cs typeface="DejaVu Sans"/>
              </a:defRPr>
            </a:lvl3pPr>
            <a:lvl4pPr marL="1600200" indent="-228600">
              <a:spcBef>
                <a:spcPct val="30000"/>
              </a:spcBef>
              <a:defRPr sz="1200">
                <a:solidFill>
                  <a:schemeClr val="tx1"/>
                </a:solidFill>
                <a:latin typeface="Arial" panose="020B0604020202020204" pitchFamily="34" charset="0"/>
                <a:ea typeface="DejaVu Sans"/>
                <a:cs typeface="DejaVu Sans"/>
              </a:defRPr>
            </a:lvl4pPr>
            <a:lvl5pPr marL="2057400" indent="-228600">
              <a:spcBef>
                <a:spcPct val="30000"/>
              </a:spcBef>
              <a:defRPr sz="1200">
                <a:solidFill>
                  <a:schemeClr val="tx1"/>
                </a:solidFill>
                <a:latin typeface="Arial" panose="020B060402020202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9pPr>
          </a:lstStyle>
          <a:p>
            <a:pPr algn="r" eaLnBrk="1" hangingPunct="1">
              <a:spcBef>
                <a:spcPct val="0"/>
              </a:spcBef>
            </a:pPr>
            <a:fld id="{165975DC-9DAE-9042-8063-21C5E91D2C7F}" type="slidenum">
              <a:rPr lang="de-DE" altLang="en-US">
                <a:solidFill>
                  <a:srgbClr val="000000"/>
                </a:solidFill>
                <a:latin typeface="Times New Roman" panose="02020603050405020304" pitchFamily="18" charset="0"/>
              </a:rPr>
              <a:t>19</a:t>
            </a:fld>
            <a:endParaRPr lang="en-US" altLang="en-US">
              <a:solidFill>
                <a:srgbClr val="000000"/>
              </a:solidFill>
            </a:endParaRPr>
          </a:p>
        </p:txBody>
      </p:sp>
      <p:sp>
        <p:nvSpPr>
          <p:cNvPr id="53250" name="PlaceHolder 2">
            <a:extLst>
              <a:ext uri="{FF2B5EF4-FFF2-40B4-BE49-F238E27FC236}">
                <a16:creationId xmlns:a16="http://schemas.microsoft.com/office/drawing/2014/main" id="{69AA22EF-C782-1D63-FD75-A1A7FA1D65B1}"/>
              </a:ext>
            </a:extLst>
          </p:cNvPr>
          <p:cNvSpPr>
            <a:spLocks noGrp="1" noRot="1" noChangeAspect="1" noChangeArrowheads="1" noTextEdit="1"/>
          </p:cNvSpPr>
          <p:nvPr>
            <p:ph type="sldImg"/>
          </p:nvPr>
        </p:nvSpPr>
        <p:spPr bwMode="auto">
          <a:xfrm>
            <a:off x="381000" y="685800"/>
            <a:ext cx="6097588" cy="3430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95" name="PlaceHolder 3">
            <a:extLst>
              <a:ext uri="{FF2B5EF4-FFF2-40B4-BE49-F238E27FC236}">
                <a16:creationId xmlns:a16="http://schemas.microsoft.com/office/drawing/2014/main" id="{3C5FB99E-956B-2743-9DC5-F0FCA14FBD74}"/>
              </a:ext>
            </a:extLst>
          </p:cNvPr>
          <p:cNvSpPr>
            <a:spLocks noGrp="1"/>
          </p:cNvSpPr>
          <p:nvPr>
            <p:ph type="body"/>
          </p:nvPr>
        </p:nvSpPr>
        <p:spPr>
          <a:xfrm>
            <a:off x="914400" y="4343400"/>
            <a:ext cx="5029200" cy="4114800"/>
          </a:xfrm>
        </p:spPr>
        <p:txBody>
          <a:bodyPr lIns="0" tIns="0" rIns="0" bIns="0" anchor="ctr"/>
          <a:lstStyle/>
          <a:p>
            <a:pPr eaLnBrk="1" fontAlgn="auto" hangingPunct="1">
              <a:spcBef>
                <a:spcPts val="0"/>
              </a:spcBef>
              <a:spcAft>
                <a:spcPts val="0"/>
              </a:spcAft>
              <a:defRPr/>
            </a:pPr>
            <a:endParaRPr lang="en-US" spc="-1">
              <a:solidFill>
                <a:srgbClr val="000000"/>
              </a:solidFill>
              <a:latin typeface="Times New Roman"/>
            </a:endParaRPr>
          </a:p>
        </p:txBody>
      </p:sp>
    </p:spTree>
  </p:cSld>
  <p:clrMapOvr>
    <a:masterClrMapping/>
  </p:clrMapOvr>
</p:notes>
</file>

<file path=ppt/notesSlides/notesSlide13.xml><?xml version="1.0" encoding="utf-8"?>
<p:notes xmlns:a16="http://schemas.microsoft.com/office/drawing/2014/main"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CustomShape 1">
            <a:extLst>
              <a:ext uri="{FF2B5EF4-FFF2-40B4-BE49-F238E27FC236}">
                <a16:creationId xmlns:a16="http://schemas.microsoft.com/office/drawing/2014/main" id="{CEE5084A-19B5-B249-BD9E-29185D4B31C5}"/>
              </a:ext>
            </a:extLst>
          </p:cNvPr>
          <p:cNvSpPr/>
          <p:nvPr/>
        </p:nvSpPr>
        <p:spPr>
          <a:xfrm>
            <a:off x="3884613" y="8685213"/>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lstStyle>
            <a:lvl1pPr>
              <a:spcBef>
                <a:spcPct val="30000"/>
              </a:spcBef>
              <a:defRPr sz="1200">
                <a:solidFill>
                  <a:schemeClr val="tx1"/>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Arial" panose="020B0604020202020204" pitchFamily="34" charset="0"/>
                <a:ea typeface="DejaVu Sans"/>
                <a:cs typeface="DejaVu Sans"/>
              </a:defRPr>
            </a:lvl2pPr>
            <a:lvl3pPr marL="1143000" indent="-228600">
              <a:spcBef>
                <a:spcPct val="30000"/>
              </a:spcBef>
              <a:defRPr sz="1200">
                <a:solidFill>
                  <a:schemeClr val="tx1"/>
                </a:solidFill>
                <a:latin typeface="Arial" panose="020B0604020202020204" pitchFamily="34" charset="0"/>
                <a:ea typeface="DejaVu Sans"/>
                <a:cs typeface="DejaVu Sans"/>
              </a:defRPr>
            </a:lvl3pPr>
            <a:lvl4pPr marL="1600200" indent="-228600">
              <a:spcBef>
                <a:spcPct val="30000"/>
              </a:spcBef>
              <a:defRPr sz="1200">
                <a:solidFill>
                  <a:schemeClr val="tx1"/>
                </a:solidFill>
                <a:latin typeface="Arial" panose="020B0604020202020204" pitchFamily="34" charset="0"/>
                <a:ea typeface="DejaVu Sans"/>
                <a:cs typeface="DejaVu Sans"/>
              </a:defRPr>
            </a:lvl4pPr>
            <a:lvl5pPr marL="2057400" indent="-228600">
              <a:spcBef>
                <a:spcPct val="30000"/>
              </a:spcBef>
              <a:defRPr sz="1200">
                <a:solidFill>
                  <a:schemeClr val="tx1"/>
                </a:solidFill>
                <a:latin typeface="Arial" panose="020B060402020202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9pPr>
          </a:lstStyle>
          <a:p>
            <a:pPr algn="r" eaLnBrk="1" hangingPunct="1">
              <a:spcBef>
                <a:spcPct val="0"/>
              </a:spcBef>
            </a:pPr>
            <a:fld id="{CB848A3E-329D-7540-ACD1-31924C7901A9}" type="slidenum">
              <a:rPr lang="de-DE" altLang="en-US">
                <a:solidFill>
                  <a:srgbClr val="000000"/>
                </a:solidFill>
                <a:latin typeface="Times New Roman" panose="02020603050405020304" pitchFamily="18" charset="0"/>
              </a:rPr>
              <a:t>20</a:t>
            </a:fld>
            <a:endParaRPr lang="en-US" altLang="en-US">
              <a:solidFill>
                <a:srgbClr val="000000"/>
              </a:solidFill>
            </a:endParaRPr>
          </a:p>
        </p:txBody>
      </p:sp>
      <p:sp>
        <p:nvSpPr>
          <p:cNvPr id="57346" name="PlaceHolder 2">
            <a:extLst>
              <a:ext uri="{FF2B5EF4-FFF2-40B4-BE49-F238E27FC236}">
                <a16:creationId xmlns:a16="http://schemas.microsoft.com/office/drawing/2014/main" id="{395B7B49-76FE-ABFC-794E-AF2E598DF811}"/>
              </a:ext>
            </a:extLst>
          </p:cNvPr>
          <p:cNvSpPr>
            <a:spLocks noGrp="1" noRot="1" noChangeAspect="1" noChangeArrowheads="1" noTextEdit="1"/>
          </p:cNvSpPr>
          <p:nvPr>
            <p:ph type="sldImg"/>
          </p:nvPr>
        </p:nvSpPr>
        <p:spPr bwMode="auto">
          <a:xfrm>
            <a:off x="381000" y="685800"/>
            <a:ext cx="6097588" cy="3430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98" name="PlaceHolder 3">
            <a:extLst>
              <a:ext uri="{FF2B5EF4-FFF2-40B4-BE49-F238E27FC236}">
                <a16:creationId xmlns:a16="http://schemas.microsoft.com/office/drawing/2014/main" id="{896281F4-6914-8446-BB28-5E220F464A2A}"/>
              </a:ext>
            </a:extLst>
          </p:cNvPr>
          <p:cNvSpPr>
            <a:spLocks noGrp="1"/>
          </p:cNvSpPr>
          <p:nvPr>
            <p:ph type="body"/>
          </p:nvPr>
        </p:nvSpPr>
        <p:spPr>
          <a:xfrm>
            <a:off x="914400" y="4343400"/>
            <a:ext cx="5029200" cy="4114800"/>
          </a:xfrm>
        </p:spPr>
        <p:txBody>
          <a:bodyPr lIns="0" tIns="0" rIns="0" bIns="0" anchor="ctr"/>
          <a:lstStyle/>
          <a:p>
            <a:pPr eaLnBrk="1" fontAlgn="auto" hangingPunct="1">
              <a:spcBef>
                <a:spcPts val="0"/>
              </a:spcBef>
              <a:spcAft>
                <a:spcPts val="0"/>
              </a:spcAft>
              <a:defRPr/>
            </a:pPr>
            <a:endParaRPr lang="en-US" spc="-1">
              <a:solidFill>
                <a:srgbClr val="000000"/>
              </a:solidFill>
              <a:latin typeface="Times New Roman"/>
            </a:endParaRPr>
          </a:p>
        </p:txBody>
      </p:sp>
    </p:spTree>
  </p:cSld>
  <p:clrMapOvr>
    <a:masterClrMapping/>
  </p:clrMapOvr>
</p:notes>
</file>

<file path=ppt/notesSlides/notesSlide14.xml><?xml version="1.0" encoding="utf-8"?>
<p:notes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CustomShape 1">
            <a:extLst>
              <a:ext uri="{FF2B5EF4-FFF2-40B4-BE49-F238E27FC236}">
                <a16:creationId xmlns:a16="http://schemas.microsoft.com/office/drawing/2014/main" id="{74EEA8F3-7BFB-6045-B725-92A70370B9A4}"/>
              </a:ext>
            </a:extLst>
          </p:cNvPr>
          <p:cNvSpPr/>
          <p:nvPr/>
        </p:nvSpPr>
        <p:spPr>
          <a:xfrm>
            <a:off x="3884613" y="8685213"/>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lstStyle>
            <a:lvl1pPr>
              <a:spcBef>
                <a:spcPct val="30000"/>
              </a:spcBef>
              <a:defRPr sz="1200">
                <a:solidFill>
                  <a:schemeClr val="tx1"/>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Arial" panose="020B0604020202020204" pitchFamily="34" charset="0"/>
                <a:ea typeface="DejaVu Sans"/>
                <a:cs typeface="DejaVu Sans"/>
              </a:defRPr>
            </a:lvl2pPr>
            <a:lvl3pPr marL="1143000" indent="-228600">
              <a:spcBef>
                <a:spcPct val="30000"/>
              </a:spcBef>
              <a:defRPr sz="1200">
                <a:solidFill>
                  <a:schemeClr val="tx1"/>
                </a:solidFill>
                <a:latin typeface="Arial" panose="020B0604020202020204" pitchFamily="34" charset="0"/>
                <a:ea typeface="DejaVu Sans"/>
                <a:cs typeface="DejaVu Sans"/>
              </a:defRPr>
            </a:lvl3pPr>
            <a:lvl4pPr marL="1600200" indent="-228600">
              <a:spcBef>
                <a:spcPct val="30000"/>
              </a:spcBef>
              <a:defRPr sz="1200">
                <a:solidFill>
                  <a:schemeClr val="tx1"/>
                </a:solidFill>
                <a:latin typeface="Arial" panose="020B0604020202020204" pitchFamily="34" charset="0"/>
                <a:ea typeface="DejaVu Sans"/>
                <a:cs typeface="DejaVu Sans"/>
              </a:defRPr>
            </a:lvl4pPr>
            <a:lvl5pPr marL="2057400" indent="-228600">
              <a:spcBef>
                <a:spcPct val="30000"/>
              </a:spcBef>
              <a:defRPr sz="1200">
                <a:solidFill>
                  <a:schemeClr val="tx1"/>
                </a:solidFill>
                <a:latin typeface="Arial" panose="020B060402020202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9pPr>
          </a:lstStyle>
          <a:p>
            <a:pPr algn="r" eaLnBrk="1" hangingPunct="1">
              <a:spcBef>
                <a:spcPct val="0"/>
              </a:spcBef>
            </a:pPr>
            <a:fld id="{9F5922C9-1AD4-2D40-B690-B63281D43B4B}" type="slidenum">
              <a:rPr lang="de-DE" altLang="en-US">
                <a:solidFill>
                  <a:srgbClr val="000000"/>
                </a:solidFill>
                <a:latin typeface="Times New Roman" panose="02020603050405020304" pitchFamily="18" charset="0"/>
              </a:rPr>
              <a:t>21</a:t>
            </a:fld>
            <a:endParaRPr lang="en-US" altLang="en-US">
              <a:solidFill>
                <a:srgbClr val="000000"/>
              </a:solidFill>
            </a:endParaRPr>
          </a:p>
        </p:txBody>
      </p:sp>
      <p:sp>
        <p:nvSpPr>
          <p:cNvPr id="33794" name="PlaceHolder 2">
            <a:extLst>
              <a:ext uri="{FF2B5EF4-FFF2-40B4-BE49-F238E27FC236}">
                <a16:creationId xmlns:a16="http://schemas.microsoft.com/office/drawing/2014/main" id="{B6D1F43C-93D7-FA7A-B6AB-FFFF8734CCC8}"/>
              </a:ext>
            </a:extLst>
          </p:cNvPr>
          <p:cNvSpPr>
            <a:spLocks noGrp="1" noRot="1" noChangeAspect="1" noChangeArrowheads="1" noTextEdit="1"/>
          </p:cNvSpPr>
          <p:nvPr>
            <p:ph type="sldImg"/>
          </p:nvPr>
        </p:nvSpPr>
        <p:spPr bwMode="auto">
          <a:xfrm>
            <a:off x="381000" y="685800"/>
            <a:ext cx="6097588" cy="3430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68" name="PlaceHolder 3">
            <a:extLst>
              <a:ext uri="{FF2B5EF4-FFF2-40B4-BE49-F238E27FC236}">
                <a16:creationId xmlns:a16="http://schemas.microsoft.com/office/drawing/2014/main" id="{A49C2C2D-B7B7-044D-B672-CC1E78506A7B}"/>
              </a:ext>
            </a:extLst>
          </p:cNvPr>
          <p:cNvSpPr>
            <a:spLocks noGrp="1"/>
          </p:cNvSpPr>
          <p:nvPr>
            <p:ph type="body"/>
          </p:nvPr>
        </p:nvSpPr>
        <p:spPr>
          <a:xfrm>
            <a:off x="914400" y="4343400"/>
            <a:ext cx="5029200" cy="4114800"/>
          </a:xfrm>
        </p:spPr>
        <p:txBody>
          <a:bodyPr lIns="0" tIns="0" rIns="0" bIns="0" anchor="ctr"/>
          <a:lstStyle/>
          <a:p>
            <a:pPr eaLnBrk="1" fontAlgn="auto" hangingPunct="1">
              <a:spcBef>
                <a:spcPts val="0"/>
              </a:spcBef>
              <a:spcAft>
                <a:spcPts val="0"/>
              </a:spcAft>
              <a:defRPr/>
            </a:pPr>
            <a:endParaRPr lang="en-US" spc="-1">
              <a:solidFill>
                <a:srgbClr val="000000"/>
              </a:solidFill>
              <a:latin typeface="Times New Roman"/>
            </a:endParaRPr>
          </a:p>
        </p:txBody>
      </p:sp>
    </p:spTree>
    <p:extLst>
      <p:ext uri="{BB962C8B-B14F-4D97-AF65-F5344CB8AC3E}">
        <p14:creationId xmlns:p14="http://schemas.microsoft.com/office/powerpoint/2010/main" val="1098892284"/>
      </p:ext>
    </p:extLst>
  </p:cSld>
  <p:clrMapOvr>
    <a:masterClrMapping/>
  </p:clrMapOvr>
</p:notes>
</file>

<file path=ppt/notesSlides/notesSlide15.xml><?xml version="1.0" encoding="utf-8"?>
<p:notes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a:extLst>
              <a:ext uri="{FF2B5EF4-FFF2-40B4-BE49-F238E27FC236}">
                <a16:creationId xmlns:a16="http://schemas.microsoft.com/office/drawing/2014/main" id="{DA08AF98-74F9-25BC-981C-6B573EE1260F}"/>
              </a:ext>
            </a:extLst>
          </p:cNvPr>
          <p:cNvSpPr>
            <a:spLocks noGrp="1" noChangeArrowheads="1"/>
          </p:cNvSpPr>
          <p:nvPr>
            <p:ph type="sldNum"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Arial" panose="020B0604020202020204" pitchFamily="34" charset="0"/>
                <a:ea typeface="DejaVu Sans"/>
                <a:cs typeface="DejaVu Sans"/>
              </a:defRPr>
            </a:lvl2pPr>
            <a:lvl3pPr marL="1143000" indent="-228600">
              <a:spcBef>
                <a:spcPct val="30000"/>
              </a:spcBef>
              <a:defRPr sz="1200">
                <a:solidFill>
                  <a:schemeClr val="tx1"/>
                </a:solidFill>
                <a:latin typeface="Arial" panose="020B0604020202020204" pitchFamily="34" charset="0"/>
                <a:ea typeface="DejaVu Sans"/>
                <a:cs typeface="DejaVu Sans"/>
              </a:defRPr>
            </a:lvl3pPr>
            <a:lvl4pPr marL="1600200" indent="-228600">
              <a:spcBef>
                <a:spcPct val="30000"/>
              </a:spcBef>
              <a:defRPr sz="1200">
                <a:solidFill>
                  <a:schemeClr val="tx1"/>
                </a:solidFill>
                <a:latin typeface="Arial" panose="020B0604020202020204" pitchFamily="34" charset="0"/>
                <a:ea typeface="DejaVu Sans"/>
                <a:cs typeface="DejaVu Sans"/>
              </a:defRPr>
            </a:lvl4pPr>
            <a:lvl5pPr marL="2057400" indent="-228600">
              <a:spcBef>
                <a:spcPct val="30000"/>
              </a:spcBef>
              <a:defRPr sz="1200">
                <a:solidFill>
                  <a:schemeClr val="tx1"/>
                </a:solidFill>
                <a:latin typeface="Arial" panose="020B060402020202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9pPr>
          </a:lstStyle>
          <a:p>
            <a:pPr>
              <a:spcBef>
                <a:spcPct val="0"/>
              </a:spcBef>
            </a:pPr>
            <a:fld id="{D88CF870-9DD2-5241-B4D5-C36221405B23}" type="slidenum">
              <a:rPr lang="de-DE" altLang="nl-NL">
                <a:latin typeface="Times New Roman" panose="02020603050405020304" pitchFamily="18" charset="0"/>
                <a:ea typeface="MS PGothic" panose="020B0600070205080204" pitchFamily="34" charset="-128"/>
              </a:rPr>
              <a:t>22</a:t>
            </a:fld>
            <a:endParaRPr lang="de-DE" altLang="nl-NL">
              <a:latin typeface="Times New Roman" panose="02020603050405020304" pitchFamily="18" charset="0"/>
              <a:ea typeface="MS PGothic" panose="020B0600070205080204" pitchFamily="34" charset="-128"/>
            </a:endParaRPr>
          </a:p>
        </p:txBody>
      </p:sp>
      <p:sp>
        <p:nvSpPr>
          <p:cNvPr id="55298" name="Rectangle 2">
            <a:extLst>
              <a:ext uri="{FF2B5EF4-FFF2-40B4-BE49-F238E27FC236}">
                <a16:creationId xmlns:a16="http://schemas.microsoft.com/office/drawing/2014/main" id="{BF21F030-7092-34F3-7410-0190DDB04C10}"/>
              </a:ext>
            </a:extLst>
          </p:cNvPr>
          <p:cNvSpPr>
            <a:spLocks noGrp="1" noRot="1" noChangeAspect="1" noChangeArrowheads="1" noTextEdit="1"/>
          </p:cNvSpPr>
          <p:nvPr>
            <p:ph type="sldImg"/>
          </p:nvPr>
        </p:nvSpPr>
        <p:spPr bwMode="auto">
          <a:xfrm>
            <a:off x="381000" y="685800"/>
            <a:ext cx="6097588" cy="3430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55299" name="Rectangle 3">
            <a:extLst>
              <a:ext uri="{FF2B5EF4-FFF2-40B4-BE49-F238E27FC236}">
                <a16:creationId xmlns:a16="http://schemas.microsoft.com/office/drawing/2014/main" id="{E1D1F102-1621-0F0F-3D5E-B41A446F3E9C}"/>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endParaRPr lang="en-GR" altLang="nl-NL" noProof="1">
              <a:latin typeface="Times New Roman" panose="02020603050405020304" pitchFamily="18" charset="0"/>
            </a:endParaRPr>
          </a:p>
        </p:txBody>
      </p:sp>
    </p:spTree>
    <p:extLst>
      <p:ext uri="{BB962C8B-B14F-4D97-AF65-F5344CB8AC3E}">
        <p14:creationId xmlns:p14="http://schemas.microsoft.com/office/powerpoint/2010/main" val="572146253"/>
      </p:ext>
    </p:extLst>
  </p:cSld>
  <p:clrMapOvr>
    <a:masterClrMapping/>
  </p:clrMapOvr>
</p:notes>
</file>

<file path=ppt/notesSlides/notesSlide16.xml><?xml version="1.0" encoding="utf-8"?>
<p:notes xmlns:a16="http://schemas.microsoft.com/office/drawing/2014/main"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CustomShape 1">
            <a:extLst>
              <a:ext uri="{FF2B5EF4-FFF2-40B4-BE49-F238E27FC236}">
                <a16:creationId xmlns:a16="http://schemas.microsoft.com/office/drawing/2014/main" id="{856AA489-FE25-9646-8AC5-1F6B402EC8BF}"/>
              </a:ext>
            </a:extLst>
          </p:cNvPr>
          <p:cNvSpPr/>
          <p:nvPr/>
        </p:nvSpPr>
        <p:spPr>
          <a:xfrm>
            <a:off x="3884613" y="8685213"/>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lstStyle>
            <a:lvl1pPr>
              <a:spcBef>
                <a:spcPct val="30000"/>
              </a:spcBef>
              <a:defRPr sz="1200">
                <a:solidFill>
                  <a:schemeClr val="tx1"/>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Arial" panose="020B0604020202020204" pitchFamily="34" charset="0"/>
                <a:ea typeface="DejaVu Sans"/>
                <a:cs typeface="DejaVu Sans"/>
              </a:defRPr>
            </a:lvl2pPr>
            <a:lvl3pPr marL="1143000" indent="-228600">
              <a:spcBef>
                <a:spcPct val="30000"/>
              </a:spcBef>
              <a:defRPr sz="1200">
                <a:solidFill>
                  <a:schemeClr val="tx1"/>
                </a:solidFill>
                <a:latin typeface="Arial" panose="020B0604020202020204" pitchFamily="34" charset="0"/>
                <a:ea typeface="DejaVu Sans"/>
                <a:cs typeface="DejaVu Sans"/>
              </a:defRPr>
            </a:lvl3pPr>
            <a:lvl4pPr marL="1600200" indent="-228600">
              <a:spcBef>
                <a:spcPct val="30000"/>
              </a:spcBef>
              <a:defRPr sz="1200">
                <a:solidFill>
                  <a:schemeClr val="tx1"/>
                </a:solidFill>
                <a:latin typeface="Arial" panose="020B0604020202020204" pitchFamily="34" charset="0"/>
                <a:ea typeface="DejaVu Sans"/>
                <a:cs typeface="DejaVu Sans"/>
              </a:defRPr>
            </a:lvl4pPr>
            <a:lvl5pPr marL="2057400" indent="-228600">
              <a:spcBef>
                <a:spcPct val="30000"/>
              </a:spcBef>
              <a:defRPr sz="1200">
                <a:solidFill>
                  <a:schemeClr val="tx1"/>
                </a:solidFill>
                <a:latin typeface="Arial" panose="020B060402020202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9pPr>
          </a:lstStyle>
          <a:p>
            <a:pPr algn="r" eaLnBrk="1" hangingPunct="1">
              <a:spcBef>
                <a:spcPct val="0"/>
              </a:spcBef>
            </a:pPr>
            <a:fld id="{9E45729B-6FBA-2341-99D0-F475C12FB93E}" type="slidenum">
              <a:rPr lang="de-DE" altLang="en-US">
                <a:solidFill>
                  <a:srgbClr val="000000"/>
                </a:solidFill>
                <a:latin typeface="Times New Roman" panose="02020603050405020304" pitchFamily="18" charset="0"/>
              </a:rPr>
              <a:t>23</a:t>
            </a:fld>
            <a:endParaRPr lang="en-US" altLang="en-US">
              <a:solidFill>
                <a:srgbClr val="000000"/>
              </a:solidFill>
            </a:endParaRPr>
          </a:p>
        </p:txBody>
      </p:sp>
      <p:sp>
        <p:nvSpPr>
          <p:cNvPr id="59394" name="PlaceHolder 2">
            <a:extLst>
              <a:ext uri="{FF2B5EF4-FFF2-40B4-BE49-F238E27FC236}">
                <a16:creationId xmlns:a16="http://schemas.microsoft.com/office/drawing/2014/main" id="{D7A81738-3421-2AF9-CB03-E6D13071D89C}"/>
              </a:ext>
            </a:extLst>
          </p:cNvPr>
          <p:cNvSpPr>
            <a:spLocks noGrp="1" noRot="1" noChangeAspect="1" noChangeArrowheads="1" noTextEdit="1"/>
          </p:cNvSpPr>
          <p:nvPr>
            <p:ph type="sldImg"/>
          </p:nvPr>
        </p:nvSpPr>
        <p:spPr bwMode="auto">
          <a:xfrm>
            <a:off x="381000" y="685800"/>
            <a:ext cx="6097588" cy="3430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01" name="PlaceHolder 3">
            <a:extLst>
              <a:ext uri="{FF2B5EF4-FFF2-40B4-BE49-F238E27FC236}">
                <a16:creationId xmlns:a16="http://schemas.microsoft.com/office/drawing/2014/main" id="{FE8C95FD-F88F-3B4B-9BC6-13B1872160FC}"/>
              </a:ext>
            </a:extLst>
          </p:cNvPr>
          <p:cNvSpPr>
            <a:spLocks noGrp="1"/>
          </p:cNvSpPr>
          <p:nvPr>
            <p:ph type="body"/>
          </p:nvPr>
        </p:nvSpPr>
        <p:spPr>
          <a:xfrm>
            <a:off x="914400" y="4343400"/>
            <a:ext cx="5029200" cy="4114800"/>
          </a:xfrm>
        </p:spPr>
        <p:txBody>
          <a:bodyPr lIns="0" tIns="0" rIns="0" bIns="0" anchor="ctr"/>
          <a:lstStyle/>
          <a:p>
            <a:pPr eaLnBrk="1" fontAlgn="auto" hangingPunct="1">
              <a:spcBef>
                <a:spcPts val="0"/>
              </a:spcBef>
              <a:spcAft>
                <a:spcPts val="0"/>
              </a:spcAft>
              <a:defRPr/>
            </a:pPr>
            <a:endParaRPr lang="en-US" spc="-1">
              <a:solidFill>
                <a:srgbClr val="000000"/>
              </a:solidFill>
              <a:latin typeface="Times New Roman"/>
            </a:endParaRPr>
          </a:p>
        </p:txBody>
      </p:sp>
    </p:spTree>
  </p:cSld>
  <p:clrMapOvr>
    <a:masterClrMapping/>
  </p:clrMapOvr>
</p:notes>
</file>

<file path=ppt/notesSlides/notesSlide1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marR="0" indent="-228600" algn="l" defTabSz="914400" rtl="0" eaLnBrk="1" fontAlgn="auto" latinLnBrk="0" hangingPunct="1">
              <a:lnSpc>
                <a:spcPct val="100000"/>
              </a:lnSpc>
              <a:spcBef>
                <a:spcPts val="300"/>
              </a:spcBef>
              <a:spcAft>
                <a:spcPts val="0"/>
              </a:spcAft>
              <a:buClr>
                <a:srgbClr val="000000"/>
              </a:buClr>
              <a:buSzPts val="1400"/>
              <a:buFont typeface="Arial"/>
              <a:buNone/>
              <a:tabLst/>
              <a:defRPr/>
            </a:pPr>
            <a:r>
              <a:rPr lang="pl-PL"/>
              <a:t>Per la </a:t>
            </a:r>
            <a:r>
              <a:rPr lang="pl-PL" baseline="0"/>
              <a:t>fornitura del sistema SCS, i partner commerciali interagiscono tra loro per eseguire una serie di processi (ad esempio, ordine di acquisto di veicoli, spedizione di merci, ecc.) Per svolgere questi processi, essi gestiscono un gruppo di asset (ad esempio, il sistema ERP, le stampanti per l'emissione dell'ordine, i sistemi SCADA come le gru a cavalletto e i sistemi di controllo remoto per lo stivaggio del carico).</a:t>
            </a:r>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Arial"/>
                <a:ea typeface="Arial"/>
                <a:cs typeface="Arial"/>
                <a:sym typeface="Arial"/>
              </a:rPr>
              <a:t>29</a:t>
            </a:fld>
            <a:endParaRPr lang="en-GB"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52693048"/>
      </p:ext>
    </p:extLst>
  </p:cSld>
  <p:clrMapOvr>
    <a:masterClrMapping/>
  </p:clrMapOvr>
</p:notes>
</file>

<file path=ppt/notesSlides/notesSlide1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defRPr b="1">
                <a:solidFill>
                  <a:schemeClr val="tx2"/>
                </a:solidFill>
                <a:latin typeface="Helvetica" pitchFamily="34" charset="0"/>
              </a:defRPr>
            </a:lvl1pPr>
            <a:lvl2pPr marL="742950" indent="-285750">
              <a:defRPr b="1">
                <a:solidFill>
                  <a:schemeClr val="tx2"/>
                </a:solidFill>
                <a:latin typeface="Helvetica" pitchFamily="34" charset="0"/>
              </a:defRPr>
            </a:lvl2pPr>
            <a:lvl3pPr marL="1143000" indent="-228600">
              <a:defRPr b="1">
                <a:solidFill>
                  <a:schemeClr val="tx2"/>
                </a:solidFill>
                <a:latin typeface="Helvetica" pitchFamily="34" charset="0"/>
              </a:defRPr>
            </a:lvl3pPr>
            <a:lvl4pPr marL="1600200" indent="-228600">
              <a:defRPr b="1">
                <a:solidFill>
                  <a:schemeClr val="tx2"/>
                </a:solidFill>
                <a:latin typeface="Helvetica" pitchFamily="34" charset="0"/>
              </a:defRPr>
            </a:lvl4pPr>
            <a:lvl5pPr marL="2057400" indent="-228600">
              <a:defRPr b="1">
                <a:solidFill>
                  <a:schemeClr val="tx2"/>
                </a:solidFill>
                <a:latin typeface="Helvetica" pitchFamily="34" charset="0"/>
              </a:defRPr>
            </a:lvl5pPr>
            <a:lvl6pPr marL="2514600" indent="-228600" eaLnBrk="0" fontAlgn="base" hangingPunct="0">
              <a:spcBef>
                <a:spcPct val="0"/>
              </a:spcBef>
              <a:spcAft>
                <a:spcPct val="0"/>
              </a:spcAft>
              <a:defRPr b="1">
                <a:solidFill>
                  <a:schemeClr val="tx2"/>
                </a:solidFill>
                <a:latin typeface="Helvetica" pitchFamily="34" charset="0"/>
              </a:defRPr>
            </a:lvl6pPr>
            <a:lvl7pPr marL="2971800" indent="-228600" eaLnBrk="0" fontAlgn="base" hangingPunct="0">
              <a:spcBef>
                <a:spcPct val="0"/>
              </a:spcBef>
              <a:spcAft>
                <a:spcPct val="0"/>
              </a:spcAft>
              <a:defRPr b="1">
                <a:solidFill>
                  <a:schemeClr val="tx2"/>
                </a:solidFill>
                <a:latin typeface="Helvetica" pitchFamily="34" charset="0"/>
              </a:defRPr>
            </a:lvl7pPr>
            <a:lvl8pPr marL="3429000" indent="-228600" eaLnBrk="0" fontAlgn="base" hangingPunct="0">
              <a:spcBef>
                <a:spcPct val="0"/>
              </a:spcBef>
              <a:spcAft>
                <a:spcPct val="0"/>
              </a:spcAft>
              <a:defRPr b="1">
                <a:solidFill>
                  <a:schemeClr val="tx2"/>
                </a:solidFill>
                <a:latin typeface="Helvetica" pitchFamily="34" charset="0"/>
              </a:defRPr>
            </a:lvl8pPr>
            <a:lvl9pPr marL="3886200" indent="-228600" eaLnBrk="0" fontAlgn="base" hangingPunct="0">
              <a:spcBef>
                <a:spcPct val="0"/>
              </a:spcBef>
              <a:spcAft>
                <a:spcPct val="0"/>
              </a:spcAft>
              <a:defRPr b="1">
                <a:solidFill>
                  <a:schemeClr val="tx2"/>
                </a:solidFill>
                <a:latin typeface="Helvetica" pitchFamily="34" charset="0"/>
              </a:defRPr>
            </a:lvl9pPr>
          </a:lstStyle>
          <a:p>
            <a:fld id="{EB592BCE-DE1A-42E5-8A97-25A6140ABA12}" type="slidenum">
              <a:rPr lang="nb-NO" altLang="el-GR" b="0">
                <a:solidFill>
                  <a:prstClr val="black"/>
                </a:solidFill>
              </a:rPr>
              <a:t>36</a:t>
            </a:fld>
            <a:endParaRPr lang="nb-NO" altLang="el-GR" b="0">
              <a:solidFill>
                <a:prstClr val="black"/>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679606" y="4716464"/>
            <a:ext cx="5438464" cy="4467225"/>
          </a:xfrm>
          <a:noFill/>
        </p:spPr>
        <p:txBody>
          <a:bodyPr/>
          <a:lstStyle/>
          <a:p>
            <a:endParaRPr lang="en-US" altLang="el-GR"/>
          </a:p>
        </p:txBody>
      </p:sp>
    </p:spTree>
    <p:extLst>
      <p:ext uri="{BB962C8B-B14F-4D97-AF65-F5344CB8AC3E}">
        <p14:creationId xmlns:p14="http://schemas.microsoft.com/office/powerpoint/2010/main" val="2072218468"/>
      </p:ext>
    </p:extLst>
  </p:cSld>
  <p:clrMapOvr>
    <a:masterClrMapping/>
  </p:clrMapOvr>
</p:notes>
</file>

<file path=ppt/notesSlides/notesSlide2.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21f0e16ef6_0_5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221f0e16ef6_0_5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8721153"/>
      </p:ext>
    </p:extLst>
  </p:cSld>
  <p:clrMapOvr>
    <a:masterClrMapping/>
  </p:clrMapOvr>
</p:notes>
</file>

<file path=ppt/notesSlides/notesSlide3.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21f0e16ef6_0_5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221f0e16ef6_0_5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4455668"/>
      </p:ext>
    </p:extLst>
  </p:cSld>
  <p:clrMapOvr>
    <a:masterClrMapping/>
  </p:clrMapOvr>
</p:notes>
</file>

<file path=ppt/notesSlides/notesSlide4.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232bcc943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2232bcc943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1751338"/>
      </p:ext>
    </p:extLst>
  </p:cSld>
  <p:clrMapOvr>
    <a:masterClrMapping/>
  </p:clrMapOvr>
</p:notes>
</file>

<file path=ppt/notesSlides/notesSlide5.xml><?xml version="1.0" encoding="utf-8"?>
<p:notes xmlns:a16="http://schemas.microsoft.com/office/drawing/2014/main"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CustomShape 1">
            <a:extLst>
              <a:ext uri="{FF2B5EF4-FFF2-40B4-BE49-F238E27FC236}">
                <a16:creationId xmlns:a16="http://schemas.microsoft.com/office/drawing/2014/main" id="{C3A944E5-DA6F-8F47-8329-E54FD4085F29}"/>
              </a:ext>
            </a:extLst>
          </p:cNvPr>
          <p:cNvSpPr/>
          <p:nvPr/>
        </p:nvSpPr>
        <p:spPr>
          <a:xfrm>
            <a:off x="3884613" y="8685213"/>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lstStyle>
            <a:lvl1pPr>
              <a:spcBef>
                <a:spcPct val="30000"/>
              </a:spcBef>
              <a:defRPr sz="1200">
                <a:solidFill>
                  <a:schemeClr val="tx1"/>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Arial" panose="020B0604020202020204" pitchFamily="34" charset="0"/>
                <a:ea typeface="DejaVu Sans"/>
                <a:cs typeface="DejaVu Sans"/>
              </a:defRPr>
            </a:lvl2pPr>
            <a:lvl3pPr marL="1143000" indent="-228600">
              <a:spcBef>
                <a:spcPct val="30000"/>
              </a:spcBef>
              <a:defRPr sz="1200">
                <a:solidFill>
                  <a:schemeClr val="tx1"/>
                </a:solidFill>
                <a:latin typeface="Arial" panose="020B0604020202020204" pitchFamily="34" charset="0"/>
                <a:ea typeface="DejaVu Sans"/>
                <a:cs typeface="DejaVu Sans"/>
              </a:defRPr>
            </a:lvl3pPr>
            <a:lvl4pPr marL="1600200" indent="-228600">
              <a:spcBef>
                <a:spcPct val="30000"/>
              </a:spcBef>
              <a:defRPr sz="1200">
                <a:solidFill>
                  <a:schemeClr val="tx1"/>
                </a:solidFill>
                <a:latin typeface="Arial" panose="020B0604020202020204" pitchFamily="34" charset="0"/>
                <a:ea typeface="DejaVu Sans"/>
                <a:cs typeface="DejaVu Sans"/>
              </a:defRPr>
            </a:lvl4pPr>
            <a:lvl5pPr marL="2057400" indent="-228600">
              <a:spcBef>
                <a:spcPct val="30000"/>
              </a:spcBef>
              <a:defRPr sz="1200">
                <a:solidFill>
                  <a:schemeClr val="tx1"/>
                </a:solidFill>
                <a:latin typeface="Arial" panose="020B060402020202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9pPr>
          </a:lstStyle>
          <a:p>
            <a:pPr algn="r" eaLnBrk="1" hangingPunct="1">
              <a:spcBef>
                <a:spcPct val="0"/>
              </a:spcBef>
            </a:pPr>
            <a:fld id="{422993B5-1C55-EF4A-91F6-FF9C55D55C5D}" type="slidenum">
              <a:rPr lang="de-DE" altLang="en-US">
                <a:solidFill>
                  <a:srgbClr val="000000"/>
                </a:solidFill>
                <a:latin typeface="Times New Roman" panose="02020603050405020304" pitchFamily="18" charset="0"/>
              </a:rPr>
              <a:t>9</a:t>
            </a:fld>
            <a:endParaRPr lang="en-US" altLang="en-US">
              <a:solidFill>
                <a:srgbClr val="000000"/>
              </a:solidFill>
            </a:endParaRPr>
          </a:p>
        </p:txBody>
      </p:sp>
      <p:sp>
        <p:nvSpPr>
          <p:cNvPr id="35842" name="PlaceHolder 2">
            <a:extLst>
              <a:ext uri="{FF2B5EF4-FFF2-40B4-BE49-F238E27FC236}">
                <a16:creationId xmlns:a16="http://schemas.microsoft.com/office/drawing/2014/main" id="{D10B200C-8E87-4142-7463-C0CADF208B56}"/>
              </a:ext>
            </a:extLst>
          </p:cNvPr>
          <p:cNvSpPr>
            <a:spLocks noGrp="1" noRot="1" noChangeAspect="1" noChangeArrowheads="1" noTextEdit="1"/>
          </p:cNvSpPr>
          <p:nvPr>
            <p:ph type="sldImg"/>
          </p:nvPr>
        </p:nvSpPr>
        <p:spPr bwMode="auto">
          <a:xfrm>
            <a:off x="293688" y="655638"/>
            <a:ext cx="6284912" cy="3535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71" name="PlaceHolder 3">
            <a:extLst>
              <a:ext uri="{FF2B5EF4-FFF2-40B4-BE49-F238E27FC236}">
                <a16:creationId xmlns:a16="http://schemas.microsoft.com/office/drawing/2014/main" id="{94AFE82B-F1DA-8E42-A7E9-16BB5B20361D}"/>
              </a:ext>
            </a:extLst>
          </p:cNvPr>
          <p:cNvSpPr>
            <a:spLocks noGrp="1"/>
          </p:cNvSpPr>
          <p:nvPr>
            <p:ph type="body"/>
          </p:nvPr>
        </p:nvSpPr>
        <p:spPr>
          <a:xfrm>
            <a:off x="963613" y="4367213"/>
            <a:ext cx="5407025" cy="4100512"/>
          </a:xfrm>
        </p:spPr>
        <p:txBody>
          <a:bodyPr lIns="0" tIns="0" rIns="0" bIns="0" anchor="ctr"/>
          <a:lstStyle/>
          <a:p>
            <a:pPr eaLnBrk="1" fontAlgn="auto" hangingPunct="1">
              <a:spcBef>
                <a:spcPts val="0"/>
              </a:spcBef>
              <a:spcAft>
                <a:spcPts val="0"/>
              </a:spcAft>
              <a:defRPr/>
            </a:pPr>
            <a:endParaRPr lang="en-US" spc="-1">
              <a:solidFill>
                <a:srgbClr val="000000"/>
              </a:solidFill>
              <a:latin typeface="Times New Roman"/>
            </a:endParaRPr>
          </a:p>
        </p:txBody>
      </p:sp>
    </p:spTree>
  </p:cSld>
  <p:clrMapOvr>
    <a:masterClrMapping/>
  </p:clrMapOvr>
</p:notes>
</file>

<file path=ppt/notesSlides/notesSlide6.xml><?xml version="1.0" encoding="utf-8"?>
<p:notes xmlns:a16="http://schemas.microsoft.com/office/drawing/2014/main"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a:extLst>
              <a:ext uri="{FF2B5EF4-FFF2-40B4-BE49-F238E27FC236}">
                <a16:creationId xmlns:a16="http://schemas.microsoft.com/office/drawing/2014/main" id="{4534EFCA-79E4-9843-A09B-ECE0F8D0EAF5}"/>
              </a:ext>
            </a:extLst>
          </p:cNvPr>
          <p:cNvSpPr/>
          <p:nvPr/>
        </p:nvSpPr>
        <p:spPr>
          <a:xfrm>
            <a:off x="3884613" y="8685213"/>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lstStyle>
            <a:lvl1pPr>
              <a:spcBef>
                <a:spcPct val="30000"/>
              </a:spcBef>
              <a:defRPr sz="1200">
                <a:solidFill>
                  <a:schemeClr val="tx1"/>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Arial" panose="020B0604020202020204" pitchFamily="34" charset="0"/>
                <a:ea typeface="DejaVu Sans"/>
                <a:cs typeface="DejaVu Sans"/>
              </a:defRPr>
            </a:lvl2pPr>
            <a:lvl3pPr marL="1143000" indent="-228600">
              <a:spcBef>
                <a:spcPct val="30000"/>
              </a:spcBef>
              <a:defRPr sz="1200">
                <a:solidFill>
                  <a:schemeClr val="tx1"/>
                </a:solidFill>
                <a:latin typeface="Arial" panose="020B0604020202020204" pitchFamily="34" charset="0"/>
                <a:ea typeface="DejaVu Sans"/>
                <a:cs typeface="DejaVu Sans"/>
              </a:defRPr>
            </a:lvl3pPr>
            <a:lvl4pPr marL="1600200" indent="-228600">
              <a:spcBef>
                <a:spcPct val="30000"/>
              </a:spcBef>
              <a:defRPr sz="1200">
                <a:solidFill>
                  <a:schemeClr val="tx1"/>
                </a:solidFill>
                <a:latin typeface="Arial" panose="020B0604020202020204" pitchFamily="34" charset="0"/>
                <a:ea typeface="DejaVu Sans"/>
                <a:cs typeface="DejaVu Sans"/>
              </a:defRPr>
            </a:lvl4pPr>
            <a:lvl5pPr marL="2057400" indent="-228600">
              <a:spcBef>
                <a:spcPct val="30000"/>
              </a:spcBef>
              <a:defRPr sz="1200">
                <a:solidFill>
                  <a:schemeClr val="tx1"/>
                </a:solidFill>
                <a:latin typeface="Arial" panose="020B060402020202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9pPr>
          </a:lstStyle>
          <a:p>
            <a:pPr algn="r" eaLnBrk="1" hangingPunct="1">
              <a:spcBef>
                <a:spcPct val="0"/>
              </a:spcBef>
            </a:pPr>
            <a:fld id="{076CA66A-4452-144A-9D56-E7AC0193B8BD}" type="slidenum">
              <a:rPr lang="de-DE" altLang="en-US">
                <a:solidFill>
                  <a:srgbClr val="000000"/>
                </a:solidFill>
                <a:latin typeface="Times New Roman" panose="02020603050405020304" pitchFamily="18" charset="0"/>
              </a:rPr>
              <a:t>10</a:t>
            </a:fld>
            <a:endParaRPr lang="en-US" altLang="en-US">
              <a:solidFill>
                <a:srgbClr val="000000"/>
              </a:solidFill>
            </a:endParaRPr>
          </a:p>
        </p:txBody>
      </p:sp>
      <p:sp>
        <p:nvSpPr>
          <p:cNvPr id="37890" name="PlaceHolder 2">
            <a:extLst>
              <a:ext uri="{FF2B5EF4-FFF2-40B4-BE49-F238E27FC236}">
                <a16:creationId xmlns:a16="http://schemas.microsoft.com/office/drawing/2014/main" id="{3E3035D4-7F51-FDF5-6770-C290B8AD3BE5}"/>
              </a:ext>
            </a:extLst>
          </p:cNvPr>
          <p:cNvSpPr>
            <a:spLocks noGrp="1" noRot="1" noChangeAspect="1" noChangeArrowheads="1" noTextEdit="1"/>
          </p:cNvSpPr>
          <p:nvPr>
            <p:ph type="sldImg"/>
          </p:nvPr>
        </p:nvSpPr>
        <p:spPr bwMode="auto">
          <a:xfrm>
            <a:off x="381000" y="685800"/>
            <a:ext cx="6097588" cy="3430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74" name="PlaceHolder 3">
            <a:extLst>
              <a:ext uri="{FF2B5EF4-FFF2-40B4-BE49-F238E27FC236}">
                <a16:creationId xmlns:a16="http://schemas.microsoft.com/office/drawing/2014/main" id="{EB7FFDBD-6FAD-CB47-9F0D-186DAE4FFC48}"/>
              </a:ext>
            </a:extLst>
          </p:cNvPr>
          <p:cNvSpPr>
            <a:spLocks noGrp="1"/>
          </p:cNvSpPr>
          <p:nvPr>
            <p:ph type="body"/>
          </p:nvPr>
        </p:nvSpPr>
        <p:spPr>
          <a:xfrm>
            <a:off x="914400" y="4343400"/>
            <a:ext cx="5029200" cy="4114800"/>
          </a:xfrm>
        </p:spPr>
        <p:txBody>
          <a:bodyPr lIns="0" tIns="0" rIns="0" bIns="0" anchor="ctr"/>
          <a:lstStyle/>
          <a:p>
            <a:pPr eaLnBrk="1" fontAlgn="auto" hangingPunct="1">
              <a:spcBef>
                <a:spcPts val="0"/>
              </a:spcBef>
              <a:spcAft>
                <a:spcPts val="0"/>
              </a:spcAft>
              <a:defRPr/>
            </a:pPr>
            <a:endParaRPr lang="en-US" spc="-1">
              <a:solidFill>
                <a:srgbClr val="000000"/>
              </a:solidFill>
              <a:latin typeface="Times New Roman"/>
            </a:endParaRPr>
          </a:p>
        </p:txBody>
      </p:sp>
    </p:spTree>
  </p:cSld>
  <p:clrMapOvr>
    <a:masterClrMapping/>
  </p:clrMapOvr>
</p:notes>
</file>

<file path=ppt/notesSlides/notesSlide7.xml><?xml version="1.0" encoding="utf-8"?>
<p:notes xmlns:a16="http://schemas.microsoft.com/office/drawing/2014/main"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CustomShape 1">
            <a:extLst>
              <a:ext uri="{FF2B5EF4-FFF2-40B4-BE49-F238E27FC236}">
                <a16:creationId xmlns:a16="http://schemas.microsoft.com/office/drawing/2014/main" id="{7ADDF9AD-C953-8243-A921-2E6E064C140D}"/>
              </a:ext>
            </a:extLst>
          </p:cNvPr>
          <p:cNvSpPr/>
          <p:nvPr/>
        </p:nvSpPr>
        <p:spPr>
          <a:xfrm>
            <a:off x="3884613" y="8685213"/>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lstStyle>
            <a:lvl1pPr>
              <a:spcBef>
                <a:spcPct val="30000"/>
              </a:spcBef>
              <a:defRPr sz="1200">
                <a:solidFill>
                  <a:schemeClr val="tx1"/>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Arial" panose="020B0604020202020204" pitchFamily="34" charset="0"/>
                <a:ea typeface="DejaVu Sans"/>
                <a:cs typeface="DejaVu Sans"/>
              </a:defRPr>
            </a:lvl2pPr>
            <a:lvl3pPr marL="1143000" indent="-228600">
              <a:spcBef>
                <a:spcPct val="30000"/>
              </a:spcBef>
              <a:defRPr sz="1200">
                <a:solidFill>
                  <a:schemeClr val="tx1"/>
                </a:solidFill>
                <a:latin typeface="Arial" panose="020B0604020202020204" pitchFamily="34" charset="0"/>
                <a:ea typeface="DejaVu Sans"/>
                <a:cs typeface="DejaVu Sans"/>
              </a:defRPr>
            </a:lvl3pPr>
            <a:lvl4pPr marL="1600200" indent="-228600">
              <a:spcBef>
                <a:spcPct val="30000"/>
              </a:spcBef>
              <a:defRPr sz="1200">
                <a:solidFill>
                  <a:schemeClr val="tx1"/>
                </a:solidFill>
                <a:latin typeface="Arial" panose="020B0604020202020204" pitchFamily="34" charset="0"/>
                <a:ea typeface="DejaVu Sans"/>
                <a:cs typeface="DejaVu Sans"/>
              </a:defRPr>
            </a:lvl4pPr>
            <a:lvl5pPr marL="2057400" indent="-228600">
              <a:spcBef>
                <a:spcPct val="30000"/>
              </a:spcBef>
              <a:defRPr sz="1200">
                <a:solidFill>
                  <a:schemeClr val="tx1"/>
                </a:solidFill>
                <a:latin typeface="Arial" panose="020B060402020202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9pPr>
          </a:lstStyle>
          <a:p>
            <a:pPr algn="r" eaLnBrk="1" hangingPunct="1">
              <a:spcBef>
                <a:spcPct val="0"/>
              </a:spcBef>
            </a:pPr>
            <a:fld id="{54E1CE43-70D2-244C-B822-25374707BC0A}" type="slidenum">
              <a:rPr lang="de-DE" altLang="en-US">
                <a:solidFill>
                  <a:srgbClr val="000000"/>
                </a:solidFill>
                <a:latin typeface="Times New Roman" panose="02020603050405020304" pitchFamily="18" charset="0"/>
              </a:rPr>
              <a:t>13</a:t>
            </a:fld>
            <a:endParaRPr lang="en-US" altLang="en-US">
              <a:solidFill>
                <a:srgbClr val="000000"/>
              </a:solidFill>
            </a:endParaRPr>
          </a:p>
        </p:txBody>
      </p:sp>
      <p:sp>
        <p:nvSpPr>
          <p:cNvPr id="41986" name="PlaceHolder 2">
            <a:extLst>
              <a:ext uri="{FF2B5EF4-FFF2-40B4-BE49-F238E27FC236}">
                <a16:creationId xmlns:a16="http://schemas.microsoft.com/office/drawing/2014/main" id="{D050237A-F6AA-D465-7B54-36F92939D3F2}"/>
              </a:ext>
            </a:extLst>
          </p:cNvPr>
          <p:cNvSpPr>
            <a:spLocks noGrp="1" noRot="1" noChangeAspect="1" noChangeArrowheads="1" noTextEdit="1"/>
          </p:cNvSpPr>
          <p:nvPr>
            <p:ph type="sldImg"/>
          </p:nvPr>
        </p:nvSpPr>
        <p:spPr bwMode="auto">
          <a:xfrm>
            <a:off x="381000" y="685800"/>
            <a:ext cx="6097588" cy="3430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80" name="PlaceHolder 3">
            <a:extLst>
              <a:ext uri="{FF2B5EF4-FFF2-40B4-BE49-F238E27FC236}">
                <a16:creationId xmlns:a16="http://schemas.microsoft.com/office/drawing/2014/main" id="{4AC075C6-96EA-AA4F-B52F-E156612C674F}"/>
              </a:ext>
            </a:extLst>
          </p:cNvPr>
          <p:cNvSpPr>
            <a:spLocks noGrp="1"/>
          </p:cNvSpPr>
          <p:nvPr>
            <p:ph type="body"/>
          </p:nvPr>
        </p:nvSpPr>
        <p:spPr>
          <a:xfrm>
            <a:off x="914400" y="4343400"/>
            <a:ext cx="5029200" cy="4114800"/>
          </a:xfrm>
        </p:spPr>
        <p:txBody>
          <a:bodyPr lIns="0" tIns="0" rIns="0" bIns="0" anchor="ctr"/>
          <a:lstStyle/>
          <a:p>
            <a:pPr eaLnBrk="1" fontAlgn="auto" hangingPunct="1">
              <a:spcBef>
                <a:spcPts val="0"/>
              </a:spcBef>
              <a:spcAft>
                <a:spcPts val="0"/>
              </a:spcAft>
              <a:defRPr/>
            </a:pPr>
            <a:endParaRPr lang="en-US" spc="-1">
              <a:solidFill>
                <a:srgbClr val="000000"/>
              </a:solidFill>
              <a:latin typeface="Times New Roman"/>
            </a:endParaRPr>
          </a:p>
        </p:txBody>
      </p:sp>
    </p:spTree>
  </p:cSld>
  <p:clrMapOvr>
    <a:masterClrMapping/>
  </p:clrMapOvr>
</p:notes>
</file>

<file path=ppt/notesSlides/notesSlide8.xml><?xml version="1.0" encoding="utf-8"?>
<p:notes xmlns:a16="http://schemas.microsoft.com/office/drawing/2014/main"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CustomShape 1">
            <a:extLst>
              <a:ext uri="{FF2B5EF4-FFF2-40B4-BE49-F238E27FC236}">
                <a16:creationId xmlns:a16="http://schemas.microsoft.com/office/drawing/2014/main" id="{895454D5-A67E-E646-A36B-AB021F2D4E3A}"/>
              </a:ext>
            </a:extLst>
          </p:cNvPr>
          <p:cNvSpPr/>
          <p:nvPr/>
        </p:nvSpPr>
        <p:spPr>
          <a:xfrm>
            <a:off x="3884613" y="8685213"/>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lstStyle>
            <a:lvl1pPr>
              <a:spcBef>
                <a:spcPct val="30000"/>
              </a:spcBef>
              <a:defRPr sz="1200">
                <a:solidFill>
                  <a:schemeClr val="tx1"/>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Arial" panose="020B0604020202020204" pitchFamily="34" charset="0"/>
                <a:ea typeface="DejaVu Sans"/>
                <a:cs typeface="DejaVu Sans"/>
              </a:defRPr>
            </a:lvl2pPr>
            <a:lvl3pPr marL="1143000" indent="-228600">
              <a:spcBef>
                <a:spcPct val="30000"/>
              </a:spcBef>
              <a:defRPr sz="1200">
                <a:solidFill>
                  <a:schemeClr val="tx1"/>
                </a:solidFill>
                <a:latin typeface="Arial" panose="020B0604020202020204" pitchFamily="34" charset="0"/>
                <a:ea typeface="DejaVu Sans"/>
                <a:cs typeface="DejaVu Sans"/>
              </a:defRPr>
            </a:lvl3pPr>
            <a:lvl4pPr marL="1600200" indent="-228600">
              <a:spcBef>
                <a:spcPct val="30000"/>
              </a:spcBef>
              <a:defRPr sz="1200">
                <a:solidFill>
                  <a:schemeClr val="tx1"/>
                </a:solidFill>
                <a:latin typeface="Arial" panose="020B0604020202020204" pitchFamily="34" charset="0"/>
                <a:ea typeface="DejaVu Sans"/>
                <a:cs typeface="DejaVu Sans"/>
              </a:defRPr>
            </a:lvl4pPr>
            <a:lvl5pPr marL="2057400" indent="-228600">
              <a:spcBef>
                <a:spcPct val="30000"/>
              </a:spcBef>
              <a:defRPr sz="1200">
                <a:solidFill>
                  <a:schemeClr val="tx1"/>
                </a:solidFill>
                <a:latin typeface="Arial" panose="020B060402020202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9pPr>
          </a:lstStyle>
          <a:p>
            <a:pPr algn="r" eaLnBrk="1" hangingPunct="1">
              <a:spcBef>
                <a:spcPct val="0"/>
              </a:spcBef>
            </a:pPr>
            <a:fld id="{DAA7DBF7-5D40-3740-B99E-000A9818BD0C}" type="slidenum">
              <a:rPr lang="de-DE" altLang="en-US">
                <a:solidFill>
                  <a:srgbClr val="000000"/>
                </a:solidFill>
                <a:latin typeface="Times New Roman" panose="02020603050405020304" pitchFamily="18" charset="0"/>
              </a:rPr>
              <a:t>14</a:t>
            </a:fld>
            <a:endParaRPr lang="en-US" altLang="en-US">
              <a:solidFill>
                <a:srgbClr val="000000"/>
              </a:solidFill>
            </a:endParaRPr>
          </a:p>
        </p:txBody>
      </p:sp>
      <p:sp>
        <p:nvSpPr>
          <p:cNvPr id="44034" name="PlaceHolder 2">
            <a:extLst>
              <a:ext uri="{FF2B5EF4-FFF2-40B4-BE49-F238E27FC236}">
                <a16:creationId xmlns:a16="http://schemas.microsoft.com/office/drawing/2014/main" id="{DAEFF3BE-2325-512C-FFC0-3388ED621CE3}"/>
              </a:ext>
            </a:extLst>
          </p:cNvPr>
          <p:cNvSpPr>
            <a:spLocks noGrp="1" noRot="1" noChangeAspect="1" noChangeArrowheads="1" noTextEdit="1"/>
          </p:cNvSpPr>
          <p:nvPr>
            <p:ph type="sldImg"/>
          </p:nvPr>
        </p:nvSpPr>
        <p:spPr bwMode="auto">
          <a:xfrm>
            <a:off x="381000" y="685800"/>
            <a:ext cx="6097588" cy="3430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83" name="PlaceHolder 3">
            <a:extLst>
              <a:ext uri="{FF2B5EF4-FFF2-40B4-BE49-F238E27FC236}">
                <a16:creationId xmlns:a16="http://schemas.microsoft.com/office/drawing/2014/main" id="{F72571F2-13B3-AD42-9329-A8DF1E4196D2}"/>
              </a:ext>
            </a:extLst>
          </p:cNvPr>
          <p:cNvSpPr>
            <a:spLocks noGrp="1"/>
          </p:cNvSpPr>
          <p:nvPr>
            <p:ph type="body"/>
          </p:nvPr>
        </p:nvSpPr>
        <p:spPr>
          <a:xfrm>
            <a:off x="914400" y="4343400"/>
            <a:ext cx="5029200" cy="4114800"/>
          </a:xfrm>
        </p:spPr>
        <p:txBody>
          <a:bodyPr lIns="0" tIns="0" rIns="0" bIns="0" anchor="ctr"/>
          <a:lstStyle/>
          <a:p>
            <a:pPr eaLnBrk="1" fontAlgn="auto" hangingPunct="1">
              <a:spcBef>
                <a:spcPts val="0"/>
              </a:spcBef>
              <a:spcAft>
                <a:spcPts val="0"/>
              </a:spcAft>
              <a:defRPr/>
            </a:pPr>
            <a:endParaRPr lang="en-US" spc="-1">
              <a:solidFill>
                <a:srgbClr val="000000"/>
              </a:solidFill>
              <a:latin typeface="Times New Roman"/>
            </a:endParaRPr>
          </a:p>
        </p:txBody>
      </p:sp>
    </p:spTree>
  </p:cSld>
  <p:clrMapOvr>
    <a:masterClrMapping/>
  </p:clrMapOvr>
</p:notes>
</file>

<file path=ppt/notesSlides/notesSlide9.xml><?xml version="1.0" encoding="utf-8"?>
<p:notes xmlns:a16="http://schemas.microsoft.com/office/drawing/2014/main"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CustomShape 1">
            <a:extLst>
              <a:ext uri="{FF2B5EF4-FFF2-40B4-BE49-F238E27FC236}">
                <a16:creationId xmlns:a16="http://schemas.microsoft.com/office/drawing/2014/main" id="{01DC4C44-AB2B-1648-9AE9-7BCD43D578AA}"/>
              </a:ext>
            </a:extLst>
          </p:cNvPr>
          <p:cNvSpPr/>
          <p:nvPr/>
        </p:nvSpPr>
        <p:spPr>
          <a:xfrm>
            <a:off x="3884613" y="8685213"/>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lstStyle>
            <a:lvl1pPr>
              <a:spcBef>
                <a:spcPct val="30000"/>
              </a:spcBef>
              <a:defRPr sz="1200">
                <a:solidFill>
                  <a:schemeClr val="tx1"/>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Arial" panose="020B0604020202020204" pitchFamily="34" charset="0"/>
                <a:ea typeface="DejaVu Sans"/>
                <a:cs typeface="DejaVu Sans"/>
              </a:defRPr>
            </a:lvl2pPr>
            <a:lvl3pPr marL="1143000" indent="-228600">
              <a:spcBef>
                <a:spcPct val="30000"/>
              </a:spcBef>
              <a:defRPr sz="1200">
                <a:solidFill>
                  <a:schemeClr val="tx1"/>
                </a:solidFill>
                <a:latin typeface="Arial" panose="020B0604020202020204" pitchFamily="34" charset="0"/>
                <a:ea typeface="DejaVu Sans"/>
                <a:cs typeface="DejaVu Sans"/>
              </a:defRPr>
            </a:lvl3pPr>
            <a:lvl4pPr marL="1600200" indent="-228600">
              <a:spcBef>
                <a:spcPct val="30000"/>
              </a:spcBef>
              <a:defRPr sz="1200">
                <a:solidFill>
                  <a:schemeClr val="tx1"/>
                </a:solidFill>
                <a:latin typeface="Arial" panose="020B0604020202020204" pitchFamily="34" charset="0"/>
                <a:ea typeface="DejaVu Sans"/>
                <a:cs typeface="DejaVu Sans"/>
              </a:defRPr>
            </a:lvl4pPr>
            <a:lvl5pPr marL="2057400" indent="-228600">
              <a:spcBef>
                <a:spcPct val="30000"/>
              </a:spcBef>
              <a:defRPr sz="1200">
                <a:solidFill>
                  <a:schemeClr val="tx1"/>
                </a:solidFill>
                <a:latin typeface="Arial" panose="020B060402020202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9pPr>
          </a:lstStyle>
          <a:p>
            <a:pPr algn="r" eaLnBrk="1" hangingPunct="1">
              <a:spcBef>
                <a:spcPct val="0"/>
              </a:spcBef>
            </a:pPr>
            <a:fld id="{39E59DC0-D259-774F-B576-6910511A960C}" type="slidenum">
              <a:rPr lang="de-DE" altLang="en-US">
                <a:solidFill>
                  <a:srgbClr val="000000"/>
                </a:solidFill>
                <a:latin typeface="Times New Roman" panose="02020603050405020304" pitchFamily="18" charset="0"/>
              </a:rPr>
              <a:t>15</a:t>
            </a:fld>
            <a:endParaRPr lang="en-US" altLang="en-US">
              <a:solidFill>
                <a:srgbClr val="000000"/>
              </a:solidFill>
            </a:endParaRPr>
          </a:p>
        </p:txBody>
      </p:sp>
      <p:sp>
        <p:nvSpPr>
          <p:cNvPr id="46082" name="PlaceHolder 2">
            <a:extLst>
              <a:ext uri="{FF2B5EF4-FFF2-40B4-BE49-F238E27FC236}">
                <a16:creationId xmlns:a16="http://schemas.microsoft.com/office/drawing/2014/main" id="{B2D1278E-CEA7-C07C-E34B-B9EE45795A66}"/>
              </a:ext>
            </a:extLst>
          </p:cNvPr>
          <p:cNvSpPr>
            <a:spLocks noGrp="1" noRot="1" noChangeAspect="1" noChangeArrowheads="1" noTextEdit="1"/>
          </p:cNvSpPr>
          <p:nvPr>
            <p:ph type="sldImg"/>
          </p:nvPr>
        </p:nvSpPr>
        <p:spPr bwMode="auto">
          <a:xfrm>
            <a:off x="381000" y="685800"/>
            <a:ext cx="6097588" cy="3430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86" name="PlaceHolder 3">
            <a:extLst>
              <a:ext uri="{FF2B5EF4-FFF2-40B4-BE49-F238E27FC236}">
                <a16:creationId xmlns:a16="http://schemas.microsoft.com/office/drawing/2014/main" id="{81AF8F5B-D1B0-FF47-8306-CD6666A2043D}"/>
              </a:ext>
            </a:extLst>
          </p:cNvPr>
          <p:cNvSpPr>
            <a:spLocks noGrp="1"/>
          </p:cNvSpPr>
          <p:nvPr>
            <p:ph type="body"/>
          </p:nvPr>
        </p:nvSpPr>
        <p:spPr>
          <a:xfrm>
            <a:off x="914400" y="4343400"/>
            <a:ext cx="5029200" cy="4114800"/>
          </a:xfrm>
        </p:spPr>
        <p:txBody>
          <a:bodyPr lIns="0" tIns="0" rIns="0" bIns="0" anchor="ctr"/>
          <a:lstStyle/>
          <a:p>
            <a:pPr eaLnBrk="1" fontAlgn="auto" hangingPunct="1">
              <a:spcBef>
                <a:spcPts val="0"/>
              </a:spcBef>
              <a:spcAft>
                <a:spcPts val="0"/>
              </a:spcAft>
              <a:defRPr/>
            </a:pPr>
            <a:endParaRPr lang="en-US" spc="-1">
              <a:solidFill>
                <a:srgbClr val="000000"/>
              </a:solidFill>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8" name="Graphic 17">
            <a:extLst>
              <a:ext uri="{FF2B5EF4-FFF2-40B4-BE49-F238E27FC236}">
                <a16:creationId xmlns:a16="http://schemas.microsoft.com/office/drawing/2014/main" id="{7FAC3601-9744-9840-0229-E000CCFBEAB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032131" y="-30007"/>
            <a:ext cx="6064493" cy="6879887"/>
          </a:xfrm>
          <a:prstGeom prst="rect">
            <a:avLst/>
          </a:prstGeom>
        </p:spPr>
      </p:pic>
      <p:sp>
        <p:nvSpPr>
          <p:cNvPr id="2" name="Title 1"/>
          <p:cNvSpPr>
            <a:spLocks noGrp="1"/>
          </p:cNvSpPr>
          <p:nvPr>
            <p:ph type="ctrTitle" hasCustomPrompt="1"/>
          </p:nvPr>
        </p:nvSpPr>
        <p:spPr>
          <a:xfrm>
            <a:off x="7119890" y="723440"/>
            <a:ext cx="4323426" cy="2579052"/>
          </a:xfrm>
        </p:spPr>
        <p:txBody>
          <a:bodyPr anchor="b">
            <a:normAutofit/>
          </a:bodyPr>
          <a:lstStyle>
            <a:lvl1pPr algn="l">
              <a:lnSpc>
                <a:spcPct val="90000"/>
              </a:lnSpc>
              <a:defRPr sz="6000" spc="-50" baseline="0">
                <a:solidFill>
                  <a:schemeClr val="tx1"/>
                </a:solidFill>
              </a:defRPr>
            </a:lvl1pPr>
          </a:lstStyle>
          <a:p>
            <a:r>
              <a:rPr lang="en-US" dirty="0"/>
              <a:t>Add title here</a:t>
            </a:r>
          </a:p>
        </p:txBody>
      </p:sp>
      <p:sp>
        <p:nvSpPr>
          <p:cNvPr id="3" name="Subtitle 2"/>
          <p:cNvSpPr>
            <a:spLocks noGrp="1"/>
          </p:cNvSpPr>
          <p:nvPr>
            <p:ph type="subTitle" idx="1" hasCustomPrompt="1"/>
          </p:nvPr>
        </p:nvSpPr>
        <p:spPr>
          <a:xfrm>
            <a:off x="7128152" y="5248834"/>
            <a:ext cx="4323426" cy="1008925"/>
          </a:xfrm>
        </p:spPr>
        <p:txBody>
          <a:bodyPr lIns="91440" rIns="91440">
            <a:normAutofit/>
          </a:bodyPr>
          <a:lstStyle>
            <a:lvl1pPr marL="0" indent="0" algn="l">
              <a:spcBef>
                <a:spcPts val="0"/>
              </a:spcBef>
              <a:spcAft>
                <a:spcPts val="0"/>
              </a:spcAft>
              <a:buNone/>
              <a:defRPr sz="1600" cap="all" spc="1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Add Subtitle here</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a:off x="0" y="-2235"/>
            <a:ext cx="5840730" cy="6862275"/>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40730" h="6887937">
                <a:moveTo>
                  <a:pt x="0" y="0"/>
                </a:moveTo>
                <a:lnTo>
                  <a:pt x="5840730" y="0"/>
                </a:lnTo>
                <a:lnTo>
                  <a:pt x="5090160" y="2775915"/>
                </a:lnTo>
                <a:cubicBezTo>
                  <a:pt x="5057140" y="2883865"/>
                  <a:pt x="5020310" y="2976575"/>
                  <a:pt x="4853940" y="2962605"/>
                </a:cubicBezTo>
                <a:cubicBezTo>
                  <a:pt x="4668520" y="2845765"/>
                  <a:pt x="4761230" y="2747975"/>
                  <a:pt x="4754880" y="2692095"/>
                </a:cubicBezTo>
                <a:cubicBezTo>
                  <a:pt x="4845050" y="2355545"/>
                  <a:pt x="4904740" y="2121865"/>
                  <a:pt x="4979670" y="1846275"/>
                </a:cubicBezTo>
                <a:cubicBezTo>
                  <a:pt x="5021580" y="1687525"/>
                  <a:pt x="4996180" y="1615135"/>
                  <a:pt x="4872990" y="1571955"/>
                </a:cubicBezTo>
                <a:cubicBezTo>
                  <a:pt x="4738370" y="1563065"/>
                  <a:pt x="4699000" y="1597355"/>
                  <a:pt x="4655820" y="1770075"/>
                </a:cubicBezTo>
                <a:cubicBezTo>
                  <a:pt x="4671060" y="1858975"/>
                  <a:pt x="3878580" y="4599635"/>
                  <a:pt x="3893820" y="4688535"/>
                </a:cubicBezTo>
                <a:cubicBezTo>
                  <a:pt x="3858895" y="4824425"/>
                  <a:pt x="3925570" y="4880305"/>
                  <a:pt x="3992880" y="4905705"/>
                </a:cubicBezTo>
                <a:cubicBezTo>
                  <a:pt x="4102100" y="4904435"/>
                  <a:pt x="4158615" y="4917135"/>
                  <a:pt x="4213860" y="4757115"/>
                </a:cubicBezTo>
                <a:lnTo>
                  <a:pt x="4457700" y="3842715"/>
                </a:lnTo>
                <a:cubicBezTo>
                  <a:pt x="4481830" y="3756355"/>
                  <a:pt x="4555490" y="3692855"/>
                  <a:pt x="4686300" y="3713175"/>
                </a:cubicBezTo>
                <a:cubicBezTo>
                  <a:pt x="4829810" y="3791915"/>
                  <a:pt x="4782820" y="3882085"/>
                  <a:pt x="4785360" y="3926535"/>
                </a:cubicBezTo>
                <a:lnTo>
                  <a:pt x="4028621" y="6887937"/>
                </a:lnTo>
                <a:lnTo>
                  <a:pt x="0" y="6877051"/>
                </a:lnTo>
                <a:lnTo>
                  <a:pt x="0" y="0"/>
                </a:lnTo>
                <a:close/>
              </a:path>
            </a:pathLst>
          </a:custGeom>
          <a:solidFill>
            <a:schemeClr val="bg2"/>
          </a:solidFill>
        </p:spPr>
        <p:txBody>
          <a:bodyPr anchor="ctr"/>
          <a:lstStyle>
            <a:lvl1pPr algn="ctr">
              <a:defRPr baseline="-25000"/>
            </a:lvl1pPr>
          </a:lstStyle>
          <a:p>
            <a:endParaRPr lang="en-US" dirty="0"/>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7119274" y="3373515"/>
            <a:ext cx="4323426" cy="1008926"/>
          </a:xfrm>
        </p:spPr>
        <p:txBody>
          <a:bodyPr lIns="91440" rIns="91440">
            <a:noAutofit/>
          </a:bodyPr>
          <a:lstStyle>
            <a:lvl1pPr marL="0" indent="0">
              <a:buNone/>
              <a:defRPr sz="6000" b="1">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a:t>
            </a:r>
          </a:p>
        </p:txBody>
      </p:sp>
      <p:cxnSp>
        <p:nvCxnSpPr>
          <p:cNvPr id="19" name="Straight Connector 18">
            <a:extLst>
              <a:ext uri="{FF2B5EF4-FFF2-40B4-BE49-F238E27FC236}">
                <a16:creationId xmlns:a16="http://schemas.microsoft.com/office/drawing/2014/main" id="{7ADF7228-F4CB-A1B9-79EA-63240531648D}"/>
              </a:ext>
              <a:ext uri="{C183D7F6-B498-43B3-948B-1728B52AA6E4}">
                <adec:decorative xmlns:adec="http://schemas.microsoft.com/office/drawing/2017/decorative" val="1"/>
              </a:ext>
            </a:extLst>
          </p:cNvPr>
          <p:cNvCxnSpPr>
            <a:cxnSpLocks/>
          </p:cNvCxnSpPr>
          <p:nvPr userDrawn="1"/>
        </p:nvCxnSpPr>
        <p:spPr>
          <a:xfrm flipH="1">
            <a:off x="4559556" y="-10665"/>
            <a:ext cx="1930144" cy="687729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3164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genda - Topic 1">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dirty="0"/>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dirty="0"/>
          </a:p>
        </p:txBody>
      </p:sp>
      <p:sp>
        <p:nvSpPr>
          <p:cNvPr id="2" name="Title 1"/>
          <p:cNvSpPr>
            <a:spLocks noGrp="1"/>
          </p:cNvSpPr>
          <p:nvPr>
            <p:ph type="ctrTitle" hasCustomPrompt="1"/>
          </p:nvPr>
        </p:nvSpPr>
        <p:spPr>
          <a:xfrm>
            <a:off x="796322" y="320040"/>
            <a:ext cx="6732237" cy="1017147"/>
          </a:xfrm>
        </p:spPr>
        <p:txBody>
          <a:bodyPr anchor="b">
            <a:normAutofit/>
          </a:bodyPr>
          <a:lstStyle>
            <a:lvl1pPr algn="l">
              <a:lnSpc>
                <a:spcPct val="90000"/>
              </a:lnSpc>
              <a:defRPr sz="3600" spc="100" baseline="0">
                <a:solidFill>
                  <a:schemeClr val="tx1"/>
                </a:solidFill>
              </a:defRPr>
            </a:lvl1pPr>
          </a:lstStyle>
          <a:p>
            <a:r>
              <a:rPr lang="en-US" dirty="0"/>
              <a:t>Add title here</a:t>
            </a:r>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824242" y="1749479"/>
            <a:ext cx="788639" cy="533400"/>
          </a:xfrm>
        </p:spPr>
        <p:txBody>
          <a:bodyPr lIns="0" tIns="0" rIns="0" bIns="0" anchor="ctr">
            <a:noAutofit/>
          </a:bodyPr>
          <a:lstStyle>
            <a:lvl1pPr marL="0" indent="0" algn="ctr">
              <a:lnSpc>
                <a:spcPct val="60000"/>
              </a:lnSpc>
              <a:spcBef>
                <a:spcPts val="0"/>
              </a:spcBef>
              <a:spcAft>
                <a:spcPts val="0"/>
              </a:spcAft>
              <a:buNone/>
              <a:defRPr sz="5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o1.</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643379" y="1749479"/>
            <a:ext cx="5885179" cy="533400"/>
          </a:xfrm>
        </p:spPr>
        <p:txBody>
          <a:bodyPr bIns="0" anchor="b">
            <a:normAutofit/>
          </a:bodyPr>
          <a:lstStyle>
            <a:lvl1pPr marL="0" indent="0">
              <a:buNone/>
              <a:defRPr sz="2400">
                <a:solidFill>
                  <a:schemeClr val="tx1"/>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6" name="Text Placeholder 7">
            <a:extLst>
              <a:ext uri="{FF2B5EF4-FFF2-40B4-BE49-F238E27FC236}">
                <a16:creationId xmlns:a16="http://schemas.microsoft.com/office/drawing/2014/main" id="{7C72C187-9B88-8558-E9E7-CA189DF0EF33}"/>
              </a:ext>
            </a:extLst>
          </p:cNvPr>
          <p:cNvSpPr>
            <a:spLocks noGrp="1"/>
          </p:cNvSpPr>
          <p:nvPr>
            <p:ph type="body" sz="quarter" idx="12" hasCustomPrompt="1"/>
          </p:nvPr>
        </p:nvSpPr>
        <p:spPr>
          <a:xfrm>
            <a:off x="824242" y="2378035"/>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o2.</a:t>
            </a:r>
          </a:p>
        </p:txBody>
      </p:sp>
      <p:sp>
        <p:nvSpPr>
          <p:cNvPr id="15" name="Text Placeholder 12">
            <a:extLst>
              <a:ext uri="{FF2B5EF4-FFF2-40B4-BE49-F238E27FC236}">
                <a16:creationId xmlns:a16="http://schemas.microsoft.com/office/drawing/2014/main" id="{9366E515-A368-5E2D-8A9F-6BDBB76BC877}"/>
              </a:ext>
            </a:extLst>
          </p:cNvPr>
          <p:cNvSpPr>
            <a:spLocks noGrp="1"/>
          </p:cNvSpPr>
          <p:nvPr>
            <p:ph type="body" sz="quarter" idx="17" hasCustomPrompt="1"/>
          </p:nvPr>
        </p:nvSpPr>
        <p:spPr>
          <a:xfrm>
            <a:off x="1643379" y="2378035"/>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7" name="Text Placeholder 7">
            <a:extLst>
              <a:ext uri="{FF2B5EF4-FFF2-40B4-BE49-F238E27FC236}">
                <a16:creationId xmlns:a16="http://schemas.microsoft.com/office/drawing/2014/main" id="{1F522536-6FE3-2618-BC24-8C5188185870}"/>
              </a:ext>
            </a:extLst>
          </p:cNvPr>
          <p:cNvSpPr>
            <a:spLocks noGrp="1"/>
          </p:cNvSpPr>
          <p:nvPr>
            <p:ph type="body" sz="quarter" idx="13" hasCustomPrompt="1"/>
          </p:nvPr>
        </p:nvSpPr>
        <p:spPr>
          <a:xfrm>
            <a:off x="824242" y="300690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o3.</a:t>
            </a:r>
          </a:p>
        </p:txBody>
      </p:sp>
      <p:sp>
        <p:nvSpPr>
          <p:cNvPr id="16" name="Text Placeholder 12">
            <a:extLst>
              <a:ext uri="{FF2B5EF4-FFF2-40B4-BE49-F238E27FC236}">
                <a16:creationId xmlns:a16="http://schemas.microsoft.com/office/drawing/2014/main" id="{89C1155B-B06D-77D5-B3DC-9CEAEDF2D61F}"/>
              </a:ext>
            </a:extLst>
          </p:cNvPr>
          <p:cNvSpPr>
            <a:spLocks noGrp="1"/>
          </p:cNvSpPr>
          <p:nvPr>
            <p:ph type="body" sz="quarter" idx="18" hasCustomPrompt="1"/>
          </p:nvPr>
        </p:nvSpPr>
        <p:spPr>
          <a:xfrm>
            <a:off x="1643379" y="3009613"/>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9" name="Text Placeholder 7">
            <a:extLst>
              <a:ext uri="{FF2B5EF4-FFF2-40B4-BE49-F238E27FC236}">
                <a16:creationId xmlns:a16="http://schemas.microsoft.com/office/drawing/2014/main" id="{F3A36BC1-799A-6623-E5E3-1190C0C7C479}"/>
              </a:ext>
            </a:extLst>
          </p:cNvPr>
          <p:cNvSpPr>
            <a:spLocks noGrp="1"/>
          </p:cNvSpPr>
          <p:nvPr>
            <p:ph type="body" sz="quarter" idx="14" hasCustomPrompt="1"/>
          </p:nvPr>
        </p:nvSpPr>
        <p:spPr>
          <a:xfrm>
            <a:off x="824242" y="3635783"/>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o4.</a:t>
            </a:r>
          </a:p>
        </p:txBody>
      </p:sp>
      <p:sp>
        <p:nvSpPr>
          <p:cNvPr id="17" name="Text Placeholder 12">
            <a:extLst>
              <a:ext uri="{FF2B5EF4-FFF2-40B4-BE49-F238E27FC236}">
                <a16:creationId xmlns:a16="http://schemas.microsoft.com/office/drawing/2014/main" id="{92954362-36EF-4B42-19C7-6132A7E2A875}"/>
              </a:ext>
            </a:extLst>
          </p:cNvPr>
          <p:cNvSpPr>
            <a:spLocks noGrp="1"/>
          </p:cNvSpPr>
          <p:nvPr>
            <p:ph type="body" sz="quarter" idx="19" hasCustomPrompt="1"/>
          </p:nvPr>
        </p:nvSpPr>
        <p:spPr>
          <a:xfrm>
            <a:off x="1643379" y="363816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10" name="Text Placeholder 7">
            <a:extLst>
              <a:ext uri="{FF2B5EF4-FFF2-40B4-BE49-F238E27FC236}">
                <a16:creationId xmlns:a16="http://schemas.microsoft.com/office/drawing/2014/main" id="{9EF1DED4-DCEF-D1F3-17B9-BC29651F7DE8}"/>
              </a:ext>
            </a:extLst>
          </p:cNvPr>
          <p:cNvSpPr>
            <a:spLocks noGrp="1"/>
          </p:cNvSpPr>
          <p:nvPr>
            <p:ph type="body" sz="quarter" idx="15" hasCustomPrompt="1"/>
          </p:nvPr>
        </p:nvSpPr>
        <p:spPr>
          <a:xfrm>
            <a:off x="824242" y="4264656"/>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o5.</a:t>
            </a:r>
          </a:p>
        </p:txBody>
      </p:sp>
      <p:sp>
        <p:nvSpPr>
          <p:cNvPr id="20" name="Text Placeholder 12">
            <a:extLst>
              <a:ext uri="{FF2B5EF4-FFF2-40B4-BE49-F238E27FC236}">
                <a16:creationId xmlns:a16="http://schemas.microsoft.com/office/drawing/2014/main" id="{A57B871C-EE51-327F-62B1-79B005BD932C}"/>
              </a:ext>
            </a:extLst>
          </p:cNvPr>
          <p:cNvSpPr>
            <a:spLocks noGrp="1"/>
          </p:cNvSpPr>
          <p:nvPr>
            <p:ph type="body" sz="quarter" idx="20" hasCustomPrompt="1"/>
          </p:nvPr>
        </p:nvSpPr>
        <p:spPr>
          <a:xfrm>
            <a:off x="1643379" y="4269747"/>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n-US"/>
              <a:t>CSP Training Module Name: Presentation Template Created by PR</a:t>
            </a:r>
            <a:endParaRPr lang="en-US" dirty="0"/>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720533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genda - Topic 2">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dirty="0"/>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dirty="0"/>
          </a:p>
        </p:txBody>
      </p:sp>
      <p:sp>
        <p:nvSpPr>
          <p:cNvPr id="2" name="Title 1"/>
          <p:cNvSpPr>
            <a:spLocks noGrp="1"/>
          </p:cNvSpPr>
          <p:nvPr>
            <p:ph type="ctrTitle" hasCustomPrompt="1"/>
          </p:nvPr>
        </p:nvSpPr>
        <p:spPr>
          <a:xfrm>
            <a:off x="796322" y="320040"/>
            <a:ext cx="6732237" cy="1017147"/>
          </a:xfrm>
        </p:spPr>
        <p:txBody>
          <a:bodyPr anchor="b">
            <a:normAutofit/>
          </a:bodyPr>
          <a:lstStyle>
            <a:lvl1pPr algn="l">
              <a:lnSpc>
                <a:spcPct val="90000"/>
              </a:lnSpc>
              <a:defRPr sz="3600" spc="100" baseline="0">
                <a:solidFill>
                  <a:schemeClr val="tx1"/>
                </a:solidFill>
              </a:defRPr>
            </a:lvl1pPr>
          </a:lstStyle>
          <a:p>
            <a:r>
              <a:rPr lang="en-US" dirty="0"/>
              <a:t>Add title here</a:t>
            </a:r>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824242" y="174947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o1.</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643379" y="174947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6" name="Text Placeholder 7">
            <a:extLst>
              <a:ext uri="{FF2B5EF4-FFF2-40B4-BE49-F238E27FC236}">
                <a16:creationId xmlns:a16="http://schemas.microsoft.com/office/drawing/2014/main" id="{7C72C187-9B88-8558-E9E7-CA189DF0EF33}"/>
              </a:ext>
            </a:extLst>
          </p:cNvPr>
          <p:cNvSpPr>
            <a:spLocks noGrp="1"/>
          </p:cNvSpPr>
          <p:nvPr>
            <p:ph type="body" sz="quarter" idx="12" hasCustomPrompt="1"/>
          </p:nvPr>
        </p:nvSpPr>
        <p:spPr>
          <a:xfrm>
            <a:off x="824242" y="2378035"/>
            <a:ext cx="788639" cy="533400"/>
          </a:xfrm>
        </p:spPr>
        <p:txBody>
          <a:bodyPr lIns="0" tIns="0" rIns="0" bIns="0" anchor="ctr">
            <a:noAutofit/>
          </a:bodyPr>
          <a:lstStyle>
            <a:lvl1pPr marL="0" indent="0" algn="ctr">
              <a:lnSpc>
                <a:spcPct val="60000"/>
              </a:lnSpc>
              <a:spcBef>
                <a:spcPts val="0"/>
              </a:spcBef>
              <a:spcAft>
                <a:spcPts val="0"/>
              </a:spcAft>
              <a:buNone/>
              <a:defRPr sz="5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o2.</a:t>
            </a:r>
          </a:p>
        </p:txBody>
      </p:sp>
      <p:sp>
        <p:nvSpPr>
          <p:cNvPr id="15" name="Text Placeholder 12">
            <a:extLst>
              <a:ext uri="{FF2B5EF4-FFF2-40B4-BE49-F238E27FC236}">
                <a16:creationId xmlns:a16="http://schemas.microsoft.com/office/drawing/2014/main" id="{9366E515-A368-5E2D-8A9F-6BDBB76BC877}"/>
              </a:ext>
            </a:extLst>
          </p:cNvPr>
          <p:cNvSpPr>
            <a:spLocks noGrp="1"/>
          </p:cNvSpPr>
          <p:nvPr>
            <p:ph type="body" sz="quarter" idx="17" hasCustomPrompt="1"/>
          </p:nvPr>
        </p:nvSpPr>
        <p:spPr>
          <a:xfrm>
            <a:off x="1643379" y="2378035"/>
            <a:ext cx="5885179" cy="533400"/>
          </a:xfrm>
        </p:spPr>
        <p:txBody>
          <a:bodyPr bIns="0" anchor="b">
            <a:normAutofit/>
          </a:bodyPr>
          <a:lstStyle>
            <a:lvl1pPr marL="0" indent="0">
              <a:buNone/>
              <a:defRPr sz="2400"/>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7" name="Text Placeholder 7">
            <a:extLst>
              <a:ext uri="{FF2B5EF4-FFF2-40B4-BE49-F238E27FC236}">
                <a16:creationId xmlns:a16="http://schemas.microsoft.com/office/drawing/2014/main" id="{1F522536-6FE3-2618-BC24-8C5188185870}"/>
              </a:ext>
            </a:extLst>
          </p:cNvPr>
          <p:cNvSpPr>
            <a:spLocks noGrp="1"/>
          </p:cNvSpPr>
          <p:nvPr>
            <p:ph type="body" sz="quarter" idx="13" hasCustomPrompt="1"/>
          </p:nvPr>
        </p:nvSpPr>
        <p:spPr>
          <a:xfrm>
            <a:off x="824242" y="300690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o3.</a:t>
            </a:r>
          </a:p>
        </p:txBody>
      </p:sp>
      <p:sp>
        <p:nvSpPr>
          <p:cNvPr id="16" name="Text Placeholder 12">
            <a:extLst>
              <a:ext uri="{FF2B5EF4-FFF2-40B4-BE49-F238E27FC236}">
                <a16:creationId xmlns:a16="http://schemas.microsoft.com/office/drawing/2014/main" id="{89C1155B-B06D-77D5-B3DC-9CEAEDF2D61F}"/>
              </a:ext>
            </a:extLst>
          </p:cNvPr>
          <p:cNvSpPr>
            <a:spLocks noGrp="1"/>
          </p:cNvSpPr>
          <p:nvPr>
            <p:ph type="body" sz="quarter" idx="18" hasCustomPrompt="1"/>
          </p:nvPr>
        </p:nvSpPr>
        <p:spPr>
          <a:xfrm>
            <a:off x="1643379" y="3009613"/>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9" name="Text Placeholder 7">
            <a:extLst>
              <a:ext uri="{FF2B5EF4-FFF2-40B4-BE49-F238E27FC236}">
                <a16:creationId xmlns:a16="http://schemas.microsoft.com/office/drawing/2014/main" id="{F3A36BC1-799A-6623-E5E3-1190C0C7C479}"/>
              </a:ext>
            </a:extLst>
          </p:cNvPr>
          <p:cNvSpPr>
            <a:spLocks noGrp="1"/>
          </p:cNvSpPr>
          <p:nvPr>
            <p:ph type="body" sz="quarter" idx="14" hasCustomPrompt="1"/>
          </p:nvPr>
        </p:nvSpPr>
        <p:spPr>
          <a:xfrm>
            <a:off x="824242" y="3635783"/>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o4.</a:t>
            </a:r>
          </a:p>
        </p:txBody>
      </p:sp>
      <p:sp>
        <p:nvSpPr>
          <p:cNvPr id="17" name="Text Placeholder 12">
            <a:extLst>
              <a:ext uri="{FF2B5EF4-FFF2-40B4-BE49-F238E27FC236}">
                <a16:creationId xmlns:a16="http://schemas.microsoft.com/office/drawing/2014/main" id="{92954362-36EF-4B42-19C7-6132A7E2A875}"/>
              </a:ext>
            </a:extLst>
          </p:cNvPr>
          <p:cNvSpPr>
            <a:spLocks noGrp="1"/>
          </p:cNvSpPr>
          <p:nvPr>
            <p:ph type="body" sz="quarter" idx="19" hasCustomPrompt="1"/>
          </p:nvPr>
        </p:nvSpPr>
        <p:spPr>
          <a:xfrm>
            <a:off x="1643379" y="363816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10" name="Text Placeholder 7">
            <a:extLst>
              <a:ext uri="{FF2B5EF4-FFF2-40B4-BE49-F238E27FC236}">
                <a16:creationId xmlns:a16="http://schemas.microsoft.com/office/drawing/2014/main" id="{9EF1DED4-DCEF-D1F3-17B9-BC29651F7DE8}"/>
              </a:ext>
            </a:extLst>
          </p:cNvPr>
          <p:cNvSpPr>
            <a:spLocks noGrp="1"/>
          </p:cNvSpPr>
          <p:nvPr>
            <p:ph type="body" sz="quarter" idx="15" hasCustomPrompt="1"/>
          </p:nvPr>
        </p:nvSpPr>
        <p:spPr>
          <a:xfrm>
            <a:off x="824242" y="4264656"/>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o5.</a:t>
            </a:r>
          </a:p>
        </p:txBody>
      </p:sp>
      <p:sp>
        <p:nvSpPr>
          <p:cNvPr id="20" name="Text Placeholder 12">
            <a:extLst>
              <a:ext uri="{FF2B5EF4-FFF2-40B4-BE49-F238E27FC236}">
                <a16:creationId xmlns:a16="http://schemas.microsoft.com/office/drawing/2014/main" id="{A57B871C-EE51-327F-62B1-79B005BD932C}"/>
              </a:ext>
            </a:extLst>
          </p:cNvPr>
          <p:cNvSpPr>
            <a:spLocks noGrp="1"/>
          </p:cNvSpPr>
          <p:nvPr>
            <p:ph type="body" sz="quarter" idx="20" hasCustomPrompt="1"/>
          </p:nvPr>
        </p:nvSpPr>
        <p:spPr>
          <a:xfrm>
            <a:off x="1643379" y="4269747"/>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n-US"/>
              <a:t>CSP Training Module Name: Presentation Template Created by PR</a:t>
            </a:r>
            <a:endParaRPr lang="en-US" dirty="0"/>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380372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genda - Topic 3">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dirty="0"/>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dirty="0"/>
          </a:p>
        </p:txBody>
      </p:sp>
      <p:sp>
        <p:nvSpPr>
          <p:cNvPr id="2" name="Title 1"/>
          <p:cNvSpPr>
            <a:spLocks noGrp="1"/>
          </p:cNvSpPr>
          <p:nvPr>
            <p:ph type="ctrTitle" hasCustomPrompt="1"/>
          </p:nvPr>
        </p:nvSpPr>
        <p:spPr>
          <a:xfrm>
            <a:off x="796322" y="320040"/>
            <a:ext cx="6732237" cy="1017147"/>
          </a:xfrm>
        </p:spPr>
        <p:txBody>
          <a:bodyPr anchor="b">
            <a:normAutofit/>
          </a:bodyPr>
          <a:lstStyle>
            <a:lvl1pPr algn="l">
              <a:lnSpc>
                <a:spcPct val="90000"/>
              </a:lnSpc>
              <a:defRPr sz="3600" spc="100" baseline="0">
                <a:solidFill>
                  <a:schemeClr val="tx1"/>
                </a:solidFill>
              </a:defRPr>
            </a:lvl1pPr>
          </a:lstStyle>
          <a:p>
            <a:r>
              <a:rPr lang="en-US" dirty="0"/>
              <a:t>Add title here</a:t>
            </a:r>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824242" y="174947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o1.</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643379" y="174947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6" name="Text Placeholder 7">
            <a:extLst>
              <a:ext uri="{FF2B5EF4-FFF2-40B4-BE49-F238E27FC236}">
                <a16:creationId xmlns:a16="http://schemas.microsoft.com/office/drawing/2014/main" id="{7C72C187-9B88-8558-E9E7-CA189DF0EF33}"/>
              </a:ext>
            </a:extLst>
          </p:cNvPr>
          <p:cNvSpPr>
            <a:spLocks noGrp="1"/>
          </p:cNvSpPr>
          <p:nvPr>
            <p:ph type="body" sz="quarter" idx="12" hasCustomPrompt="1"/>
          </p:nvPr>
        </p:nvSpPr>
        <p:spPr>
          <a:xfrm>
            <a:off x="824242" y="2378035"/>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o2.</a:t>
            </a:r>
          </a:p>
        </p:txBody>
      </p:sp>
      <p:sp>
        <p:nvSpPr>
          <p:cNvPr id="15" name="Text Placeholder 12">
            <a:extLst>
              <a:ext uri="{FF2B5EF4-FFF2-40B4-BE49-F238E27FC236}">
                <a16:creationId xmlns:a16="http://schemas.microsoft.com/office/drawing/2014/main" id="{9366E515-A368-5E2D-8A9F-6BDBB76BC877}"/>
              </a:ext>
            </a:extLst>
          </p:cNvPr>
          <p:cNvSpPr>
            <a:spLocks noGrp="1"/>
          </p:cNvSpPr>
          <p:nvPr>
            <p:ph type="body" sz="quarter" idx="17" hasCustomPrompt="1"/>
          </p:nvPr>
        </p:nvSpPr>
        <p:spPr>
          <a:xfrm>
            <a:off x="1643379" y="2378035"/>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7" name="Text Placeholder 7">
            <a:extLst>
              <a:ext uri="{FF2B5EF4-FFF2-40B4-BE49-F238E27FC236}">
                <a16:creationId xmlns:a16="http://schemas.microsoft.com/office/drawing/2014/main" id="{1F522536-6FE3-2618-BC24-8C5188185870}"/>
              </a:ext>
            </a:extLst>
          </p:cNvPr>
          <p:cNvSpPr>
            <a:spLocks noGrp="1"/>
          </p:cNvSpPr>
          <p:nvPr>
            <p:ph type="body" sz="quarter" idx="13" hasCustomPrompt="1"/>
          </p:nvPr>
        </p:nvSpPr>
        <p:spPr>
          <a:xfrm>
            <a:off x="824242" y="3006909"/>
            <a:ext cx="788639" cy="533400"/>
          </a:xfrm>
        </p:spPr>
        <p:txBody>
          <a:bodyPr lIns="0" tIns="0" rIns="0" bIns="0" anchor="ctr">
            <a:noAutofit/>
          </a:bodyPr>
          <a:lstStyle>
            <a:lvl1pPr marL="0" indent="0" algn="ctr">
              <a:lnSpc>
                <a:spcPct val="60000"/>
              </a:lnSpc>
              <a:spcBef>
                <a:spcPts val="0"/>
              </a:spcBef>
              <a:spcAft>
                <a:spcPts val="0"/>
              </a:spcAft>
              <a:buNone/>
              <a:defRPr sz="5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o3.</a:t>
            </a:r>
          </a:p>
        </p:txBody>
      </p:sp>
      <p:sp>
        <p:nvSpPr>
          <p:cNvPr id="16" name="Text Placeholder 12">
            <a:extLst>
              <a:ext uri="{FF2B5EF4-FFF2-40B4-BE49-F238E27FC236}">
                <a16:creationId xmlns:a16="http://schemas.microsoft.com/office/drawing/2014/main" id="{89C1155B-B06D-77D5-B3DC-9CEAEDF2D61F}"/>
              </a:ext>
            </a:extLst>
          </p:cNvPr>
          <p:cNvSpPr>
            <a:spLocks noGrp="1"/>
          </p:cNvSpPr>
          <p:nvPr>
            <p:ph type="body" sz="quarter" idx="18" hasCustomPrompt="1"/>
          </p:nvPr>
        </p:nvSpPr>
        <p:spPr>
          <a:xfrm>
            <a:off x="1643379" y="3009613"/>
            <a:ext cx="5885179" cy="533400"/>
          </a:xfrm>
        </p:spPr>
        <p:txBody>
          <a:bodyPr bIns="0" anchor="b">
            <a:normAutofit/>
          </a:bodyPr>
          <a:lstStyle>
            <a:lvl1pPr marL="0" indent="0">
              <a:buNone/>
              <a:defRPr sz="2400">
                <a:solidFill>
                  <a:schemeClr val="tx1"/>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9" name="Text Placeholder 7">
            <a:extLst>
              <a:ext uri="{FF2B5EF4-FFF2-40B4-BE49-F238E27FC236}">
                <a16:creationId xmlns:a16="http://schemas.microsoft.com/office/drawing/2014/main" id="{F3A36BC1-799A-6623-E5E3-1190C0C7C479}"/>
              </a:ext>
            </a:extLst>
          </p:cNvPr>
          <p:cNvSpPr>
            <a:spLocks noGrp="1"/>
          </p:cNvSpPr>
          <p:nvPr>
            <p:ph type="body" sz="quarter" idx="14" hasCustomPrompt="1"/>
          </p:nvPr>
        </p:nvSpPr>
        <p:spPr>
          <a:xfrm>
            <a:off x="824242" y="3635783"/>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o4.</a:t>
            </a:r>
          </a:p>
        </p:txBody>
      </p:sp>
      <p:sp>
        <p:nvSpPr>
          <p:cNvPr id="17" name="Text Placeholder 12">
            <a:extLst>
              <a:ext uri="{FF2B5EF4-FFF2-40B4-BE49-F238E27FC236}">
                <a16:creationId xmlns:a16="http://schemas.microsoft.com/office/drawing/2014/main" id="{92954362-36EF-4B42-19C7-6132A7E2A875}"/>
              </a:ext>
            </a:extLst>
          </p:cNvPr>
          <p:cNvSpPr>
            <a:spLocks noGrp="1"/>
          </p:cNvSpPr>
          <p:nvPr>
            <p:ph type="body" sz="quarter" idx="19" hasCustomPrompt="1"/>
          </p:nvPr>
        </p:nvSpPr>
        <p:spPr>
          <a:xfrm>
            <a:off x="1643379" y="363816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10" name="Text Placeholder 7">
            <a:extLst>
              <a:ext uri="{FF2B5EF4-FFF2-40B4-BE49-F238E27FC236}">
                <a16:creationId xmlns:a16="http://schemas.microsoft.com/office/drawing/2014/main" id="{9EF1DED4-DCEF-D1F3-17B9-BC29651F7DE8}"/>
              </a:ext>
            </a:extLst>
          </p:cNvPr>
          <p:cNvSpPr>
            <a:spLocks noGrp="1"/>
          </p:cNvSpPr>
          <p:nvPr>
            <p:ph type="body" sz="quarter" idx="15" hasCustomPrompt="1"/>
          </p:nvPr>
        </p:nvSpPr>
        <p:spPr>
          <a:xfrm>
            <a:off x="824242" y="4264656"/>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o5.</a:t>
            </a:r>
          </a:p>
        </p:txBody>
      </p:sp>
      <p:sp>
        <p:nvSpPr>
          <p:cNvPr id="20" name="Text Placeholder 12">
            <a:extLst>
              <a:ext uri="{FF2B5EF4-FFF2-40B4-BE49-F238E27FC236}">
                <a16:creationId xmlns:a16="http://schemas.microsoft.com/office/drawing/2014/main" id="{A57B871C-EE51-327F-62B1-79B005BD932C}"/>
              </a:ext>
            </a:extLst>
          </p:cNvPr>
          <p:cNvSpPr>
            <a:spLocks noGrp="1"/>
          </p:cNvSpPr>
          <p:nvPr>
            <p:ph type="body" sz="quarter" idx="20" hasCustomPrompt="1"/>
          </p:nvPr>
        </p:nvSpPr>
        <p:spPr>
          <a:xfrm>
            <a:off x="1643379" y="4269747"/>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n-US"/>
              <a:t>CSP Training Module Name: Presentation Template Created by PR</a:t>
            </a:r>
            <a:endParaRPr lang="en-US" dirty="0"/>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842760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genda - Topic 4">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dirty="0"/>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dirty="0"/>
          </a:p>
        </p:txBody>
      </p:sp>
      <p:sp>
        <p:nvSpPr>
          <p:cNvPr id="2" name="Title 1"/>
          <p:cNvSpPr>
            <a:spLocks noGrp="1"/>
          </p:cNvSpPr>
          <p:nvPr>
            <p:ph type="ctrTitle" hasCustomPrompt="1"/>
          </p:nvPr>
        </p:nvSpPr>
        <p:spPr>
          <a:xfrm>
            <a:off x="796322" y="320040"/>
            <a:ext cx="6732237" cy="1017147"/>
          </a:xfrm>
        </p:spPr>
        <p:txBody>
          <a:bodyPr anchor="b">
            <a:normAutofit/>
          </a:bodyPr>
          <a:lstStyle>
            <a:lvl1pPr algn="l">
              <a:lnSpc>
                <a:spcPct val="90000"/>
              </a:lnSpc>
              <a:defRPr sz="3600" spc="100" baseline="0">
                <a:solidFill>
                  <a:schemeClr val="tx1"/>
                </a:solidFill>
              </a:defRPr>
            </a:lvl1pPr>
          </a:lstStyle>
          <a:p>
            <a:r>
              <a:rPr lang="en-US" dirty="0"/>
              <a:t>Add title here</a:t>
            </a:r>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824242" y="174947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o1.</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643379" y="174947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6" name="Text Placeholder 7">
            <a:extLst>
              <a:ext uri="{FF2B5EF4-FFF2-40B4-BE49-F238E27FC236}">
                <a16:creationId xmlns:a16="http://schemas.microsoft.com/office/drawing/2014/main" id="{7C72C187-9B88-8558-E9E7-CA189DF0EF33}"/>
              </a:ext>
            </a:extLst>
          </p:cNvPr>
          <p:cNvSpPr>
            <a:spLocks noGrp="1"/>
          </p:cNvSpPr>
          <p:nvPr>
            <p:ph type="body" sz="quarter" idx="12" hasCustomPrompt="1"/>
          </p:nvPr>
        </p:nvSpPr>
        <p:spPr>
          <a:xfrm>
            <a:off x="824242" y="2378035"/>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o2.</a:t>
            </a:r>
          </a:p>
        </p:txBody>
      </p:sp>
      <p:sp>
        <p:nvSpPr>
          <p:cNvPr id="15" name="Text Placeholder 12">
            <a:extLst>
              <a:ext uri="{FF2B5EF4-FFF2-40B4-BE49-F238E27FC236}">
                <a16:creationId xmlns:a16="http://schemas.microsoft.com/office/drawing/2014/main" id="{9366E515-A368-5E2D-8A9F-6BDBB76BC877}"/>
              </a:ext>
            </a:extLst>
          </p:cNvPr>
          <p:cNvSpPr>
            <a:spLocks noGrp="1"/>
          </p:cNvSpPr>
          <p:nvPr>
            <p:ph type="body" sz="quarter" idx="17" hasCustomPrompt="1"/>
          </p:nvPr>
        </p:nvSpPr>
        <p:spPr>
          <a:xfrm>
            <a:off x="1643379" y="2378035"/>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7" name="Text Placeholder 7">
            <a:extLst>
              <a:ext uri="{FF2B5EF4-FFF2-40B4-BE49-F238E27FC236}">
                <a16:creationId xmlns:a16="http://schemas.microsoft.com/office/drawing/2014/main" id="{1F522536-6FE3-2618-BC24-8C5188185870}"/>
              </a:ext>
            </a:extLst>
          </p:cNvPr>
          <p:cNvSpPr>
            <a:spLocks noGrp="1"/>
          </p:cNvSpPr>
          <p:nvPr>
            <p:ph type="body" sz="quarter" idx="13" hasCustomPrompt="1"/>
          </p:nvPr>
        </p:nvSpPr>
        <p:spPr>
          <a:xfrm>
            <a:off x="824242" y="300690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o3.</a:t>
            </a:r>
          </a:p>
        </p:txBody>
      </p:sp>
      <p:sp>
        <p:nvSpPr>
          <p:cNvPr id="16" name="Text Placeholder 12">
            <a:extLst>
              <a:ext uri="{FF2B5EF4-FFF2-40B4-BE49-F238E27FC236}">
                <a16:creationId xmlns:a16="http://schemas.microsoft.com/office/drawing/2014/main" id="{89C1155B-B06D-77D5-B3DC-9CEAEDF2D61F}"/>
              </a:ext>
            </a:extLst>
          </p:cNvPr>
          <p:cNvSpPr>
            <a:spLocks noGrp="1"/>
          </p:cNvSpPr>
          <p:nvPr>
            <p:ph type="body" sz="quarter" idx="18" hasCustomPrompt="1"/>
          </p:nvPr>
        </p:nvSpPr>
        <p:spPr>
          <a:xfrm>
            <a:off x="1643379" y="3009613"/>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9" name="Text Placeholder 7">
            <a:extLst>
              <a:ext uri="{FF2B5EF4-FFF2-40B4-BE49-F238E27FC236}">
                <a16:creationId xmlns:a16="http://schemas.microsoft.com/office/drawing/2014/main" id="{F3A36BC1-799A-6623-E5E3-1190C0C7C479}"/>
              </a:ext>
            </a:extLst>
          </p:cNvPr>
          <p:cNvSpPr>
            <a:spLocks noGrp="1"/>
          </p:cNvSpPr>
          <p:nvPr>
            <p:ph type="body" sz="quarter" idx="14" hasCustomPrompt="1"/>
          </p:nvPr>
        </p:nvSpPr>
        <p:spPr>
          <a:xfrm>
            <a:off x="824242" y="3635783"/>
            <a:ext cx="788639" cy="533400"/>
          </a:xfrm>
        </p:spPr>
        <p:txBody>
          <a:bodyPr lIns="0" tIns="0" rIns="0" bIns="0" anchor="ctr">
            <a:noAutofit/>
          </a:bodyPr>
          <a:lstStyle>
            <a:lvl1pPr marL="0" indent="0" algn="ctr">
              <a:lnSpc>
                <a:spcPct val="60000"/>
              </a:lnSpc>
              <a:spcBef>
                <a:spcPts val="0"/>
              </a:spcBef>
              <a:spcAft>
                <a:spcPts val="0"/>
              </a:spcAft>
              <a:buNone/>
              <a:defRPr sz="5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o4.</a:t>
            </a:r>
          </a:p>
        </p:txBody>
      </p:sp>
      <p:sp>
        <p:nvSpPr>
          <p:cNvPr id="17" name="Text Placeholder 12">
            <a:extLst>
              <a:ext uri="{FF2B5EF4-FFF2-40B4-BE49-F238E27FC236}">
                <a16:creationId xmlns:a16="http://schemas.microsoft.com/office/drawing/2014/main" id="{92954362-36EF-4B42-19C7-6132A7E2A875}"/>
              </a:ext>
            </a:extLst>
          </p:cNvPr>
          <p:cNvSpPr>
            <a:spLocks noGrp="1"/>
          </p:cNvSpPr>
          <p:nvPr>
            <p:ph type="body" sz="quarter" idx="19" hasCustomPrompt="1"/>
          </p:nvPr>
        </p:nvSpPr>
        <p:spPr>
          <a:xfrm>
            <a:off x="1643379" y="3638169"/>
            <a:ext cx="5885179" cy="533400"/>
          </a:xfrm>
        </p:spPr>
        <p:txBody>
          <a:bodyPr bIns="0" anchor="b">
            <a:normAutofit/>
          </a:bodyPr>
          <a:lstStyle>
            <a:lvl1pPr marL="0" indent="0">
              <a:buNone/>
              <a:defRPr sz="2400">
                <a:solidFill>
                  <a:schemeClr val="tx1"/>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10" name="Text Placeholder 7">
            <a:extLst>
              <a:ext uri="{FF2B5EF4-FFF2-40B4-BE49-F238E27FC236}">
                <a16:creationId xmlns:a16="http://schemas.microsoft.com/office/drawing/2014/main" id="{9EF1DED4-DCEF-D1F3-17B9-BC29651F7DE8}"/>
              </a:ext>
            </a:extLst>
          </p:cNvPr>
          <p:cNvSpPr>
            <a:spLocks noGrp="1"/>
          </p:cNvSpPr>
          <p:nvPr>
            <p:ph type="body" sz="quarter" idx="15" hasCustomPrompt="1"/>
          </p:nvPr>
        </p:nvSpPr>
        <p:spPr>
          <a:xfrm>
            <a:off x="824242" y="4264656"/>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o5.</a:t>
            </a:r>
          </a:p>
        </p:txBody>
      </p:sp>
      <p:sp>
        <p:nvSpPr>
          <p:cNvPr id="20" name="Text Placeholder 12">
            <a:extLst>
              <a:ext uri="{FF2B5EF4-FFF2-40B4-BE49-F238E27FC236}">
                <a16:creationId xmlns:a16="http://schemas.microsoft.com/office/drawing/2014/main" id="{A57B871C-EE51-327F-62B1-79B005BD932C}"/>
              </a:ext>
            </a:extLst>
          </p:cNvPr>
          <p:cNvSpPr>
            <a:spLocks noGrp="1"/>
          </p:cNvSpPr>
          <p:nvPr>
            <p:ph type="body" sz="quarter" idx="20" hasCustomPrompt="1"/>
          </p:nvPr>
        </p:nvSpPr>
        <p:spPr>
          <a:xfrm>
            <a:off x="1643379" y="4269747"/>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n-US"/>
              <a:t>CSP Training Module Name: Presentation Template Created by PR</a:t>
            </a:r>
            <a:endParaRPr lang="en-US" dirty="0"/>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726819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 Topic 5">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dirty="0"/>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dirty="0"/>
          </a:p>
        </p:txBody>
      </p:sp>
      <p:sp>
        <p:nvSpPr>
          <p:cNvPr id="2" name="Title 1"/>
          <p:cNvSpPr>
            <a:spLocks noGrp="1"/>
          </p:cNvSpPr>
          <p:nvPr>
            <p:ph type="ctrTitle" hasCustomPrompt="1"/>
          </p:nvPr>
        </p:nvSpPr>
        <p:spPr>
          <a:xfrm>
            <a:off x="796322" y="320040"/>
            <a:ext cx="6732237" cy="1017147"/>
          </a:xfrm>
        </p:spPr>
        <p:txBody>
          <a:bodyPr anchor="b">
            <a:normAutofit/>
          </a:bodyPr>
          <a:lstStyle>
            <a:lvl1pPr algn="l">
              <a:lnSpc>
                <a:spcPct val="90000"/>
              </a:lnSpc>
              <a:defRPr sz="3600" spc="100" baseline="0">
                <a:solidFill>
                  <a:schemeClr val="tx1"/>
                </a:solidFill>
              </a:defRPr>
            </a:lvl1pPr>
          </a:lstStyle>
          <a:p>
            <a:r>
              <a:rPr lang="en-US" dirty="0"/>
              <a:t>Add title here</a:t>
            </a:r>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824242" y="174947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o1.</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643379" y="174947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6" name="Text Placeholder 7">
            <a:extLst>
              <a:ext uri="{FF2B5EF4-FFF2-40B4-BE49-F238E27FC236}">
                <a16:creationId xmlns:a16="http://schemas.microsoft.com/office/drawing/2014/main" id="{7C72C187-9B88-8558-E9E7-CA189DF0EF33}"/>
              </a:ext>
            </a:extLst>
          </p:cNvPr>
          <p:cNvSpPr>
            <a:spLocks noGrp="1"/>
          </p:cNvSpPr>
          <p:nvPr>
            <p:ph type="body" sz="quarter" idx="12" hasCustomPrompt="1"/>
          </p:nvPr>
        </p:nvSpPr>
        <p:spPr>
          <a:xfrm>
            <a:off x="824242" y="2378035"/>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o2.</a:t>
            </a:r>
          </a:p>
        </p:txBody>
      </p:sp>
      <p:sp>
        <p:nvSpPr>
          <p:cNvPr id="15" name="Text Placeholder 12">
            <a:extLst>
              <a:ext uri="{FF2B5EF4-FFF2-40B4-BE49-F238E27FC236}">
                <a16:creationId xmlns:a16="http://schemas.microsoft.com/office/drawing/2014/main" id="{9366E515-A368-5E2D-8A9F-6BDBB76BC877}"/>
              </a:ext>
            </a:extLst>
          </p:cNvPr>
          <p:cNvSpPr>
            <a:spLocks noGrp="1"/>
          </p:cNvSpPr>
          <p:nvPr>
            <p:ph type="body" sz="quarter" idx="17" hasCustomPrompt="1"/>
          </p:nvPr>
        </p:nvSpPr>
        <p:spPr>
          <a:xfrm>
            <a:off x="1643379" y="2378035"/>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7" name="Text Placeholder 7">
            <a:extLst>
              <a:ext uri="{FF2B5EF4-FFF2-40B4-BE49-F238E27FC236}">
                <a16:creationId xmlns:a16="http://schemas.microsoft.com/office/drawing/2014/main" id="{1F522536-6FE3-2618-BC24-8C5188185870}"/>
              </a:ext>
            </a:extLst>
          </p:cNvPr>
          <p:cNvSpPr>
            <a:spLocks noGrp="1"/>
          </p:cNvSpPr>
          <p:nvPr>
            <p:ph type="body" sz="quarter" idx="13" hasCustomPrompt="1"/>
          </p:nvPr>
        </p:nvSpPr>
        <p:spPr>
          <a:xfrm>
            <a:off x="824242" y="300690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o3.</a:t>
            </a:r>
          </a:p>
        </p:txBody>
      </p:sp>
      <p:sp>
        <p:nvSpPr>
          <p:cNvPr id="16" name="Text Placeholder 12">
            <a:extLst>
              <a:ext uri="{FF2B5EF4-FFF2-40B4-BE49-F238E27FC236}">
                <a16:creationId xmlns:a16="http://schemas.microsoft.com/office/drawing/2014/main" id="{89C1155B-B06D-77D5-B3DC-9CEAEDF2D61F}"/>
              </a:ext>
            </a:extLst>
          </p:cNvPr>
          <p:cNvSpPr>
            <a:spLocks noGrp="1"/>
          </p:cNvSpPr>
          <p:nvPr>
            <p:ph type="body" sz="quarter" idx="18" hasCustomPrompt="1"/>
          </p:nvPr>
        </p:nvSpPr>
        <p:spPr>
          <a:xfrm>
            <a:off x="1643379" y="3009613"/>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9" name="Text Placeholder 7">
            <a:extLst>
              <a:ext uri="{FF2B5EF4-FFF2-40B4-BE49-F238E27FC236}">
                <a16:creationId xmlns:a16="http://schemas.microsoft.com/office/drawing/2014/main" id="{F3A36BC1-799A-6623-E5E3-1190C0C7C479}"/>
              </a:ext>
            </a:extLst>
          </p:cNvPr>
          <p:cNvSpPr>
            <a:spLocks noGrp="1"/>
          </p:cNvSpPr>
          <p:nvPr>
            <p:ph type="body" sz="quarter" idx="14" hasCustomPrompt="1"/>
          </p:nvPr>
        </p:nvSpPr>
        <p:spPr>
          <a:xfrm>
            <a:off x="824242" y="3635783"/>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o4.</a:t>
            </a:r>
          </a:p>
        </p:txBody>
      </p:sp>
      <p:sp>
        <p:nvSpPr>
          <p:cNvPr id="17" name="Text Placeholder 12">
            <a:extLst>
              <a:ext uri="{FF2B5EF4-FFF2-40B4-BE49-F238E27FC236}">
                <a16:creationId xmlns:a16="http://schemas.microsoft.com/office/drawing/2014/main" id="{92954362-36EF-4B42-19C7-6132A7E2A875}"/>
              </a:ext>
            </a:extLst>
          </p:cNvPr>
          <p:cNvSpPr>
            <a:spLocks noGrp="1"/>
          </p:cNvSpPr>
          <p:nvPr>
            <p:ph type="body" sz="quarter" idx="19" hasCustomPrompt="1"/>
          </p:nvPr>
        </p:nvSpPr>
        <p:spPr>
          <a:xfrm>
            <a:off x="1643379" y="363816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10" name="Text Placeholder 7">
            <a:extLst>
              <a:ext uri="{FF2B5EF4-FFF2-40B4-BE49-F238E27FC236}">
                <a16:creationId xmlns:a16="http://schemas.microsoft.com/office/drawing/2014/main" id="{9EF1DED4-DCEF-D1F3-17B9-BC29651F7DE8}"/>
              </a:ext>
            </a:extLst>
          </p:cNvPr>
          <p:cNvSpPr>
            <a:spLocks noGrp="1"/>
          </p:cNvSpPr>
          <p:nvPr>
            <p:ph type="body" sz="quarter" idx="15" hasCustomPrompt="1"/>
          </p:nvPr>
        </p:nvSpPr>
        <p:spPr>
          <a:xfrm>
            <a:off x="824242" y="4264656"/>
            <a:ext cx="788639" cy="533400"/>
          </a:xfrm>
        </p:spPr>
        <p:txBody>
          <a:bodyPr lIns="0" tIns="0" rIns="0" bIns="0" anchor="ctr">
            <a:noAutofit/>
          </a:bodyPr>
          <a:lstStyle>
            <a:lvl1pPr marL="0" indent="0" algn="ctr">
              <a:lnSpc>
                <a:spcPct val="60000"/>
              </a:lnSpc>
              <a:spcBef>
                <a:spcPts val="0"/>
              </a:spcBef>
              <a:spcAft>
                <a:spcPts val="0"/>
              </a:spcAft>
              <a:buNone/>
              <a:defRPr sz="5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o5.</a:t>
            </a:r>
          </a:p>
        </p:txBody>
      </p:sp>
      <p:sp>
        <p:nvSpPr>
          <p:cNvPr id="20" name="Text Placeholder 12">
            <a:extLst>
              <a:ext uri="{FF2B5EF4-FFF2-40B4-BE49-F238E27FC236}">
                <a16:creationId xmlns:a16="http://schemas.microsoft.com/office/drawing/2014/main" id="{A57B871C-EE51-327F-62B1-79B005BD932C}"/>
              </a:ext>
            </a:extLst>
          </p:cNvPr>
          <p:cNvSpPr>
            <a:spLocks noGrp="1"/>
          </p:cNvSpPr>
          <p:nvPr>
            <p:ph type="body" sz="quarter" idx="20" hasCustomPrompt="1"/>
          </p:nvPr>
        </p:nvSpPr>
        <p:spPr>
          <a:xfrm>
            <a:off x="1643379" y="4269747"/>
            <a:ext cx="5885179" cy="533400"/>
          </a:xfrm>
        </p:spPr>
        <p:txBody>
          <a:bodyPr bIns="0" anchor="b">
            <a:normAutofit/>
          </a:bodyPr>
          <a:lstStyle>
            <a:lvl1pPr marL="0" indent="0">
              <a:buNone/>
              <a:defRPr sz="2400">
                <a:solidFill>
                  <a:schemeClr val="tx1"/>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n-US"/>
              <a:t>CSP Training Module Name: Presentation Template Created by PR</a:t>
            </a:r>
            <a:endParaRPr lang="en-US" dirty="0"/>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5812268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tx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CD5142E-2E7B-1488-E5DB-290186766DFD}"/>
              </a:ext>
              <a:ext uri="{C183D7F6-B498-43B3-948B-1728B52AA6E4}">
                <adec:decorative xmlns:adec="http://schemas.microsoft.com/office/drawing/2017/decorative" val="1"/>
              </a:ext>
            </a:extLst>
          </p:cNvPr>
          <p:cNvGrpSpPr/>
          <p:nvPr userDrawn="1"/>
        </p:nvGrpSpPr>
        <p:grpSpPr>
          <a:xfrm>
            <a:off x="5382569" y="2242"/>
            <a:ext cx="6806909" cy="6862481"/>
            <a:chOff x="5382569" y="2242"/>
            <a:chExt cx="6806909" cy="6862481"/>
          </a:xfrm>
        </p:grpSpPr>
        <p:pic>
          <p:nvPicPr>
            <p:cNvPr id="6" name="Graphic 5">
              <a:extLst>
                <a:ext uri="{FF2B5EF4-FFF2-40B4-BE49-F238E27FC236}">
                  <a16:creationId xmlns:a16="http://schemas.microsoft.com/office/drawing/2014/main" id="{02299C1B-36CA-1E4A-2BE2-A212B68067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40328" y="2242"/>
              <a:ext cx="6049150" cy="6862481"/>
            </a:xfrm>
            <a:prstGeom prst="rect">
              <a:avLst/>
            </a:prstGeom>
          </p:spPr>
        </p:pic>
        <p:pic>
          <p:nvPicPr>
            <p:cNvPr id="8" name="Graphic 7">
              <a:extLst>
                <a:ext uri="{FF2B5EF4-FFF2-40B4-BE49-F238E27FC236}">
                  <a16:creationId xmlns:a16="http://schemas.microsoft.com/office/drawing/2014/main" id="{37875AA7-8584-C85D-D920-B6F36122116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5382569" y="5060315"/>
              <a:ext cx="927943" cy="1801301"/>
            </a:xfrm>
            <a:prstGeom prst="rect">
              <a:avLst/>
            </a:prstGeom>
          </p:spPr>
        </p:pic>
      </p:grpSp>
      <p:sp>
        <p:nvSpPr>
          <p:cNvPr id="2" name="Title 1"/>
          <p:cNvSpPr>
            <a:spLocks noGrp="1"/>
          </p:cNvSpPr>
          <p:nvPr>
            <p:ph type="ctrTitle" hasCustomPrompt="1"/>
          </p:nvPr>
        </p:nvSpPr>
        <p:spPr>
          <a:xfrm>
            <a:off x="6970326" y="1679216"/>
            <a:ext cx="4786877" cy="1518315"/>
          </a:xfrm>
        </p:spPr>
        <p:txBody>
          <a:bodyPr anchor="b">
            <a:normAutofit/>
          </a:bodyPr>
          <a:lstStyle>
            <a:lvl1pPr algn="l">
              <a:lnSpc>
                <a:spcPct val="90000"/>
              </a:lnSpc>
              <a:defRPr sz="6000" spc="100" baseline="0">
                <a:solidFill>
                  <a:schemeClr val="accent1"/>
                </a:solidFill>
              </a:defRPr>
            </a:lvl1pPr>
          </a:lstStyle>
          <a:p>
            <a:r>
              <a:rPr lang="en-US" dirty="0"/>
              <a:t>Add title </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a:off x="-29499" y="-2236"/>
            <a:ext cx="6814124" cy="6871095"/>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6814124"/>
              <a:gd name="connsiteY0" fmla="*/ 0 h 6897807"/>
              <a:gd name="connsiteX1" fmla="*/ 6814124 w 6814124"/>
              <a:gd name="connsiteY1" fmla="*/ 9870 h 6897807"/>
              <a:gd name="connsiteX2" fmla="*/ 6063554 w 6814124"/>
              <a:gd name="connsiteY2" fmla="*/ 2785785 h 6897807"/>
              <a:gd name="connsiteX3" fmla="*/ 5827334 w 6814124"/>
              <a:gd name="connsiteY3" fmla="*/ 2972475 h 6897807"/>
              <a:gd name="connsiteX4" fmla="*/ 5728274 w 6814124"/>
              <a:gd name="connsiteY4" fmla="*/ 2701965 h 6897807"/>
              <a:gd name="connsiteX5" fmla="*/ 5953064 w 6814124"/>
              <a:gd name="connsiteY5" fmla="*/ 1856145 h 6897807"/>
              <a:gd name="connsiteX6" fmla="*/ 5846384 w 6814124"/>
              <a:gd name="connsiteY6" fmla="*/ 1581825 h 6897807"/>
              <a:gd name="connsiteX7" fmla="*/ 5629214 w 6814124"/>
              <a:gd name="connsiteY7" fmla="*/ 1779945 h 6897807"/>
              <a:gd name="connsiteX8" fmla="*/ 4867214 w 6814124"/>
              <a:gd name="connsiteY8" fmla="*/ 4698405 h 6897807"/>
              <a:gd name="connsiteX9" fmla="*/ 4966274 w 6814124"/>
              <a:gd name="connsiteY9" fmla="*/ 4915575 h 6897807"/>
              <a:gd name="connsiteX10" fmla="*/ 5187254 w 6814124"/>
              <a:gd name="connsiteY10" fmla="*/ 4766985 h 6897807"/>
              <a:gd name="connsiteX11" fmla="*/ 5431094 w 6814124"/>
              <a:gd name="connsiteY11" fmla="*/ 3852585 h 6897807"/>
              <a:gd name="connsiteX12" fmla="*/ 5659694 w 6814124"/>
              <a:gd name="connsiteY12" fmla="*/ 3723045 h 6897807"/>
              <a:gd name="connsiteX13" fmla="*/ 5758754 w 6814124"/>
              <a:gd name="connsiteY13" fmla="*/ 3936405 h 6897807"/>
              <a:gd name="connsiteX14" fmla="*/ 5002015 w 6814124"/>
              <a:gd name="connsiteY14" fmla="*/ 6897807 h 6897807"/>
              <a:gd name="connsiteX15" fmla="*/ 973394 w 6814124"/>
              <a:gd name="connsiteY15" fmla="*/ 6886921 h 6897807"/>
              <a:gd name="connsiteX16" fmla="*/ 0 w 6814124"/>
              <a:gd name="connsiteY16" fmla="*/ 0 h 6897807"/>
              <a:gd name="connsiteX0" fmla="*/ 0 w 6814124"/>
              <a:gd name="connsiteY0" fmla="*/ 0 h 6897807"/>
              <a:gd name="connsiteX1" fmla="*/ 6814124 w 6814124"/>
              <a:gd name="connsiteY1" fmla="*/ 9870 h 6897807"/>
              <a:gd name="connsiteX2" fmla="*/ 6063554 w 6814124"/>
              <a:gd name="connsiteY2" fmla="*/ 2785785 h 6897807"/>
              <a:gd name="connsiteX3" fmla="*/ 5827334 w 6814124"/>
              <a:gd name="connsiteY3" fmla="*/ 2972475 h 6897807"/>
              <a:gd name="connsiteX4" fmla="*/ 5728274 w 6814124"/>
              <a:gd name="connsiteY4" fmla="*/ 2701965 h 6897807"/>
              <a:gd name="connsiteX5" fmla="*/ 5953064 w 6814124"/>
              <a:gd name="connsiteY5" fmla="*/ 1856145 h 6897807"/>
              <a:gd name="connsiteX6" fmla="*/ 5846384 w 6814124"/>
              <a:gd name="connsiteY6" fmla="*/ 1581825 h 6897807"/>
              <a:gd name="connsiteX7" fmla="*/ 5629214 w 6814124"/>
              <a:gd name="connsiteY7" fmla="*/ 1779945 h 6897807"/>
              <a:gd name="connsiteX8" fmla="*/ 4867214 w 6814124"/>
              <a:gd name="connsiteY8" fmla="*/ 4698405 h 6897807"/>
              <a:gd name="connsiteX9" fmla="*/ 4966274 w 6814124"/>
              <a:gd name="connsiteY9" fmla="*/ 4915575 h 6897807"/>
              <a:gd name="connsiteX10" fmla="*/ 5187254 w 6814124"/>
              <a:gd name="connsiteY10" fmla="*/ 4766985 h 6897807"/>
              <a:gd name="connsiteX11" fmla="*/ 5431094 w 6814124"/>
              <a:gd name="connsiteY11" fmla="*/ 3852585 h 6897807"/>
              <a:gd name="connsiteX12" fmla="*/ 5659694 w 6814124"/>
              <a:gd name="connsiteY12" fmla="*/ 3723045 h 6897807"/>
              <a:gd name="connsiteX13" fmla="*/ 5758754 w 6814124"/>
              <a:gd name="connsiteY13" fmla="*/ 3936405 h 6897807"/>
              <a:gd name="connsiteX14" fmla="*/ 5002015 w 6814124"/>
              <a:gd name="connsiteY14" fmla="*/ 6897807 h 6897807"/>
              <a:gd name="connsiteX15" fmla="*/ 973394 w 6814124"/>
              <a:gd name="connsiteY15" fmla="*/ 6886921 h 6897807"/>
              <a:gd name="connsiteX16" fmla="*/ 0 w 6814124"/>
              <a:gd name="connsiteY16" fmla="*/ 0 h 6897807"/>
              <a:gd name="connsiteX0" fmla="*/ 0 w 6814124"/>
              <a:gd name="connsiteY0" fmla="*/ 0 h 6887938"/>
              <a:gd name="connsiteX1" fmla="*/ 6814124 w 6814124"/>
              <a:gd name="connsiteY1" fmla="*/ 1 h 6887938"/>
              <a:gd name="connsiteX2" fmla="*/ 6063554 w 6814124"/>
              <a:gd name="connsiteY2" fmla="*/ 2775916 h 6887938"/>
              <a:gd name="connsiteX3" fmla="*/ 5827334 w 6814124"/>
              <a:gd name="connsiteY3" fmla="*/ 2962606 h 6887938"/>
              <a:gd name="connsiteX4" fmla="*/ 5728274 w 6814124"/>
              <a:gd name="connsiteY4" fmla="*/ 2692096 h 6887938"/>
              <a:gd name="connsiteX5" fmla="*/ 5953064 w 6814124"/>
              <a:gd name="connsiteY5" fmla="*/ 1846276 h 6887938"/>
              <a:gd name="connsiteX6" fmla="*/ 5846384 w 6814124"/>
              <a:gd name="connsiteY6" fmla="*/ 1571956 h 6887938"/>
              <a:gd name="connsiteX7" fmla="*/ 5629214 w 6814124"/>
              <a:gd name="connsiteY7" fmla="*/ 1770076 h 6887938"/>
              <a:gd name="connsiteX8" fmla="*/ 4867214 w 6814124"/>
              <a:gd name="connsiteY8" fmla="*/ 4688536 h 6887938"/>
              <a:gd name="connsiteX9" fmla="*/ 4966274 w 6814124"/>
              <a:gd name="connsiteY9" fmla="*/ 4905706 h 6887938"/>
              <a:gd name="connsiteX10" fmla="*/ 5187254 w 6814124"/>
              <a:gd name="connsiteY10" fmla="*/ 4757116 h 6887938"/>
              <a:gd name="connsiteX11" fmla="*/ 5431094 w 6814124"/>
              <a:gd name="connsiteY11" fmla="*/ 3842716 h 6887938"/>
              <a:gd name="connsiteX12" fmla="*/ 5659694 w 6814124"/>
              <a:gd name="connsiteY12" fmla="*/ 3713176 h 6887938"/>
              <a:gd name="connsiteX13" fmla="*/ 5758754 w 6814124"/>
              <a:gd name="connsiteY13" fmla="*/ 3926536 h 6887938"/>
              <a:gd name="connsiteX14" fmla="*/ 5002015 w 6814124"/>
              <a:gd name="connsiteY14" fmla="*/ 6887938 h 6887938"/>
              <a:gd name="connsiteX15" fmla="*/ 973394 w 6814124"/>
              <a:gd name="connsiteY15" fmla="*/ 6877052 h 6887938"/>
              <a:gd name="connsiteX16" fmla="*/ 0 w 6814124"/>
              <a:gd name="connsiteY16" fmla="*/ 0 h 6887938"/>
              <a:gd name="connsiteX0" fmla="*/ 0 w 6814124"/>
              <a:gd name="connsiteY0" fmla="*/ 0 h 6887938"/>
              <a:gd name="connsiteX1" fmla="*/ 6814124 w 6814124"/>
              <a:gd name="connsiteY1" fmla="*/ 1 h 6887938"/>
              <a:gd name="connsiteX2" fmla="*/ 6063554 w 6814124"/>
              <a:gd name="connsiteY2" fmla="*/ 2775916 h 6887938"/>
              <a:gd name="connsiteX3" fmla="*/ 5827334 w 6814124"/>
              <a:gd name="connsiteY3" fmla="*/ 2962606 h 6887938"/>
              <a:gd name="connsiteX4" fmla="*/ 5728274 w 6814124"/>
              <a:gd name="connsiteY4" fmla="*/ 2692096 h 6887938"/>
              <a:gd name="connsiteX5" fmla="*/ 5953064 w 6814124"/>
              <a:gd name="connsiteY5" fmla="*/ 1846276 h 6887938"/>
              <a:gd name="connsiteX6" fmla="*/ 5846384 w 6814124"/>
              <a:gd name="connsiteY6" fmla="*/ 1571956 h 6887938"/>
              <a:gd name="connsiteX7" fmla="*/ 5629214 w 6814124"/>
              <a:gd name="connsiteY7" fmla="*/ 1770076 h 6887938"/>
              <a:gd name="connsiteX8" fmla="*/ 4867214 w 6814124"/>
              <a:gd name="connsiteY8" fmla="*/ 4688536 h 6887938"/>
              <a:gd name="connsiteX9" fmla="*/ 4966274 w 6814124"/>
              <a:gd name="connsiteY9" fmla="*/ 4905706 h 6887938"/>
              <a:gd name="connsiteX10" fmla="*/ 5187254 w 6814124"/>
              <a:gd name="connsiteY10" fmla="*/ 4757116 h 6887938"/>
              <a:gd name="connsiteX11" fmla="*/ 5431094 w 6814124"/>
              <a:gd name="connsiteY11" fmla="*/ 3842716 h 6887938"/>
              <a:gd name="connsiteX12" fmla="*/ 5659694 w 6814124"/>
              <a:gd name="connsiteY12" fmla="*/ 3713176 h 6887938"/>
              <a:gd name="connsiteX13" fmla="*/ 5758754 w 6814124"/>
              <a:gd name="connsiteY13" fmla="*/ 3926536 h 6887938"/>
              <a:gd name="connsiteX14" fmla="*/ 5002015 w 6814124"/>
              <a:gd name="connsiteY14" fmla="*/ 6887938 h 6887938"/>
              <a:gd name="connsiteX15" fmla="*/ 0 w 6814124"/>
              <a:gd name="connsiteY15" fmla="*/ 6877052 h 6887938"/>
              <a:gd name="connsiteX16" fmla="*/ 0 w 6814124"/>
              <a:gd name="connsiteY16" fmla="*/ 0 h 6887938"/>
              <a:gd name="connsiteX0" fmla="*/ 0 w 6814124"/>
              <a:gd name="connsiteY0" fmla="*/ 0 h 6896790"/>
              <a:gd name="connsiteX1" fmla="*/ 6814124 w 6814124"/>
              <a:gd name="connsiteY1" fmla="*/ 1 h 6896790"/>
              <a:gd name="connsiteX2" fmla="*/ 6063554 w 6814124"/>
              <a:gd name="connsiteY2" fmla="*/ 2775916 h 6896790"/>
              <a:gd name="connsiteX3" fmla="*/ 5827334 w 6814124"/>
              <a:gd name="connsiteY3" fmla="*/ 2962606 h 6896790"/>
              <a:gd name="connsiteX4" fmla="*/ 5728274 w 6814124"/>
              <a:gd name="connsiteY4" fmla="*/ 2692096 h 6896790"/>
              <a:gd name="connsiteX5" fmla="*/ 5953064 w 6814124"/>
              <a:gd name="connsiteY5" fmla="*/ 1846276 h 6896790"/>
              <a:gd name="connsiteX6" fmla="*/ 5846384 w 6814124"/>
              <a:gd name="connsiteY6" fmla="*/ 1571956 h 6896790"/>
              <a:gd name="connsiteX7" fmla="*/ 5629214 w 6814124"/>
              <a:gd name="connsiteY7" fmla="*/ 1770076 h 6896790"/>
              <a:gd name="connsiteX8" fmla="*/ 4867214 w 6814124"/>
              <a:gd name="connsiteY8" fmla="*/ 4688536 h 6896790"/>
              <a:gd name="connsiteX9" fmla="*/ 4966274 w 6814124"/>
              <a:gd name="connsiteY9" fmla="*/ 4905706 h 6896790"/>
              <a:gd name="connsiteX10" fmla="*/ 5187254 w 6814124"/>
              <a:gd name="connsiteY10" fmla="*/ 4757116 h 6896790"/>
              <a:gd name="connsiteX11" fmla="*/ 5431094 w 6814124"/>
              <a:gd name="connsiteY11" fmla="*/ 3842716 h 6896790"/>
              <a:gd name="connsiteX12" fmla="*/ 5659694 w 6814124"/>
              <a:gd name="connsiteY12" fmla="*/ 3713176 h 6896790"/>
              <a:gd name="connsiteX13" fmla="*/ 5758754 w 6814124"/>
              <a:gd name="connsiteY13" fmla="*/ 3926536 h 6896790"/>
              <a:gd name="connsiteX14" fmla="*/ 5002015 w 6814124"/>
              <a:gd name="connsiteY14" fmla="*/ 6887938 h 6896790"/>
              <a:gd name="connsiteX15" fmla="*/ 0 w 6814124"/>
              <a:gd name="connsiteY15" fmla="*/ 6896790 h 6896790"/>
              <a:gd name="connsiteX16" fmla="*/ 0 w 6814124"/>
              <a:gd name="connsiteY16" fmla="*/ 0 h 6896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14124" h="6896790">
                <a:moveTo>
                  <a:pt x="0" y="0"/>
                </a:moveTo>
                <a:lnTo>
                  <a:pt x="6814124" y="1"/>
                </a:lnTo>
                <a:lnTo>
                  <a:pt x="6063554" y="2775916"/>
                </a:lnTo>
                <a:cubicBezTo>
                  <a:pt x="6030534" y="2883866"/>
                  <a:pt x="5993704" y="2976576"/>
                  <a:pt x="5827334" y="2962606"/>
                </a:cubicBezTo>
                <a:cubicBezTo>
                  <a:pt x="5641914" y="2845766"/>
                  <a:pt x="5734624" y="2747976"/>
                  <a:pt x="5728274" y="2692096"/>
                </a:cubicBezTo>
                <a:cubicBezTo>
                  <a:pt x="5818444" y="2355546"/>
                  <a:pt x="5878134" y="2121866"/>
                  <a:pt x="5953064" y="1846276"/>
                </a:cubicBezTo>
                <a:cubicBezTo>
                  <a:pt x="5994974" y="1687526"/>
                  <a:pt x="5969574" y="1615136"/>
                  <a:pt x="5846384" y="1571956"/>
                </a:cubicBezTo>
                <a:cubicBezTo>
                  <a:pt x="5711764" y="1563066"/>
                  <a:pt x="5672394" y="1597356"/>
                  <a:pt x="5629214" y="1770076"/>
                </a:cubicBezTo>
                <a:cubicBezTo>
                  <a:pt x="5644454" y="1858976"/>
                  <a:pt x="4851974" y="4599636"/>
                  <a:pt x="4867214" y="4688536"/>
                </a:cubicBezTo>
                <a:cubicBezTo>
                  <a:pt x="4832289" y="4824426"/>
                  <a:pt x="4898964" y="4880306"/>
                  <a:pt x="4966274" y="4905706"/>
                </a:cubicBezTo>
                <a:cubicBezTo>
                  <a:pt x="5075494" y="4904436"/>
                  <a:pt x="5132009" y="4917136"/>
                  <a:pt x="5187254" y="4757116"/>
                </a:cubicBezTo>
                <a:lnTo>
                  <a:pt x="5431094" y="3842716"/>
                </a:lnTo>
                <a:cubicBezTo>
                  <a:pt x="5455224" y="3756356"/>
                  <a:pt x="5528884" y="3692856"/>
                  <a:pt x="5659694" y="3713176"/>
                </a:cubicBezTo>
                <a:cubicBezTo>
                  <a:pt x="5803204" y="3791916"/>
                  <a:pt x="5756214" y="3882086"/>
                  <a:pt x="5758754" y="3926536"/>
                </a:cubicBezTo>
                <a:lnTo>
                  <a:pt x="5002015" y="6887938"/>
                </a:lnTo>
                <a:lnTo>
                  <a:pt x="0" y="6896790"/>
                </a:lnTo>
                <a:lnTo>
                  <a:pt x="0" y="0"/>
                </a:lnTo>
                <a:close/>
              </a:path>
            </a:pathLst>
          </a:custGeom>
          <a:solidFill>
            <a:schemeClr val="bg2"/>
          </a:solidFill>
          <a:ln>
            <a:noFill/>
          </a:ln>
        </p:spPr>
        <p:txBody>
          <a:bodyPr anchor="ctr"/>
          <a:lstStyle>
            <a:lvl1pPr algn="ctr">
              <a:defRPr baseline="-25000"/>
            </a:lvl1pPr>
          </a:lstStyle>
          <a:p>
            <a:endParaRPr lang="en-US" dirty="0"/>
          </a:p>
        </p:txBody>
      </p:sp>
      <p:sp>
        <p:nvSpPr>
          <p:cNvPr id="7" name="Text Placeholder 6">
            <a:extLst>
              <a:ext uri="{FF2B5EF4-FFF2-40B4-BE49-F238E27FC236}">
                <a16:creationId xmlns:a16="http://schemas.microsoft.com/office/drawing/2014/main" id="{E1A56017-320A-546E-A749-7145642CB967}"/>
              </a:ext>
            </a:extLst>
          </p:cNvPr>
          <p:cNvSpPr>
            <a:spLocks noGrp="1"/>
          </p:cNvSpPr>
          <p:nvPr>
            <p:ph type="body" sz="quarter" idx="12" hasCustomPrompt="1"/>
          </p:nvPr>
        </p:nvSpPr>
        <p:spPr>
          <a:xfrm>
            <a:off x="6970326" y="3748958"/>
            <a:ext cx="4786878" cy="2258013"/>
          </a:xfrm>
        </p:spPr>
        <p:txBody>
          <a:bodyPr lIns="91440" tIns="0">
            <a:normAutofit/>
          </a:bodyPr>
          <a:lstStyle>
            <a:lvl1pPr marL="0" indent="0">
              <a:spcBef>
                <a:spcPts val="0"/>
              </a:spcBef>
              <a:spcAft>
                <a:spcPts val="0"/>
              </a:spcAft>
              <a:buFont typeface="Courier New" panose="02070309020205020404" pitchFamily="49" charset="0"/>
              <a:buNone/>
              <a:defRPr sz="1600">
                <a:solidFill>
                  <a:schemeClr val="bg1"/>
                </a:solidFill>
              </a:defRPr>
            </a:lvl1pPr>
            <a:lvl2pPr marL="274320" indent="-274320">
              <a:buFont typeface="Courier New" panose="02070309020205020404" pitchFamily="49" charset="0"/>
              <a:buChar char="o"/>
              <a:defRPr sz="1200">
                <a:solidFill>
                  <a:schemeClr val="bg1"/>
                </a:solidFill>
              </a:defRPr>
            </a:lvl2pPr>
            <a:lvl3pPr marL="274320" indent="-274320">
              <a:buFont typeface="Courier New" panose="02070309020205020404" pitchFamily="49" charset="0"/>
              <a:buChar char="o"/>
              <a:defRPr sz="1050">
                <a:solidFill>
                  <a:schemeClr val="bg1"/>
                </a:solidFill>
              </a:defRPr>
            </a:lvl3pPr>
            <a:lvl4pPr marL="274320" indent="-274320">
              <a:buFont typeface="Courier New" panose="02070309020205020404" pitchFamily="49" charset="0"/>
              <a:buChar char="o"/>
              <a:defRPr sz="1050">
                <a:solidFill>
                  <a:schemeClr val="bg1"/>
                </a:solidFill>
              </a:defRPr>
            </a:lvl4pPr>
            <a:lvl5pPr marL="274320" indent="-274320">
              <a:buFont typeface="Courier New" panose="02070309020205020404" pitchFamily="49" charset="0"/>
              <a:buChar char="o"/>
              <a:defRPr sz="1050">
                <a:solidFill>
                  <a:schemeClr val="bg1"/>
                </a:solidFill>
              </a:defRPr>
            </a:lvl5pPr>
          </a:lstStyle>
          <a:p>
            <a:pPr lvl="0"/>
            <a:r>
              <a:rPr lang="en-US" dirty="0"/>
              <a:t>Click to add text</a:t>
            </a:r>
          </a:p>
        </p:txBody>
      </p:sp>
    </p:spTree>
    <p:extLst>
      <p:ext uri="{BB962C8B-B14F-4D97-AF65-F5344CB8AC3E}">
        <p14:creationId xmlns:p14="http://schemas.microsoft.com/office/powerpoint/2010/main" val="462742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31973-3897-D20F-50F9-68B21130E6A9}"/>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C0417DE1-B5A9-3870-093E-98FD974C5F9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3683CC42-8591-DA68-06F1-4F94BF177A55}"/>
              </a:ext>
            </a:extLst>
          </p:cNvPr>
          <p:cNvSpPr>
            <a:spLocks noGrp="1"/>
          </p:cNvSpPr>
          <p:nvPr>
            <p:ph type="dt" sz="half" idx="10"/>
          </p:nvPr>
        </p:nvSpPr>
        <p:spPr/>
        <p:txBody>
          <a:bodyPr/>
          <a:lstStyle/>
          <a:p>
            <a:fld id="{FA196FEA-9D7A-174E-8D83-E40B26E681BC}" type="datetimeFigureOut">
              <a:rPr lang="en-GR" smtClean="0"/>
              <a:t>10/17/2024</a:t>
            </a:fld>
            <a:endParaRPr lang="en-GR"/>
          </a:p>
        </p:txBody>
      </p:sp>
      <p:sp>
        <p:nvSpPr>
          <p:cNvPr id="5" name="Footer Placeholder 4">
            <a:extLst>
              <a:ext uri="{FF2B5EF4-FFF2-40B4-BE49-F238E27FC236}">
                <a16:creationId xmlns:a16="http://schemas.microsoft.com/office/drawing/2014/main" id="{6C1FAA5C-CD8E-134D-221C-376F81DE25C9}"/>
              </a:ext>
            </a:extLst>
          </p:cNvPr>
          <p:cNvSpPr>
            <a:spLocks noGrp="1"/>
          </p:cNvSpPr>
          <p:nvPr>
            <p:ph type="ftr" sz="quarter" idx="11"/>
          </p:nvPr>
        </p:nvSpPr>
        <p:spPr/>
        <p:txBody>
          <a:bodyPr/>
          <a:lstStyle/>
          <a:p>
            <a:endParaRPr lang="en-GR"/>
          </a:p>
        </p:txBody>
      </p:sp>
      <p:sp>
        <p:nvSpPr>
          <p:cNvPr id="6" name="Slide Number Placeholder 5">
            <a:extLst>
              <a:ext uri="{FF2B5EF4-FFF2-40B4-BE49-F238E27FC236}">
                <a16:creationId xmlns:a16="http://schemas.microsoft.com/office/drawing/2014/main" id="{94045921-C0F1-6D48-B3F0-0B90397EEE6F}"/>
              </a:ext>
            </a:extLst>
          </p:cNvPr>
          <p:cNvSpPr>
            <a:spLocks noGrp="1"/>
          </p:cNvSpPr>
          <p:nvPr>
            <p:ph type="sldNum" sz="quarter" idx="12"/>
          </p:nvPr>
        </p:nvSpPr>
        <p:spPr/>
        <p:txBody>
          <a:bodyPr/>
          <a:lstStyle/>
          <a:p>
            <a:fld id="{E18AE75D-3320-D14A-9D73-8A52BC0075E5}" type="slidenum">
              <a:rPr lang="en-GR" smtClean="0"/>
              <a:t>‹#›</a:t>
            </a:fld>
            <a:endParaRPr lang="en-GR"/>
          </a:p>
        </p:txBody>
      </p:sp>
    </p:spTree>
    <p:extLst>
      <p:ext uri="{BB962C8B-B14F-4D97-AF65-F5344CB8AC3E}">
        <p14:creationId xmlns:p14="http://schemas.microsoft.com/office/powerpoint/2010/main" val="11893739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Content - main slide (one column)">
    <p:spTree>
      <p:nvGrpSpPr>
        <p:cNvPr id="1" name=""/>
        <p:cNvGrpSpPr/>
        <p:nvPr/>
      </p:nvGrpSpPr>
      <p:grpSpPr>
        <a:xfrm>
          <a:off x="0" y="0"/>
          <a:ext cx="0" cy="0"/>
          <a:chOff x="0" y="0"/>
          <a:chExt cx="0" cy="0"/>
        </a:xfrm>
      </p:grpSpPr>
      <p:pic>
        <p:nvPicPr>
          <p:cNvPr id="10" name="Obrázek 9">
            <a:extLst>
              <a:ext uri="{FF2B5EF4-FFF2-40B4-BE49-F238E27FC236}">
                <a16:creationId xmlns:a16="http://schemas.microsoft.com/office/drawing/2014/main" id="{4B287D91-C899-41B0-AE61-918B2709C0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9" name="Zástupný symbol pro text 8">
            <a:extLst>
              <a:ext uri="{FF2B5EF4-FFF2-40B4-BE49-F238E27FC236}">
                <a16:creationId xmlns:a16="http://schemas.microsoft.com/office/drawing/2014/main" id="{574837A5-77F8-423B-9F8C-DB3EC5292211}"/>
              </a:ext>
            </a:extLst>
          </p:cNvPr>
          <p:cNvSpPr>
            <a:spLocks noGrp="1"/>
          </p:cNvSpPr>
          <p:nvPr>
            <p:ph type="body" sz="quarter" idx="13" hasCustomPrompt="1"/>
          </p:nvPr>
        </p:nvSpPr>
        <p:spPr>
          <a:xfrm>
            <a:off x="8980800" y="155575"/>
            <a:ext cx="3211200" cy="324000"/>
          </a:xfrm>
        </p:spPr>
        <p:txBody>
          <a:bodyPr rIns="216000">
            <a:noAutofit/>
          </a:bodyPr>
          <a:lstStyle>
            <a:lvl1pPr algn="r">
              <a:defRPr sz="1500">
                <a:solidFill>
                  <a:schemeClr val="accent2"/>
                </a:solidFill>
              </a:defRPr>
            </a:lvl1pPr>
          </a:lstStyle>
          <a:p>
            <a:pPr lvl="0"/>
            <a:r>
              <a:rPr lang="cs-CZ" dirty="0"/>
              <a:t>Update text</a:t>
            </a:r>
          </a:p>
        </p:txBody>
      </p:sp>
      <p:sp>
        <p:nvSpPr>
          <p:cNvPr id="4" name="Zástupný symbol pro text 3">
            <a:extLst>
              <a:ext uri="{FF2B5EF4-FFF2-40B4-BE49-F238E27FC236}">
                <a16:creationId xmlns:a16="http://schemas.microsoft.com/office/drawing/2014/main" id="{55F60E52-3519-4A1B-BBBA-935B2277D754}"/>
              </a:ext>
            </a:extLst>
          </p:cNvPr>
          <p:cNvSpPr>
            <a:spLocks noGrp="1"/>
          </p:cNvSpPr>
          <p:nvPr>
            <p:ph type="body" sz="quarter" idx="14" hasCustomPrompt="1"/>
          </p:nvPr>
        </p:nvSpPr>
        <p:spPr>
          <a:xfrm>
            <a:off x="-1" y="1825199"/>
            <a:ext cx="12187687" cy="4352400"/>
          </a:xfrm>
        </p:spPr>
        <p:txBody>
          <a:bodyPr lIns="648000" tIns="0" rIns="648000" bIns="0">
            <a:noAutofit/>
          </a:bodyPr>
          <a:lstStyle>
            <a:lvl1pPr>
              <a:lnSpc>
                <a:spcPts val="2500"/>
              </a:lnSpc>
              <a:spcBef>
                <a:spcPts val="0"/>
              </a:spcBef>
              <a:defRPr sz="2200" b="1">
                <a:solidFill>
                  <a:schemeClr val="accent2"/>
                </a:solidFill>
              </a:defRPr>
            </a:lvl1pPr>
            <a:lvl2pPr marL="0" indent="0">
              <a:lnSpc>
                <a:spcPts val="2400"/>
              </a:lnSpc>
              <a:spcBef>
                <a:spcPts val="750"/>
              </a:spcBef>
              <a:buFontTx/>
              <a:buNone/>
              <a:defRPr sz="2000">
                <a:solidFill>
                  <a:schemeClr val="accent3"/>
                </a:solidFill>
              </a:defRPr>
            </a:lvl2pPr>
            <a:lvl3pPr marL="180000" indent="-198000">
              <a:lnSpc>
                <a:spcPts val="2200"/>
              </a:lnSpc>
              <a:spcBef>
                <a:spcPts val="750"/>
              </a:spcBef>
              <a:buClr>
                <a:srgbClr val="0C54A0"/>
              </a:buClr>
              <a:defRPr sz="1700" baseline="0">
                <a:solidFill>
                  <a:schemeClr val="accent3"/>
                </a:solidFill>
              </a:defRPr>
            </a:lvl3pPr>
            <a:lvl4pPr marL="505350" indent="-285750">
              <a:spcBef>
                <a:spcPts val="700"/>
              </a:spcBef>
              <a:buClr>
                <a:srgbClr val="0C54A0"/>
              </a:buClr>
              <a:defRPr lang="cs-CZ" sz="1500" kern="1200" dirty="0" smtClean="0">
                <a:solidFill>
                  <a:schemeClr val="accent3"/>
                </a:solidFill>
                <a:latin typeface="+mn-lt"/>
                <a:ea typeface="+mn-ea"/>
                <a:cs typeface="+mn-cs"/>
              </a:defRPr>
            </a:lvl4pPr>
          </a:lstStyle>
          <a:p>
            <a:pPr lvl="0"/>
            <a:r>
              <a:rPr lang="en-GB" noProof="0" dirty="0"/>
              <a:t>Text in four levels with blue bullets and a headline, </a:t>
            </a:r>
            <a:br>
              <a:rPr lang="en-GB" noProof="0" dirty="0"/>
            </a:br>
            <a:r>
              <a:rPr lang="en-GB" noProof="0" dirty="0"/>
              <a:t>on the left, no hyphenation</a:t>
            </a:r>
          </a:p>
          <a:p>
            <a:pPr lvl="1"/>
            <a:r>
              <a:rPr lang="en-GB" dirty="0"/>
              <a:t>Second level</a:t>
            </a:r>
            <a:endParaRPr lang="cs-CZ" dirty="0"/>
          </a:p>
          <a:p>
            <a:pPr lvl="2"/>
            <a:r>
              <a:rPr lang="en-GB" dirty="0"/>
              <a:t>Third level</a:t>
            </a:r>
            <a:endParaRPr lang="cs-CZ" dirty="0"/>
          </a:p>
          <a:p>
            <a:pPr marL="363600" lvl="3" indent="-144000" algn="l" defTabSz="685800" rtl="0" eaLnBrk="1" latinLnBrk="0" hangingPunct="1">
              <a:lnSpc>
                <a:spcPts val="1900"/>
              </a:lnSpc>
              <a:spcBef>
                <a:spcPts val="375"/>
              </a:spcBef>
              <a:buClr>
                <a:srgbClr val="0C54A0"/>
              </a:buClr>
              <a:buFont typeface="Arial" panose="020B0604020202020204" pitchFamily="34" charset="0"/>
              <a:buChar char="•"/>
            </a:pPr>
            <a:r>
              <a:rPr lang="en-GB" dirty="0"/>
              <a:t>Fourth level</a:t>
            </a:r>
            <a:endParaRPr lang="cs-CZ" dirty="0"/>
          </a:p>
        </p:txBody>
      </p:sp>
      <p:sp>
        <p:nvSpPr>
          <p:cNvPr id="8" name="Nadpis 1">
            <a:extLst>
              <a:ext uri="{FF2B5EF4-FFF2-40B4-BE49-F238E27FC236}">
                <a16:creationId xmlns:a16="http://schemas.microsoft.com/office/drawing/2014/main" id="{D4B7F7C5-4EEE-40A0-B143-3434FB064A9C}"/>
              </a:ext>
            </a:extLst>
          </p:cNvPr>
          <p:cNvSpPr>
            <a:spLocks noGrp="1"/>
          </p:cNvSpPr>
          <p:nvPr>
            <p:ph type="title" hasCustomPrompt="1"/>
          </p:nvPr>
        </p:nvSpPr>
        <p:spPr>
          <a:xfrm>
            <a:off x="0" y="702000"/>
            <a:ext cx="11520000" cy="871200"/>
          </a:xfrm>
        </p:spPr>
        <p:txBody>
          <a:bodyPr lIns="648000" tIns="0" rIns="684000" bIns="0" anchor="t" anchorCtr="0">
            <a:noAutofit/>
          </a:bodyPr>
          <a:lstStyle>
            <a:lvl1pPr marL="0" marR="0" indent="0" algn="l" defTabSz="685800" rtl="0" eaLnBrk="1" fontAlgn="auto" latinLnBrk="0" hangingPunct="1">
              <a:lnSpc>
                <a:spcPts val="3400"/>
              </a:lnSpc>
              <a:spcBef>
                <a:spcPct val="0"/>
              </a:spcBef>
              <a:spcAft>
                <a:spcPts val="0"/>
              </a:spcAft>
              <a:buClrTx/>
              <a:buSzTx/>
              <a:buFontTx/>
              <a:buNone/>
              <a:tabLst/>
              <a:defRPr sz="3100" cap="all" baseline="0">
                <a:solidFill>
                  <a:schemeClr val="accent4"/>
                </a:solidFill>
              </a:defRPr>
            </a:lvl1pPr>
          </a:lstStyle>
          <a:p>
            <a:pPr marL="0" marR="0" lvl="0" indent="0" algn="l" defTabSz="685800" rtl="0" eaLnBrk="1" fontAlgn="auto" latinLnBrk="0" hangingPunct="1">
              <a:lnSpc>
                <a:spcPts val="3400"/>
              </a:lnSpc>
              <a:spcBef>
                <a:spcPct val="0"/>
              </a:spcBef>
              <a:spcAft>
                <a:spcPts val="0"/>
              </a:spcAft>
              <a:buClrTx/>
              <a:buSzTx/>
              <a:buFontTx/>
              <a:buNone/>
              <a:tabLst/>
              <a:defRPr/>
            </a:pPr>
            <a:r>
              <a:rPr lang="en-US" sz="3100" cap="all" spc="-30" dirty="0">
                <a:solidFill>
                  <a:srgbClr val="CB1F40"/>
                </a:solidFill>
                <a:latin typeface="Arial" panose="020B0604020202020204" pitchFamily="34" charset="0"/>
                <a:cs typeface="Arial" panose="020B0604020202020204" pitchFamily="34" charset="0"/>
              </a:rPr>
              <a:t>TITLE IN TWO LINES MAXIMUM, </a:t>
            </a:r>
            <a:br>
              <a:rPr lang="cs-CZ" sz="3100" cap="all" spc="-30" dirty="0">
                <a:solidFill>
                  <a:srgbClr val="CB1F40"/>
                </a:solidFill>
                <a:latin typeface="Arial" panose="020B0604020202020204" pitchFamily="34" charset="0"/>
                <a:cs typeface="Arial" panose="020B0604020202020204" pitchFamily="34" charset="0"/>
              </a:rPr>
            </a:br>
            <a:r>
              <a:rPr lang="en-US" sz="3100" cap="all" spc="-30" dirty="0">
                <a:solidFill>
                  <a:srgbClr val="CB1F40"/>
                </a:solidFill>
                <a:latin typeface="Arial" panose="020B0604020202020204" pitchFamily="34" charset="0"/>
                <a:cs typeface="Arial" panose="020B0604020202020204" pitchFamily="34" charset="0"/>
              </a:rPr>
              <a:t>ON THE LEFT, NO HYPHENATION</a:t>
            </a:r>
            <a:br>
              <a:rPr lang="cs-CZ" sz="3100" cap="all" spc="-30" dirty="0">
                <a:solidFill>
                  <a:srgbClr val="CB1F40"/>
                </a:solidFill>
                <a:latin typeface="Arial" panose="020B0604020202020204" pitchFamily="34" charset="0"/>
                <a:cs typeface="Arial" panose="020B0604020202020204" pitchFamily="34" charset="0"/>
              </a:rPr>
            </a:br>
            <a:endParaRPr lang="cs-CZ" dirty="0"/>
          </a:p>
        </p:txBody>
      </p:sp>
      <p:cxnSp>
        <p:nvCxnSpPr>
          <p:cNvPr id="11" name="Přímá spojnice 10">
            <a:extLst>
              <a:ext uri="{FF2B5EF4-FFF2-40B4-BE49-F238E27FC236}">
                <a16:creationId xmlns:a16="http://schemas.microsoft.com/office/drawing/2014/main" id="{447CCDC5-13FF-4B22-B80F-E920B8DFC5B8}"/>
              </a:ext>
            </a:extLst>
          </p:cNvPr>
          <p:cNvCxnSpPr>
            <a:cxnSpLocks/>
          </p:cNvCxnSpPr>
          <p:nvPr userDrawn="1"/>
        </p:nvCxnSpPr>
        <p:spPr>
          <a:xfrm>
            <a:off x="588407" y="6534443"/>
            <a:ext cx="0" cy="126925"/>
          </a:xfrm>
          <a:prstGeom prst="line">
            <a:avLst/>
          </a:prstGeom>
          <a:ln w="12700">
            <a:solidFill>
              <a:schemeClr val="accent3"/>
            </a:solidFill>
          </a:ln>
        </p:spPr>
        <p:style>
          <a:lnRef idx="1">
            <a:schemeClr val="dk1"/>
          </a:lnRef>
          <a:fillRef idx="0">
            <a:schemeClr val="dk1"/>
          </a:fillRef>
          <a:effectRef idx="0">
            <a:schemeClr val="dk1"/>
          </a:effectRef>
          <a:fontRef idx="minor">
            <a:schemeClr val="tx1"/>
          </a:fontRef>
        </p:style>
      </p:cxnSp>
      <p:sp>
        <p:nvSpPr>
          <p:cNvPr id="14" name="Zástupný symbol pro číslo snímku 5">
            <a:extLst>
              <a:ext uri="{FF2B5EF4-FFF2-40B4-BE49-F238E27FC236}">
                <a16:creationId xmlns:a16="http://schemas.microsoft.com/office/drawing/2014/main" id="{E4B3DBD5-762F-4CE2-9090-9EE96A4CB3A3}"/>
              </a:ext>
            </a:extLst>
          </p:cNvPr>
          <p:cNvSpPr txBox="1">
            <a:spLocks/>
          </p:cNvSpPr>
          <p:nvPr userDrawn="1"/>
        </p:nvSpPr>
        <p:spPr>
          <a:xfrm>
            <a:off x="240000" y="6492873"/>
            <a:ext cx="316800" cy="365126"/>
          </a:xfrm>
          <a:prstGeom prst="rect">
            <a:avLst/>
          </a:prstGeom>
        </p:spPr>
        <p:txBody>
          <a:bodyPr vert="horz" lIns="0" tIns="0" rIns="0" bIns="190800" rtlCol="0" anchor="b" anchorCtr="0"/>
          <a:lstStyle>
            <a:defPPr>
              <a:defRPr lang="cs-CZ"/>
            </a:defPPr>
            <a:lvl1pPr marL="0" algn="ctr" defTabSz="914400" rtl="0" eaLnBrk="1" latinLnBrk="0" hangingPunct="1">
              <a:defRPr sz="10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1CC97F-B359-438B-BC50-D4E0333112DB}" type="slidenum">
              <a:rPr lang="cs-CZ" sz="1000" smtClean="0">
                <a:solidFill>
                  <a:schemeClr val="accent2"/>
                </a:solidFill>
              </a:rPr>
              <a:pPr/>
              <a:t>‹#›</a:t>
            </a:fld>
            <a:endParaRPr lang="cs-CZ" sz="1000">
              <a:solidFill>
                <a:schemeClr val="accent2"/>
              </a:solidFill>
            </a:endParaRPr>
          </a:p>
        </p:txBody>
      </p:sp>
      <p:sp>
        <p:nvSpPr>
          <p:cNvPr id="15" name="Zástupný symbol pro zápatí 4">
            <a:extLst>
              <a:ext uri="{FF2B5EF4-FFF2-40B4-BE49-F238E27FC236}">
                <a16:creationId xmlns:a16="http://schemas.microsoft.com/office/drawing/2014/main" id="{7D185DEA-2D3C-4BB4-B25C-80843B963D72}"/>
              </a:ext>
            </a:extLst>
          </p:cNvPr>
          <p:cNvSpPr>
            <a:spLocks noGrp="1"/>
          </p:cNvSpPr>
          <p:nvPr>
            <p:ph type="ftr" sz="quarter" idx="11"/>
          </p:nvPr>
        </p:nvSpPr>
        <p:spPr>
          <a:xfrm>
            <a:off x="672000" y="6492876"/>
            <a:ext cx="8039819" cy="365125"/>
          </a:xfrm>
        </p:spPr>
        <p:txBody>
          <a:bodyPr lIns="0" tIns="0" bIns="190800" anchor="b" anchorCtr="0"/>
          <a:lstStyle>
            <a:lvl1pPr>
              <a:defRPr>
                <a:solidFill>
                  <a:schemeClr val="accent2"/>
                </a:solidFill>
              </a:defRPr>
            </a:lvl1pPr>
          </a:lstStyle>
          <a:p>
            <a:r>
              <a:rPr lang="en-GB" noProof="0"/>
              <a:t>Short name of the </a:t>
            </a:r>
            <a:r>
              <a:rPr lang="en-GB" noProof="0" err="1"/>
              <a:t>powerpoint</a:t>
            </a:r>
            <a:r>
              <a:rPr lang="en-GB" noProof="0"/>
              <a:t> presentation, maximum length two thirds of the page</a:t>
            </a:r>
          </a:p>
        </p:txBody>
      </p:sp>
      <p:pic>
        <p:nvPicPr>
          <p:cNvPr id="16" name="Picture 48">
            <a:extLst>
              <a:ext uri="{FF2B5EF4-FFF2-40B4-BE49-F238E27FC236}">
                <a16:creationId xmlns:a16="http://schemas.microsoft.com/office/drawing/2014/main" id="{FC47296D-92C3-4DA8-BE18-D6DFE2FCB2D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409600" y="6393600"/>
            <a:ext cx="566605" cy="388800"/>
          </a:xfrm>
          <a:prstGeom prst="rect">
            <a:avLst/>
          </a:prstGeom>
        </p:spPr>
      </p:pic>
    </p:spTree>
    <p:extLst>
      <p:ext uri="{BB962C8B-B14F-4D97-AF65-F5344CB8AC3E}">
        <p14:creationId xmlns:p14="http://schemas.microsoft.com/office/powerpoint/2010/main" val="32830060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0" y="0"/>
            <a:ext cx="12192000" cy="860800"/>
          </a:xfrm>
          <a:prstGeom prst="rect">
            <a:avLst/>
          </a:prstGeom>
          <a:solidFill>
            <a:srgbClr val="0C0CBE"/>
          </a:solidFill>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4"/>
          <p:cNvSpPr txBox="1">
            <a:spLocks noGrp="1"/>
          </p:cNvSpPr>
          <p:nvPr>
            <p:ph type="body" idx="1"/>
          </p:nvPr>
        </p:nvSpPr>
        <p:spPr>
          <a:xfrm>
            <a:off x="153767" y="1005233"/>
            <a:ext cx="11874400" cy="53036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Clr>
                <a:srgbClr val="000000"/>
              </a:buClr>
              <a:buSzPts val="1800"/>
              <a:buChar char="●"/>
              <a:defRPr>
                <a:solidFill>
                  <a:srgbClr val="000000"/>
                </a:solidFill>
              </a:defRPr>
            </a:lvl1pPr>
            <a:lvl2pPr marL="1219170" lvl="1" indent="-423323">
              <a:spcBef>
                <a:spcPts val="0"/>
              </a:spcBef>
              <a:spcAft>
                <a:spcPts val="0"/>
              </a:spcAft>
              <a:buClr>
                <a:srgbClr val="000000"/>
              </a:buClr>
              <a:buSzPts val="1400"/>
              <a:buChar char="○"/>
              <a:defRPr>
                <a:solidFill>
                  <a:srgbClr val="000000"/>
                </a:solidFill>
              </a:defRPr>
            </a:lvl2pPr>
            <a:lvl3pPr marL="1828754" lvl="2" indent="-423323">
              <a:spcBef>
                <a:spcPts val="0"/>
              </a:spcBef>
              <a:spcAft>
                <a:spcPts val="0"/>
              </a:spcAft>
              <a:buClr>
                <a:srgbClr val="000000"/>
              </a:buClr>
              <a:buSzPts val="1400"/>
              <a:buChar char="■"/>
              <a:defRPr>
                <a:solidFill>
                  <a:srgbClr val="000000"/>
                </a:solidFill>
              </a:defRPr>
            </a:lvl3pPr>
            <a:lvl4pPr marL="2438339" lvl="3" indent="-423323">
              <a:spcBef>
                <a:spcPts val="0"/>
              </a:spcBef>
              <a:spcAft>
                <a:spcPts val="0"/>
              </a:spcAft>
              <a:buClr>
                <a:srgbClr val="000000"/>
              </a:buClr>
              <a:buSzPts val="1400"/>
              <a:buChar char="●"/>
              <a:defRPr>
                <a:solidFill>
                  <a:srgbClr val="000000"/>
                </a:solidFill>
              </a:defRPr>
            </a:lvl4pPr>
            <a:lvl5pPr marL="3047924" lvl="4" indent="-423323">
              <a:spcBef>
                <a:spcPts val="0"/>
              </a:spcBef>
              <a:spcAft>
                <a:spcPts val="0"/>
              </a:spcAft>
              <a:buClr>
                <a:srgbClr val="000000"/>
              </a:buClr>
              <a:buSzPts val="1400"/>
              <a:buChar char="○"/>
              <a:defRPr>
                <a:solidFill>
                  <a:srgbClr val="000000"/>
                </a:solidFill>
              </a:defRPr>
            </a:lvl5pPr>
            <a:lvl6pPr marL="3657509" lvl="5" indent="-423323">
              <a:spcBef>
                <a:spcPts val="0"/>
              </a:spcBef>
              <a:spcAft>
                <a:spcPts val="0"/>
              </a:spcAft>
              <a:buClr>
                <a:srgbClr val="000000"/>
              </a:buClr>
              <a:buSzPts val="1400"/>
              <a:buChar char="■"/>
              <a:defRPr>
                <a:solidFill>
                  <a:srgbClr val="000000"/>
                </a:solidFill>
              </a:defRPr>
            </a:lvl6pPr>
            <a:lvl7pPr marL="4267093" lvl="6" indent="-423323">
              <a:spcBef>
                <a:spcPts val="0"/>
              </a:spcBef>
              <a:spcAft>
                <a:spcPts val="0"/>
              </a:spcAft>
              <a:buClr>
                <a:srgbClr val="000000"/>
              </a:buClr>
              <a:buSzPts val="1400"/>
              <a:buChar char="●"/>
              <a:defRPr>
                <a:solidFill>
                  <a:srgbClr val="000000"/>
                </a:solidFill>
              </a:defRPr>
            </a:lvl7pPr>
            <a:lvl8pPr marL="4876678" lvl="7" indent="-423323">
              <a:spcBef>
                <a:spcPts val="0"/>
              </a:spcBef>
              <a:spcAft>
                <a:spcPts val="0"/>
              </a:spcAft>
              <a:buClr>
                <a:srgbClr val="000000"/>
              </a:buClr>
              <a:buSzPts val="1400"/>
              <a:buChar char="○"/>
              <a:defRPr>
                <a:solidFill>
                  <a:srgbClr val="000000"/>
                </a:solidFill>
              </a:defRPr>
            </a:lvl8pPr>
            <a:lvl9pPr marL="5486263" lvl="8" indent="-423323">
              <a:spcBef>
                <a:spcPts val="0"/>
              </a:spcBef>
              <a:spcAft>
                <a:spcPts val="0"/>
              </a:spcAft>
              <a:buClr>
                <a:srgbClr val="000000"/>
              </a:buClr>
              <a:buSzPts val="1400"/>
              <a:buChar char="■"/>
              <a:defRPr>
                <a:solidFill>
                  <a:srgbClr val="000000"/>
                </a:solidFill>
              </a:defRPr>
            </a:lvl9pPr>
          </a:lstStyle>
          <a:p>
            <a:endParaRPr/>
          </a:p>
        </p:txBody>
      </p:sp>
      <p:sp>
        <p:nvSpPr>
          <p:cNvPr id="22" name="Google Shape;22;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257967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44C28F-31F9-378F-B01C-4C78216FE0B8}"/>
              </a:ext>
            </a:extLst>
          </p:cNvPr>
          <p:cNvSpPr>
            <a:spLocks noGrp="1"/>
          </p:cNvSpPr>
          <p:nvPr>
            <p:ph type="dt" sz="half" idx="10"/>
          </p:nvPr>
        </p:nvSpPr>
        <p:spPr/>
        <p:txBody>
          <a:bodyPr/>
          <a:lstStyle/>
          <a:p>
            <a:fld id="{FA196FEA-9D7A-174E-8D83-E40B26E681BC}" type="datetimeFigureOut">
              <a:rPr lang="en-GR" smtClean="0"/>
              <a:t>10/17/2024</a:t>
            </a:fld>
            <a:endParaRPr lang="en-GR"/>
          </a:p>
        </p:txBody>
      </p:sp>
      <p:sp>
        <p:nvSpPr>
          <p:cNvPr id="3" name="Footer Placeholder 2">
            <a:extLst>
              <a:ext uri="{FF2B5EF4-FFF2-40B4-BE49-F238E27FC236}">
                <a16:creationId xmlns:a16="http://schemas.microsoft.com/office/drawing/2014/main" id="{730912F4-6EE5-0E00-6BC0-AE986E4F92C6}"/>
              </a:ext>
            </a:extLst>
          </p:cNvPr>
          <p:cNvSpPr>
            <a:spLocks noGrp="1"/>
          </p:cNvSpPr>
          <p:nvPr>
            <p:ph type="ftr" sz="quarter" idx="11"/>
          </p:nvPr>
        </p:nvSpPr>
        <p:spPr/>
        <p:txBody>
          <a:bodyPr/>
          <a:lstStyle/>
          <a:p>
            <a:endParaRPr lang="en-GR"/>
          </a:p>
        </p:txBody>
      </p:sp>
      <p:sp>
        <p:nvSpPr>
          <p:cNvPr id="4" name="Slide Number Placeholder 3">
            <a:extLst>
              <a:ext uri="{FF2B5EF4-FFF2-40B4-BE49-F238E27FC236}">
                <a16:creationId xmlns:a16="http://schemas.microsoft.com/office/drawing/2014/main" id="{BAA78120-EB35-499D-37CE-C9D920D16955}"/>
              </a:ext>
            </a:extLst>
          </p:cNvPr>
          <p:cNvSpPr>
            <a:spLocks noGrp="1"/>
          </p:cNvSpPr>
          <p:nvPr>
            <p:ph type="sldNum" sz="quarter" idx="12"/>
          </p:nvPr>
        </p:nvSpPr>
        <p:spPr/>
        <p:txBody>
          <a:bodyPr/>
          <a:lstStyle/>
          <a:p>
            <a:fld id="{E18AE75D-3320-D14A-9D73-8A52BC0075E5}" type="slidenum">
              <a:rPr lang="en-GR" smtClean="0"/>
              <a:t>‹#›</a:t>
            </a:fld>
            <a:endParaRPr lang="en-GR"/>
          </a:p>
        </p:txBody>
      </p:sp>
    </p:spTree>
    <p:extLst>
      <p:ext uri="{BB962C8B-B14F-4D97-AF65-F5344CB8AC3E}">
        <p14:creationId xmlns:p14="http://schemas.microsoft.com/office/powerpoint/2010/main" val="2734488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dirty="0"/>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dirty="0"/>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n-US"/>
              <a:t>CSP Training Module Name: Presentation Template Created by PR</a:t>
            </a:r>
            <a:endParaRPr lang="en-US" dirty="0"/>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a:t>
            </a:fld>
            <a:endParaRPr lang="en-US" dirty="0"/>
          </a:p>
        </p:txBody>
      </p:sp>
      <p:sp>
        <p:nvSpPr>
          <p:cNvPr id="3" name="Title 1">
            <a:extLst>
              <a:ext uri="{FF2B5EF4-FFF2-40B4-BE49-F238E27FC236}">
                <a16:creationId xmlns:a16="http://schemas.microsoft.com/office/drawing/2014/main" id="{B7EC4C7D-9F32-3DD5-0898-0A64AB3E48C2}"/>
              </a:ext>
            </a:extLst>
          </p:cNvPr>
          <p:cNvSpPr>
            <a:spLocks noGrp="1"/>
          </p:cNvSpPr>
          <p:nvPr>
            <p:ph type="ctrTitle" hasCustomPrompt="1"/>
          </p:nvPr>
        </p:nvSpPr>
        <p:spPr>
          <a:xfrm>
            <a:off x="796322" y="320040"/>
            <a:ext cx="6732237" cy="1017147"/>
          </a:xfrm>
        </p:spPr>
        <p:txBody>
          <a:bodyPr anchor="b">
            <a:noAutofit/>
          </a:bodyPr>
          <a:lstStyle>
            <a:lvl1pPr algn="l">
              <a:lnSpc>
                <a:spcPct val="90000"/>
              </a:lnSpc>
              <a:defRPr sz="3600" spc="100" baseline="0">
                <a:solidFill>
                  <a:schemeClr val="tx1"/>
                </a:solidFill>
              </a:defRPr>
            </a:lvl1pPr>
          </a:lstStyle>
          <a:p>
            <a:r>
              <a:rPr lang="en-US" dirty="0"/>
              <a:t>Add title here</a:t>
            </a:r>
          </a:p>
        </p:txBody>
      </p:sp>
      <p:sp>
        <p:nvSpPr>
          <p:cNvPr id="4" name="Text Placeholder 7">
            <a:extLst>
              <a:ext uri="{FF2B5EF4-FFF2-40B4-BE49-F238E27FC236}">
                <a16:creationId xmlns:a16="http://schemas.microsoft.com/office/drawing/2014/main" id="{3CD56122-AE93-63D3-9B51-14AA353EC027}"/>
              </a:ext>
            </a:extLst>
          </p:cNvPr>
          <p:cNvSpPr>
            <a:spLocks noGrp="1"/>
          </p:cNvSpPr>
          <p:nvPr>
            <p:ph type="body" sz="quarter" idx="10" hasCustomPrompt="1"/>
          </p:nvPr>
        </p:nvSpPr>
        <p:spPr>
          <a:xfrm>
            <a:off x="824242" y="174947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o1.</a:t>
            </a:r>
          </a:p>
        </p:txBody>
      </p:sp>
      <p:sp>
        <p:nvSpPr>
          <p:cNvPr id="5" name="Text Placeholder 12">
            <a:extLst>
              <a:ext uri="{FF2B5EF4-FFF2-40B4-BE49-F238E27FC236}">
                <a16:creationId xmlns:a16="http://schemas.microsoft.com/office/drawing/2014/main" id="{80B457C0-C5F0-38B3-A5A4-4CF83DA5DCA9}"/>
              </a:ext>
            </a:extLst>
          </p:cNvPr>
          <p:cNvSpPr>
            <a:spLocks noGrp="1"/>
          </p:cNvSpPr>
          <p:nvPr>
            <p:ph type="body" sz="quarter" idx="16" hasCustomPrompt="1"/>
          </p:nvPr>
        </p:nvSpPr>
        <p:spPr>
          <a:xfrm>
            <a:off x="1643379" y="174947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18" name="Text Placeholder 7">
            <a:extLst>
              <a:ext uri="{FF2B5EF4-FFF2-40B4-BE49-F238E27FC236}">
                <a16:creationId xmlns:a16="http://schemas.microsoft.com/office/drawing/2014/main" id="{A608DDE2-7690-8BBF-1E41-BF40F26AF191}"/>
              </a:ext>
            </a:extLst>
          </p:cNvPr>
          <p:cNvSpPr>
            <a:spLocks noGrp="1"/>
          </p:cNvSpPr>
          <p:nvPr>
            <p:ph type="body" sz="quarter" idx="13" hasCustomPrompt="1"/>
          </p:nvPr>
        </p:nvSpPr>
        <p:spPr>
          <a:xfrm>
            <a:off x="824242" y="300690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o3.</a:t>
            </a:r>
          </a:p>
        </p:txBody>
      </p:sp>
      <p:sp>
        <p:nvSpPr>
          <p:cNvPr id="19" name="Text Placeholder 12">
            <a:extLst>
              <a:ext uri="{FF2B5EF4-FFF2-40B4-BE49-F238E27FC236}">
                <a16:creationId xmlns:a16="http://schemas.microsoft.com/office/drawing/2014/main" id="{4A70176D-1CA9-F362-DA0D-140ADC80AB78}"/>
              </a:ext>
            </a:extLst>
          </p:cNvPr>
          <p:cNvSpPr>
            <a:spLocks noGrp="1"/>
          </p:cNvSpPr>
          <p:nvPr>
            <p:ph type="body" sz="quarter" idx="18" hasCustomPrompt="1"/>
          </p:nvPr>
        </p:nvSpPr>
        <p:spPr>
          <a:xfrm>
            <a:off x="1643379" y="3009613"/>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25" name="Text Placeholder 7">
            <a:extLst>
              <a:ext uri="{FF2B5EF4-FFF2-40B4-BE49-F238E27FC236}">
                <a16:creationId xmlns:a16="http://schemas.microsoft.com/office/drawing/2014/main" id="{0B557568-DAFA-B892-D220-F9088C6909A3}"/>
              </a:ext>
            </a:extLst>
          </p:cNvPr>
          <p:cNvSpPr>
            <a:spLocks noGrp="1"/>
          </p:cNvSpPr>
          <p:nvPr>
            <p:ph type="body" sz="quarter" idx="14" hasCustomPrompt="1"/>
          </p:nvPr>
        </p:nvSpPr>
        <p:spPr>
          <a:xfrm>
            <a:off x="824242" y="3635783"/>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o4.</a:t>
            </a:r>
          </a:p>
        </p:txBody>
      </p:sp>
      <p:sp>
        <p:nvSpPr>
          <p:cNvPr id="26" name="Text Placeholder 12">
            <a:extLst>
              <a:ext uri="{FF2B5EF4-FFF2-40B4-BE49-F238E27FC236}">
                <a16:creationId xmlns:a16="http://schemas.microsoft.com/office/drawing/2014/main" id="{5920ECF3-A4B7-A9A1-C23F-56EDD775AC7B}"/>
              </a:ext>
            </a:extLst>
          </p:cNvPr>
          <p:cNvSpPr>
            <a:spLocks noGrp="1"/>
          </p:cNvSpPr>
          <p:nvPr>
            <p:ph type="body" sz="quarter" idx="19" hasCustomPrompt="1"/>
          </p:nvPr>
        </p:nvSpPr>
        <p:spPr>
          <a:xfrm>
            <a:off x="1643379" y="363816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27" name="Text Placeholder 7">
            <a:extLst>
              <a:ext uri="{FF2B5EF4-FFF2-40B4-BE49-F238E27FC236}">
                <a16:creationId xmlns:a16="http://schemas.microsoft.com/office/drawing/2014/main" id="{0A92B7FF-F522-FFD6-3A37-5C7F5CB3AE4D}"/>
              </a:ext>
            </a:extLst>
          </p:cNvPr>
          <p:cNvSpPr>
            <a:spLocks noGrp="1"/>
          </p:cNvSpPr>
          <p:nvPr>
            <p:ph type="body" sz="quarter" idx="15" hasCustomPrompt="1"/>
          </p:nvPr>
        </p:nvSpPr>
        <p:spPr>
          <a:xfrm>
            <a:off x="824242" y="4264656"/>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o5.</a:t>
            </a:r>
          </a:p>
        </p:txBody>
      </p:sp>
      <p:sp>
        <p:nvSpPr>
          <p:cNvPr id="28" name="Text Placeholder 12">
            <a:extLst>
              <a:ext uri="{FF2B5EF4-FFF2-40B4-BE49-F238E27FC236}">
                <a16:creationId xmlns:a16="http://schemas.microsoft.com/office/drawing/2014/main" id="{718010FC-71DC-C4A0-BBE6-35E03F05FE2E}"/>
              </a:ext>
            </a:extLst>
          </p:cNvPr>
          <p:cNvSpPr>
            <a:spLocks noGrp="1"/>
          </p:cNvSpPr>
          <p:nvPr>
            <p:ph type="body" sz="quarter" idx="20" hasCustomPrompt="1"/>
          </p:nvPr>
        </p:nvSpPr>
        <p:spPr>
          <a:xfrm>
            <a:off x="1643379" y="4269747"/>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29" name="Text Placeholder 7">
            <a:extLst>
              <a:ext uri="{FF2B5EF4-FFF2-40B4-BE49-F238E27FC236}">
                <a16:creationId xmlns:a16="http://schemas.microsoft.com/office/drawing/2014/main" id="{2512EE29-359B-8558-2A40-DB8D4D256652}"/>
              </a:ext>
            </a:extLst>
          </p:cNvPr>
          <p:cNvSpPr>
            <a:spLocks noGrp="1"/>
          </p:cNvSpPr>
          <p:nvPr>
            <p:ph type="body" sz="quarter" idx="12" hasCustomPrompt="1"/>
          </p:nvPr>
        </p:nvSpPr>
        <p:spPr>
          <a:xfrm>
            <a:off x="824242" y="2378035"/>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o2.</a:t>
            </a:r>
          </a:p>
        </p:txBody>
      </p:sp>
      <p:sp>
        <p:nvSpPr>
          <p:cNvPr id="30" name="Text Placeholder 12">
            <a:extLst>
              <a:ext uri="{FF2B5EF4-FFF2-40B4-BE49-F238E27FC236}">
                <a16:creationId xmlns:a16="http://schemas.microsoft.com/office/drawing/2014/main" id="{70CCBBEB-A224-6D89-748B-8053ED48B25A}"/>
              </a:ext>
            </a:extLst>
          </p:cNvPr>
          <p:cNvSpPr>
            <a:spLocks noGrp="1"/>
          </p:cNvSpPr>
          <p:nvPr>
            <p:ph type="body" sz="quarter" idx="17" hasCustomPrompt="1"/>
          </p:nvPr>
        </p:nvSpPr>
        <p:spPr>
          <a:xfrm>
            <a:off x="1643379" y="2378035"/>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Tree>
    <p:extLst>
      <p:ext uri="{BB962C8B-B14F-4D97-AF65-F5344CB8AC3E}">
        <p14:creationId xmlns:p14="http://schemas.microsoft.com/office/powerpoint/2010/main" val="24737091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4C398-C349-E5F7-71BC-B7CCADD69D31}"/>
              </a:ext>
            </a:extLst>
          </p:cNvPr>
          <p:cNvSpPr>
            <a:spLocks noGrp="1"/>
          </p:cNvSpPr>
          <p:nvPr>
            <p:ph type="title"/>
          </p:nvPr>
        </p:nvSpPr>
        <p:spPr/>
        <p:txBody>
          <a:bodyPr/>
          <a:lstStyle/>
          <a:p>
            <a:r>
              <a:rPr lang="en-GB"/>
              <a:t>Click to edit Master title style</a:t>
            </a:r>
            <a:endParaRPr lang="en-GR"/>
          </a:p>
        </p:txBody>
      </p:sp>
      <p:sp>
        <p:nvSpPr>
          <p:cNvPr id="3" name="Date Placeholder 2">
            <a:extLst>
              <a:ext uri="{FF2B5EF4-FFF2-40B4-BE49-F238E27FC236}">
                <a16:creationId xmlns:a16="http://schemas.microsoft.com/office/drawing/2014/main" id="{F5363244-04F1-D06D-C21C-96E42A36F80F}"/>
              </a:ext>
            </a:extLst>
          </p:cNvPr>
          <p:cNvSpPr>
            <a:spLocks noGrp="1"/>
          </p:cNvSpPr>
          <p:nvPr>
            <p:ph type="dt" sz="half" idx="10"/>
          </p:nvPr>
        </p:nvSpPr>
        <p:spPr/>
        <p:txBody>
          <a:bodyPr/>
          <a:lstStyle/>
          <a:p>
            <a:fld id="{FA196FEA-9D7A-174E-8D83-E40B26E681BC}" type="datetimeFigureOut">
              <a:rPr lang="en-GR" smtClean="0"/>
              <a:t>10/17/2024</a:t>
            </a:fld>
            <a:endParaRPr lang="en-GR"/>
          </a:p>
        </p:txBody>
      </p:sp>
      <p:sp>
        <p:nvSpPr>
          <p:cNvPr id="4" name="Footer Placeholder 3">
            <a:extLst>
              <a:ext uri="{FF2B5EF4-FFF2-40B4-BE49-F238E27FC236}">
                <a16:creationId xmlns:a16="http://schemas.microsoft.com/office/drawing/2014/main" id="{C5ACB526-73DF-675C-3275-7DCC93977E8D}"/>
              </a:ext>
            </a:extLst>
          </p:cNvPr>
          <p:cNvSpPr>
            <a:spLocks noGrp="1"/>
          </p:cNvSpPr>
          <p:nvPr>
            <p:ph type="ftr" sz="quarter" idx="11"/>
          </p:nvPr>
        </p:nvSpPr>
        <p:spPr/>
        <p:txBody>
          <a:bodyPr/>
          <a:lstStyle/>
          <a:p>
            <a:endParaRPr lang="en-GR"/>
          </a:p>
        </p:txBody>
      </p:sp>
      <p:sp>
        <p:nvSpPr>
          <p:cNvPr id="5" name="Slide Number Placeholder 4">
            <a:extLst>
              <a:ext uri="{FF2B5EF4-FFF2-40B4-BE49-F238E27FC236}">
                <a16:creationId xmlns:a16="http://schemas.microsoft.com/office/drawing/2014/main" id="{1A886303-BFDF-E4EE-9040-AB16FCD28930}"/>
              </a:ext>
            </a:extLst>
          </p:cNvPr>
          <p:cNvSpPr>
            <a:spLocks noGrp="1"/>
          </p:cNvSpPr>
          <p:nvPr>
            <p:ph type="sldNum" sz="quarter" idx="12"/>
          </p:nvPr>
        </p:nvSpPr>
        <p:spPr/>
        <p:txBody>
          <a:bodyPr/>
          <a:lstStyle/>
          <a:p>
            <a:fld id="{E18AE75D-3320-D14A-9D73-8A52BC0075E5}" type="slidenum">
              <a:rPr lang="en-GR" smtClean="0"/>
              <a:t>‹#›</a:t>
            </a:fld>
            <a:endParaRPr lang="en-GR"/>
          </a:p>
        </p:txBody>
      </p:sp>
    </p:spTree>
    <p:extLst>
      <p:ext uri="{BB962C8B-B14F-4D97-AF65-F5344CB8AC3E}">
        <p14:creationId xmlns:p14="http://schemas.microsoft.com/office/powerpoint/2010/main" val="23704719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3_En blanco">
  <p:cSld name="3_En blanco">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564897" y="287340"/>
            <a:ext cx="10492766" cy="1006164"/>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800" b="0" i="0" u="none" strike="noStrike" cap="none">
                <a:solidFill>
                  <a:srgbClr val="002E67"/>
                </a:solidFill>
                <a:latin typeface="Arial"/>
                <a:ea typeface="Arial"/>
                <a:cs typeface="Arial"/>
                <a:sym typeface="Arial"/>
              </a:defRPr>
            </a:lvl1pPr>
            <a:lvl2pPr marR="0" lvl="1" algn="ctr" rtl="0">
              <a:spcBef>
                <a:spcPts val="0"/>
              </a:spcBef>
              <a:spcAft>
                <a:spcPts val="0"/>
              </a:spcAft>
              <a:buSzPts val="1400"/>
              <a:buNone/>
              <a:defRPr sz="4765"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765"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765"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765"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765"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765"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765"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765" b="0" i="0" u="none" strike="noStrike" cap="none">
                <a:solidFill>
                  <a:schemeClr val="dk1"/>
                </a:solidFill>
                <a:latin typeface="Calibri"/>
                <a:ea typeface="Calibri"/>
                <a:cs typeface="Calibri"/>
                <a:sym typeface="Calibri"/>
              </a:defRPr>
            </a:lvl9pPr>
          </a:lstStyle>
          <a:p>
            <a:endParaRPr/>
          </a:p>
        </p:txBody>
      </p:sp>
      <p:cxnSp>
        <p:nvCxnSpPr>
          <p:cNvPr id="19" name="Google Shape;19;p3"/>
          <p:cNvCxnSpPr/>
          <p:nvPr/>
        </p:nvCxnSpPr>
        <p:spPr>
          <a:xfrm rot="10800000">
            <a:off x="321958" y="279955"/>
            <a:ext cx="5088" cy="941869"/>
          </a:xfrm>
          <a:prstGeom prst="straightConnector1">
            <a:avLst/>
          </a:prstGeom>
          <a:ln>
            <a:headEnd type="none" w="sm" len="sm"/>
            <a:tailEnd type="none" w="sm" len="sm"/>
          </a:ln>
        </p:spPr>
        <p:style>
          <a:lnRef idx="3">
            <a:schemeClr val="accent2"/>
          </a:lnRef>
          <a:fillRef idx="0">
            <a:schemeClr val="accent2"/>
          </a:fillRef>
          <a:effectRef idx="2">
            <a:schemeClr val="accent2"/>
          </a:effectRef>
          <a:fontRef idx="minor">
            <a:schemeClr val="tx1"/>
          </a:fontRef>
        </p:style>
      </p:cxnSp>
      <p:sp>
        <p:nvSpPr>
          <p:cNvPr id="20" name="Google Shape;20;p3"/>
          <p:cNvSpPr txBox="1">
            <a:spLocks noGrp="1"/>
          </p:cNvSpPr>
          <p:nvPr>
            <p:ph type="body" idx="1"/>
          </p:nvPr>
        </p:nvSpPr>
        <p:spPr>
          <a:xfrm>
            <a:off x="564897" y="1357298"/>
            <a:ext cx="10074814" cy="4929222"/>
          </a:xfrm>
          <a:prstGeom prst="rect">
            <a:avLst/>
          </a:prstGeom>
          <a:noFill/>
          <a:ln>
            <a:noFill/>
          </a:ln>
        </p:spPr>
        <p:txBody>
          <a:bodyPr spcFirstLastPara="1" wrap="square" lIns="91425" tIns="45700" rIns="91425" bIns="45700" anchor="t" anchorCtr="0"/>
          <a:lstStyle>
            <a:lvl1pPr marL="457200" marR="0" lvl="0" indent="-355600" algn="l" rtl="0">
              <a:lnSpc>
                <a:spcPct val="100000"/>
              </a:lnSpc>
              <a:spcBef>
                <a:spcPts val="1200"/>
              </a:spcBef>
              <a:spcAft>
                <a:spcPts val="0"/>
              </a:spcAft>
              <a:buClr>
                <a:srgbClr val="41B4C7"/>
              </a:buClr>
              <a:buSzPts val="2000"/>
              <a:buFont typeface="Noto Sans Symbols"/>
              <a:buChar char="▪"/>
              <a:defRPr sz="2000" b="0" i="0" u="none" strike="noStrike" cap="none">
                <a:solidFill>
                  <a:srgbClr val="595959"/>
                </a:solidFill>
                <a:latin typeface="Arial"/>
                <a:ea typeface="Arial"/>
                <a:cs typeface="Arial"/>
                <a:sym typeface="Arial"/>
              </a:defRPr>
            </a:lvl1pPr>
            <a:lvl2pPr marL="914400" marR="0" lvl="1"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rial"/>
                <a:ea typeface="Arial"/>
                <a:cs typeface="Arial"/>
                <a:sym typeface="Arial"/>
              </a:defRPr>
            </a:lvl2pPr>
            <a:lvl3pPr marL="1371600" marR="0" lvl="2" indent="-330200" algn="l" rtl="0">
              <a:lnSpc>
                <a:spcPct val="100000"/>
              </a:lnSpc>
              <a:spcBef>
                <a:spcPts val="320"/>
              </a:spcBef>
              <a:spcAft>
                <a:spcPts val="0"/>
              </a:spcAft>
              <a:buClr>
                <a:srgbClr val="595959"/>
              </a:buClr>
              <a:buSzPts val="1600"/>
              <a:buFont typeface="Merriweather Sans"/>
              <a:buChar char="□"/>
              <a:defRPr sz="1600" b="0" i="0" u="none" strike="noStrike" cap="none">
                <a:solidFill>
                  <a:srgbClr val="595959"/>
                </a:solidFill>
                <a:latin typeface="Arial"/>
                <a:ea typeface="Arial"/>
                <a:cs typeface="Arial"/>
                <a:sym typeface="Arial"/>
              </a:defRPr>
            </a:lvl3pPr>
            <a:lvl4pPr marL="1828800" marR="0" lvl="3" indent="-317500" algn="l" rtl="0">
              <a:lnSpc>
                <a:spcPct val="100000"/>
              </a:lnSpc>
              <a:spcBef>
                <a:spcPts val="28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4pPr>
            <a:lvl5pPr marL="2286000" marR="0" lvl="4" indent="-304800" algn="l" rtl="0">
              <a:lnSpc>
                <a:spcPct val="100000"/>
              </a:lnSpc>
              <a:spcBef>
                <a:spcPts val="240"/>
              </a:spcBef>
              <a:spcAft>
                <a:spcPts val="0"/>
              </a:spcAft>
              <a:buClr>
                <a:srgbClr val="595959"/>
              </a:buClr>
              <a:buSzPts val="1200"/>
              <a:buFont typeface="Arial"/>
              <a:buChar char="»"/>
              <a:defRPr sz="1200" b="0" i="0" u="none" strike="noStrike" cap="none">
                <a:solidFill>
                  <a:srgbClr val="595959"/>
                </a:solidFill>
                <a:latin typeface="Arial"/>
                <a:ea typeface="Arial"/>
                <a:cs typeface="Arial"/>
                <a:sym typeface="Arial"/>
              </a:defRPr>
            </a:lvl5pPr>
            <a:lvl6pPr marL="2743200" marR="0" lvl="5" indent="-366204" algn="l" rtl="0">
              <a:spcBef>
                <a:spcPts val="433"/>
              </a:spcBef>
              <a:spcAft>
                <a:spcPts val="0"/>
              </a:spcAft>
              <a:buClr>
                <a:schemeClr val="dk1"/>
              </a:buClr>
              <a:buSzPts val="2167"/>
              <a:buFont typeface="Arial"/>
              <a:buChar char="•"/>
              <a:defRPr sz="2167" b="0" i="0" u="none" strike="noStrike" cap="none">
                <a:solidFill>
                  <a:schemeClr val="dk1"/>
                </a:solidFill>
                <a:latin typeface="Calibri"/>
                <a:ea typeface="Calibri"/>
                <a:cs typeface="Calibri"/>
                <a:sym typeface="Calibri"/>
              </a:defRPr>
            </a:lvl6pPr>
            <a:lvl7pPr marL="3200400" marR="0" lvl="6" indent="-366204" algn="l" rtl="0">
              <a:spcBef>
                <a:spcPts val="433"/>
              </a:spcBef>
              <a:spcAft>
                <a:spcPts val="0"/>
              </a:spcAft>
              <a:buClr>
                <a:schemeClr val="dk1"/>
              </a:buClr>
              <a:buSzPts val="2167"/>
              <a:buFont typeface="Arial"/>
              <a:buChar char="•"/>
              <a:defRPr sz="2167" b="0" i="0" u="none" strike="noStrike" cap="none">
                <a:solidFill>
                  <a:schemeClr val="dk1"/>
                </a:solidFill>
                <a:latin typeface="Calibri"/>
                <a:ea typeface="Calibri"/>
                <a:cs typeface="Calibri"/>
                <a:sym typeface="Calibri"/>
              </a:defRPr>
            </a:lvl7pPr>
            <a:lvl8pPr marL="3657600" marR="0" lvl="7" indent="-366204" algn="l" rtl="0">
              <a:spcBef>
                <a:spcPts val="433"/>
              </a:spcBef>
              <a:spcAft>
                <a:spcPts val="0"/>
              </a:spcAft>
              <a:buClr>
                <a:schemeClr val="dk1"/>
              </a:buClr>
              <a:buSzPts val="2167"/>
              <a:buFont typeface="Arial"/>
              <a:buChar char="•"/>
              <a:defRPr sz="2167" b="0" i="0" u="none" strike="noStrike" cap="none">
                <a:solidFill>
                  <a:schemeClr val="dk1"/>
                </a:solidFill>
                <a:latin typeface="Calibri"/>
                <a:ea typeface="Calibri"/>
                <a:cs typeface="Calibri"/>
                <a:sym typeface="Calibri"/>
              </a:defRPr>
            </a:lvl8pPr>
            <a:lvl9pPr marL="4114800" marR="0" lvl="8" indent="-366204" algn="l" rtl="0">
              <a:spcBef>
                <a:spcPts val="433"/>
              </a:spcBef>
              <a:spcAft>
                <a:spcPts val="0"/>
              </a:spcAft>
              <a:buClr>
                <a:schemeClr val="dk1"/>
              </a:buClr>
              <a:buSzPts val="2167"/>
              <a:buFont typeface="Arial"/>
              <a:buChar char="•"/>
              <a:defRPr sz="2167" b="0" i="0" u="none" strike="noStrike" cap="none">
                <a:solidFill>
                  <a:schemeClr val="dk1"/>
                </a:solidFill>
                <a:latin typeface="Calibri"/>
                <a:ea typeface="Calibri"/>
                <a:cs typeface="Calibri"/>
                <a:sym typeface="Calibri"/>
              </a:defRPr>
            </a:lvl9pPr>
          </a:lstStyle>
          <a:p>
            <a:endParaRPr/>
          </a:p>
        </p:txBody>
      </p:sp>
      <p:sp>
        <p:nvSpPr>
          <p:cNvPr id="22" name="Google Shape;22;p3"/>
          <p:cNvSpPr txBox="1">
            <a:spLocks noGrp="1"/>
          </p:cNvSpPr>
          <p:nvPr>
            <p:ph type="sldNum" idx="12"/>
          </p:nvPr>
        </p:nvSpPr>
        <p:spPr>
          <a:xfrm>
            <a:off x="10639711" y="6350314"/>
            <a:ext cx="1377433"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spcAft>
                <a:spcPts val="0"/>
              </a:spcAft>
              <a:buNone/>
              <a:defRPr sz="1300" b="1">
                <a:solidFill>
                  <a:srgbClr val="002E67"/>
                </a:solidFill>
                <a:latin typeface="Arial"/>
                <a:ea typeface="Arial"/>
                <a:cs typeface="Arial"/>
                <a:sym typeface="Arial"/>
              </a:defRPr>
            </a:lvl1pPr>
            <a:lvl2pPr marL="0" marR="0" lvl="1" indent="0" algn="ctr" rtl="0">
              <a:spcBef>
                <a:spcPts val="0"/>
              </a:spcBef>
              <a:spcAft>
                <a:spcPts val="0"/>
              </a:spcAft>
              <a:buNone/>
              <a:defRPr sz="1300" b="1">
                <a:solidFill>
                  <a:srgbClr val="002E67"/>
                </a:solidFill>
                <a:latin typeface="Arial"/>
                <a:ea typeface="Arial"/>
                <a:cs typeface="Arial"/>
                <a:sym typeface="Arial"/>
              </a:defRPr>
            </a:lvl2pPr>
            <a:lvl3pPr marL="0" marR="0" lvl="2" indent="0" algn="ctr" rtl="0">
              <a:spcBef>
                <a:spcPts val="0"/>
              </a:spcBef>
              <a:spcAft>
                <a:spcPts val="0"/>
              </a:spcAft>
              <a:buNone/>
              <a:defRPr sz="1300" b="1">
                <a:solidFill>
                  <a:srgbClr val="002E67"/>
                </a:solidFill>
                <a:latin typeface="Arial"/>
                <a:ea typeface="Arial"/>
                <a:cs typeface="Arial"/>
                <a:sym typeface="Arial"/>
              </a:defRPr>
            </a:lvl3pPr>
            <a:lvl4pPr marL="0" marR="0" lvl="3" indent="0" algn="ctr" rtl="0">
              <a:spcBef>
                <a:spcPts val="0"/>
              </a:spcBef>
              <a:spcAft>
                <a:spcPts val="0"/>
              </a:spcAft>
              <a:buNone/>
              <a:defRPr sz="1300" b="1">
                <a:solidFill>
                  <a:srgbClr val="002E67"/>
                </a:solidFill>
                <a:latin typeface="Arial"/>
                <a:ea typeface="Arial"/>
                <a:cs typeface="Arial"/>
                <a:sym typeface="Arial"/>
              </a:defRPr>
            </a:lvl4pPr>
            <a:lvl5pPr marL="0" marR="0" lvl="4" indent="0" algn="ctr" rtl="0">
              <a:spcBef>
                <a:spcPts val="0"/>
              </a:spcBef>
              <a:spcAft>
                <a:spcPts val="0"/>
              </a:spcAft>
              <a:buNone/>
              <a:defRPr sz="1300" b="1">
                <a:solidFill>
                  <a:srgbClr val="002E67"/>
                </a:solidFill>
                <a:latin typeface="Arial"/>
                <a:ea typeface="Arial"/>
                <a:cs typeface="Arial"/>
                <a:sym typeface="Arial"/>
              </a:defRPr>
            </a:lvl5pPr>
            <a:lvl6pPr marL="0" marR="0" lvl="5" indent="0" algn="ctr" rtl="0">
              <a:spcBef>
                <a:spcPts val="0"/>
              </a:spcBef>
              <a:spcAft>
                <a:spcPts val="0"/>
              </a:spcAft>
              <a:buNone/>
              <a:defRPr sz="1300" b="1">
                <a:solidFill>
                  <a:srgbClr val="002E67"/>
                </a:solidFill>
                <a:latin typeface="Arial"/>
                <a:ea typeface="Arial"/>
                <a:cs typeface="Arial"/>
                <a:sym typeface="Arial"/>
              </a:defRPr>
            </a:lvl6pPr>
            <a:lvl7pPr marL="0" marR="0" lvl="6" indent="0" algn="ctr" rtl="0">
              <a:spcBef>
                <a:spcPts val="0"/>
              </a:spcBef>
              <a:spcAft>
                <a:spcPts val="0"/>
              </a:spcAft>
              <a:buNone/>
              <a:defRPr sz="1300" b="1">
                <a:solidFill>
                  <a:srgbClr val="002E67"/>
                </a:solidFill>
                <a:latin typeface="Arial"/>
                <a:ea typeface="Arial"/>
                <a:cs typeface="Arial"/>
                <a:sym typeface="Arial"/>
              </a:defRPr>
            </a:lvl7pPr>
            <a:lvl8pPr marL="0" marR="0" lvl="7" indent="0" algn="ctr" rtl="0">
              <a:spcBef>
                <a:spcPts val="0"/>
              </a:spcBef>
              <a:spcAft>
                <a:spcPts val="0"/>
              </a:spcAft>
              <a:buNone/>
              <a:defRPr sz="1300" b="1">
                <a:solidFill>
                  <a:srgbClr val="002E67"/>
                </a:solidFill>
                <a:latin typeface="Arial"/>
                <a:ea typeface="Arial"/>
                <a:cs typeface="Arial"/>
                <a:sym typeface="Arial"/>
              </a:defRPr>
            </a:lvl8pPr>
            <a:lvl9pPr marL="0" marR="0" lvl="8" indent="0" algn="ctr" rtl="0">
              <a:spcBef>
                <a:spcPts val="0"/>
              </a:spcBef>
              <a:spcAft>
                <a:spcPts val="0"/>
              </a:spcAft>
              <a:buNone/>
              <a:defRPr sz="1300" b="1">
                <a:solidFill>
                  <a:srgbClr val="002E67"/>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a:t>
            </a:fld>
            <a:endParaRPr/>
          </a:p>
        </p:txBody>
      </p:sp>
    </p:spTree>
    <p:extLst>
      <p:ext uri="{BB962C8B-B14F-4D97-AF65-F5344CB8AC3E}">
        <p14:creationId xmlns:p14="http://schemas.microsoft.com/office/powerpoint/2010/main" val="36728414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imp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E724087-3184-4915-9CC9-0FE87F69075D}"/>
              </a:ext>
            </a:extLst>
          </p:cNvPr>
          <p:cNvSpPr/>
          <p:nvPr userDrawn="1"/>
        </p:nvSpPr>
        <p:spPr>
          <a:xfrm>
            <a:off x="10353368" y="44651"/>
            <a:ext cx="1838632" cy="899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Content Placeholder 9"/>
          <p:cNvSpPr>
            <a:spLocks noGrp="1"/>
          </p:cNvSpPr>
          <p:nvPr>
            <p:ph sz="quarter" idx="10" hasCustomPrompt="1"/>
          </p:nvPr>
        </p:nvSpPr>
        <p:spPr>
          <a:xfrm>
            <a:off x="387929" y="1280161"/>
            <a:ext cx="11671055" cy="4993796"/>
          </a:xfrm>
        </p:spPr>
        <p:txBody>
          <a:bodyPr/>
          <a:lstStyle>
            <a:lvl1pPr marL="0" indent="0">
              <a:buNone/>
              <a:defRPr baseline="0"/>
            </a:lvl1pPr>
          </a:lstStyle>
          <a:p>
            <a:pPr lvl="0"/>
            <a:r>
              <a:rPr lang="el-GR" dirty="0"/>
              <a:t>Κείμενο Διαφάνειας</a:t>
            </a:r>
          </a:p>
        </p:txBody>
      </p:sp>
      <p:cxnSp>
        <p:nvCxnSpPr>
          <p:cNvPr id="7" name="Ευθεία γραμμή σύνδεσης 6"/>
          <p:cNvCxnSpPr/>
          <p:nvPr userDrawn="1"/>
        </p:nvCxnSpPr>
        <p:spPr>
          <a:xfrm>
            <a:off x="364920" y="1089764"/>
            <a:ext cx="11694064"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p:cNvCxnSpPr/>
          <p:nvPr userDrawn="1"/>
        </p:nvCxnSpPr>
        <p:spPr>
          <a:xfrm>
            <a:off x="364920" y="6301541"/>
            <a:ext cx="11694064"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37022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61950" indent="-317500">
              <a:buClr>
                <a:srgbClr val="2D5992"/>
              </a:buClr>
              <a:defRPr>
                <a:latin typeface="Calibri" panose="020F0502020204030204" pitchFamily="34" charset="0"/>
              </a:defRPr>
            </a:lvl1pPr>
            <a:lvl2pPr marL="630238" indent="-265113">
              <a:buClr>
                <a:srgbClr val="2D5992"/>
              </a:buClr>
              <a:buFont typeface="Wingdings" panose="05000000000000000000" pitchFamily="2" charset="2"/>
              <a:buChar char="§"/>
              <a:defRPr>
                <a:latin typeface="Calibri" panose="020F0502020204030204" pitchFamily="34" charset="0"/>
              </a:defRPr>
            </a:lvl2pPr>
            <a:lvl3pPr marL="896938" indent="-257175">
              <a:buClr>
                <a:srgbClr val="2D5992"/>
              </a:buClr>
              <a:defRPr>
                <a:latin typeface="Calibri" panose="020F0502020204030204" pitchFamily="34" charset="0"/>
              </a:defRPr>
            </a:lvl3pPr>
            <a:lvl4pPr>
              <a:buClr>
                <a:srgbClr val="2D5992"/>
              </a:buClr>
              <a:defRPr>
                <a:latin typeface="Calibri" panose="020F0502020204030204" pitchFamily="34" charset="0"/>
              </a:defRPr>
            </a:lvl4pPr>
            <a:lvl5pPr>
              <a:buClr>
                <a:srgbClr val="2D5992"/>
              </a:buClr>
              <a:defRPr>
                <a:latin typeface="Calibri" panose="020F0502020204030204" pitchFamily="34" charset="0"/>
              </a:defRPr>
            </a:lvl5pPr>
          </a:lstStyle>
          <a:p>
            <a:pPr lvl="0"/>
            <a:r>
              <a:rPr lang="de-DE" dirty="0"/>
              <a:t>Textmasterformat bearbeiten</a:t>
            </a:r>
          </a:p>
          <a:p>
            <a:pPr lvl="1"/>
            <a:r>
              <a:rPr lang="de-DE" dirty="0"/>
              <a:t>Zweite Ebene</a:t>
            </a:r>
          </a:p>
          <a:p>
            <a:pPr lvl="2"/>
            <a:r>
              <a:rPr lang="de-DE" dirty="0"/>
              <a:t>Dritte Ebene</a:t>
            </a:r>
          </a:p>
          <a:p>
            <a:pPr lvl="2"/>
            <a:endParaRPr lang="de-DE" dirty="0"/>
          </a:p>
          <a:p>
            <a:pPr lvl="2"/>
            <a:endParaRPr lang="de-DE" dirty="0"/>
          </a:p>
          <a:p>
            <a:pPr lvl="2"/>
            <a:endParaRPr lang="de-DE" dirty="0"/>
          </a:p>
          <a:p>
            <a:pPr lvl="0"/>
            <a:endParaRPr lang="de-DE" dirty="0"/>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r>
              <a:rPr lang="en-GB"/>
              <a:t>15/06/16</a:t>
            </a:r>
            <a:endParaRPr lang="de-DE"/>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r>
              <a:rPr lang="de-DE"/>
              <a:t>www.mitigateproject.eu</a:t>
            </a:r>
          </a:p>
        </p:txBody>
      </p:sp>
      <p:sp>
        <p:nvSpPr>
          <p:cNvPr id="7" name="Title 6"/>
          <p:cNvSpPr>
            <a:spLocks noGrp="1"/>
          </p:cNvSpPr>
          <p:nvPr>
            <p:ph type="title"/>
          </p:nvPr>
        </p:nvSpPr>
        <p:spPr/>
        <p:txBody>
          <a:bodyPr/>
          <a:lstStyle>
            <a:lvl1pPr>
              <a:defRPr>
                <a:latin typeface="Calibri" panose="020F0502020204030204" pitchFamily="34" charset="0"/>
              </a:defRPr>
            </a:lvl1pPr>
          </a:lstStyle>
          <a:p>
            <a:r>
              <a:rPr lang="de-DE" dirty="0"/>
              <a:t>Titelmasterformat durch Klicken bearbeiten</a:t>
            </a:r>
            <a:endParaRPr lang="en-US" dirty="0"/>
          </a:p>
        </p:txBody>
      </p:sp>
      <p:sp>
        <p:nvSpPr>
          <p:cNvPr id="6" name="Textplatzhalter 5"/>
          <p:cNvSpPr>
            <a:spLocks noGrp="1"/>
          </p:cNvSpPr>
          <p:nvPr>
            <p:ph type="body" sz="quarter" idx="13" hasCustomPrompt="1"/>
          </p:nvPr>
        </p:nvSpPr>
        <p:spPr>
          <a:xfrm>
            <a:off x="496901" y="6656630"/>
            <a:ext cx="2231669" cy="191046"/>
          </a:xfrm>
        </p:spPr>
        <p:txBody>
          <a:bodyPr>
            <a:noAutofit/>
          </a:bodyPr>
          <a:lstStyle>
            <a:lvl1pPr marL="45720" indent="0">
              <a:buNone/>
              <a:defRPr sz="900" baseline="0">
                <a:latin typeface="Calibri" panose="020F0502020204030204" pitchFamily="34" charset="0"/>
              </a:defRPr>
            </a:lvl1pPr>
          </a:lstStyle>
          <a:p>
            <a:pPr lvl="0"/>
            <a:r>
              <a:rPr lang="de-DE" dirty="0"/>
              <a:t>Source </a:t>
            </a:r>
            <a:r>
              <a:rPr lang="de-DE" dirty="0" err="1"/>
              <a:t>of</a:t>
            </a:r>
            <a:r>
              <a:rPr lang="de-DE" dirty="0"/>
              <a:t> Image</a:t>
            </a:r>
          </a:p>
        </p:txBody>
      </p:sp>
      <p:sp>
        <p:nvSpPr>
          <p:cNvPr id="16" name="Slide Number Placeholder 5"/>
          <p:cNvSpPr>
            <a:spLocks noGrp="1"/>
          </p:cNvSpPr>
          <p:nvPr>
            <p:ph type="sldNum" sz="quarter" idx="4"/>
          </p:nvPr>
        </p:nvSpPr>
        <p:spPr>
          <a:xfrm>
            <a:off x="11552350" y="6350038"/>
            <a:ext cx="480053" cy="274320"/>
          </a:xfrm>
          <a:prstGeom prst="rect">
            <a:avLst/>
          </a:prstGeom>
          <a:ln w="19050">
            <a:noFill/>
          </a:ln>
        </p:spPr>
        <p:txBody>
          <a:bodyPr vert="horz" lIns="91440" tIns="45720" rIns="91440" bIns="45720" rtlCol="0" anchor="ctr"/>
          <a:lstStyle>
            <a:lvl1pPr algn="ctr">
              <a:defRPr sz="1100">
                <a:solidFill>
                  <a:schemeClr val="bg1"/>
                </a:solidFill>
                <a:latin typeface="Calibri" panose="020F0502020204030204" pitchFamily="34" charset="0"/>
              </a:defRPr>
            </a:lvl1pPr>
          </a:lstStyle>
          <a:p>
            <a:fld id="{31D6C6E2-599C-4879-B8C3-6D25747A9AC8}" type="slidenum">
              <a:rPr lang="de-DE" smtClean="0"/>
              <a:pPr/>
              <a:t>‹#›</a:t>
            </a:fld>
            <a:endParaRPr lang="de-DE"/>
          </a:p>
        </p:txBody>
      </p:sp>
    </p:spTree>
    <p:extLst>
      <p:ext uri="{BB962C8B-B14F-4D97-AF65-F5344CB8AC3E}">
        <p14:creationId xmlns:p14="http://schemas.microsoft.com/office/powerpoint/2010/main" val="3729426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615541" y="715654"/>
            <a:ext cx="4786877" cy="1518315"/>
          </a:xfrm>
        </p:spPr>
        <p:txBody>
          <a:bodyPr anchor="b">
            <a:normAutofit/>
          </a:bodyPr>
          <a:lstStyle>
            <a:lvl1pPr algn="l">
              <a:lnSpc>
                <a:spcPct val="90000"/>
              </a:lnSpc>
              <a:defRPr sz="3600" spc="100" baseline="0">
                <a:solidFill>
                  <a:schemeClr val="bg1"/>
                </a:solidFill>
              </a:defRPr>
            </a:lvl1pPr>
          </a:lstStyle>
          <a:p>
            <a:r>
              <a:rPr lang="en-US" dirty="0"/>
              <a:t>Add title here</a:t>
            </a:r>
          </a:p>
        </p:txBody>
      </p:sp>
      <p:sp>
        <p:nvSpPr>
          <p:cNvPr id="3" name="Subtitle 2"/>
          <p:cNvSpPr>
            <a:spLocks noGrp="1"/>
          </p:cNvSpPr>
          <p:nvPr>
            <p:ph type="subTitle" idx="1" hasCustomPrompt="1"/>
          </p:nvPr>
        </p:nvSpPr>
        <p:spPr>
          <a:xfrm>
            <a:off x="6605708" y="2431477"/>
            <a:ext cx="4786877" cy="763899"/>
          </a:xfrm>
        </p:spPr>
        <p:txBody>
          <a:bodyPr lIns="91440" tIns="91440" rIns="91440" bIns="0">
            <a:normAutofit/>
          </a:bodyPr>
          <a:lstStyle>
            <a:lvl1pPr marL="0" indent="0" algn="l">
              <a:spcBef>
                <a:spcPts val="0"/>
              </a:spcBef>
              <a:spcAft>
                <a:spcPts val="0"/>
              </a:spcAft>
              <a:buNone/>
              <a:defRPr sz="2400" cap="none" spc="0" baseline="0">
                <a:solidFill>
                  <a:schemeClr val="accent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Add Subtitle here</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a:off x="0" y="-2235"/>
            <a:ext cx="5840730" cy="6862275"/>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40730" h="6887937">
                <a:moveTo>
                  <a:pt x="0" y="0"/>
                </a:moveTo>
                <a:lnTo>
                  <a:pt x="5840730" y="0"/>
                </a:lnTo>
                <a:lnTo>
                  <a:pt x="5090160" y="2775915"/>
                </a:lnTo>
                <a:cubicBezTo>
                  <a:pt x="5057140" y="2883865"/>
                  <a:pt x="5020310" y="2976575"/>
                  <a:pt x="4853940" y="2962605"/>
                </a:cubicBezTo>
                <a:cubicBezTo>
                  <a:pt x="4668520" y="2845765"/>
                  <a:pt x="4761230" y="2747975"/>
                  <a:pt x="4754880" y="2692095"/>
                </a:cubicBezTo>
                <a:cubicBezTo>
                  <a:pt x="4845050" y="2355545"/>
                  <a:pt x="4904740" y="2121865"/>
                  <a:pt x="4979670" y="1846275"/>
                </a:cubicBezTo>
                <a:cubicBezTo>
                  <a:pt x="5021580" y="1687525"/>
                  <a:pt x="4996180" y="1615135"/>
                  <a:pt x="4872990" y="1571955"/>
                </a:cubicBezTo>
                <a:cubicBezTo>
                  <a:pt x="4738370" y="1563065"/>
                  <a:pt x="4699000" y="1597355"/>
                  <a:pt x="4655820" y="1770075"/>
                </a:cubicBezTo>
                <a:cubicBezTo>
                  <a:pt x="4671060" y="1858975"/>
                  <a:pt x="3878580" y="4599635"/>
                  <a:pt x="3893820" y="4688535"/>
                </a:cubicBezTo>
                <a:cubicBezTo>
                  <a:pt x="3858895" y="4824425"/>
                  <a:pt x="3925570" y="4880305"/>
                  <a:pt x="3992880" y="4905705"/>
                </a:cubicBezTo>
                <a:cubicBezTo>
                  <a:pt x="4102100" y="4904435"/>
                  <a:pt x="4158615" y="4917135"/>
                  <a:pt x="4213860" y="4757115"/>
                </a:cubicBezTo>
                <a:lnTo>
                  <a:pt x="4457700" y="3842715"/>
                </a:lnTo>
                <a:cubicBezTo>
                  <a:pt x="4481830" y="3756355"/>
                  <a:pt x="4555490" y="3692855"/>
                  <a:pt x="4686300" y="3713175"/>
                </a:cubicBezTo>
                <a:cubicBezTo>
                  <a:pt x="4829810" y="3791915"/>
                  <a:pt x="4782820" y="3882085"/>
                  <a:pt x="4785360" y="3926535"/>
                </a:cubicBezTo>
                <a:lnTo>
                  <a:pt x="4028621" y="6887937"/>
                </a:lnTo>
                <a:lnTo>
                  <a:pt x="0" y="6877051"/>
                </a:lnTo>
                <a:lnTo>
                  <a:pt x="0" y="0"/>
                </a:lnTo>
                <a:close/>
              </a:path>
            </a:pathLst>
          </a:custGeom>
          <a:solidFill>
            <a:schemeClr val="bg2"/>
          </a:solidFill>
          <a:ln>
            <a:noFill/>
          </a:ln>
        </p:spPr>
        <p:txBody>
          <a:bodyPr anchor="ctr"/>
          <a:lstStyle>
            <a:lvl1pPr algn="ctr">
              <a:defRPr baseline="-25000"/>
            </a:lvl1pPr>
          </a:lstStyle>
          <a:p>
            <a:endParaRPr lang="en-US" dirty="0"/>
          </a:p>
        </p:txBody>
      </p:sp>
      <p:sp>
        <p:nvSpPr>
          <p:cNvPr id="7" name="Text Placeholder 6">
            <a:extLst>
              <a:ext uri="{FF2B5EF4-FFF2-40B4-BE49-F238E27FC236}">
                <a16:creationId xmlns:a16="http://schemas.microsoft.com/office/drawing/2014/main" id="{E1A56017-320A-546E-A749-7145642CB967}"/>
              </a:ext>
            </a:extLst>
          </p:cNvPr>
          <p:cNvSpPr>
            <a:spLocks noGrp="1"/>
          </p:cNvSpPr>
          <p:nvPr>
            <p:ph type="body" sz="quarter" idx="12" hasCustomPrompt="1"/>
          </p:nvPr>
        </p:nvSpPr>
        <p:spPr>
          <a:xfrm>
            <a:off x="6605708" y="3348617"/>
            <a:ext cx="2699066" cy="2569866"/>
          </a:xfrm>
        </p:spPr>
        <p:txBody>
          <a:bodyPr lIns="91440" tIns="0">
            <a:normAutofit/>
          </a:bodyPr>
          <a:lstStyle>
            <a:lvl1pPr marL="274320" indent="-274320">
              <a:spcAft>
                <a:spcPts val="600"/>
              </a:spcAft>
              <a:buFont typeface="Courier New" panose="02070309020205020404" pitchFamily="49" charset="0"/>
              <a:buChar char="o"/>
              <a:defRPr sz="1400">
                <a:solidFill>
                  <a:schemeClr val="bg1"/>
                </a:solidFill>
              </a:defRPr>
            </a:lvl1pPr>
            <a:lvl2pPr marL="274320" indent="-274320">
              <a:buFont typeface="Courier New" panose="02070309020205020404" pitchFamily="49" charset="0"/>
              <a:buChar char="o"/>
              <a:defRPr sz="1200">
                <a:solidFill>
                  <a:schemeClr val="bg1"/>
                </a:solidFill>
              </a:defRPr>
            </a:lvl2pPr>
            <a:lvl3pPr marL="274320" indent="-274320">
              <a:buFont typeface="Courier New" panose="02070309020205020404" pitchFamily="49" charset="0"/>
              <a:buChar char="o"/>
              <a:defRPr sz="1050">
                <a:solidFill>
                  <a:schemeClr val="bg1"/>
                </a:solidFill>
              </a:defRPr>
            </a:lvl3pPr>
            <a:lvl4pPr marL="274320" indent="-274320">
              <a:buFont typeface="Courier New" panose="02070309020205020404" pitchFamily="49" charset="0"/>
              <a:buChar char="o"/>
              <a:defRPr sz="1050">
                <a:solidFill>
                  <a:schemeClr val="bg1"/>
                </a:solidFill>
              </a:defRPr>
            </a:lvl4pPr>
            <a:lvl5pPr marL="274320" indent="-274320">
              <a:buFont typeface="Courier New" panose="02070309020205020404" pitchFamily="49" charset="0"/>
              <a:buChar char="o"/>
              <a:defRPr sz="1050">
                <a:solidFill>
                  <a:schemeClr val="bg1"/>
                </a:solidFill>
              </a:defRPr>
            </a:lvl5pPr>
          </a:lstStyle>
          <a:p>
            <a:pPr lvl="0"/>
            <a:r>
              <a:rPr lang="en-US" dirty="0"/>
              <a:t>Click to add text</a:t>
            </a:r>
          </a:p>
        </p:txBody>
      </p:sp>
      <p:pic>
        <p:nvPicPr>
          <p:cNvPr id="9" name="Graphic 8">
            <a:extLst>
              <a:ext uri="{FF2B5EF4-FFF2-40B4-BE49-F238E27FC236}">
                <a16:creationId xmlns:a16="http://schemas.microsoft.com/office/drawing/2014/main" id="{546FE873-5DC1-BDE4-557B-F1869503367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4426666" y="5060315"/>
            <a:ext cx="927943" cy="1801301"/>
          </a:xfrm>
          <a:prstGeom prst="rect">
            <a:avLst/>
          </a:prstGeom>
        </p:spPr>
      </p:pic>
    </p:spTree>
    <p:extLst>
      <p:ext uri="{BB962C8B-B14F-4D97-AF65-F5344CB8AC3E}">
        <p14:creationId xmlns:p14="http://schemas.microsoft.com/office/powerpoint/2010/main" val="603767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96322" y="320040"/>
            <a:ext cx="6732237" cy="1524000"/>
          </a:xfrm>
        </p:spPr>
        <p:txBody>
          <a:bodyPr anchor="b">
            <a:normAutofit/>
          </a:bodyPr>
          <a:lstStyle>
            <a:lvl1pPr algn="l">
              <a:lnSpc>
                <a:spcPct val="90000"/>
              </a:lnSpc>
              <a:defRPr sz="3600" spc="100" baseline="0">
                <a:solidFill>
                  <a:schemeClr val="tx1"/>
                </a:solidFill>
              </a:defRPr>
            </a:lvl1pPr>
          </a:lstStyle>
          <a:p>
            <a:r>
              <a:rPr lang="en-US" dirty="0"/>
              <a:t>Add title here</a:t>
            </a:r>
          </a:p>
        </p:txBody>
      </p:sp>
      <p:sp>
        <p:nvSpPr>
          <p:cNvPr id="4" name="Content Placeholder 3">
            <a:extLst>
              <a:ext uri="{FF2B5EF4-FFF2-40B4-BE49-F238E27FC236}">
                <a16:creationId xmlns:a16="http://schemas.microsoft.com/office/drawing/2014/main" id="{B3EF88AD-4B54-9DC5-D315-825BE9FCEEF4}"/>
              </a:ext>
            </a:extLst>
          </p:cNvPr>
          <p:cNvSpPr>
            <a:spLocks noGrp="1"/>
          </p:cNvSpPr>
          <p:nvPr>
            <p:ph sz="quarter" idx="17"/>
          </p:nvPr>
        </p:nvSpPr>
        <p:spPr>
          <a:xfrm>
            <a:off x="796322" y="2252076"/>
            <a:ext cx="5797550" cy="3051762"/>
          </a:xfrm>
        </p:spPr>
        <p:txBody>
          <a:bodyPr>
            <a:norm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dirty="0"/>
          </a:p>
        </p:txBody>
      </p:sp>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dirty="0"/>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n-US"/>
              <a:t>CSP Training Module Name: Presentation Template Created by PR</a:t>
            </a:r>
            <a:endParaRPr lang="en-US" dirty="0"/>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tx1"/>
                </a:solidFill>
                <a:latin typeface="+mn-lt"/>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120955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Single lin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96322" y="408820"/>
            <a:ext cx="8935507" cy="949467"/>
          </a:xfrm>
        </p:spPr>
        <p:txBody>
          <a:bodyPr anchor="b">
            <a:normAutofit/>
          </a:bodyPr>
          <a:lstStyle>
            <a:lvl1pPr algn="l">
              <a:lnSpc>
                <a:spcPct val="90000"/>
              </a:lnSpc>
              <a:defRPr sz="3600" spc="100" baseline="0">
                <a:solidFill>
                  <a:schemeClr val="tx1"/>
                </a:solidFill>
              </a:defRPr>
            </a:lvl1pPr>
          </a:lstStyle>
          <a:p>
            <a:r>
              <a:rPr lang="en-US" dirty="0"/>
              <a:t>Add title here</a:t>
            </a:r>
          </a:p>
        </p:txBody>
      </p:sp>
      <p:sp>
        <p:nvSpPr>
          <p:cNvPr id="4" name="Content Placeholder 3">
            <a:extLst>
              <a:ext uri="{FF2B5EF4-FFF2-40B4-BE49-F238E27FC236}">
                <a16:creationId xmlns:a16="http://schemas.microsoft.com/office/drawing/2014/main" id="{940D7E9A-1E17-C6A0-31A6-F6F620FF9E84}"/>
              </a:ext>
            </a:extLst>
          </p:cNvPr>
          <p:cNvSpPr>
            <a:spLocks noGrp="1"/>
          </p:cNvSpPr>
          <p:nvPr>
            <p:ph sz="quarter" idx="17"/>
          </p:nvPr>
        </p:nvSpPr>
        <p:spPr>
          <a:xfrm>
            <a:off x="796322" y="1986061"/>
            <a:ext cx="5797550" cy="4015244"/>
          </a:xfrm>
        </p:spPr>
        <p:txBody>
          <a:bodyPr>
            <a:norm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dirty="0"/>
          </a:p>
        </p:txBody>
      </p: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n-US"/>
              <a:t>CSP Training Module Name: Presentation Template Created by PR</a:t>
            </a:r>
            <a:endParaRPr lang="en-US" dirty="0"/>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tx1"/>
                </a:solidFill>
                <a:latin typeface="+mn-lt"/>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77690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2">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dirty="0"/>
          </a:p>
        </p:txBody>
      </p:sp>
      <p:sp>
        <p:nvSpPr>
          <p:cNvPr id="2" name="Title 1"/>
          <p:cNvSpPr>
            <a:spLocks noGrp="1"/>
          </p:cNvSpPr>
          <p:nvPr>
            <p:ph type="ctrTitle" hasCustomPrompt="1"/>
          </p:nvPr>
        </p:nvSpPr>
        <p:spPr>
          <a:xfrm>
            <a:off x="796322" y="320040"/>
            <a:ext cx="6732237" cy="1524000"/>
          </a:xfrm>
        </p:spPr>
        <p:txBody>
          <a:bodyPr anchor="b">
            <a:normAutofit/>
          </a:bodyPr>
          <a:lstStyle>
            <a:lvl1pPr algn="l">
              <a:lnSpc>
                <a:spcPct val="90000"/>
              </a:lnSpc>
              <a:defRPr sz="3600" spc="100" baseline="0">
                <a:solidFill>
                  <a:schemeClr val="tx1"/>
                </a:solidFill>
              </a:defRPr>
            </a:lvl1pPr>
          </a:lstStyle>
          <a:p>
            <a:r>
              <a:rPr lang="en-US" dirty="0"/>
              <a:t>Add title here</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796322" y="2252394"/>
            <a:ext cx="5797518" cy="2532966"/>
          </a:xfrm>
        </p:spPr>
        <p:txBody>
          <a:bodyPr lIns="91440" bIns="0" anchor="t">
            <a:normAutofit/>
          </a:bodyPr>
          <a:lstStyle>
            <a:lvl1pPr marL="0" indent="0">
              <a:spcBef>
                <a:spcPts val="600"/>
              </a:spcBef>
              <a:spcAft>
                <a:spcPts val="1800"/>
              </a:spcAft>
              <a:buNone/>
              <a:defRPr sz="1400"/>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n-US"/>
              <a:t>CSP Training Module Name: Presentation Template Created by PR</a:t>
            </a:r>
            <a:endParaRPr lang="en-US" dirty="0"/>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dirty="0"/>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tx1"/>
                </a:solidFill>
                <a:latin typeface="+mn-lt"/>
              </a:defRPr>
            </a:lvl1pPr>
          </a:lstStyle>
          <a:p>
            <a:fld id="{3A98EE3D-8CD1-4C3F-BD1C-C98C9596463C}" type="slidenum">
              <a:rPr lang="en-US" smtClean="0"/>
              <a:pPr/>
              <a:t>‹#›</a:t>
            </a:fld>
            <a:endParaRPr lang="en-US" dirty="0"/>
          </a:p>
        </p:txBody>
      </p:sp>
      <p:pic>
        <p:nvPicPr>
          <p:cNvPr id="3" name="Graphic 2">
            <a:extLst>
              <a:ext uri="{FF2B5EF4-FFF2-40B4-BE49-F238E27FC236}">
                <a16:creationId xmlns:a16="http://schemas.microsoft.com/office/drawing/2014/main" id="{B38829F9-FA07-E84B-ED85-A3958046CBA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04430" y="5008931"/>
            <a:ext cx="3842918" cy="435047"/>
          </a:xfrm>
          <a:prstGeom prst="rect">
            <a:avLst/>
          </a:prstGeom>
        </p:spPr>
      </p:pic>
    </p:spTree>
    <p:extLst>
      <p:ext uri="{BB962C8B-B14F-4D97-AF65-F5344CB8AC3E}">
        <p14:creationId xmlns:p14="http://schemas.microsoft.com/office/powerpoint/2010/main" val="3542979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8319A446-9DC9-77CB-F6E0-D5CC1C0C8D2A}"/>
              </a:ext>
              <a:ext uri="{C183D7F6-B498-43B3-948B-1728B52AA6E4}">
                <adec:decorative xmlns:adec="http://schemas.microsoft.com/office/drawing/2017/decorative" val="1"/>
              </a:ext>
            </a:extLst>
          </p:cNvPr>
          <p:cNvGrpSpPr/>
          <p:nvPr userDrawn="1"/>
        </p:nvGrpSpPr>
        <p:grpSpPr>
          <a:xfrm>
            <a:off x="8233290" y="0"/>
            <a:ext cx="2740011" cy="6850028"/>
            <a:chOff x="8233290" y="0"/>
            <a:chExt cx="2740011" cy="6850028"/>
          </a:xfrm>
        </p:grpSpPr>
        <p:pic>
          <p:nvPicPr>
            <p:cNvPr id="5" name="Graphic 4">
              <a:extLst>
                <a:ext uri="{FF2B5EF4-FFF2-40B4-BE49-F238E27FC236}">
                  <a16:creationId xmlns:a16="http://schemas.microsoft.com/office/drawing/2014/main" id="{E51D0537-C777-0B20-2AE3-6DD522E242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33290" y="0"/>
              <a:ext cx="2740011" cy="6850028"/>
            </a:xfrm>
            <a:prstGeom prst="rect">
              <a:avLst/>
            </a:prstGeom>
          </p:spPr>
        </p:pic>
        <p:pic>
          <p:nvPicPr>
            <p:cNvPr id="6" name="Graphic 5">
              <a:extLst>
                <a:ext uri="{FF2B5EF4-FFF2-40B4-BE49-F238E27FC236}">
                  <a16:creationId xmlns:a16="http://schemas.microsoft.com/office/drawing/2014/main" id="{64F46914-ADE7-0BE9-0C39-280FE8F3B9C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001841" y="4372451"/>
              <a:ext cx="878334" cy="1705001"/>
            </a:xfrm>
            <a:prstGeom prst="rect">
              <a:avLst/>
            </a:prstGeom>
          </p:spPr>
        </p:pic>
      </p:grpSp>
      <p:sp>
        <p:nvSpPr>
          <p:cNvPr id="26" name="Rectangle: Rounded Corners 25">
            <a:extLst>
              <a:ext uri="{FF2B5EF4-FFF2-40B4-BE49-F238E27FC236}">
                <a16:creationId xmlns:a16="http://schemas.microsoft.com/office/drawing/2014/main" id="{4D27DC4C-0653-4DB5-ABFE-50764C59AD69}"/>
              </a:ext>
              <a:ext uri="{C183D7F6-B498-43B3-948B-1728B52AA6E4}">
                <adec:decorative xmlns:adec="http://schemas.microsoft.com/office/drawing/2017/decorative" val="1"/>
              </a:ext>
            </a:extLst>
          </p:cNvPr>
          <p:cNvSpPr/>
          <p:nvPr userDrawn="1"/>
        </p:nvSpPr>
        <p:spPr>
          <a:xfrm>
            <a:off x="7995403" y="1894376"/>
            <a:ext cx="2847975" cy="33908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447368" y="270880"/>
            <a:ext cx="11297264" cy="1524000"/>
          </a:xfrm>
        </p:spPr>
        <p:txBody>
          <a:bodyPr anchor="ctr">
            <a:normAutofit/>
          </a:bodyPr>
          <a:lstStyle>
            <a:lvl1pPr algn="ctr">
              <a:lnSpc>
                <a:spcPct val="90000"/>
              </a:lnSpc>
              <a:defRPr sz="3600" spc="100" baseline="0">
                <a:solidFill>
                  <a:schemeClr val="tx1"/>
                </a:solidFill>
              </a:defRPr>
            </a:lvl1pPr>
          </a:lstStyle>
          <a:p>
            <a:r>
              <a:rPr lang="en-US" dirty="0"/>
              <a:t>Add title here</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318352" y="1894376"/>
            <a:ext cx="2847975" cy="3390899"/>
          </a:xfrm>
          <a:prstGeom prst="roundRect">
            <a:avLst/>
          </a:prstGeom>
          <a:solidFill>
            <a:schemeClr val="accent1">
              <a:alpha val="10000"/>
            </a:schemeClr>
          </a:solidFill>
          <a:ln w="31750">
            <a:solidFill>
              <a:schemeClr val="accent1"/>
            </a:solidFill>
          </a:ln>
        </p:spPr>
        <p:txBody>
          <a:bodyPr lIns="0" tIns="274320" bIns="0" anchor="t">
            <a:normAutofit/>
          </a:bodyPr>
          <a:lstStyle>
            <a:lvl1pPr marL="0" indent="0" algn="ctr">
              <a:spcBef>
                <a:spcPts val="600"/>
              </a:spcBef>
              <a:spcAft>
                <a:spcPts val="1800"/>
              </a:spcAft>
              <a:buNone/>
              <a:defRPr sz="2400">
                <a:solidFill>
                  <a:schemeClr val="tx2"/>
                </a:solidFill>
                <a:latin typeface="+mj-lt"/>
              </a:defRPr>
            </a:lvl1pPr>
            <a:lvl2pPr marL="201168" indent="0">
              <a:buNone/>
              <a:defRPr/>
            </a:lvl2pPr>
            <a:lvl3pPr marL="384048" indent="0">
              <a:buNone/>
              <a:defRPr/>
            </a:lvl3pPr>
            <a:lvl4pPr marL="566928" indent="0">
              <a:buNone/>
              <a:defRPr/>
            </a:lvl4pPr>
            <a:lvl5pPr marL="749808" indent="0">
              <a:buNone/>
              <a:defRPr/>
            </a:lvl5pPr>
          </a:lstStyle>
          <a:p>
            <a:r>
              <a:rPr lang="en-US" dirty="0"/>
              <a:t>Add Subtitle here</a:t>
            </a:r>
          </a:p>
        </p:txBody>
      </p:sp>
      <p:sp>
        <p:nvSpPr>
          <p:cNvPr id="17" name="Picture Placeholder 16">
            <a:extLst>
              <a:ext uri="{FF2B5EF4-FFF2-40B4-BE49-F238E27FC236}">
                <a16:creationId xmlns:a16="http://schemas.microsoft.com/office/drawing/2014/main" id="{87E0A2EC-564E-BDA2-2E74-CEA1D54B10C9}"/>
              </a:ext>
            </a:extLst>
          </p:cNvPr>
          <p:cNvSpPr>
            <a:spLocks noGrp="1"/>
          </p:cNvSpPr>
          <p:nvPr>
            <p:ph type="pic" sz="quarter" idx="23"/>
          </p:nvPr>
        </p:nvSpPr>
        <p:spPr>
          <a:xfrm>
            <a:off x="2239419" y="2833688"/>
            <a:ext cx="1005840" cy="914400"/>
          </a:xfrm>
        </p:spPr>
        <p:txBody>
          <a:bodyPr>
            <a:normAutofit/>
          </a:bodyPr>
          <a:lstStyle>
            <a:lvl1pPr algn="ctr">
              <a:defRPr sz="1400"/>
            </a:lvl1pPr>
          </a:lstStyle>
          <a:p>
            <a:endParaRPr lang="en-US" dirty="0"/>
          </a:p>
        </p:txBody>
      </p:sp>
      <p:sp>
        <p:nvSpPr>
          <p:cNvPr id="11" name="Text Placeholder 10">
            <a:extLst>
              <a:ext uri="{FF2B5EF4-FFF2-40B4-BE49-F238E27FC236}">
                <a16:creationId xmlns:a16="http://schemas.microsoft.com/office/drawing/2014/main" id="{96DA7890-E49A-5536-1939-2B9589558EF6}"/>
              </a:ext>
            </a:extLst>
          </p:cNvPr>
          <p:cNvSpPr>
            <a:spLocks noGrp="1"/>
          </p:cNvSpPr>
          <p:nvPr>
            <p:ph type="body" sz="quarter" idx="20" hasCustomPrompt="1"/>
          </p:nvPr>
        </p:nvSpPr>
        <p:spPr>
          <a:xfrm>
            <a:off x="1605817" y="3989405"/>
            <a:ext cx="2275880" cy="893763"/>
          </a:xfrm>
        </p:spPr>
        <p:txBody>
          <a:bodyPr>
            <a:noAutofit/>
          </a:bodyPr>
          <a:lstStyle>
            <a:lvl1pPr marL="0" indent="0" algn="ctr">
              <a:buNone/>
              <a:defRPr sz="1400"/>
            </a:lvl1pPr>
            <a:lvl2pPr marL="201168" indent="0">
              <a:buNone/>
              <a:defRPr sz="1200"/>
            </a:lvl2pPr>
            <a:lvl3pPr marL="384048" indent="0">
              <a:buNone/>
              <a:defRPr sz="1200"/>
            </a:lvl3pPr>
            <a:lvl4pPr marL="566928" indent="0">
              <a:buNone/>
              <a:defRPr sz="1200"/>
            </a:lvl4pPr>
            <a:lvl5pPr marL="749808" indent="0">
              <a:buNone/>
              <a:defRPr sz="1200"/>
            </a:lvl5pPr>
          </a:lstStyle>
          <a:p>
            <a:pPr lvl="0"/>
            <a:r>
              <a:rPr lang="en-US" dirty="0"/>
              <a:t>Click to add text</a:t>
            </a:r>
          </a:p>
        </p:txBody>
      </p:sp>
      <p:sp>
        <p:nvSpPr>
          <p:cNvPr id="8" name="Text Placeholder 12">
            <a:extLst>
              <a:ext uri="{FF2B5EF4-FFF2-40B4-BE49-F238E27FC236}">
                <a16:creationId xmlns:a16="http://schemas.microsoft.com/office/drawing/2014/main" id="{4A1E2517-8244-627B-E6B6-4EF4FEDCA10E}"/>
              </a:ext>
            </a:extLst>
          </p:cNvPr>
          <p:cNvSpPr>
            <a:spLocks noGrp="1"/>
          </p:cNvSpPr>
          <p:nvPr>
            <p:ph type="body" sz="quarter" idx="18" hasCustomPrompt="1"/>
          </p:nvPr>
        </p:nvSpPr>
        <p:spPr>
          <a:xfrm>
            <a:off x="4651092" y="1894376"/>
            <a:ext cx="2847975" cy="3390899"/>
          </a:xfrm>
          <a:prstGeom prst="roundRect">
            <a:avLst/>
          </a:prstGeom>
          <a:solidFill>
            <a:schemeClr val="accent1">
              <a:alpha val="10000"/>
            </a:schemeClr>
          </a:solidFill>
          <a:ln w="31750">
            <a:solidFill>
              <a:schemeClr val="accent1"/>
            </a:solidFill>
          </a:ln>
        </p:spPr>
        <p:txBody>
          <a:bodyPr lIns="0" tIns="274320" bIns="0" anchor="t">
            <a:normAutofit/>
          </a:bodyPr>
          <a:lstStyle>
            <a:lvl1pPr marL="0" indent="0" algn="ctr">
              <a:spcBef>
                <a:spcPts val="600"/>
              </a:spcBef>
              <a:spcAft>
                <a:spcPts val="1800"/>
              </a:spcAft>
              <a:buNone/>
              <a:defRPr sz="2400">
                <a:solidFill>
                  <a:schemeClr val="tx2"/>
                </a:solidFill>
                <a:latin typeface="+mj-lt"/>
              </a:defRPr>
            </a:lvl1pPr>
            <a:lvl2pPr marL="201168" indent="0">
              <a:buNone/>
              <a:defRPr/>
            </a:lvl2pPr>
            <a:lvl3pPr marL="384048" indent="0">
              <a:buNone/>
              <a:defRPr/>
            </a:lvl3pPr>
            <a:lvl4pPr marL="566928" indent="0">
              <a:buNone/>
              <a:defRPr/>
            </a:lvl4pPr>
            <a:lvl5pPr marL="749808" indent="0">
              <a:buNone/>
              <a:defRPr/>
            </a:lvl5pPr>
          </a:lstStyle>
          <a:p>
            <a:r>
              <a:rPr lang="en-US" dirty="0"/>
              <a:t>Add Subtitle here</a:t>
            </a:r>
          </a:p>
        </p:txBody>
      </p:sp>
      <p:sp>
        <p:nvSpPr>
          <p:cNvPr id="18" name="Picture Placeholder 16">
            <a:extLst>
              <a:ext uri="{FF2B5EF4-FFF2-40B4-BE49-F238E27FC236}">
                <a16:creationId xmlns:a16="http://schemas.microsoft.com/office/drawing/2014/main" id="{054FC79A-A756-FC67-CBF8-0078E8F8C1A3}"/>
              </a:ext>
            </a:extLst>
          </p:cNvPr>
          <p:cNvSpPr>
            <a:spLocks noGrp="1"/>
          </p:cNvSpPr>
          <p:nvPr>
            <p:ph type="pic" sz="quarter" idx="24"/>
          </p:nvPr>
        </p:nvSpPr>
        <p:spPr>
          <a:xfrm>
            <a:off x="5572159" y="2954840"/>
            <a:ext cx="1005840" cy="914400"/>
          </a:xfrm>
        </p:spPr>
        <p:txBody>
          <a:bodyPr>
            <a:normAutofit/>
          </a:bodyPr>
          <a:lstStyle>
            <a:lvl1pPr algn="ctr">
              <a:defRPr sz="1400"/>
            </a:lvl1pPr>
          </a:lstStyle>
          <a:p>
            <a:endParaRPr lang="en-US" dirty="0"/>
          </a:p>
        </p:txBody>
      </p:sp>
      <p:sp>
        <p:nvSpPr>
          <p:cNvPr id="12" name="Text Placeholder 10">
            <a:extLst>
              <a:ext uri="{FF2B5EF4-FFF2-40B4-BE49-F238E27FC236}">
                <a16:creationId xmlns:a16="http://schemas.microsoft.com/office/drawing/2014/main" id="{EBE00383-F339-E668-9399-D2DC9718C39D}"/>
              </a:ext>
            </a:extLst>
          </p:cNvPr>
          <p:cNvSpPr>
            <a:spLocks noGrp="1"/>
          </p:cNvSpPr>
          <p:nvPr>
            <p:ph type="body" sz="quarter" idx="21" hasCustomPrompt="1"/>
          </p:nvPr>
        </p:nvSpPr>
        <p:spPr>
          <a:xfrm>
            <a:off x="4938557" y="3989404"/>
            <a:ext cx="2275880" cy="893763"/>
          </a:xfrm>
        </p:spPr>
        <p:txBody>
          <a:bodyPr>
            <a:noAutofit/>
          </a:bodyPr>
          <a:lstStyle>
            <a:lvl1pPr marL="0" indent="0" algn="ctr">
              <a:buNone/>
              <a:defRPr sz="1400"/>
            </a:lvl1pPr>
            <a:lvl2pPr marL="201168" indent="0">
              <a:buNone/>
              <a:defRPr sz="1200"/>
            </a:lvl2pPr>
            <a:lvl3pPr marL="384048" indent="0">
              <a:buNone/>
              <a:defRPr sz="1200"/>
            </a:lvl3pPr>
            <a:lvl4pPr marL="566928" indent="0">
              <a:buNone/>
              <a:defRPr sz="1200"/>
            </a:lvl4pPr>
            <a:lvl5pPr marL="749808" indent="0">
              <a:buNone/>
              <a:defRPr sz="1200"/>
            </a:lvl5pPr>
          </a:lstStyle>
          <a:p>
            <a:pPr lvl="0"/>
            <a:r>
              <a:rPr lang="en-US" dirty="0"/>
              <a:t>Click to add text</a:t>
            </a:r>
          </a:p>
        </p:txBody>
      </p:sp>
      <p:sp>
        <p:nvSpPr>
          <p:cNvPr id="9" name="Text Placeholder 12">
            <a:extLst>
              <a:ext uri="{FF2B5EF4-FFF2-40B4-BE49-F238E27FC236}">
                <a16:creationId xmlns:a16="http://schemas.microsoft.com/office/drawing/2014/main" id="{71A788CA-392F-F29F-08CD-FBCB24BA793A}"/>
              </a:ext>
            </a:extLst>
          </p:cNvPr>
          <p:cNvSpPr>
            <a:spLocks noGrp="1"/>
          </p:cNvSpPr>
          <p:nvPr>
            <p:ph type="body" sz="quarter" idx="19" hasCustomPrompt="1"/>
          </p:nvPr>
        </p:nvSpPr>
        <p:spPr>
          <a:xfrm>
            <a:off x="7995403" y="1894376"/>
            <a:ext cx="2847975" cy="3390899"/>
          </a:xfrm>
          <a:prstGeom prst="roundRect">
            <a:avLst/>
          </a:prstGeom>
          <a:solidFill>
            <a:schemeClr val="accent1">
              <a:alpha val="10000"/>
            </a:schemeClr>
          </a:solidFill>
          <a:ln w="31750">
            <a:solidFill>
              <a:schemeClr val="accent1"/>
            </a:solidFill>
          </a:ln>
        </p:spPr>
        <p:txBody>
          <a:bodyPr lIns="0" tIns="274320" bIns="0" anchor="t">
            <a:normAutofit/>
          </a:bodyPr>
          <a:lstStyle>
            <a:lvl1pPr marL="0" indent="0" algn="ctr">
              <a:spcBef>
                <a:spcPts val="600"/>
              </a:spcBef>
              <a:spcAft>
                <a:spcPts val="1800"/>
              </a:spcAft>
              <a:buNone/>
              <a:defRPr sz="2400">
                <a:solidFill>
                  <a:schemeClr val="tx2"/>
                </a:solidFill>
                <a:latin typeface="+mj-lt"/>
              </a:defRPr>
            </a:lvl1pPr>
            <a:lvl2pPr marL="201168" indent="0">
              <a:buNone/>
              <a:defRPr/>
            </a:lvl2pPr>
            <a:lvl3pPr marL="384048" indent="0">
              <a:buNone/>
              <a:defRPr/>
            </a:lvl3pPr>
            <a:lvl4pPr marL="566928" indent="0">
              <a:buNone/>
              <a:defRPr/>
            </a:lvl4pPr>
            <a:lvl5pPr marL="749808" indent="0">
              <a:buNone/>
              <a:defRPr/>
            </a:lvl5pPr>
          </a:lstStyle>
          <a:p>
            <a:r>
              <a:rPr lang="en-US" dirty="0"/>
              <a:t>Add Subtitle here</a:t>
            </a:r>
          </a:p>
        </p:txBody>
      </p:sp>
      <p:sp>
        <p:nvSpPr>
          <p:cNvPr id="19" name="Picture Placeholder 16">
            <a:extLst>
              <a:ext uri="{FF2B5EF4-FFF2-40B4-BE49-F238E27FC236}">
                <a16:creationId xmlns:a16="http://schemas.microsoft.com/office/drawing/2014/main" id="{6E7FBECC-1456-B16C-B42F-61BAE986F27C}"/>
              </a:ext>
            </a:extLst>
          </p:cNvPr>
          <p:cNvSpPr>
            <a:spLocks noGrp="1"/>
          </p:cNvSpPr>
          <p:nvPr>
            <p:ph type="pic" sz="quarter" idx="25"/>
          </p:nvPr>
        </p:nvSpPr>
        <p:spPr>
          <a:xfrm>
            <a:off x="8916470" y="2833688"/>
            <a:ext cx="1005840" cy="914400"/>
          </a:xfrm>
        </p:spPr>
        <p:txBody>
          <a:bodyPr>
            <a:normAutofit/>
          </a:bodyPr>
          <a:lstStyle>
            <a:lvl1pPr algn="ctr">
              <a:defRPr sz="1400"/>
            </a:lvl1pPr>
          </a:lstStyle>
          <a:p>
            <a:endParaRPr lang="en-US" dirty="0"/>
          </a:p>
        </p:txBody>
      </p:sp>
      <p:sp>
        <p:nvSpPr>
          <p:cNvPr id="15" name="Text Placeholder 10">
            <a:extLst>
              <a:ext uri="{FF2B5EF4-FFF2-40B4-BE49-F238E27FC236}">
                <a16:creationId xmlns:a16="http://schemas.microsoft.com/office/drawing/2014/main" id="{984A0CD0-C9DF-C8B2-FEE6-05F2F0403245}"/>
              </a:ext>
            </a:extLst>
          </p:cNvPr>
          <p:cNvSpPr>
            <a:spLocks noGrp="1"/>
          </p:cNvSpPr>
          <p:nvPr>
            <p:ph type="body" sz="quarter" idx="22" hasCustomPrompt="1"/>
          </p:nvPr>
        </p:nvSpPr>
        <p:spPr>
          <a:xfrm>
            <a:off x="8282868" y="3989404"/>
            <a:ext cx="2275880" cy="893763"/>
          </a:xfrm>
        </p:spPr>
        <p:txBody>
          <a:bodyPr>
            <a:noAutofit/>
          </a:bodyPr>
          <a:lstStyle>
            <a:lvl1pPr marL="0" indent="0" algn="ctr">
              <a:buNone/>
              <a:defRPr sz="1400"/>
            </a:lvl1pPr>
            <a:lvl2pPr marL="201168" indent="0">
              <a:buNone/>
              <a:defRPr sz="1200"/>
            </a:lvl2pPr>
            <a:lvl3pPr marL="384048" indent="0">
              <a:buNone/>
              <a:defRPr sz="1200"/>
            </a:lvl3pPr>
            <a:lvl4pPr marL="566928" indent="0">
              <a:buNone/>
              <a:defRPr sz="1200"/>
            </a:lvl4pPr>
            <a:lvl5pPr marL="749808" indent="0">
              <a:buNone/>
              <a:defRPr sz="1200"/>
            </a:lvl5pPr>
          </a:lstStyle>
          <a:p>
            <a:pPr lvl="0"/>
            <a:r>
              <a:rPr lang="en-US" dirty="0"/>
              <a:t>Click to add text</a:t>
            </a:r>
          </a:p>
        </p:txBody>
      </p: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n-US"/>
              <a:t>CSP Training Module Name: Presentation Template Created by PR</a:t>
            </a:r>
            <a:endParaRPr lang="en-US" dirty="0"/>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tx1"/>
                </a:solidFill>
                <a:latin typeface="+mn-lt"/>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360012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mparison Dark">
    <p:bg>
      <p:bgPr>
        <a:solidFill>
          <a:schemeClr val="tx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8319A446-9DC9-77CB-F6E0-D5CC1C0C8D2A}"/>
              </a:ext>
              <a:ext uri="{C183D7F6-B498-43B3-948B-1728B52AA6E4}">
                <adec:decorative xmlns:adec="http://schemas.microsoft.com/office/drawing/2017/decorative" val="1"/>
              </a:ext>
            </a:extLst>
          </p:cNvPr>
          <p:cNvGrpSpPr/>
          <p:nvPr userDrawn="1"/>
        </p:nvGrpSpPr>
        <p:grpSpPr>
          <a:xfrm>
            <a:off x="8233290" y="0"/>
            <a:ext cx="2740011" cy="6850028"/>
            <a:chOff x="8233290" y="0"/>
            <a:chExt cx="2740011" cy="6850028"/>
          </a:xfrm>
        </p:grpSpPr>
        <p:pic>
          <p:nvPicPr>
            <p:cNvPr id="5" name="Graphic 4">
              <a:extLst>
                <a:ext uri="{FF2B5EF4-FFF2-40B4-BE49-F238E27FC236}">
                  <a16:creationId xmlns:a16="http://schemas.microsoft.com/office/drawing/2014/main" id="{E51D0537-C777-0B20-2AE3-6DD522E242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33290" y="0"/>
              <a:ext cx="2740011" cy="6850028"/>
            </a:xfrm>
            <a:prstGeom prst="rect">
              <a:avLst/>
            </a:prstGeom>
          </p:spPr>
        </p:pic>
        <p:pic>
          <p:nvPicPr>
            <p:cNvPr id="6" name="Graphic 5">
              <a:extLst>
                <a:ext uri="{FF2B5EF4-FFF2-40B4-BE49-F238E27FC236}">
                  <a16:creationId xmlns:a16="http://schemas.microsoft.com/office/drawing/2014/main" id="{64F46914-ADE7-0BE9-0C39-280FE8F3B9C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001841" y="4372451"/>
              <a:ext cx="878334" cy="1705001"/>
            </a:xfrm>
            <a:prstGeom prst="rect">
              <a:avLst/>
            </a:prstGeom>
          </p:spPr>
        </p:pic>
      </p:grpSp>
      <p:sp>
        <p:nvSpPr>
          <p:cNvPr id="3" name="Title 2">
            <a:extLst>
              <a:ext uri="{FF2B5EF4-FFF2-40B4-BE49-F238E27FC236}">
                <a16:creationId xmlns:a16="http://schemas.microsoft.com/office/drawing/2014/main" id="{30CF8376-A762-054E-EA3C-FF9430AD98E5}"/>
              </a:ext>
            </a:extLst>
          </p:cNvPr>
          <p:cNvSpPr>
            <a:spLocks noGrp="1"/>
          </p:cNvSpPr>
          <p:nvPr>
            <p:ph type="title" hasCustomPrompt="1"/>
          </p:nvPr>
        </p:nvSpPr>
        <p:spPr>
          <a:xfrm>
            <a:off x="409099" y="286603"/>
            <a:ext cx="11373803" cy="1450757"/>
          </a:xfrm>
        </p:spPr>
        <p:txBody>
          <a:bodyPr anchor="ctr">
            <a:normAutofit/>
          </a:bodyPr>
          <a:lstStyle>
            <a:lvl1pPr algn="ctr">
              <a:defRPr sz="3600">
                <a:solidFill>
                  <a:schemeClr val="bg1"/>
                </a:solidFill>
              </a:defRPr>
            </a:lvl1pPr>
          </a:lstStyle>
          <a:p>
            <a:r>
              <a:rPr lang="en-US" dirty="0"/>
              <a:t>Add title here</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318352" y="1894376"/>
            <a:ext cx="2847975" cy="3390899"/>
          </a:xfrm>
          <a:prstGeom prst="roundRect">
            <a:avLst/>
          </a:prstGeom>
          <a:solidFill>
            <a:schemeClr val="tx1"/>
          </a:solidFill>
          <a:ln w="31750">
            <a:solidFill>
              <a:schemeClr val="accent1"/>
            </a:solidFill>
          </a:ln>
        </p:spPr>
        <p:txBody>
          <a:bodyPr lIns="0" tIns="274320" bIns="0" anchor="t">
            <a:normAutofit/>
          </a:bodyPr>
          <a:lstStyle>
            <a:lvl1pPr marL="0" indent="0" algn="ctr">
              <a:spcBef>
                <a:spcPts val="600"/>
              </a:spcBef>
              <a:spcAft>
                <a:spcPts val="1800"/>
              </a:spcAft>
              <a:buNone/>
              <a:defRPr sz="2400">
                <a:solidFill>
                  <a:schemeClr val="accent1"/>
                </a:solidFill>
                <a:latin typeface="+mj-lt"/>
              </a:defRPr>
            </a:lvl1pPr>
            <a:lvl2pPr marL="201168" indent="0">
              <a:buNone/>
              <a:defRPr/>
            </a:lvl2pPr>
            <a:lvl3pPr marL="384048" indent="0">
              <a:buNone/>
              <a:defRPr/>
            </a:lvl3pPr>
            <a:lvl4pPr marL="566928" indent="0">
              <a:buNone/>
              <a:defRPr/>
            </a:lvl4pPr>
            <a:lvl5pPr marL="749808" indent="0">
              <a:buNone/>
              <a:defRPr/>
            </a:lvl5pPr>
          </a:lstStyle>
          <a:p>
            <a:r>
              <a:rPr lang="en-US" dirty="0"/>
              <a:t>Add Subtitle here</a:t>
            </a:r>
          </a:p>
        </p:txBody>
      </p:sp>
      <p:sp>
        <p:nvSpPr>
          <p:cNvPr id="17" name="Picture Placeholder 16">
            <a:extLst>
              <a:ext uri="{FF2B5EF4-FFF2-40B4-BE49-F238E27FC236}">
                <a16:creationId xmlns:a16="http://schemas.microsoft.com/office/drawing/2014/main" id="{87E0A2EC-564E-BDA2-2E74-CEA1D54B10C9}"/>
              </a:ext>
            </a:extLst>
          </p:cNvPr>
          <p:cNvSpPr>
            <a:spLocks noGrp="1"/>
          </p:cNvSpPr>
          <p:nvPr>
            <p:ph type="pic" sz="quarter" idx="23"/>
          </p:nvPr>
        </p:nvSpPr>
        <p:spPr>
          <a:xfrm>
            <a:off x="2239419" y="2833688"/>
            <a:ext cx="1005840" cy="914400"/>
          </a:xfrm>
        </p:spPr>
        <p:txBody>
          <a:bodyPr>
            <a:normAutofit/>
          </a:bodyPr>
          <a:lstStyle>
            <a:lvl1pPr algn="ctr">
              <a:defRPr sz="1400"/>
            </a:lvl1pPr>
          </a:lstStyle>
          <a:p>
            <a:endParaRPr lang="en-US" dirty="0"/>
          </a:p>
        </p:txBody>
      </p:sp>
      <p:sp>
        <p:nvSpPr>
          <p:cNvPr id="11" name="Text Placeholder 10">
            <a:extLst>
              <a:ext uri="{FF2B5EF4-FFF2-40B4-BE49-F238E27FC236}">
                <a16:creationId xmlns:a16="http://schemas.microsoft.com/office/drawing/2014/main" id="{96DA7890-E49A-5536-1939-2B9589558EF6}"/>
              </a:ext>
            </a:extLst>
          </p:cNvPr>
          <p:cNvSpPr>
            <a:spLocks noGrp="1"/>
          </p:cNvSpPr>
          <p:nvPr>
            <p:ph type="body" sz="quarter" idx="20" hasCustomPrompt="1"/>
          </p:nvPr>
        </p:nvSpPr>
        <p:spPr>
          <a:xfrm>
            <a:off x="1605817" y="3989405"/>
            <a:ext cx="2275880" cy="893763"/>
          </a:xfrm>
        </p:spPr>
        <p:txBody>
          <a:bodyPr>
            <a:noAutofit/>
          </a:bodyPr>
          <a:lstStyle>
            <a:lvl1pPr marL="0" indent="0" algn="ctr">
              <a:buNone/>
              <a:defRPr sz="1400">
                <a:solidFill>
                  <a:schemeClr val="bg1"/>
                </a:solidFill>
              </a:defRPr>
            </a:lvl1pPr>
            <a:lvl2pPr marL="201168" indent="0">
              <a:buNone/>
              <a:defRPr sz="1200"/>
            </a:lvl2pPr>
            <a:lvl3pPr marL="384048" indent="0">
              <a:buNone/>
              <a:defRPr sz="1200"/>
            </a:lvl3pPr>
            <a:lvl4pPr marL="566928" indent="0">
              <a:buNone/>
              <a:defRPr sz="1200"/>
            </a:lvl4pPr>
            <a:lvl5pPr marL="749808" indent="0">
              <a:buNone/>
              <a:defRPr sz="1200"/>
            </a:lvl5pPr>
          </a:lstStyle>
          <a:p>
            <a:pPr lvl="0"/>
            <a:r>
              <a:rPr lang="en-US" dirty="0"/>
              <a:t>Click to add text</a:t>
            </a:r>
          </a:p>
        </p:txBody>
      </p:sp>
      <p:sp>
        <p:nvSpPr>
          <p:cNvPr id="8" name="Text Placeholder 12">
            <a:extLst>
              <a:ext uri="{FF2B5EF4-FFF2-40B4-BE49-F238E27FC236}">
                <a16:creationId xmlns:a16="http://schemas.microsoft.com/office/drawing/2014/main" id="{4A1E2517-8244-627B-E6B6-4EF4FEDCA10E}"/>
              </a:ext>
            </a:extLst>
          </p:cNvPr>
          <p:cNvSpPr>
            <a:spLocks noGrp="1"/>
          </p:cNvSpPr>
          <p:nvPr>
            <p:ph type="body" sz="quarter" idx="18" hasCustomPrompt="1"/>
          </p:nvPr>
        </p:nvSpPr>
        <p:spPr>
          <a:xfrm>
            <a:off x="4651092" y="1894376"/>
            <a:ext cx="2847975" cy="3390899"/>
          </a:xfrm>
          <a:prstGeom prst="roundRect">
            <a:avLst/>
          </a:prstGeom>
          <a:solidFill>
            <a:schemeClr val="tx1"/>
          </a:solidFill>
          <a:ln w="31750">
            <a:solidFill>
              <a:schemeClr val="accent1"/>
            </a:solidFill>
          </a:ln>
        </p:spPr>
        <p:txBody>
          <a:bodyPr lIns="0" tIns="274320" bIns="0" anchor="t">
            <a:normAutofit/>
          </a:bodyPr>
          <a:lstStyle>
            <a:lvl1pPr marL="0" indent="0" algn="ctr">
              <a:spcBef>
                <a:spcPts val="600"/>
              </a:spcBef>
              <a:spcAft>
                <a:spcPts val="1800"/>
              </a:spcAft>
              <a:buNone/>
              <a:defRPr sz="2400">
                <a:solidFill>
                  <a:schemeClr val="accent1"/>
                </a:solidFill>
                <a:latin typeface="+mj-lt"/>
              </a:defRPr>
            </a:lvl1pPr>
            <a:lvl2pPr marL="201168" indent="0">
              <a:buNone/>
              <a:defRPr/>
            </a:lvl2pPr>
            <a:lvl3pPr marL="384048" indent="0">
              <a:buNone/>
              <a:defRPr/>
            </a:lvl3pPr>
            <a:lvl4pPr marL="566928" indent="0">
              <a:buNone/>
              <a:defRPr/>
            </a:lvl4pPr>
            <a:lvl5pPr marL="749808" indent="0">
              <a:buNone/>
              <a:defRPr/>
            </a:lvl5pPr>
          </a:lstStyle>
          <a:p>
            <a:r>
              <a:rPr lang="en-US" dirty="0"/>
              <a:t>Add Subtitle here</a:t>
            </a:r>
          </a:p>
        </p:txBody>
      </p:sp>
      <p:sp>
        <p:nvSpPr>
          <p:cNvPr id="18" name="Picture Placeholder 16">
            <a:extLst>
              <a:ext uri="{FF2B5EF4-FFF2-40B4-BE49-F238E27FC236}">
                <a16:creationId xmlns:a16="http://schemas.microsoft.com/office/drawing/2014/main" id="{054FC79A-A756-FC67-CBF8-0078E8F8C1A3}"/>
              </a:ext>
            </a:extLst>
          </p:cNvPr>
          <p:cNvSpPr>
            <a:spLocks noGrp="1"/>
          </p:cNvSpPr>
          <p:nvPr>
            <p:ph type="pic" sz="quarter" idx="24"/>
          </p:nvPr>
        </p:nvSpPr>
        <p:spPr>
          <a:xfrm>
            <a:off x="5572159" y="2954840"/>
            <a:ext cx="1005840" cy="914400"/>
          </a:xfrm>
        </p:spPr>
        <p:txBody>
          <a:bodyPr>
            <a:normAutofit/>
          </a:bodyPr>
          <a:lstStyle>
            <a:lvl1pPr algn="ctr">
              <a:defRPr sz="1400"/>
            </a:lvl1pPr>
          </a:lstStyle>
          <a:p>
            <a:endParaRPr lang="en-US" dirty="0"/>
          </a:p>
        </p:txBody>
      </p:sp>
      <p:sp>
        <p:nvSpPr>
          <p:cNvPr id="12" name="Text Placeholder 10">
            <a:extLst>
              <a:ext uri="{FF2B5EF4-FFF2-40B4-BE49-F238E27FC236}">
                <a16:creationId xmlns:a16="http://schemas.microsoft.com/office/drawing/2014/main" id="{EBE00383-F339-E668-9399-D2DC9718C39D}"/>
              </a:ext>
            </a:extLst>
          </p:cNvPr>
          <p:cNvSpPr>
            <a:spLocks noGrp="1"/>
          </p:cNvSpPr>
          <p:nvPr>
            <p:ph type="body" sz="quarter" idx="21" hasCustomPrompt="1"/>
          </p:nvPr>
        </p:nvSpPr>
        <p:spPr>
          <a:xfrm>
            <a:off x="4938557" y="3989404"/>
            <a:ext cx="2275880" cy="893763"/>
          </a:xfrm>
        </p:spPr>
        <p:txBody>
          <a:bodyPr>
            <a:noAutofit/>
          </a:bodyPr>
          <a:lstStyle>
            <a:lvl1pPr marL="0" indent="0" algn="ctr">
              <a:buNone/>
              <a:defRPr sz="1400">
                <a:solidFill>
                  <a:schemeClr val="bg1"/>
                </a:solidFill>
              </a:defRPr>
            </a:lvl1pPr>
            <a:lvl2pPr marL="201168" indent="0">
              <a:buNone/>
              <a:defRPr sz="1200"/>
            </a:lvl2pPr>
            <a:lvl3pPr marL="384048" indent="0">
              <a:buNone/>
              <a:defRPr sz="1200"/>
            </a:lvl3pPr>
            <a:lvl4pPr marL="566928" indent="0">
              <a:buNone/>
              <a:defRPr sz="1200"/>
            </a:lvl4pPr>
            <a:lvl5pPr marL="749808" indent="0">
              <a:buNone/>
              <a:defRPr sz="1200"/>
            </a:lvl5pPr>
          </a:lstStyle>
          <a:p>
            <a:pPr lvl="0"/>
            <a:r>
              <a:rPr lang="en-US" dirty="0"/>
              <a:t>Click to add text</a:t>
            </a:r>
          </a:p>
        </p:txBody>
      </p:sp>
      <p:sp>
        <p:nvSpPr>
          <p:cNvPr id="9" name="Text Placeholder 12">
            <a:extLst>
              <a:ext uri="{FF2B5EF4-FFF2-40B4-BE49-F238E27FC236}">
                <a16:creationId xmlns:a16="http://schemas.microsoft.com/office/drawing/2014/main" id="{71A788CA-392F-F29F-08CD-FBCB24BA793A}"/>
              </a:ext>
            </a:extLst>
          </p:cNvPr>
          <p:cNvSpPr>
            <a:spLocks noGrp="1"/>
          </p:cNvSpPr>
          <p:nvPr>
            <p:ph type="body" sz="quarter" idx="19" hasCustomPrompt="1"/>
          </p:nvPr>
        </p:nvSpPr>
        <p:spPr>
          <a:xfrm>
            <a:off x="7995403" y="1894376"/>
            <a:ext cx="2847975" cy="3390899"/>
          </a:xfrm>
          <a:prstGeom prst="roundRect">
            <a:avLst/>
          </a:prstGeom>
          <a:solidFill>
            <a:schemeClr val="tx1"/>
          </a:solidFill>
          <a:ln w="31750">
            <a:solidFill>
              <a:schemeClr val="accent1"/>
            </a:solidFill>
          </a:ln>
        </p:spPr>
        <p:txBody>
          <a:bodyPr lIns="0" tIns="274320" bIns="0" anchor="t">
            <a:normAutofit/>
          </a:bodyPr>
          <a:lstStyle>
            <a:lvl1pPr marL="0" indent="0" algn="ctr">
              <a:spcBef>
                <a:spcPts val="600"/>
              </a:spcBef>
              <a:spcAft>
                <a:spcPts val="1800"/>
              </a:spcAft>
              <a:buNone/>
              <a:defRPr sz="2400">
                <a:solidFill>
                  <a:schemeClr val="accent1"/>
                </a:solidFill>
                <a:latin typeface="+mj-lt"/>
              </a:defRPr>
            </a:lvl1pPr>
            <a:lvl2pPr marL="201168" indent="0">
              <a:buNone/>
              <a:defRPr/>
            </a:lvl2pPr>
            <a:lvl3pPr marL="384048" indent="0">
              <a:buNone/>
              <a:defRPr/>
            </a:lvl3pPr>
            <a:lvl4pPr marL="566928" indent="0">
              <a:buNone/>
              <a:defRPr/>
            </a:lvl4pPr>
            <a:lvl5pPr marL="749808" indent="0">
              <a:buNone/>
              <a:defRPr/>
            </a:lvl5pPr>
          </a:lstStyle>
          <a:p>
            <a:r>
              <a:rPr lang="en-US" dirty="0"/>
              <a:t>Add Subtitle here</a:t>
            </a:r>
          </a:p>
        </p:txBody>
      </p:sp>
      <p:sp>
        <p:nvSpPr>
          <p:cNvPr id="19" name="Picture Placeholder 16">
            <a:extLst>
              <a:ext uri="{FF2B5EF4-FFF2-40B4-BE49-F238E27FC236}">
                <a16:creationId xmlns:a16="http://schemas.microsoft.com/office/drawing/2014/main" id="{6E7FBECC-1456-B16C-B42F-61BAE986F27C}"/>
              </a:ext>
            </a:extLst>
          </p:cNvPr>
          <p:cNvSpPr>
            <a:spLocks noGrp="1"/>
          </p:cNvSpPr>
          <p:nvPr>
            <p:ph type="pic" sz="quarter" idx="25"/>
          </p:nvPr>
        </p:nvSpPr>
        <p:spPr>
          <a:xfrm>
            <a:off x="8916470" y="2833688"/>
            <a:ext cx="1005840" cy="914400"/>
          </a:xfrm>
        </p:spPr>
        <p:txBody>
          <a:bodyPr>
            <a:normAutofit/>
          </a:bodyPr>
          <a:lstStyle>
            <a:lvl1pPr algn="ctr">
              <a:defRPr sz="1400"/>
            </a:lvl1pPr>
          </a:lstStyle>
          <a:p>
            <a:endParaRPr lang="en-US" dirty="0"/>
          </a:p>
        </p:txBody>
      </p:sp>
      <p:sp>
        <p:nvSpPr>
          <p:cNvPr id="15" name="Text Placeholder 10">
            <a:extLst>
              <a:ext uri="{FF2B5EF4-FFF2-40B4-BE49-F238E27FC236}">
                <a16:creationId xmlns:a16="http://schemas.microsoft.com/office/drawing/2014/main" id="{984A0CD0-C9DF-C8B2-FEE6-05F2F0403245}"/>
              </a:ext>
            </a:extLst>
          </p:cNvPr>
          <p:cNvSpPr>
            <a:spLocks noGrp="1"/>
          </p:cNvSpPr>
          <p:nvPr>
            <p:ph type="body" sz="quarter" idx="22" hasCustomPrompt="1"/>
          </p:nvPr>
        </p:nvSpPr>
        <p:spPr>
          <a:xfrm>
            <a:off x="8282868" y="3989404"/>
            <a:ext cx="2275880" cy="893763"/>
          </a:xfrm>
        </p:spPr>
        <p:txBody>
          <a:bodyPr>
            <a:noAutofit/>
          </a:bodyPr>
          <a:lstStyle>
            <a:lvl1pPr marL="0" indent="0" algn="ctr">
              <a:buNone/>
              <a:defRPr sz="1400">
                <a:solidFill>
                  <a:schemeClr val="bg1"/>
                </a:solidFill>
              </a:defRPr>
            </a:lvl1pPr>
            <a:lvl2pPr marL="201168" indent="0">
              <a:buNone/>
              <a:defRPr sz="1200"/>
            </a:lvl2pPr>
            <a:lvl3pPr marL="384048" indent="0">
              <a:buNone/>
              <a:defRPr sz="1200"/>
            </a:lvl3pPr>
            <a:lvl4pPr marL="566928" indent="0">
              <a:buNone/>
              <a:defRPr sz="1200"/>
            </a:lvl4pPr>
            <a:lvl5pPr marL="749808" indent="0">
              <a:buNone/>
              <a:defRPr sz="1200"/>
            </a:lvl5pPr>
          </a:lstStyle>
          <a:p>
            <a:pPr lvl="0"/>
            <a:r>
              <a:rPr lang="en-US" dirty="0"/>
              <a:t>Click to add text</a:t>
            </a:r>
          </a:p>
        </p:txBody>
      </p: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bg1"/>
                </a:solidFill>
                <a:latin typeface="+mn-lt"/>
              </a:defRPr>
            </a:lvl1pPr>
          </a:lstStyle>
          <a:p>
            <a:r>
              <a:rPr lang="en-US"/>
              <a:t>CSP Training Module Name: Presentation Template Created by PR</a:t>
            </a:r>
            <a:endParaRPr lang="en-US" dirty="0"/>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72417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esson Summar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599788" y="353962"/>
            <a:ext cx="4786877" cy="983225"/>
          </a:xfrm>
        </p:spPr>
        <p:txBody>
          <a:bodyPr anchor="b">
            <a:normAutofit/>
          </a:bodyPr>
          <a:lstStyle>
            <a:lvl1pPr algn="l">
              <a:lnSpc>
                <a:spcPct val="90000"/>
              </a:lnSpc>
              <a:defRPr sz="3600" spc="100" baseline="0">
                <a:solidFill>
                  <a:schemeClr val="bg1"/>
                </a:solidFill>
              </a:defRPr>
            </a:lvl1pPr>
          </a:lstStyle>
          <a:p>
            <a:r>
              <a:rPr lang="en-US" dirty="0"/>
              <a:t>Add title here</a:t>
            </a:r>
          </a:p>
        </p:txBody>
      </p:sp>
      <p:sp>
        <p:nvSpPr>
          <p:cNvPr id="3" name="Subtitle 2"/>
          <p:cNvSpPr>
            <a:spLocks noGrp="1"/>
          </p:cNvSpPr>
          <p:nvPr>
            <p:ph type="subTitle" idx="1" hasCustomPrompt="1"/>
          </p:nvPr>
        </p:nvSpPr>
        <p:spPr>
          <a:xfrm>
            <a:off x="6599788" y="1517074"/>
            <a:ext cx="4786877" cy="763899"/>
          </a:xfrm>
        </p:spPr>
        <p:txBody>
          <a:bodyPr lIns="91440" tIns="91440" rIns="91440" bIns="0">
            <a:normAutofit/>
          </a:bodyPr>
          <a:lstStyle>
            <a:lvl1pPr marL="0" indent="0" algn="l">
              <a:spcBef>
                <a:spcPts val="0"/>
              </a:spcBef>
              <a:spcAft>
                <a:spcPts val="0"/>
              </a:spcAft>
              <a:buNone/>
              <a:defRPr sz="2400" cap="none" spc="0" baseline="0">
                <a:solidFill>
                  <a:schemeClr val="accent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Add Subtitle here</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a:off x="0" y="-2235"/>
            <a:ext cx="5840730" cy="6862275"/>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40730" h="6887937">
                <a:moveTo>
                  <a:pt x="0" y="0"/>
                </a:moveTo>
                <a:lnTo>
                  <a:pt x="5840730" y="0"/>
                </a:lnTo>
                <a:lnTo>
                  <a:pt x="5090160" y="2775915"/>
                </a:lnTo>
                <a:cubicBezTo>
                  <a:pt x="5057140" y="2883865"/>
                  <a:pt x="5020310" y="2976575"/>
                  <a:pt x="4853940" y="2962605"/>
                </a:cubicBezTo>
                <a:cubicBezTo>
                  <a:pt x="4668520" y="2845765"/>
                  <a:pt x="4761230" y="2747975"/>
                  <a:pt x="4754880" y="2692095"/>
                </a:cubicBezTo>
                <a:cubicBezTo>
                  <a:pt x="4845050" y="2355545"/>
                  <a:pt x="4904740" y="2121865"/>
                  <a:pt x="4979670" y="1846275"/>
                </a:cubicBezTo>
                <a:cubicBezTo>
                  <a:pt x="5021580" y="1687525"/>
                  <a:pt x="4996180" y="1615135"/>
                  <a:pt x="4872990" y="1571955"/>
                </a:cubicBezTo>
                <a:cubicBezTo>
                  <a:pt x="4738370" y="1563065"/>
                  <a:pt x="4699000" y="1597355"/>
                  <a:pt x="4655820" y="1770075"/>
                </a:cubicBezTo>
                <a:cubicBezTo>
                  <a:pt x="4671060" y="1858975"/>
                  <a:pt x="3878580" y="4599635"/>
                  <a:pt x="3893820" y="4688535"/>
                </a:cubicBezTo>
                <a:cubicBezTo>
                  <a:pt x="3858895" y="4824425"/>
                  <a:pt x="3925570" y="4880305"/>
                  <a:pt x="3992880" y="4905705"/>
                </a:cubicBezTo>
                <a:cubicBezTo>
                  <a:pt x="4102100" y="4904435"/>
                  <a:pt x="4158615" y="4917135"/>
                  <a:pt x="4213860" y="4757115"/>
                </a:cubicBezTo>
                <a:lnTo>
                  <a:pt x="4457700" y="3842715"/>
                </a:lnTo>
                <a:cubicBezTo>
                  <a:pt x="4481830" y="3756355"/>
                  <a:pt x="4555490" y="3692855"/>
                  <a:pt x="4686300" y="3713175"/>
                </a:cubicBezTo>
                <a:cubicBezTo>
                  <a:pt x="4829810" y="3791915"/>
                  <a:pt x="4782820" y="3882085"/>
                  <a:pt x="4785360" y="3926535"/>
                </a:cubicBezTo>
                <a:lnTo>
                  <a:pt x="4028621" y="6887937"/>
                </a:lnTo>
                <a:lnTo>
                  <a:pt x="0" y="6877051"/>
                </a:lnTo>
                <a:lnTo>
                  <a:pt x="0" y="0"/>
                </a:lnTo>
                <a:close/>
              </a:path>
            </a:pathLst>
          </a:custGeom>
          <a:solidFill>
            <a:schemeClr val="bg2"/>
          </a:solidFill>
          <a:ln>
            <a:noFill/>
          </a:ln>
        </p:spPr>
        <p:txBody>
          <a:bodyPr anchor="ctr"/>
          <a:lstStyle>
            <a:lvl1pPr algn="ctr">
              <a:defRPr baseline="-25000"/>
            </a:lvl1pPr>
          </a:lstStyle>
          <a:p>
            <a:endParaRPr lang="en-US" dirty="0"/>
          </a:p>
        </p:txBody>
      </p:sp>
      <p:sp>
        <p:nvSpPr>
          <p:cNvPr id="7" name="Text Placeholder 6">
            <a:extLst>
              <a:ext uri="{FF2B5EF4-FFF2-40B4-BE49-F238E27FC236}">
                <a16:creationId xmlns:a16="http://schemas.microsoft.com/office/drawing/2014/main" id="{E1A56017-320A-546E-A749-7145642CB967}"/>
              </a:ext>
            </a:extLst>
          </p:cNvPr>
          <p:cNvSpPr>
            <a:spLocks noGrp="1"/>
          </p:cNvSpPr>
          <p:nvPr>
            <p:ph type="body" sz="quarter" idx="12" hasCustomPrompt="1"/>
          </p:nvPr>
        </p:nvSpPr>
        <p:spPr>
          <a:xfrm>
            <a:off x="6599788" y="2341261"/>
            <a:ext cx="4796710" cy="401939"/>
          </a:xfrm>
        </p:spPr>
        <p:txBody>
          <a:bodyPr lIns="91440" tIns="0" anchor="b">
            <a:normAutofit/>
          </a:bodyPr>
          <a:lstStyle>
            <a:lvl1pPr marL="0" indent="0">
              <a:spcAft>
                <a:spcPts val="600"/>
              </a:spcAft>
              <a:buFont typeface="Courier New" panose="02070309020205020404" pitchFamily="49" charset="0"/>
              <a:buNone/>
              <a:defRPr sz="2000">
                <a:solidFill>
                  <a:schemeClr val="accent1"/>
                </a:solidFill>
              </a:defRPr>
            </a:lvl1pPr>
            <a:lvl2pPr marL="274320" indent="-274320">
              <a:buFont typeface="Courier New" panose="02070309020205020404" pitchFamily="49" charset="0"/>
              <a:buChar char="o"/>
              <a:defRPr sz="1200">
                <a:solidFill>
                  <a:schemeClr val="bg1"/>
                </a:solidFill>
              </a:defRPr>
            </a:lvl2pPr>
            <a:lvl3pPr marL="274320" indent="-274320">
              <a:buFont typeface="Courier New" panose="02070309020205020404" pitchFamily="49" charset="0"/>
              <a:buChar char="o"/>
              <a:defRPr sz="1050">
                <a:solidFill>
                  <a:schemeClr val="bg1"/>
                </a:solidFill>
              </a:defRPr>
            </a:lvl3pPr>
            <a:lvl4pPr marL="274320" indent="-274320">
              <a:buFont typeface="Courier New" panose="02070309020205020404" pitchFamily="49" charset="0"/>
              <a:buChar char="o"/>
              <a:defRPr sz="1050">
                <a:solidFill>
                  <a:schemeClr val="bg1"/>
                </a:solidFill>
              </a:defRPr>
            </a:lvl4pPr>
            <a:lvl5pPr marL="274320" indent="-274320">
              <a:buFont typeface="Courier New" panose="02070309020205020404" pitchFamily="49" charset="0"/>
              <a:buChar char="o"/>
              <a:defRPr sz="1050">
                <a:solidFill>
                  <a:schemeClr val="bg1"/>
                </a:solidFill>
              </a:defRPr>
            </a:lvl5pPr>
          </a:lstStyle>
          <a:p>
            <a:pPr lvl="0"/>
            <a:r>
              <a:rPr lang="en-US" dirty="0"/>
              <a:t>Click to add text</a:t>
            </a:r>
          </a:p>
        </p:txBody>
      </p:sp>
      <p:sp>
        <p:nvSpPr>
          <p:cNvPr id="11" name="Text Placeholder 10">
            <a:extLst>
              <a:ext uri="{FF2B5EF4-FFF2-40B4-BE49-F238E27FC236}">
                <a16:creationId xmlns:a16="http://schemas.microsoft.com/office/drawing/2014/main" id="{A9BC9EC3-C68A-CC9E-C220-8D585A8B43A0}"/>
              </a:ext>
            </a:extLst>
          </p:cNvPr>
          <p:cNvSpPr>
            <a:spLocks noGrp="1"/>
          </p:cNvSpPr>
          <p:nvPr>
            <p:ph type="body" sz="quarter" idx="15" hasCustomPrompt="1"/>
          </p:nvPr>
        </p:nvSpPr>
        <p:spPr>
          <a:xfrm>
            <a:off x="6599789" y="2753247"/>
            <a:ext cx="3852296" cy="817345"/>
          </a:xfrm>
        </p:spPr>
        <p:txBody>
          <a:bodyPr lIns="91440">
            <a:noAutofit/>
          </a:bodyPr>
          <a:lstStyle>
            <a:lvl1pPr marL="0" indent="0">
              <a:buNone/>
              <a:defRPr sz="1400">
                <a:solidFill>
                  <a:schemeClr val="bg1"/>
                </a:solidFill>
              </a:defRPr>
            </a:lvl1pPr>
            <a:lvl2pPr marL="201168" indent="0">
              <a:buNone/>
              <a:defRPr sz="1200">
                <a:solidFill>
                  <a:schemeClr val="bg1"/>
                </a:solidFill>
              </a:defRPr>
            </a:lvl2pPr>
            <a:lvl3pPr marL="384048" indent="0">
              <a:buNone/>
              <a:defRPr sz="1200">
                <a:solidFill>
                  <a:schemeClr val="bg1"/>
                </a:solidFill>
              </a:defRPr>
            </a:lvl3pPr>
            <a:lvl4pPr marL="566928" indent="0">
              <a:buNone/>
              <a:defRPr sz="1200">
                <a:solidFill>
                  <a:schemeClr val="bg1"/>
                </a:solidFill>
              </a:defRPr>
            </a:lvl4pPr>
            <a:lvl5pPr marL="749808" indent="0">
              <a:buNone/>
              <a:defRPr sz="1200">
                <a:solidFill>
                  <a:schemeClr val="bg1"/>
                </a:solidFill>
              </a:defRPr>
            </a:lvl5pPr>
          </a:lstStyle>
          <a:p>
            <a:pPr lvl="0"/>
            <a:r>
              <a:rPr lang="en-US" dirty="0"/>
              <a:t>Click to add text</a:t>
            </a:r>
          </a:p>
        </p:txBody>
      </p:sp>
      <p:pic>
        <p:nvPicPr>
          <p:cNvPr id="9" name="Graphic 8">
            <a:extLst>
              <a:ext uri="{FF2B5EF4-FFF2-40B4-BE49-F238E27FC236}">
                <a16:creationId xmlns:a16="http://schemas.microsoft.com/office/drawing/2014/main" id="{546FE873-5DC1-BDE4-557B-F1869503367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4426666" y="5060315"/>
            <a:ext cx="927943" cy="1801301"/>
          </a:xfrm>
          <a:prstGeom prst="rect">
            <a:avLst/>
          </a:prstGeom>
        </p:spPr>
      </p:pic>
      <p:sp>
        <p:nvSpPr>
          <p:cNvPr id="6" name="Text Placeholder 6">
            <a:extLst>
              <a:ext uri="{FF2B5EF4-FFF2-40B4-BE49-F238E27FC236}">
                <a16:creationId xmlns:a16="http://schemas.microsoft.com/office/drawing/2014/main" id="{DE3FA6A1-74D7-3926-C0BF-FECA6C0B0338}"/>
              </a:ext>
            </a:extLst>
          </p:cNvPr>
          <p:cNvSpPr>
            <a:spLocks noGrp="1"/>
          </p:cNvSpPr>
          <p:nvPr>
            <p:ph type="body" sz="quarter" idx="13" hasCustomPrompt="1"/>
          </p:nvPr>
        </p:nvSpPr>
        <p:spPr>
          <a:xfrm>
            <a:off x="6599788" y="3563285"/>
            <a:ext cx="4796710" cy="401939"/>
          </a:xfrm>
        </p:spPr>
        <p:txBody>
          <a:bodyPr lIns="91440" tIns="0" anchor="b">
            <a:normAutofit/>
          </a:bodyPr>
          <a:lstStyle>
            <a:lvl1pPr marL="0" indent="0">
              <a:spcAft>
                <a:spcPts val="600"/>
              </a:spcAft>
              <a:buFont typeface="Courier New" panose="02070309020205020404" pitchFamily="49" charset="0"/>
              <a:buNone/>
              <a:defRPr sz="2000">
                <a:solidFill>
                  <a:schemeClr val="accent1"/>
                </a:solidFill>
              </a:defRPr>
            </a:lvl1pPr>
            <a:lvl2pPr marL="274320" indent="-274320">
              <a:buFont typeface="Courier New" panose="02070309020205020404" pitchFamily="49" charset="0"/>
              <a:buChar char="o"/>
              <a:defRPr sz="1200">
                <a:solidFill>
                  <a:schemeClr val="bg1"/>
                </a:solidFill>
              </a:defRPr>
            </a:lvl2pPr>
            <a:lvl3pPr marL="274320" indent="-274320">
              <a:buFont typeface="Courier New" panose="02070309020205020404" pitchFamily="49" charset="0"/>
              <a:buChar char="o"/>
              <a:defRPr sz="1050">
                <a:solidFill>
                  <a:schemeClr val="bg1"/>
                </a:solidFill>
              </a:defRPr>
            </a:lvl3pPr>
            <a:lvl4pPr marL="274320" indent="-274320">
              <a:buFont typeface="Courier New" panose="02070309020205020404" pitchFamily="49" charset="0"/>
              <a:buChar char="o"/>
              <a:defRPr sz="1050">
                <a:solidFill>
                  <a:schemeClr val="bg1"/>
                </a:solidFill>
              </a:defRPr>
            </a:lvl4pPr>
            <a:lvl5pPr marL="274320" indent="-274320">
              <a:buFont typeface="Courier New" panose="02070309020205020404" pitchFamily="49" charset="0"/>
              <a:buChar char="o"/>
              <a:defRPr sz="1050">
                <a:solidFill>
                  <a:schemeClr val="bg1"/>
                </a:solidFill>
              </a:defRPr>
            </a:lvl5pPr>
          </a:lstStyle>
          <a:p>
            <a:pPr lvl="0"/>
            <a:r>
              <a:rPr lang="en-US" dirty="0"/>
              <a:t>Click to add text</a:t>
            </a:r>
          </a:p>
        </p:txBody>
      </p:sp>
      <p:sp>
        <p:nvSpPr>
          <p:cNvPr id="12" name="Text Placeholder 10">
            <a:extLst>
              <a:ext uri="{FF2B5EF4-FFF2-40B4-BE49-F238E27FC236}">
                <a16:creationId xmlns:a16="http://schemas.microsoft.com/office/drawing/2014/main" id="{9487AC4B-B367-6BC8-2DCA-61A43B326449}"/>
              </a:ext>
            </a:extLst>
          </p:cNvPr>
          <p:cNvSpPr>
            <a:spLocks noGrp="1"/>
          </p:cNvSpPr>
          <p:nvPr>
            <p:ph type="body" sz="quarter" idx="16" hasCustomPrompt="1"/>
          </p:nvPr>
        </p:nvSpPr>
        <p:spPr>
          <a:xfrm>
            <a:off x="6599788" y="3982578"/>
            <a:ext cx="3860546" cy="529133"/>
          </a:xfrm>
        </p:spPr>
        <p:txBody>
          <a:bodyPr lIns="91440">
            <a:noAutofit/>
          </a:bodyPr>
          <a:lstStyle>
            <a:lvl1pPr marL="0" indent="0">
              <a:buNone/>
              <a:defRPr sz="1400">
                <a:solidFill>
                  <a:schemeClr val="bg1"/>
                </a:solidFill>
              </a:defRPr>
            </a:lvl1pPr>
            <a:lvl2pPr marL="201168" indent="0">
              <a:buNone/>
              <a:defRPr sz="1200">
                <a:solidFill>
                  <a:schemeClr val="bg1"/>
                </a:solidFill>
              </a:defRPr>
            </a:lvl2pPr>
            <a:lvl3pPr marL="384048" indent="0">
              <a:buNone/>
              <a:defRPr sz="1200">
                <a:solidFill>
                  <a:schemeClr val="bg1"/>
                </a:solidFill>
              </a:defRPr>
            </a:lvl3pPr>
            <a:lvl4pPr marL="566928" indent="0">
              <a:buNone/>
              <a:defRPr sz="1200">
                <a:solidFill>
                  <a:schemeClr val="bg1"/>
                </a:solidFill>
              </a:defRPr>
            </a:lvl4pPr>
            <a:lvl5pPr marL="749808" indent="0">
              <a:buNone/>
              <a:defRPr sz="1200">
                <a:solidFill>
                  <a:schemeClr val="bg1"/>
                </a:solidFill>
              </a:defRPr>
            </a:lvl5pPr>
          </a:lstStyle>
          <a:p>
            <a:pPr lvl="0"/>
            <a:r>
              <a:rPr lang="en-US" dirty="0"/>
              <a:t>Click to add text</a:t>
            </a:r>
          </a:p>
        </p:txBody>
      </p:sp>
      <p:sp>
        <p:nvSpPr>
          <p:cNvPr id="8" name="Text Placeholder 6">
            <a:extLst>
              <a:ext uri="{FF2B5EF4-FFF2-40B4-BE49-F238E27FC236}">
                <a16:creationId xmlns:a16="http://schemas.microsoft.com/office/drawing/2014/main" id="{34E9A44E-6692-ACFA-4EB0-368490BF357A}"/>
              </a:ext>
            </a:extLst>
          </p:cNvPr>
          <p:cNvSpPr>
            <a:spLocks noGrp="1"/>
          </p:cNvSpPr>
          <p:nvPr>
            <p:ph type="body" sz="quarter" idx="14" hasCustomPrompt="1"/>
          </p:nvPr>
        </p:nvSpPr>
        <p:spPr>
          <a:xfrm>
            <a:off x="6599788" y="4564818"/>
            <a:ext cx="4796710" cy="401939"/>
          </a:xfrm>
        </p:spPr>
        <p:txBody>
          <a:bodyPr lIns="91440" tIns="0" anchor="b">
            <a:normAutofit/>
          </a:bodyPr>
          <a:lstStyle>
            <a:lvl1pPr marL="0" indent="0">
              <a:spcAft>
                <a:spcPts val="600"/>
              </a:spcAft>
              <a:buFont typeface="Courier New" panose="02070309020205020404" pitchFamily="49" charset="0"/>
              <a:buNone/>
              <a:defRPr sz="2000">
                <a:solidFill>
                  <a:schemeClr val="accent1"/>
                </a:solidFill>
              </a:defRPr>
            </a:lvl1pPr>
            <a:lvl2pPr marL="274320" indent="-274320">
              <a:buFont typeface="Courier New" panose="02070309020205020404" pitchFamily="49" charset="0"/>
              <a:buChar char="o"/>
              <a:defRPr sz="1200">
                <a:solidFill>
                  <a:schemeClr val="bg1"/>
                </a:solidFill>
              </a:defRPr>
            </a:lvl2pPr>
            <a:lvl3pPr marL="274320" indent="-274320">
              <a:buFont typeface="Courier New" panose="02070309020205020404" pitchFamily="49" charset="0"/>
              <a:buChar char="o"/>
              <a:defRPr sz="1050">
                <a:solidFill>
                  <a:schemeClr val="bg1"/>
                </a:solidFill>
              </a:defRPr>
            </a:lvl3pPr>
            <a:lvl4pPr marL="274320" indent="-274320">
              <a:buFont typeface="Courier New" panose="02070309020205020404" pitchFamily="49" charset="0"/>
              <a:buChar char="o"/>
              <a:defRPr sz="1050">
                <a:solidFill>
                  <a:schemeClr val="bg1"/>
                </a:solidFill>
              </a:defRPr>
            </a:lvl4pPr>
            <a:lvl5pPr marL="274320" indent="-274320">
              <a:buFont typeface="Courier New" panose="02070309020205020404" pitchFamily="49" charset="0"/>
              <a:buChar char="o"/>
              <a:defRPr sz="1050">
                <a:solidFill>
                  <a:schemeClr val="bg1"/>
                </a:solidFill>
              </a:defRPr>
            </a:lvl5pPr>
          </a:lstStyle>
          <a:p>
            <a:pPr lvl="0"/>
            <a:r>
              <a:rPr lang="en-US" dirty="0"/>
              <a:t>Click to add text</a:t>
            </a:r>
          </a:p>
        </p:txBody>
      </p:sp>
      <p:sp>
        <p:nvSpPr>
          <p:cNvPr id="13" name="Text Placeholder 10">
            <a:extLst>
              <a:ext uri="{FF2B5EF4-FFF2-40B4-BE49-F238E27FC236}">
                <a16:creationId xmlns:a16="http://schemas.microsoft.com/office/drawing/2014/main" id="{AB0B6725-F963-746B-381A-0F998539A022}"/>
              </a:ext>
            </a:extLst>
          </p:cNvPr>
          <p:cNvSpPr>
            <a:spLocks noGrp="1"/>
          </p:cNvSpPr>
          <p:nvPr>
            <p:ph type="body" sz="quarter" idx="17" hasCustomPrompt="1"/>
          </p:nvPr>
        </p:nvSpPr>
        <p:spPr>
          <a:xfrm>
            <a:off x="6599788" y="4975138"/>
            <a:ext cx="3860546" cy="852906"/>
          </a:xfrm>
        </p:spPr>
        <p:txBody>
          <a:bodyPr lIns="91440">
            <a:noAutofit/>
          </a:bodyPr>
          <a:lstStyle>
            <a:lvl1pPr marL="0" indent="0">
              <a:buNone/>
              <a:defRPr sz="1400">
                <a:solidFill>
                  <a:schemeClr val="bg1"/>
                </a:solidFill>
              </a:defRPr>
            </a:lvl1pPr>
            <a:lvl2pPr marL="201168" indent="0">
              <a:buNone/>
              <a:defRPr sz="1200">
                <a:solidFill>
                  <a:schemeClr val="bg1"/>
                </a:solidFill>
              </a:defRPr>
            </a:lvl2pPr>
            <a:lvl3pPr marL="384048" indent="0">
              <a:buNone/>
              <a:defRPr sz="1200">
                <a:solidFill>
                  <a:schemeClr val="bg1"/>
                </a:solidFill>
              </a:defRPr>
            </a:lvl3pPr>
            <a:lvl4pPr marL="566928" indent="0">
              <a:buNone/>
              <a:defRPr sz="1200">
                <a:solidFill>
                  <a:schemeClr val="bg1"/>
                </a:solidFill>
              </a:defRPr>
            </a:lvl4pPr>
            <a:lvl5pPr marL="749808" indent="0">
              <a:buNone/>
              <a:defRPr sz="1200">
                <a:solidFill>
                  <a:schemeClr val="bg1"/>
                </a:solidFill>
              </a:defRPr>
            </a:lvl5pPr>
          </a:lstStyle>
          <a:p>
            <a:pPr lvl="0"/>
            <a:r>
              <a:rPr lang="en-US" dirty="0"/>
              <a:t>Click to add text</a:t>
            </a:r>
          </a:p>
        </p:txBody>
      </p:sp>
    </p:spTree>
    <p:extLst>
      <p:ext uri="{BB962C8B-B14F-4D97-AF65-F5344CB8AC3E}">
        <p14:creationId xmlns:p14="http://schemas.microsoft.com/office/powerpoint/2010/main" val="1419208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Aggiungere il titolo qui</a:t>
            </a:r>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Fare clic per modificare gli stili di testo Master</a:t>
            </a:r>
          </a:p>
          <a:p>
            <a:pPr lvl="1"/>
            <a:r>
              <a:rPr lang="en-US"/>
              <a:t>Secondo livello</a:t>
            </a:r>
          </a:p>
          <a:p>
            <a:pPr lvl="2"/>
            <a:r>
              <a:rPr lang="en-US"/>
              <a:t>Terzo livello</a:t>
            </a:r>
          </a:p>
          <a:p>
            <a:pPr lvl="3"/>
            <a:r>
              <a:rPr lang="en-US"/>
              <a:t>Quarto livello</a:t>
            </a:r>
          </a:p>
          <a:p>
            <a:pPr lvl="4"/>
            <a:r>
              <a:rPr lang="en-US"/>
              <a:t>Quinto livello</a:t>
            </a:r>
            <a:endParaRPr lang="en-US" dirty="0"/>
          </a:p>
        </p:txBody>
      </p:sp>
      <p:sp>
        <p:nvSpPr>
          <p:cNvPr id="7" name="Footer Placeholder 8">
            <a:extLst>
              <a:ext uri="{FF2B5EF4-FFF2-40B4-BE49-F238E27FC236}">
                <a16:creationId xmlns:a16="http://schemas.microsoft.com/office/drawing/2014/main" id="{16BCAC9C-7B8B-A7E5-574A-2C2D473655B3}"/>
              </a:ext>
            </a:extLst>
          </p:cNvPr>
          <p:cNvSpPr>
            <a:spLocks noGrp="1"/>
          </p:cNvSpPr>
          <p:nvPr>
            <p:ph type="ftr" sz="quarter" idx="3"/>
          </p:nvPr>
        </p:nvSpPr>
        <p:spPr>
          <a:xfrm>
            <a:off x="643051" y="6221324"/>
            <a:ext cx="6818262" cy="365125"/>
          </a:xfrm>
          <a:prstGeom prst="rect">
            <a:avLst/>
          </a:prstGeom>
        </p:spPr>
        <p:txBody>
          <a:bodyPr/>
          <a:lstStyle>
            <a:lvl1pPr>
              <a:defRPr sz="1100" b="0" i="0" cap="all" baseline="0">
                <a:solidFill>
                  <a:schemeClr val="tx1"/>
                </a:solidFill>
                <a:latin typeface="+mn-lt"/>
              </a:defRPr>
            </a:lvl1pPr>
          </a:lstStyle>
          <a:p>
            <a:r>
              <a:rPr lang="en-US"/>
              <a:t>Modulo di formazione CSP Nome: Modello di presentazione Creato da PR</a:t>
            </a:r>
            <a:endParaRPr lang="en-US" dirty="0"/>
          </a:p>
        </p:txBody>
      </p:sp>
      <p:sp>
        <p:nvSpPr>
          <p:cNvPr id="8" name="Slide Number Placeholder 9">
            <a:extLst>
              <a:ext uri="{FF2B5EF4-FFF2-40B4-BE49-F238E27FC236}">
                <a16:creationId xmlns:a16="http://schemas.microsoft.com/office/drawing/2014/main" id="{E44D41BF-45CF-B60E-08D3-A8C49332E574}"/>
              </a:ext>
            </a:extLst>
          </p:cNvPr>
          <p:cNvSpPr>
            <a:spLocks noGrp="1"/>
          </p:cNvSpPr>
          <p:nvPr>
            <p:ph type="sldNum" sz="quarter" idx="4"/>
          </p:nvPr>
        </p:nvSpPr>
        <p:spPr>
          <a:xfrm>
            <a:off x="10930596" y="6221324"/>
            <a:ext cx="617912" cy="365125"/>
          </a:xfrm>
          <a:prstGeom prst="rect">
            <a:avLst/>
          </a:prstGeom>
        </p:spPr>
        <p:txBody>
          <a:bodyPr/>
          <a:lstStyle>
            <a:lvl1pPr algn="r">
              <a:defRPr sz="1100" b="0" i="0">
                <a:solidFill>
                  <a:schemeClr val="tx1"/>
                </a:solidFill>
                <a:latin typeface="+mn-l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68232827"/>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9" r:id="rId5"/>
    <p:sldLayoutId id="2147483746" r:id="rId6"/>
    <p:sldLayoutId id="2147483747" r:id="rId7"/>
    <p:sldLayoutId id="2147483748" r:id="rId8"/>
    <p:sldLayoutId id="2147483750" r:id="rId9"/>
    <p:sldLayoutId id="2147483756" r:id="rId10"/>
    <p:sldLayoutId id="2147483751" r:id="rId11"/>
    <p:sldLayoutId id="2147483752" r:id="rId12"/>
    <p:sldLayoutId id="2147483754" r:id="rId13"/>
    <p:sldLayoutId id="2147483755" r:id="rId14"/>
    <p:sldLayoutId id="2147483753" r:id="rId15"/>
    <p:sldLayoutId id="2147483757" r:id="rId16"/>
    <p:sldLayoutId id="2147483758" r:id="rId17"/>
    <p:sldLayoutId id="2147483759" r:id="rId18"/>
    <p:sldLayoutId id="2147483760" r:id="rId19"/>
    <p:sldLayoutId id="2147483761" r:id="rId20"/>
    <p:sldLayoutId id="2147483762" r:id="rId21"/>
    <p:sldLayoutId id="2147483764" r:id="rId22"/>
    <p:sldLayoutId id="2147483765" r:id="rId23"/>
  </p:sldLayoutIdLst>
  <p:hf hdr="0" dt="0"/>
  <p:txStyles>
    <p:titleStyle>
      <a:lvl1pPr algn="l" defTabSz="914400" rtl="0" eaLnBrk="1" latinLnBrk="0" hangingPunct="1">
        <a:lnSpc>
          <a:spcPct val="90000"/>
        </a:lnSpc>
        <a:spcBef>
          <a:spcPct val="0"/>
        </a:spcBef>
        <a:buNone/>
        <a:defRPr sz="6000" kern="1200" spc="-50" baseline="0">
          <a:solidFill>
            <a:schemeClr val="tx1"/>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hyperlink" Target="https://www.iso.org/standard/54533.html" TargetMode="External"/><Relationship Id="rId7" Type="http://schemas.openxmlformats.org/officeDocument/2006/relationships/package" Target="../embeddings/Microsoft_Excel_Worksheet.xlsx"/><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hyperlink" Target="https://www.cisecurity.org/controls/cis-controls-list/" TargetMode="External"/><Relationship Id="rId5" Type="http://schemas.openxmlformats.org/officeDocument/2006/relationships/hyperlink" Target="https://security.uci.edu/security-plan/plan-controls.html" TargetMode="External"/><Relationship Id="rId4" Type="http://schemas.openxmlformats.org/officeDocument/2006/relationships/hyperlink" Target="https://www.sans.org/critical-security-control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png"/><Relationship Id="rId7"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21.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svg"/></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6.xml"/><Relationship Id="rId5" Type="http://schemas.openxmlformats.org/officeDocument/2006/relationships/image" Target="../media/image37.jpeg"/><Relationship Id="rId4" Type="http://schemas.openxmlformats.org/officeDocument/2006/relationships/image" Target="../media/image36.jpeg"/></Relationships>
</file>

<file path=ppt/slides/_rels/slide31.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png"/><Relationship Id="rId7" Type="http://schemas.openxmlformats.org/officeDocument/2006/relationships/image" Target="../media/image43.jpeg"/><Relationship Id="rId2" Type="http://schemas.openxmlformats.org/officeDocument/2006/relationships/image" Target="../media/image38.jpeg"/><Relationship Id="rId1" Type="http://schemas.openxmlformats.org/officeDocument/2006/relationships/slideLayout" Target="../slideLayouts/slideLayout16.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png"/><Relationship Id="rId9" Type="http://schemas.openxmlformats.org/officeDocument/2006/relationships/image" Target="../media/image4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46.tiff"/><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2.xml"/><Relationship Id="rId1" Type="http://schemas.openxmlformats.org/officeDocument/2006/relationships/tags" Target="../tags/tag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jpeg"/><Relationship Id="rId2" Type="http://schemas.openxmlformats.org/officeDocument/2006/relationships/image" Target="../media/image49.png"/><Relationship Id="rId1" Type="http://schemas.openxmlformats.org/officeDocument/2006/relationships/slideLayout" Target="../slideLayouts/slideLayout16.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5.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s://owasp.org/www-project-top-ten/" TargetMode="External"/><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6.png"/><Relationship Id="rId5" Type="http://schemas.openxmlformats.org/officeDocument/2006/relationships/hyperlink" Target="https://www.hhs.gov/sites/default/files/owasp-top-10.pdf" TargetMode="External"/><Relationship Id="rId4" Type="http://schemas.openxmlformats.org/officeDocument/2006/relationships/hyperlink" Target="https://cwe.mitre.org/top25/archive/2022/2022_cwe_top25.html"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security-tracker.debian.org/tracker/" TargetMode="External"/><Relationship Id="rId3" Type="http://schemas.openxmlformats.org/officeDocument/2006/relationships/hyperlink" Target="https://cwe.mitre.org/" TargetMode="External"/><Relationship Id="rId7" Type="http://schemas.openxmlformats.org/officeDocument/2006/relationships/hyperlink" Target="https://seclists.org/" TargetMode="External"/><Relationship Id="rId12"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hyperlink" Target="https://owasp.org/www-project-top-ten/" TargetMode="External"/><Relationship Id="rId11" Type="http://schemas.openxmlformats.org/officeDocument/2006/relationships/image" Target="../media/image19.png"/><Relationship Id="rId5" Type="http://schemas.openxmlformats.org/officeDocument/2006/relationships/hyperlink" Target="https://nvd.nist.gov/" TargetMode="External"/><Relationship Id="rId10" Type="http://schemas.openxmlformats.org/officeDocument/2006/relationships/image" Target="../media/image18.png"/><Relationship Id="rId4" Type="http://schemas.openxmlformats.org/officeDocument/2006/relationships/hyperlink" Target="https://cve.mitre.org/" TargetMode="External"/><Relationship Id="rId9" Type="http://schemas.openxmlformats.org/officeDocument/2006/relationships/hyperlink" Target="https://access.redhat.com/security/security-updates/"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slide1.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itle 94">
            <a:extLst>
              <a:ext uri="{FF2B5EF4-FFF2-40B4-BE49-F238E27FC236}">
                <a16:creationId xmlns:a16="http://schemas.microsoft.com/office/drawing/2014/main" id="{7643F50D-950F-5A7E-722A-79E4F5D31565}"/>
              </a:ext>
            </a:extLst>
          </p:cNvPr>
          <p:cNvSpPr>
            <a:spLocks noGrp="1"/>
          </p:cNvSpPr>
          <p:nvPr>
            <p:ph type="ctrTitle"/>
          </p:nvPr>
        </p:nvSpPr>
        <p:spPr>
          <a:xfrm>
            <a:off x="7204954" y="1552791"/>
            <a:ext cx="4323426" cy="2579052"/>
          </a:xfrm>
        </p:spPr>
        <p:txBody>
          <a:bodyPr>
            <a:noAutofit/>
          </a:bodyPr>
          <a:lstStyle/>
          <a:p>
            <a:r>
              <a:rPr lang="en-US" sz="4800" dirty="0"/>
              <a:t>Gestione e governance del rischio di cibersicurezza marittima</a:t>
            </a:r>
          </a:p>
        </p:txBody>
      </p:sp>
      <p:sp>
        <p:nvSpPr>
          <p:cNvPr id="96" name="Subtitle 95">
            <a:extLst>
              <a:ext uri="{FF2B5EF4-FFF2-40B4-BE49-F238E27FC236}">
                <a16:creationId xmlns:a16="http://schemas.microsoft.com/office/drawing/2014/main" id="{1C5A4B6C-BAC7-A685-A9B1-2F354B12832E}"/>
              </a:ext>
            </a:extLst>
          </p:cNvPr>
          <p:cNvSpPr>
            <a:spLocks noGrp="1"/>
          </p:cNvSpPr>
          <p:nvPr>
            <p:ph type="subTitle" idx="1"/>
          </p:nvPr>
        </p:nvSpPr>
        <p:spPr>
          <a:xfrm>
            <a:off x="7128152" y="5248834"/>
            <a:ext cx="4323426" cy="1008925"/>
          </a:xfrm>
        </p:spPr>
        <p:txBody>
          <a:bodyPr/>
          <a:lstStyle/>
          <a:p>
            <a:r>
              <a:rPr lang="en-US" dirty="0"/>
              <a:t>Presentazione a cura di: </a:t>
            </a:r>
          </a:p>
          <a:p>
            <a:r>
              <a:rPr lang="en-US" dirty="0"/>
              <a:t>Professoressa </a:t>
            </a:r>
            <a:r>
              <a:rPr lang="en-US" dirty="0" err="1"/>
              <a:t>Nineta </a:t>
            </a:r>
            <a:r>
              <a:rPr lang="en-US" dirty="0" err="1"/>
              <a:t>Polemi</a:t>
            </a:r>
            <a:endParaRPr lang="en-US" dirty="0"/>
          </a:p>
        </p:txBody>
      </p:sp>
      <p:sp>
        <p:nvSpPr>
          <p:cNvPr id="97" name="Text Placeholder 96">
            <a:extLst>
              <a:ext uri="{FF2B5EF4-FFF2-40B4-BE49-F238E27FC236}">
                <a16:creationId xmlns:a16="http://schemas.microsoft.com/office/drawing/2014/main" id="{2A924E96-9B1C-6D19-49F6-49CA70E65537}"/>
              </a:ext>
            </a:extLst>
          </p:cNvPr>
          <p:cNvSpPr>
            <a:spLocks noGrp="1"/>
          </p:cNvSpPr>
          <p:nvPr>
            <p:ph type="body" sz="quarter" idx="10"/>
          </p:nvPr>
        </p:nvSpPr>
        <p:spPr>
          <a:xfrm>
            <a:off x="6451600" y="4202866"/>
            <a:ext cx="5076164" cy="1008926"/>
          </a:xfrm>
        </p:spPr>
        <p:txBody>
          <a:bodyPr/>
          <a:lstStyle/>
          <a:p>
            <a:r>
              <a:rPr lang="en-US" dirty="0"/>
              <a:t>CSP003_S_M</a:t>
            </a:r>
          </a:p>
        </p:txBody>
      </p:sp>
      <p:sp>
        <p:nvSpPr>
          <p:cNvPr id="53" name="Freeform: Shape 52">
            <a:extLst>
              <a:ext uri="{FF2B5EF4-FFF2-40B4-BE49-F238E27FC236}">
                <a16:creationId xmlns:a16="http://schemas.microsoft.com/office/drawing/2014/main" id="{D96C8D99-3232-849B-9CC8-6E4982208FEA}"/>
              </a:ext>
              <a:ext uri="{C183D7F6-B498-43B3-948B-1728B52AA6E4}">
                <adec:decorative xmlns:adec="http://schemas.microsoft.com/office/drawing/2017/decorative" val="1"/>
              </a:ext>
            </a:extLst>
          </p:cNvPr>
          <p:cNvSpPr/>
          <p:nvPr/>
        </p:nvSpPr>
        <p:spPr>
          <a:xfrm rot="10800000">
            <a:off x="3507757" y="-11160"/>
            <a:ext cx="2553080" cy="6858841"/>
          </a:xfrm>
          <a:custGeom>
            <a:avLst/>
            <a:gdLst>
              <a:gd name="connsiteX0" fmla="*/ 2526446 w 2553080"/>
              <a:gd name="connsiteY0" fmla="*/ 0 h 6858841"/>
              <a:gd name="connsiteX1" fmla="*/ 1707127 w 2553080"/>
              <a:gd name="connsiteY1" fmla="*/ 3182290 h 6858841"/>
              <a:gd name="connsiteX2" fmla="*/ 1365955 w 2553080"/>
              <a:gd name="connsiteY2" fmla="*/ 4453431 h 6858841"/>
              <a:gd name="connsiteX3" fmla="*/ 1182052 w 2553080"/>
              <a:gd name="connsiteY3" fmla="*/ 4538343 h 6858841"/>
              <a:gd name="connsiteX4" fmla="*/ 1070442 w 2553080"/>
              <a:gd name="connsiteY4" fmla="*/ 4344440 h 6858841"/>
              <a:gd name="connsiteX5" fmla="*/ 1329175 w 2553080"/>
              <a:gd name="connsiteY5" fmla="*/ 3390133 h 6858841"/>
              <a:gd name="connsiteX6" fmla="*/ 1311418 w 2553080"/>
              <a:gd name="connsiteY6" fmla="*/ 3250726 h 6858841"/>
              <a:gd name="connsiteX7" fmla="*/ 1199808 w 2553080"/>
              <a:gd name="connsiteY7" fmla="*/ 3164547 h 6858841"/>
              <a:gd name="connsiteX8" fmla="*/ 975320 w 2553080"/>
              <a:gd name="connsiteY8" fmla="*/ 3293816 h 6858841"/>
              <a:gd name="connsiteX9" fmla="*/ 582148 w 2553080"/>
              <a:gd name="connsiteY9" fmla="*/ 4743652 h 6858841"/>
              <a:gd name="connsiteX10" fmla="*/ 5073 w 2553080"/>
              <a:gd name="connsiteY10" fmla="*/ 6842367 h 6858841"/>
              <a:gd name="connsiteX11" fmla="*/ 0 w 2553080"/>
              <a:gd name="connsiteY11" fmla="*/ 6858842 h 6858841"/>
              <a:gd name="connsiteX12" fmla="*/ 26634 w 2553080"/>
              <a:gd name="connsiteY12" fmla="*/ 6858842 h 6858841"/>
              <a:gd name="connsiteX13" fmla="*/ 607514 w 2553080"/>
              <a:gd name="connsiteY13" fmla="*/ 4751256 h 6858841"/>
              <a:gd name="connsiteX14" fmla="*/ 1000686 w 2553080"/>
              <a:gd name="connsiteY14" fmla="*/ 3301420 h 6858841"/>
              <a:gd name="connsiteX15" fmla="*/ 1194735 w 2553080"/>
              <a:gd name="connsiteY15" fmla="*/ 3189894 h 6858841"/>
              <a:gd name="connsiteX16" fmla="*/ 1289857 w 2553080"/>
              <a:gd name="connsiteY16" fmla="*/ 3263399 h 6858841"/>
              <a:gd name="connsiteX17" fmla="*/ 1305077 w 2553080"/>
              <a:gd name="connsiteY17" fmla="*/ 3383797 h 6858841"/>
              <a:gd name="connsiteX18" fmla="*/ 1046345 w 2553080"/>
              <a:gd name="connsiteY18" fmla="*/ 4338103 h 6858841"/>
              <a:gd name="connsiteX19" fmla="*/ 1175711 w 2553080"/>
              <a:gd name="connsiteY19" fmla="*/ 4562423 h 6858841"/>
              <a:gd name="connsiteX20" fmla="*/ 1390053 w 2553080"/>
              <a:gd name="connsiteY20" fmla="*/ 4462303 h 6858841"/>
              <a:gd name="connsiteX21" fmla="*/ 1390053 w 2553080"/>
              <a:gd name="connsiteY21" fmla="*/ 4461035 h 6858841"/>
              <a:gd name="connsiteX22" fmla="*/ 1731225 w 2553080"/>
              <a:gd name="connsiteY22" fmla="*/ 3188627 h 6858841"/>
              <a:gd name="connsiteX23" fmla="*/ 2553081 w 2553080"/>
              <a:gd name="connsiteY23" fmla="*/ 1267 h 6858841"/>
              <a:gd name="connsiteX24" fmla="*/ 2526446 w 2553080"/>
              <a:gd name="connsiteY24" fmla="*/ 0 h 685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53080" h="6858841">
                <a:moveTo>
                  <a:pt x="2526446" y="0"/>
                </a:moveTo>
                <a:lnTo>
                  <a:pt x="1707127" y="3182290"/>
                </a:lnTo>
                <a:lnTo>
                  <a:pt x="1365955" y="4453431"/>
                </a:lnTo>
                <a:cubicBezTo>
                  <a:pt x="1332979" y="4523135"/>
                  <a:pt x="1255613" y="4558621"/>
                  <a:pt x="1182052" y="4538343"/>
                </a:cubicBezTo>
                <a:cubicBezTo>
                  <a:pt x="1098345" y="4515531"/>
                  <a:pt x="1047613" y="4428085"/>
                  <a:pt x="1070442" y="4344440"/>
                </a:cubicBezTo>
                <a:lnTo>
                  <a:pt x="1329175" y="3390133"/>
                </a:lnTo>
                <a:cubicBezTo>
                  <a:pt x="1341858" y="3343242"/>
                  <a:pt x="1335516" y="3293816"/>
                  <a:pt x="1311418" y="3250726"/>
                </a:cubicBezTo>
                <a:cubicBezTo>
                  <a:pt x="1287321" y="3207637"/>
                  <a:pt x="1248004" y="3177220"/>
                  <a:pt x="1199808" y="3164547"/>
                </a:cubicBezTo>
                <a:cubicBezTo>
                  <a:pt x="1102150" y="3137933"/>
                  <a:pt x="1000686" y="3196230"/>
                  <a:pt x="975320" y="3293816"/>
                </a:cubicBezTo>
                <a:lnTo>
                  <a:pt x="582148" y="4743652"/>
                </a:lnTo>
                <a:lnTo>
                  <a:pt x="5073" y="6842367"/>
                </a:lnTo>
                <a:cubicBezTo>
                  <a:pt x="5073" y="6842367"/>
                  <a:pt x="1268" y="6855040"/>
                  <a:pt x="0" y="6858842"/>
                </a:cubicBezTo>
                <a:lnTo>
                  <a:pt x="26634" y="6858842"/>
                </a:lnTo>
                <a:lnTo>
                  <a:pt x="607514" y="4751256"/>
                </a:lnTo>
                <a:lnTo>
                  <a:pt x="1000686" y="3301420"/>
                </a:lnTo>
                <a:cubicBezTo>
                  <a:pt x="1023515" y="3217775"/>
                  <a:pt x="1111028" y="3167082"/>
                  <a:pt x="1194735" y="3189894"/>
                </a:cubicBezTo>
                <a:cubicBezTo>
                  <a:pt x="1235321" y="3201300"/>
                  <a:pt x="1269565" y="3226647"/>
                  <a:pt x="1289857" y="3263399"/>
                </a:cubicBezTo>
                <a:cubicBezTo>
                  <a:pt x="1311418" y="3300152"/>
                  <a:pt x="1316492" y="3341975"/>
                  <a:pt x="1305077" y="3383797"/>
                </a:cubicBezTo>
                <a:lnTo>
                  <a:pt x="1046345" y="4338103"/>
                </a:lnTo>
                <a:cubicBezTo>
                  <a:pt x="1019710" y="4435689"/>
                  <a:pt x="1078052" y="4537076"/>
                  <a:pt x="1175711" y="4562423"/>
                </a:cubicBezTo>
                <a:cubicBezTo>
                  <a:pt x="1261955" y="4585235"/>
                  <a:pt x="1352004" y="4543413"/>
                  <a:pt x="1390053" y="4462303"/>
                </a:cubicBezTo>
                <a:lnTo>
                  <a:pt x="1390053" y="4461035"/>
                </a:lnTo>
                <a:lnTo>
                  <a:pt x="1731225" y="3188627"/>
                </a:lnTo>
                <a:lnTo>
                  <a:pt x="2553081" y="1267"/>
                </a:lnTo>
                <a:cubicBezTo>
                  <a:pt x="2544203" y="0"/>
                  <a:pt x="2535325" y="0"/>
                  <a:pt x="2526446" y="0"/>
                </a:cubicBezTo>
                <a:close/>
              </a:path>
            </a:pathLst>
          </a:custGeom>
          <a:solidFill>
            <a:schemeClr val="accent1"/>
          </a:solidFill>
          <a:ln w="9116" cap="flat">
            <a:noFill/>
            <a:prstDash val="solid"/>
            <a:miter/>
          </a:ln>
        </p:spPr>
        <p:txBody>
          <a:bodyPr rtlCol="0" anchor="ctr"/>
          <a:lstStyle/>
          <a:p>
            <a:endParaRPr lang="en-US" dirty="0"/>
          </a:p>
        </p:txBody>
      </p:sp>
      <p:pic>
        <p:nvPicPr>
          <p:cNvPr id="47" name="Picture Placeholder 46" descr="A black and white cover with blue squares&#10;&#10;Description automatically generated">
            <a:extLst>
              <a:ext uri="{FF2B5EF4-FFF2-40B4-BE49-F238E27FC236}">
                <a16:creationId xmlns:a16="http://schemas.microsoft.com/office/drawing/2014/main" id="{5F839494-0FF9-BB9C-71F6-77CFACA7DA72}"/>
              </a:ext>
            </a:extLst>
          </p:cNvPr>
          <p:cNvPicPr>
            <a:picLocks noGrp="1" noChangeAspect="1"/>
          </p:cNvPicPr>
          <p:nvPr>
            <p:ph type="pic" sz="quarter" idx="11"/>
          </p:nvPr>
        </p:nvPicPr>
        <p:blipFill>
          <a:blip r:embed="rId3"/>
          <a:srcRect t="784" b="784"/>
          <a:stretch>
            <a:fillRect/>
          </a:stretch>
        </p:blipFill>
        <p:spPr/>
      </p:pic>
    </p:spTree>
    <p:extLst>
      <p:ext uri="{BB962C8B-B14F-4D97-AF65-F5344CB8AC3E}">
        <p14:creationId xmlns:p14="http://schemas.microsoft.com/office/powerpoint/2010/main" val="3503979848"/>
      </p:ext>
    </p:extLst>
  </p:cSld>
  <p:clrMapOvr>
    <a:masterClrMapping/>
  </p:clrMapOvr>
</p:sld>
</file>

<file path=ppt/slides/slide10.xml><?xml version="1.0" encoding="utf-8"?>
<p:sld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CustomShape 1">
            <a:extLst>
              <a:ext uri="{FF2B5EF4-FFF2-40B4-BE49-F238E27FC236}">
                <a16:creationId xmlns:a16="http://schemas.microsoft.com/office/drawing/2014/main" id="{924A6860-76F9-AB47-A91E-422AD904713F}"/>
              </a:ext>
            </a:extLst>
          </p:cNvPr>
          <p:cNvSpPr/>
          <p:nvPr/>
        </p:nvSpPr>
        <p:spPr>
          <a:xfrm>
            <a:off x="1483519" y="354014"/>
            <a:ext cx="9231312" cy="600075"/>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lstStyle/>
          <a:p>
            <a:endParaRPr lang="en-GR"/>
          </a:p>
        </p:txBody>
      </p:sp>
      <p:sp>
        <p:nvSpPr>
          <p:cNvPr id="159" name="CustomShape 2">
            <a:extLst>
              <a:ext uri="{FF2B5EF4-FFF2-40B4-BE49-F238E27FC236}">
                <a16:creationId xmlns:a16="http://schemas.microsoft.com/office/drawing/2014/main" id="{7884155B-F88D-BB4D-938C-106707DC0E32}"/>
              </a:ext>
            </a:extLst>
          </p:cNvPr>
          <p:cNvSpPr/>
          <p:nvPr/>
        </p:nvSpPr>
        <p:spPr>
          <a:xfrm>
            <a:off x="1497806" y="1916114"/>
            <a:ext cx="2967038" cy="1539875"/>
          </a:xfrm>
          <a:prstGeom prst="rect">
            <a:avLst/>
          </a:prstGeom>
          <a:noFill/>
          <a:ln w="12600">
            <a:solidFill>
              <a:srgbClr val="C0C0C0"/>
            </a:solidFill>
            <a:miter/>
          </a:ln>
        </p:spPr>
        <p:style>
          <a:lnRef idx="0">
            <a:scrgbClr r="0" g="0" b="0"/>
          </a:lnRef>
          <a:fillRef idx="0">
            <a:scrgbClr r="0" g="0" b="0"/>
          </a:fillRef>
          <a:effectRef idx="0">
            <a:scrgbClr r="0" g="0" b="0"/>
          </a:effectRef>
          <a:fontRef idx="minor"/>
        </p:style>
        <p:txBody>
          <a:bodyPr lIns="108000" tIns="108000" rIns="72000" bIns="72000"/>
          <a:lstStyle/>
          <a:p>
            <a:pPr>
              <a:defRPr/>
            </a:pPr>
            <a:r>
              <a:rPr lang="es-ES" sz="1600" spc="-1">
                <a:solidFill>
                  <a:srgbClr val="000000"/>
                </a:solidFill>
              </a:rPr>
              <a:t>1. Identificazione dei servizi elettronici critici</a:t>
            </a:r>
            <a:endParaRPr lang="en-US" sz="1600" spc="-1">
              <a:solidFill>
                <a:srgbClr val="000000"/>
              </a:solidFill>
            </a:endParaRPr>
          </a:p>
          <a:p>
            <a:pPr marL="188640" indent="-188640">
              <a:spcBef>
                <a:spcPts val="799"/>
              </a:spcBef>
              <a:defRPr/>
            </a:pPr>
            <a:endParaRPr lang="en-US" sz="1600" spc="-1">
              <a:solidFill>
                <a:srgbClr val="000000"/>
              </a:solidFill>
            </a:endParaRPr>
          </a:p>
          <a:p>
            <a:pPr marL="188640" indent="-188640">
              <a:spcBef>
                <a:spcPts val="799"/>
              </a:spcBef>
              <a:defRPr/>
            </a:pPr>
            <a:endParaRPr lang="en-US" sz="1600" spc="-1">
              <a:solidFill>
                <a:srgbClr val="000000"/>
              </a:solidFill>
            </a:endParaRPr>
          </a:p>
        </p:txBody>
      </p:sp>
      <p:sp>
        <p:nvSpPr>
          <p:cNvPr id="160" name="CustomShape 3">
            <a:extLst>
              <a:ext uri="{FF2B5EF4-FFF2-40B4-BE49-F238E27FC236}">
                <a16:creationId xmlns:a16="http://schemas.microsoft.com/office/drawing/2014/main" id="{1BB7BD69-9562-2C4E-B994-56191B429292}"/>
              </a:ext>
            </a:extLst>
          </p:cNvPr>
          <p:cNvSpPr/>
          <p:nvPr/>
        </p:nvSpPr>
        <p:spPr>
          <a:xfrm>
            <a:off x="4614070" y="1916114"/>
            <a:ext cx="2967037" cy="1539875"/>
          </a:xfrm>
          <a:prstGeom prst="rect">
            <a:avLst/>
          </a:prstGeom>
          <a:noFill/>
          <a:ln w="12600">
            <a:solidFill>
              <a:srgbClr val="C0C0C0"/>
            </a:solidFill>
            <a:miter/>
          </a:ln>
        </p:spPr>
        <p:style>
          <a:lnRef idx="0">
            <a:scrgbClr r="0" g="0" b="0"/>
          </a:lnRef>
          <a:fillRef idx="0">
            <a:scrgbClr r="0" g="0" b="0"/>
          </a:fillRef>
          <a:effectRef idx="0">
            <a:scrgbClr r="0" g="0" b="0"/>
          </a:effectRef>
          <a:fontRef idx="minor"/>
        </p:style>
        <p:txBody>
          <a:bodyPr lIns="108000" tIns="108000" rIns="72000" bIns="72000"/>
          <a:lstStyle/>
          <a:p>
            <a:pPr>
              <a:defRPr/>
            </a:pPr>
            <a:r>
              <a:rPr lang="es-ES" sz="1600" spc="-1">
                <a:solidFill>
                  <a:srgbClr val="000000"/>
                </a:solidFill>
              </a:rPr>
              <a:t>2. Identificazione dei partecipanti</a:t>
            </a:r>
            <a:endParaRPr lang="en-US" sz="1600" spc="-1">
              <a:solidFill>
                <a:srgbClr val="000000"/>
              </a:solidFill>
            </a:endParaRPr>
          </a:p>
        </p:txBody>
      </p:sp>
      <p:sp>
        <p:nvSpPr>
          <p:cNvPr id="161" name="CustomShape 4">
            <a:extLst>
              <a:ext uri="{FF2B5EF4-FFF2-40B4-BE49-F238E27FC236}">
                <a16:creationId xmlns:a16="http://schemas.microsoft.com/office/drawing/2014/main" id="{983C6C78-7F52-7645-848B-7A7AE3810305}"/>
              </a:ext>
            </a:extLst>
          </p:cNvPr>
          <p:cNvSpPr/>
          <p:nvPr/>
        </p:nvSpPr>
        <p:spPr>
          <a:xfrm>
            <a:off x="7747795" y="1916114"/>
            <a:ext cx="2967037" cy="1539875"/>
          </a:xfrm>
          <a:prstGeom prst="rect">
            <a:avLst/>
          </a:prstGeom>
          <a:noFill/>
          <a:ln w="12600">
            <a:solidFill>
              <a:srgbClr val="C0C0C0"/>
            </a:solidFill>
            <a:miter/>
          </a:ln>
        </p:spPr>
        <p:style>
          <a:lnRef idx="0">
            <a:scrgbClr r="0" g="0" b="0"/>
          </a:lnRef>
          <a:fillRef idx="0">
            <a:scrgbClr r="0" g="0" b="0"/>
          </a:fillRef>
          <a:effectRef idx="0">
            <a:scrgbClr r="0" g="0" b="0"/>
          </a:effectRef>
          <a:fontRef idx="minor"/>
        </p:style>
        <p:txBody>
          <a:bodyPr lIns="108000" tIns="108000" rIns="72000" bIns="72000"/>
          <a:lstStyle/>
          <a:p>
            <a:pPr>
              <a:defRPr/>
            </a:pPr>
            <a:r>
              <a:rPr lang="es-ES" sz="1600" spc="-1">
                <a:solidFill>
                  <a:srgbClr val="000000"/>
                </a:solidFill>
              </a:rPr>
              <a:t>3. Identificazione degli utenti</a:t>
            </a:r>
            <a:endParaRPr lang="en-US" sz="1600" spc="-1">
              <a:solidFill>
                <a:srgbClr val="000000"/>
              </a:solidFill>
            </a:endParaRPr>
          </a:p>
          <a:p>
            <a:pPr marL="190440" indent="-189000">
              <a:spcBef>
                <a:spcPts val="799"/>
              </a:spcBef>
              <a:defRPr/>
            </a:pPr>
            <a:endParaRPr lang="en-US" sz="1600" spc="-1">
              <a:solidFill>
                <a:srgbClr val="000000"/>
              </a:solidFill>
            </a:endParaRPr>
          </a:p>
        </p:txBody>
      </p:sp>
      <p:sp>
        <p:nvSpPr>
          <p:cNvPr id="162" name="CustomShape 5">
            <a:extLst>
              <a:ext uri="{FF2B5EF4-FFF2-40B4-BE49-F238E27FC236}">
                <a16:creationId xmlns:a16="http://schemas.microsoft.com/office/drawing/2014/main" id="{11192918-1CDA-E44A-AE62-4C69343C1056}"/>
              </a:ext>
            </a:extLst>
          </p:cNvPr>
          <p:cNvSpPr/>
          <p:nvPr/>
        </p:nvSpPr>
        <p:spPr>
          <a:xfrm>
            <a:off x="4310857" y="2303463"/>
            <a:ext cx="588963" cy="698500"/>
          </a:xfrm>
          <a:custGeom>
            <a:avLst/>
            <a:gdLst/>
            <a:ahLst/>
            <a:cxnLst/>
            <a:rect l="0" t="0" r="r" b="b"/>
            <a:pathLst>
              <a:path w="1642" h="1942">
                <a:moveTo>
                  <a:pt x="0" y="1505"/>
                </a:moveTo>
                <a:lnTo>
                  <a:pt x="597" y="1505"/>
                </a:lnTo>
                <a:lnTo>
                  <a:pt x="597" y="1941"/>
                </a:lnTo>
                <a:lnTo>
                  <a:pt x="1641" y="971"/>
                </a:lnTo>
                <a:lnTo>
                  <a:pt x="597" y="0"/>
                </a:lnTo>
                <a:lnTo>
                  <a:pt x="597" y="437"/>
                </a:lnTo>
                <a:lnTo>
                  <a:pt x="0" y="437"/>
                </a:lnTo>
                <a:lnTo>
                  <a:pt x="0" y="1505"/>
                </a:lnTo>
              </a:path>
            </a:pathLst>
          </a:custGeom>
          <a:gradFill rotWithShape="0">
            <a:gsLst>
              <a:gs pos="0">
                <a:srgbClr val="C0C0C0"/>
              </a:gs>
              <a:gs pos="100000">
                <a:srgbClr val="5F5F5F"/>
              </a:gs>
            </a:gsLst>
            <a:lin ang="0"/>
          </a:gradFill>
          <a:ln>
            <a:noFill/>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a:lstStyle/>
          <a:p>
            <a:endParaRPr lang="en-GR"/>
          </a:p>
        </p:txBody>
      </p:sp>
      <p:sp>
        <p:nvSpPr>
          <p:cNvPr id="163" name="CustomShape 6">
            <a:extLst>
              <a:ext uri="{FF2B5EF4-FFF2-40B4-BE49-F238E27FC236}">
                <a16:creationId xmlns:a16="http://schemas.microsoft.com/office/drawing/2014/main" id="{E0346ED0-FDD2-AF4F-9A68-E585A8502404}"/>
              </a:ext>
            </a:extLst>
          </p:cNvPr>
          <p:cNvSpPr/>
          <p:nvPr/>
        </p:nvSpPr>
        <p:spPr>
          <a:xfrm>
            <a:off x="7411244" y="2376488"/>
            <a:ext cx="588962" cy="698500"/>
          </a:xfrm>
          <a:custGeom>
            <a:avLst/>
            <a:gdLst/>
            <a:ahLst/>
            <a:cxnLst/>
            <a:rect l="0" t="0" r="r" b="b"/>
            <a:pathLst>
              <a:path w="1638" h="1942">
                <a:moveTo>
                  <a:pt x="0" y="1505"/>
                </a:moveTo>
                <a:lnTo>
                  <a:pt x="595" y="1505"/>
                </a:lnTo>
                <a:lnTo>
                  <a:pt x="595" y="1941"/>
                </a:lnTo>
                <a:lnTo>
                  <a:pt x="1637" y="971"/>
                </a:lnTo>
                <a:lnTo>
                  <a:pt x="595" y="0"/>
                </a:lnTo>
                <a:lnTo>
                  <a:pt x="595" y="437"/>
                </a:lnTo>
                <a:lnTo>
                  <a:pt x="0" y="437"/>
                </a:lnTo>
                <a:lnTo>
                  <a:pt x="0" y="1505"/>
                </a:lnTo>
              </a:path>
            </a:pathLst>
          </a:custGeom>
          <a:gradFill rotWithShape="0">
            <a:gsLst>
              <a:gs pos="0">
                <a:srgbClr val="C0C0C0"/>
              </a:gs>
              <a:gs pos="100000">
                <a:srgbClr val="5F5F5F"/>
              </a:gs>
            </a:gsLst>
            <a:lin ang="0"/>
          </a:gradFill>
          <a:ln>
            <a:noFill/>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a:lstStyle/>
          <a:p>
            <a:endParaRPr lang="en-GR"/>
          </a:p>
        </p:txBody>
      </p:sp>
      <p:sp>
        <p:nvSpPr>
          <p:cNvPr id="164" name="CustomShape 7">
            <a:extLst>
              <a:ext uri="{FF2B5EF4-FFF2-40B4-BE49-F238E27FC236}">
                <a16:creationId xmlns:a16="http://schemas.microsoft.com/office/drawing/2014/main" id="{EF8917D3-58A6-E44D-8365-0C530B940A73}"/>
              </a:ext>
            </a:extLst>
          </p:cNvPr>
          <p:cNvSpPr/>
          <p:nvPr/>
        </p:nvSpPr>
        <p:spPr>
          <a:xfrm>
            <a:off x="1496220" y="1536700"/>
            <a:ext cx="2967037" cy="368300"/>
          </a:xfrm>
          <a:prstGeom prst="rect">
            <a:avLst/>
          </a:prstGeom>
          <a:solidFill>
            <a:srgbClr val="C0C0C0"/>
          </a:solidFill>
          <a:ln w="9360">
            <a:solidFill>
              <a:srgbClr val="C0C0C0"/>
            </a:solidFill>
            <a:miter/>
          </a:ln>
        </p:spPr>
        <p:style>
          <a:lnRef idx="0">
            <a:scrgbClr r="0" g="0" b="0"/>
          </a:lnRef>
          <a:fillRef idx="0">
            <a:scrgbClr r="0" g="0" b="0"/>
          </a:fillRef>
          <a:effectRef idx="0">
            <a:scrgbClr r="0" g="0" b="0"/>
          </a:effectRef>
          <a:fontRef idx="minor"/>
        </p:style>
        <p:txBody>
          <a:bodyPr/>
          <a:lstStyle/>
          <a:p>
            <a:endParaRPr lang="en-GR"/>
          </a:p>
        </p:txBody>
      </p:sp>
      <p:sp>
        <p:nvSpPr>
          <p:cNvPr id="165" name="CustomShape 8">
            <a:extLst>
              <a:ext uri="{FF2B5EF4-FFF2-40B4-BE49-F238E27FC236}">
                <a16:creationId xmlns:a16="http://schemas.microsoft.com/office/drawing/2014/main" id="{8E12CD65-2643-164E-A978-396E6F2FC1B9}"/>
              </a:ext>
            </a:extLst>
          </p:cNvPr>
          <p:cNvSpPr/>
          <p:nvPr/>
        </p:nvSpPr>
        <p:spPr>
          <a:xfrm>
            <a:off x="4614070" y="1536700"/>
            <a:ext cx="2967037" cy="368300"/>
          </a:xfrm>
          <a:prstGeom prst="rect">
            <a:avLst/>
          </a:prstGeom>
          <a:solidFill>
            <a:srgbClr val="C0C0C0"/>
          </a:solidFill>
          <a:ln w="9360">
            <a:solidFill>
              <a:srgbClr val="C0C0C0"/>
            </a:solidFill>
            <a:miter/>
          </a:ln>
        </p:spPr>
        <p:style>
          <a:lnRef idx="0">
            <a:scrgbClr r="0" g="0" b="0"/>
          </a:lnRef>
          <a:fillRef idx="0">
            <a:scrgbClr r="0" g="0" b="0"/>
          </a:fillRef>
          <a:effectRef idx="0">
            <a:scrgbClr r="0" g="0" b="0"/>
          </a:effectRef>
          <a:fontRef idx="minor"/>
        </p:style>
        <p:txBody>
          <a:bodyPr/>
          <a:lstStyle/>
          <a:p>
            <a:endParaRPr lang="en-GR"/>
          </a:p>
        </p:txBody>
      </p:sp>
      <p:sp>
        <p:nvSpPr>
          <p:cNvPr id="166" name="CustomShape 9">
            <a:extLst>
              <a:ext uri="{FF2B5EF4-FFF2-40B4-BE49-F238E27FC236}">
                <a16:creationId xmlns:a16="http://schemas.microsoft.com/office/drawing/2014/main" id="{3DB6C279-9542-0A47-990A-02F09B8BF302}"/>
              </a:ext>
            </a:extLst>
          </p:cNvPr>
          <p:cNvSpPr/>
          <p:nvPr/>
        </p:nvSpPr>
        <p:spPr>
          <a:xfrm>
            <a:off x="7766845" y="1543050"/>
            <a:ext cx="2967037" cy="368300"/>
          </a:xfrm>
          <a:prstGeom prst="rect">
            <a:avLst/>
          </a:prstGeom>
          <a:solidFill>
            <a:srgbClr val="C0C0C0"/>
          </a:solidFill>
          <a:ln w="9360">
            <a:solidFill>
              <a:srgbClr val="C0C0C0"/>
            </a:solidFill>
            <a:miter/>
          </a:ln>
        </p:spPr>
        <p:style>
          <a:lnRef idx="0">
            <a:scrgbClr r="0" g="0" b="0"/>
          </a:lnRef>
          <a:fillRef idx="0">
            <a:scrgbClr r="0" g="0" b="0"/>
          </a:fillRef>
          <a:effectRef idx="0">
            <a:scrgbClr r="0" g="0" b="0"/>
          </a:effectRef>
          <a:fontRef idx="minor"/>
        </p:style>
        <p:txBody>
          <a:bodyPr/>
          <a:lstStyle/>
          <a:p>
            <a:endParaRPr lang="en-GR"/>
          </a:p>
        </p:txBody>
      </p:sp>
      <p:sp>
        <p:nvSpPr>
          <p:cNvPr id="167" name="CustomShape 10">
            <a:extLst>
              <a:ext uri="{FF2B5EF4-FFF2-40B4-BE49-F238E27FC236}">
                <a16:creationId xmlns:a16="http://schemas.microsoft.com/office/drawing/2014/main" id="{344EC0EE-9962-3544-881A-10FAE3E77C0F}"/>
              </a:ext>
            </a:extLst>
          </p:cNvPr>
          <p:cNvSpPr/>
          <p:nvPr/>
        </p:nvSpPr>
        <p:spPr>
          <a:xfrm>
            <a:off x="1608931" y="1555751"/>
            <a:ext cx="2832100" cy="360363"/>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defRPr/>
            </a:pPr>
            <a:r>
              <a:rPr lang="es-ES" sz="1600" b="1" spc="-1">
                <a:solidFill>
                  <a:srgbClr val="FFFFFF"/>
                </a:solidFill>
              </a:rPr>
              <a:t>Rappresentante legale</a:t>
            </a:r>
            <a:endParaRPr lang="en-US" sz="1600" spc="-1">
              <a:solidFill>
                <a:srgbClr val="000000"/>
              </a:solidFill>
            </a:endParaRPr>
          </a:p>
        </p:txBody>
      </p:sp>
      <p:sp>
        <p:nvSpPr>
          <p:cNvPr id="168" name="CustomShape 11">
            <a:extLst>
              <a:ext uri="{FF2B5EF4-FFF2-40B4-BE49-F238E27FC236}">
                <a16:creationId xmlns:a16="http://schemas.microsoft.com/office/drawing/2014/main" id="{570081BA-1C5F-EB48-A89D-A9244E0CB1B8}"/>
              </a:ext>
            </a:extLst>
          </p:cNvPr>
          <p:cNvSpPr/>
          <p:nvPr/>
        </p:nvSpPr>
        <p:spPr>
          <a:xfrm>
            <a:off x="4731544" y="1543051"/>
            <a:ext cx="2832100" cy="360363"/>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defRPr/>
            </a:pPr>
            <a:r>
              <a:rPr lang="es-ES" sz="1600" b="1" spc="-1">
                <a:solidFill>
                  <a:srgbClr val="FFFFFF"/>
                </a:solidFill>
              </a:rPr>
              <a:t>Rappresentante legale</a:t>
            </a:r>
            <a:endParaRPr lang="en-US" sz="1600" spc="-1">
              <a:solidFill>
                <a:srgbClr val="000000"/>
              </a:solidFill>
            </a:endParaRPr>
          </a:p>
        </p:txBody>
      </p:sp>
      <p:sp>
        <p:nvSpPr>
          <p:cNvPr id="169" name="CustomShape 12">
            <a:extLst>
              <a:ext uri="{FF2B5EF4-FFF2-40B4-BE49-F238E27FC236}">
                <a16:creationId xmlns:a16="http://schemas.microsoft.com/office/drawing/2014/main" id="{3809CB31-E6B4-EE4F-A932-478CE70DC81B}"/>
              </a:ext>
            </a:extLst>
          </p:cNvPr>
          <p:cNvSpPr/>
          <p:nvPr/>
        </p:nvSpPr>
        <p:spPr>
          <a:xfrm>
            <a:off x="7868444" y="1543051"/>
            <a:ext cx="2832100" cy="360363"/>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defRPr/>
            </a:pPr>
            <a:r>
              <a:rPr lang="es-ES" sz="1600" b="1" spc="-1">
                <a:solidFill>
                  <a:srgbClr val="FFFFFF"/>
                </a:solidFill>
              </a:rPr>
              <a:t>Gestione</a:t>
            </a:r>
            <a:endParaRPr lang="en-US" sz="1600" spc="-1">
              <a:solidFill>
                <a:srgbClr val="000000"/>
              </a:solidFill>
            </a:endParaRPr>
          </a:p>
        </p:txBody>
      </p:sp>
      <p:grpSp>
        <p:nvGrpSpPr>
          <p:cNvPr id="36878" name="Group 13">
            <a:extLst>
              <a:ext uri="{FF2B5EF4-FFF2-40B4-BE49-F238E27FC236}">
                <a16:creationId xmlns:a16="http://schemas.microsoft.com/office/drawing/2014/main" id="{9116C7C1-BE5A-170F-E782-C3AD87935CB6}"/>
              </a:ext>
            </a:extLst>
          </p:cNvPr>
          <p:cNvGrpSpPr>
            <a:grpSpLocks/>
          </p:cNvGrpSpPr>
          <p:nvPr/>
        </p:nvGrpSpPr>
        <p:grpSpPr bwMode="auto">
          <a:xfrm>
            <a:off x="1429544" y="287339"/>
            <a:ext cx="7561262" cy="720725"/>
            <a:chOff x="288000" y="288000"/>
            <a:chExt cx="7560000" cy="720000"/>
          </a:xfrm>
        </p:grpSpPr>
        <p:sp>
          <p:nvSpPr>
            <p:cNvPr id="171" name="CustomShape 14">
              <a:extLst>
                <a:ext uri="{FF2B5EF4-FFF2-40B4-BE49-F238E27FC236}">
                  <a16:creationId xmlns:a16="http://schemas.microsoft.com/office/drawing/2014/main" id="{E4E3092E-8A76-974F-B7C9-F50D0E989D91}"/>
                </a:ext>
              </a:extLst>
            </p:cNvPr>
            <p:cNvSpPr/>
            <p:nvPr/>
          </p:nvSpPr>
          <p:spPr>
            <a:xfrm>
              <a:off x="288000" y="288000"/>
              <a:ext cx="2004677" cy="720000"/>
            </a:xfrm>
            <a:custGeom>
              <a:avLst/>
              <a:gdLst/>
              <a:ahLst/>
              <a:cxnLst/>
              <a:rect l="0" t="0" r="r" b="b"/>
              <a:pathLst>
                <a:path w="5572" h="2002">
                  <a:moveTo>
                    <a:pt x="0" y="0"/>
                  </a:moveTo>
                  <a:lnTo>
                    <a:pt x="4775" y="0"/>
                  </a:lnTo>
                  <a:lnTo>
                    <a:pt x="5571" y="1000"/>
                  </a:lnTo>
                  <a:lnTo>
                    <a:pt x="4775" y="2001"/>
                  </a:lnTo>
                  <a:lnTo>
                    <a:pt x="0" y="2001"/>
                  </a:lnTo>
                  <a:lnTo>
                    <a:pt x="0" y="0"/>
                  </a:lnTo>
                </a:path>
              </a:pathLst>
            </a:custGeom>
            <a:solidFill>
              <a:srgbClr val="38520E"/>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46800" tIns="46800" rIns="46800" bIns="46800" anchor="ctr"/>
            <a:lstStyle/>
            <a:p>
              <a:pPr algn="ctr">
                <a:defRPr/>
              </a:pPr>
              <a:r>
                <a:rPr lang="es-ES" b="1" spc="-1">
                  <a:solidFill>
                    <a:srgbClr val="FFFFFF"/>
                  </a:solidFill>
                  <a:ea typeface="MS PGothic"/>
                </a:rPr>
                <a:t>Fase 1: Cartografia</a:t>
              </a:r>
              <a:endParaRPr lang="en-US" spc="-1">
                <a:solidFill>
                  <a:srgbClr val="000000"/>
                </a:solidFill>
              </a:endParaRPr>
            </a:p>
          </p:txBody>
        </p:sp>
        <p:sp>
          <p:nvSpPr>
            <p:cNvPr id="172" name="CustomShape 15">
              <a:extLst>
                <a:ext uri="{FF2B5EF4-FFF2-40B4-BE49-F238E27FC236}">
                  <a16:creationId xmlns:a16="http://schemas.microsoft.com/office/drawing/2014/main" id="{6007F976-4F22-8E42-B72C-723FA20087B7}"/>
                </a:ext>
              </a:extLst>
            </p:cNvPr>
            <p:cNvSpPr/>
            <p:nvPr/>
          </p:nvSpPr>
          <p:spPr>
            <a:xfrm>
              <a:off x="2138716" y="288000"/>
              <a:ext cx="2012614" cy="720000"/>
            </a:xfrm>
            <a:custGeom>
              <a:avLst/>
              <a:gdLst/>
              <a:ahLst/>
              <a:cxnLst/>
              <a:rect l="0" t="0" r="r" b="b"/>
              <a:pathLst>
                <a:path w="5591" h="2002">
                  <a:moveTo>
                    <a:pt x="0" y="0"/>
                  </a:moveTo>
                  <a:lnTo>
                    <a:pt x="4798" y="0"/>
                  </a:lnTo>
                  <a:lnTo>
                    <a:pt x="5590" y="1000"/>
                  </a:lnTo>
                  <a:lnTo>
                    <a:pt x="4798" y="2001"/>
                  </a:lnTo>
                  <a:lnTo>
                    <a:pt x="0" y="2001"/>
                  </a:lnTo>
                  <a:lnTo>
                    <a:pt x="792" y="1000"/>
                  </a:lnTo>
                  <a:lnTo>
                    <a:pt x="0" y="0"/>
                  </a:lnTo>
                </a:path>
              </a:pathLst>
            </a:custGeom>
            <a:solidFill>
              <a:srgbClr val="4C7013"/>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118800" tIns="46800" rIns="46800" bIns="46800" anchor="ctr"/>
            <a:lstStyle/>
            <a:p>
              <a:pPr marL="171360" algn="ctr">
                <a:defRPr/>
              </a:pPr>
              <a:r>
                <a:rPr lang="es-ES" b="1" spc="-1">
                  <a:solidFill>
                    <a:srgbClr val="FFFFFF"/>
                  </a:solidFill>
                  <a:ea typeface="MS PGothic"/>
                </a:rPr>
                <a:t>Criticità dei servizi elettronici</a:t>
              </a:r>
              <a:endParaRPr lang="en-US" spc="-1">
                <a:solidFill>
                  <a:srgbClr val="000000"/>
                </a:solidFill>
              </a:endParaRPr>
            </a:p>
          </p:txBody>
        </p:sp>
        <p:sp>
          <p:nvSpPr>
            <p:cNvPr id="173" name="CustomShape 16">
              <a:extLst>
                <a:ext uri="{FF2B5EF4-FFF2-40B4-BE49-F238E27FC236}">
                  <a16:creationId xmlns:a16="http://schemas.microsoft.com/office/drawing/2014/main" id="{B364BCCA-1EA5-3249-B4F2-6E0F1B487833}"/>
                </a:ext>
              </a:extLst>
            </p:cNvPr>
            <p:cNvSpPr/>
            <p:nvPr/>
          </p:nvSpPr>
          <p:spPr>
            <a:xfrm>
              <a:off x="3992607" y="288000"/>
              <a:ext cx="2006265" cy="720000"/>
            </a:xfrm>
            <a:custGeom>
              <a:avLst/>
              <a:gdLst/>
              <a:ahLst/>
              <a:cxnLst/>
              <a:rect l="0" t="0" r="r" b="b"/>
              <a:pathLst>
                <a:path w="5575" h="2002">
                  <a:moveTo>
                    <a:pt x="0" y="0"/>
                  </a:moveTo>
                  <a:lnTo>
                    <a:pt x="4784" y="0"/>
                  </a:lnTo>
                  <a:lnTo>
                    <a:pt x="5574" y="1000"/>
                  </a:lnTo>
                  <a:lnTo>
                    <a:pt x="4784" y="2001"/>
                  </a:lnTo>
                  <a:lnTo>
                    <a:pt x="0" y="2001"/>
                  </a:lnTo>
                  <a:lnTo>
                    <a:pt x="789" y="1000"/>
                  </a:lnTo>
                  <a:lnTo>
                    <a:pt x="0" y="0"/>
                  </a:lnTo>
                </a:path>
              </a:pathLst>
            </a:custGeom>
            <a:solidFill>
              <a:srgbClr val="6B9B1A"/>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118800" tIns="46800" rIns="46800" bIns="46800" anchor="ctr"/>
            <a:lstStyle/>
            <a:p>
              <a:pPr marL="171360" algn="ctr">
                <a:defRPr/>
              </a:pPr>
              <a:r>
                <a:rPr lang="es-ES" b="1" spc="-1">
                  <a:solidFill>
                    <a:srgbClr val="FFFFFF"/>
                  </a:solidFill>
                  <a:ea typeface="MS PGothic"/>
                </a:rPr>
                <a:t>Identificazione delle risorse</a:t>
              </a:r>
              <a:endParaRPr lang="en-US" spc="-1">
                <a:solidFill>
                  <a:srgbClr val="000000"/>
                </a:solidFill>
              </a:endParaRPr>
            </a:p>
          </p:txBody>
        </p:sp>
        <p:sp>
          <p:nvSpPr>
            <p:cNvPr id="174" name="CustomShape 17">
              <a:extLst>
                <a:ext uri="{FF2B5EF4-FFF2-40B4-BE49-F238E27FC236}">
                  <a16:creationId xmlns:a16="http://schemas.microsoft.com/office/drawing/2014/main" id="{ECC8CB16-D615-EB4F-92CB-C0D2B5A2EA4B}"/>
                </a:ext>
              </a:extLst>
            </p:cNvPr>
            <p:cNvSpPr/>
            <p:nvPr/>
          </p:nvSpPr>
          <p:spPr>
            <a:xfrm>
              <a:off x="5841735" y="288000"/>
              <a:ext cx="2006265" cy="720000"/>
            </a:xfrm>
            <a:custGeom>
              <a:avLst/>
              <a:gdLst/>
              <a:ahLst/>
              <a:cxnLst/>
              <a:rect l="0" t="0" r="r" b="b"/>
              <a:pathLst>
                <a:path w="5573" h="2002">
                  <a:moveTo>
                    <a:pt x="0" y="0"/>
                  </a:moveTo>
                  <a:lnTo>
                    <a:pt x="4782" y="0"/>
                  </a:lnTo>
                  <a:lnTo>
                    <a:pt x="5572" y="1000"/>
                  </a:lnTo>
                  <a:lnTo>
                    <a:pt x="4782" y="2001"/>
                  </a:lnTo>
                  <a:lnTo>
                    <a:pt x="0" y="2001"/>
                  </a:lnTo>
                  <a:lnTo>
                    <a:pt x="790" y="1000"/>
                  </a:lnTo>
                  <a:lnTo>
                    <a:pt x="0" y="0"/>
                  </a:lnTo>
                </a:path>
              </a:pathLst>
            </a:custGeom>
            <a:solidFill>
              <a:srgbClr val="90BA45"/>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118800" tIns="46800" rIns="46800" bIns="46800" anchor="ctr"/>
            <a:lstStyle/>
            <a:p>
              <a:pPr marL="171360" algn="ctr">
                <a:defRPr/>
              </a:pPr>
              <a:r>
                <a:rPr lang="es-ES" b="1" spc="-1">
                  <a:solidFill>
                    <a:srgbClr val="FFFFFF"/>
                  </a:solidFill>
                  <a:ea typeface="MS PGothic"/>
                </a:rPr>
                <a:t>Interdipendenze delle risorse </a:t>
              </a:r>
              <a:endParaRPr lang="en-US" spc="-1">
                <a:solidFill>
                  <a:srgbClr val="000000"/>
                </a:solidFill>
              </a:endParaRPr>
            </a:p>
          </p:txBody>
        </p:sp>
      </p:grpSp>
      <p:sp>
        <p:nvSpPr>
          <p:cNvPr id="175" name="CustomShape 18">
            <a:extLst>
              <a:ext uri="{FF2B5EF4-FFF2-40B4-BE49-F238E27FC236}">
                <a16:creationId xmlns:a16="http://schemas.microsoft.com/office/drawing/2014/main" id="{D6BC1B44-CE1B-D14E-A659-9B1879F0DBB3}"/>
              </a:ext>
            </a:extLst>
          </p:cNvPr>
          <p:cNvSpPr/>
          <p:nvPr/>
        </p:nvSpPr>
        <p:spPr>
          <a:xfrm rot="5227200">
            <a:off x="8913813" y="3307557"/>
            <a:ext cx="588962" cy="695325"/>
          </a:xfrm>
          <a:custGeom>
            <a:avLst/>
            <a:gdLst/>
            <a:ahLst/>
            <a:cxnLst/>
            <a:rect l="0" t="0" r="r" b="b"/>
            <a:pathLst>
              <a:path w="1681" h="1936">
                <a:moveTo>
                  <a:pt x="0" y="1500"/>
                </a:moveTo>
                <a:lnTo>
                  <a:pt x="596" y="1500"/>
                </a:lnTo>
                <a:lnTo>
                  <a:pt x="563" y="1935"/>
                </a:lnTo>
                <a:lnTo>
                  <a:pt x="1680" y="968"/>
                </a:lnTo>
                <a:lnTo>
                  <a:pt x="712" y="0"/>
                </a:lnTo>
                <a:lnTo>
                  <a:pt x="678" y="436"/>
                </a:lnTo>
                <a:lnTo>
                  <a:pt x="82" y="436"/>
                </a:lnTo>
                <a:lnTo>
                  <a:pt x="0" y="1500"/>
                </a:lnTo>
              </a:path>
            </a:pathLst>
          </a:custGeom>
          <a:gradFill rotWithShape="0">
            <a:gsLst>
              <a:gs pos="0">
                <a:srgbClr val="C0C0C0"/>
              </a:gs>
              <a:gs pos="100000">
                <a:srgbClr val="5F5F5F"/>
              </a:gs>
            </a:gsLst>
            <a:lin ang="0"/>
          </a:gradFill>
          <a:ln>
            <a:noFill/>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a:lstStyle/>
          <a:p>
            <a:endParaRPr lang="en-GR"/>
          </a:p>
        </p:txBody>
      </p:sp>
      <p:sp>
        <p:nvSpPr>
          <p:cNvPr id="176" name="CustomShape 19">
            <a:extLst>
              <a:ext uri="{FF2B5EF4-FFF2-40B4-BE49-F238E27FC236}">
                <a16:creationId xmlns:a16="http://schemas.microsoft.com/office/drawing/2014/main" id="{E98A983C-F804-904D-B373-C6CDC50B0EE9}"/>
              </a:ext>
            </a:extLst>
          </p:cNvPr>
          <p:cNvSpPr/>
          <p:nvPr/>
        </p:nvSpPr>
        <p:spPr>
          <a:xfrm>
            <a:off x="7865269" y="1543051"/>
            <a:ext cx="2832100" cy="360363"/>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defRPr/>
            </a:pPr>
            <a:r>
              <a:rPr lang="es-ES" sz="1600" b="1" spc="-1">
                <a:solidFill>
                  <a:srgbClr val="FFFFFF"/>
                </a:solidFill>
              </a:rPr>
              <a:t>Gestione</a:t>
            </a:r>
            <a:endParaRPr lang="en-US" sz="1600" spc="-1">
              <a:solidFill>
                <a:srgbClr val="000000"/>
              </a:solidFill>
            </a:endParaRPr>
          </a:p>
        </p:txBody>
      </p:sp>
      <p:sp>
        <p:nvSpPr>
          <p:cNvPr id="177" name="CustomShape 20">
            <a:extLst>
              <a:ext uri="{FF2B5EF4-FFF2-40B4-BE49-F238E27FC236}">
                <a16:creationId xmlns:a16="http://schemas.microsoft.com/office/drawing/2014/main" id="{65CC7BCE-39C4-844A-AEDD-0C5566C25758}"/>
              </a:ext>
            </a:extLst>
          </p:cNvPr>
          <p:cNvSpPr/>
          <p:nvPr/>
        </p:nvSpPr>
        <p:spPr>
          <a:xfrm>
            <a:off x="7766845" y="4032250"/>
            <a:ext cx="2967037" cy="368300"/>
          </a:xfrm>
          <a:prstGeom prst="rect">
            <a:avLst/>
          </a:prstGeom>
          <a:solidFill>
            <a:srgbClr val="C0C0C0"/>
          </a:solidFill>
          <a:ln w="9360">
            <a:solidFill>
              <a:srgbClr val="C0C0C0"/>
            </a:solidFill>
            <a:miter/>
          </a:ln>
        </p:spPr>
        <p:style>
          <a:lnRef idx="0">
            <a:scrgbClr r="0" g="0" b="0"/>
          </a:lnRef>
          <a:fillRef idx="0">
            <a:scrgbClr r="0" g="0" b="0"/>
          </a:fillRef>
          <a:effectRef idx="0">
            <a:scrgbClr r="0" g="0" b="0"/>
          </a:effectRef>
          <a:fontRef idx="minor"/>
        </p:style>
        <p:txBody>
          <a:bodyPr/>
          <a:lstStyle/>
          <a:p>
            <a:endParaRPr lang="en-GR"/>
          </a:p>
        </p:txBody>
      </p:sp>
      <p:sp>
        <p:nvSpPr>
          <p:cNvPr id="178" name="CustomShape 21">
            <a:extLst>
              <a:ext uri="{FF2B5EF4-FFF2-40B4-BE49-F238E27FC236}">
                <a16:creationId xmlns:a16="http://schemas.microsoft.com/office/drawing/2014/main" id="{E9C2CA71-7559-C748-9FBD-D9CB46AC4B4B}"/>
              </a:ext>
            </a:extLst>
          </p:cNvPr>
          <p:cNvSpPr/>
          <p:nvPr/>
        </p:nvSpPr>
        <p:spPr>
          <a:xfrm>
            <a:off x="7766845" y="4400551"/>
            <a:ext cx="2967037" cy="1539875"/>
          </a:xfrm>
          <a:prstGeom prst="rect">
            <a:avLst/>
          </a:prstGeom>
          <a:noFill/>
          <a:ln w="12600">
            <a:solidFill>
              <a:srgbClr val="C0C0C0"/>
            </a:solidFill>
            <a:miter/>
          </a:ln>
        </p:spPr>
        <p:style>
          <a:lnRef idx="0">
            <a:scrgbClr r="0" g="0" b="0"/>
          </a:lnRef>
          <a:fillRef idx="0">
            <a:scrgbClr r="0" g="0" b="0"/>
          </a:fillRef>
          <a:effectRef idx="0">
            <a:scrgbClr r="0" g="0" b="0"/>
          </a:effectRef>
          <a:fontRef idx="minor"/>
        </p:style>
        <p:txBody>
          <a:bodyPr lIns="108000" tIns="108000" rIns="72000" bIns="72000"/>
          <a:lstStyle/>
          <a:p>
            <a:pPr>
              <a:defRPr/>
            </a:pPr>
            <a:r>
              <a:rPr lang="es-ES" sz="1600" spc="-1">
                <a:solidFill>
                  <a:srgbClr val="000000"/>
                </a:solidFill>
              </a:rPr>
              <a:t>4. Identificazione delle risorse di dati</a:t>
            </a:r>
            <a:endParaRPr lang="en-US" sz="1600" spc="-1">
              <a:solidFill>
                <a:srgbClr val="000000"/>
              </a:solidFill>
            </a:endParaRPr>
          </a:p>
          <a:p>
            <a:pPr marL="190440" indent="-189000">
              <a:spcBef>
                <a:spcPts val="799"/>
              </a:spcBef>
              <a:defRPr/>
            </a:pPr>
            <a:endParaRPr lang="en-US" sz="1600" spc="-1">
              <a:solidFill>
                <a:srgbClr val="000000"/>
              </a:solidFill>
            </a:endParaRPr>
          </a:p>
        </p:txBody>
      </p:sp>
      <p:sp>
        <p:nvSpPr>
          <p:cNvPr id="179" name="TextShape 22">
            <a:extLst>
              <a:ext uri="{FF2B5EF4-FFF2-40B4-BE49-F238E27FC236}">
                <a16:creationId xmlns:a16="http://schemas.microsoft.com/office/drawing/2014/main" id="{3ED2CAF7-CDB1-9648-B2E3-10772D64AF73}"/>
              </a:ext>
            </a:extLst>
          </p:cNvPr>
          <p:cNvSpPr txBox="1"/>
          <p:nvPr/>
        </p:nvSpPr>
        <p:spPr>
          <a:xfrm>
            <a:off x="7860506" y="4032251"/>
            <a:ext cx="1417638" cy="576263"/>
          </a:xfrm>
          <a:prstGeom prst="rect">
            <a:avLst/>
          </a:prstGeom>
          <a:noFill/>
          <a:ln>
            <a:noFill/>
          </a:ln>
        </p:spPr>
        <p:txBody>
          <a:bodyPr lIns="90000" tIns="45000" rIns="90000" bIns="45000"/>
          <a:lstStyle/>
          <a:p>
            <a:pPr>
              <a:defRPr/>
            </a:pPr>
            <a:r>
              <a:rPr lang="es-ES" sz="1600" b="1" spc="-1">
                <a:solidFill>
                  <a:srgbClr val="FFFFFF"/>
                </a:solidFill>
                <a:latin typeface="Arial"/>
              </a:rPr>
              <a:t>Utenti locali</a:t>
            </a:r>
            <a:endParaRPr lang="en-US" sz="1600" spc="-1">
              <a:solidFill>
                <a:srgbClr val="000000"/>
              </a:solidFill>
              <a:latin typeface="Arial"/>
            </a:endParaRPr>
          </a:p>
          <a:p>
            <a:pPr>
              <a:defRPr/>
            </a:pPr>
            <a:endParaRPr lang="en-US" sz="1600" spc="-1">
              <a:solidFill>
                <a:srgbClr val="000000"/>
              </a:solidFill>
              <a:latin typeface="Arial"/>
            </a:endParaRPr>
          </a:p>
        </p:txBody>
      </p:sp>
      <p:sp>
        <p:nvSpPr>
          <p:cNvPr id="180" name="CustomShape 23">
            <a:extLst>
              <a:ext uri="{FF2B5EF4-FFF2-40B4-BE49-F238E27FC236}">
                <a16:creationId xmlns:a16="http://schemas.microsoft.com/office/drawing/2014/main" id="{B9556C3E-505D-D84D-83C0-FD0B71888CE9}"/>
              </a:ext>
            </a:extLst>
          </p:cNvPr>
          <p:cNvSpPr/>
          <p:nvPr/>
        </p:nvSpPr>
        <p:spPr>
          <a:xfrm rot="10738200">
            <a:off x="7123907" y="4695825"/>
            <a:ext cx="588963" cy="698500"/>
          </a:xfrm>
          <a:custGeom>
            <a:avLst/>
            <a:gdLst/>
            <a:ahLst/>
            <a:cxnLst/>
            <a:rect l="0" t="0" r="r" b="b"/>
            <a:pathLst>
              <a:path w="1638" h="1943">
                <a:moveTo>
                  <a:pt x="0" y="1505"/>
                </a:moveTo>
                <a:lnTo>
                  <a:pt x="595" y="1506"/>
                </a:lnTo>
                <a:lnTo>
                  <a:pt x="594" y="1942"/>
                </a:lnTo>
                <a:lnTo>
                  <a:pt x="1637" y="973"/>
                </a:lnTo>
                <a:lnTo>
                  <a:pt x="597" y="0"/>
                </a:lnTo>
                <a:lnTo>
                  <a:pt x="595" y="438"/>
                </a:lnTo>
                <a:lnTo>
                  <a:pt x="1" y="437"/>
                </a:lnTo>
                <a:lnTo>
                  <a:pt x="0" y="1505"/>
                </a:lnTo>
              </a:path>
            </a:pathLst>
          </a:custGeom>
          <a:gradFill rotWithShape="0">
            <a:gsLst>
              <a:gs pos="0">
                <a:srgbClr val="C0C0C0"/>
              </a:gs>
              <a:gs pos="100000">
                <a:srgbClr val="5F5F5F"/>
              </a:gs>
            </a:gsLst>
            <a:lin ang="0"/>
          </a:gradFill>
          <a:ln>
            <a:noFill/>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a:lstStyle/>
          <a:p>
            <a:endParaRPr lang="en-GR"/>
          </a:p>
        </p:txBody>
      </p:sp>
      <p:sp>
        <p:nvSpPr>
          <p:cNvPr id="181" name="CustomShape 24">
            <a:extLst>
              <a:ext uri="{FF2B5EF4-FFF2-40B4-BE49-F238E27FC236}">
                <a16:creationId xmlns:a16="http://schemas.microsoft.com/office/drawing/2014/main" id="{B7FFA52A-83E7-1B40-9245-5E0749F23353}"/>
              </a:ext>
            </a:extLst>
          </p:cNvPr>
          <p:cNvSpPr/>
          <p:nvPr/>
        </p:nvSpPr>
        <p:spPr>
          <a:xfrm>
            <a:off x="4150520" y="4024313"/>
            <a:ext cx="2967037" cy="368300"/>
          </a:xfrm>
          <a:prstGeom prst="rect">
            <a:avLst/>
          </a:prstGeom>
          <a:solidFill>
            <a:srgbClr val="C0C0C0"/>
          </a:solidFill>
          <a:ln w="9360">
            <a:solidFill>
              <a:srgbClr val="C0C0C0"/>
            </a:solidFill>
            <a:miter/>
          </a:ln>
        </p:spPr>
        <p:style>
          <a:lnRef idx="0">
            <a:scrgbClr r="0" g="0" b="0"/>
          </a:lnRef>
          <a:fillRef idx="0">
            <a:scrgbClr r="0" g="0" b="0"/>
          </a:fillRef>
          <a:effectRef idx="0">
            <a:scrgbClr r="0" g="0" b="0"/>
          </a:effectRef>
          <a:fontRef idx="minor"/>
        </p:style>
        <p:txBody>
          <a:bodyPr/>
          <a:lstStyle/>
          <a:p>
            <a:endParaRPr lang="en-GR"/>
          </a:p>
        </p:txBody>
      </p:sp>
      <p:sp>
        <p:nvSpPr>
          <p:cNvPr id="182" name="CustomShape 25">
            <a:extLst>
              <a:ext uri="{FF2B5EF4-FFF2-40B4-BE49-F238E27FC236}">
                <a16:creationId xmlns:a16="http://schemas.microsoft.com/office/drawing/2014/main" id="{9902D093-37F3-0542-B38A-D087A8749CF2}"/>
              </a:ext>
            </a:extLst>
          </p:cNvPr>
          <p:cNvSpPr/>
          <p:nvPr/>
        </p:nvSpPr>
        <p:spPr>
          <a:xfrm>
            <a:off x="4150520" y="4392614"/>
            <a:ext cx="2967037" cy="1539875"/>
          </a:xfrm>
          <a:prstGeom prst="rect">
            <a:avLst/>
          </a:prstGeom>
          <a:noFill/>
          <a:ln w="12600">
            <a:solidFill>
              <a:srgbClr val="C0C0C0"/>
            </a:solidFill>
            <a:miter/>
          </a:ln>
        </p:spPr>
        <p:style>
          <a:lnRef idx="0">
            <a:scrgbClr r="0" g="0" b="0"/>
          </a:lnRef>
          <a:fillRef idx="0">
            <a:scrgbClr r="0" g="0" b="0"/>
          </a:fillRef>
          <a:effectRef idx="0">
            <a:scrgbClr r="0" g="0" b="0"/>
          </a:effectRef>
          <a:fontRef idx="minor"/>
        </p:style>
        <p:txBody>
          <a:bodyPr lIns="108000" tIns="108000" rIns="72000" bIns="72000"/>
          <a:lstStyle/>
          <a:p>
            <a:pPr>
              <a:defRPr/>
            </a:pPr>
            <a:r>
              <a:rPr lang="es-ES" sz="1600" spc="-1">
                <a:solidFill>
                  <a:srgbClr val="000000"/>
                </a:solidFill>
              </a:rPr>
              <a:t>5. Identificazione/dipendenze di H/W e S/W</a:t>
            </a:r>
            <a:endParaRPr lang="en-US" sz="1600" spc="-1">
              <a:solidFill>
                <a:srgbClr val="000000"/>
              </a:solidFill>
            </a:endParaRPr>
          </a:p>
          <a:p>
            <a:pPr marL="190440" indent="-189000">
              <a:spcBef>
                <a:spcPts val="799"/>
              </a:spcBef>
              <a:defRPr/>
            </a:pPr>
            <a:endParaRPr lang="en-US" sz="1600" spc="-1">
              <a:solidFill>
                <a:srgbClr val="000000"/>
              </a:solidFill>
            </a:endParaRPr>
          </a:p>
        </p:txBody>
      </p:sp>
      <p:sp>
        <p:nvSpPr>
          <p:cNvPr id="183" name="TextShape 26">
            <a:extLst>
              <a:ext uri="{FF2B5EF4-FFF2-40B4-BE49-F238E27FC236}">
                <a16:creationId xmlns:a16="http://schemas.microsoft.com/office/drawing/2014/main" id="{6A3A84C1-6CA1-DE4F-9246-44D1949644D0}"/>
              </a:ext>
            </a:extLst>
          </p:cNvPr>
          <p:cNvSpPr txBox="1"/>
          <p:nvPr/>
        </p:nvSpPr>
        <p:spPr>
          <a:xfrm>
            <a:off x="4237832" y="4024313"/>
            <a:ext cx="1871663" cy="819150"/>
          </a:xfrm>
          <a:prstGeom prst="rect">
            <a:avLst/>
          </a:prstGeom>
          <a:noFill/>
          <a:ln>
            <a:noFill/>
          </a:ln>
        </p:spPr>
        <p:txBody>
          <a:bodyPr lIns="90000" tIns="45000" rIns="90000" bIns="45000"/>
          <a:lstStyle/>
          <a:p>
            <a:pPr>
              <a:defRPr/>
            </a:pPr>
            <a:r>
              <a:rPr lang="es-ES" sz="1600" b="1" spc="-1">
                <a:solidFill>
                  <a:srgbClr val="FFFFFF"/>
                </a:solidFill>
                <a:latin typeface="Arial"/>
              </a:rPr>
              <a:t>Amministratori</a:t>
            </a:r>
            <a:endParaRPr lang="en-US" sz="1600" spc="-1">
              <a:solidFill>
                <a:srgbClr val="000000"/>
              </a:solidFill>
              <a:latin typeface="Arial"/>
            </a:endParaRPr>
          </a:p>
          <a:p>
            <a:pPr>
              <a:defRPr/>
            </a:pPr>
            <a:endParaRPr lang="en-US" sz="1600" spc="-1">
              <a:solidFill>
                <a:srgbClr val="000000"/>
              </a:solidFill>
              <a:latin typeface="Arial"/>
            </a:endParaRPr>
          </a:p>
        </p:txBody>
      </p:sp>
    </p:spTree>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16="http://schemas.microsoft.com/office/drawing/2014/main"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83">
            <a:extLst>
              <a:ext uri="{FF2B5EF4-FFF2-40B4-BE49-F238E27FC236}">
                <a16:creationId xmlns:a16="http://schemas.microsoft.com/office/drawing/2014/main" id="{232AD290-EA7D-8E52-63D1-D2F4B8E4C1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9282" y="1476376"/>
            <a:ext cx="8488363"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914" name="Group 1">
            <a:extLst>
              <a:ext uri="{FF2B5EF4-FFF2-40B4-BE49-F238E27FC236}">
                <a16:creationId xmlns:a16="http://schemas.microsoft.com/office/drawing/2014/main" id="{BA18B897-DD16-7CA8-7A68-95F649AA5284}"/>
              </a:ext>
            </a:extLst>
          </p:cNvPr>
          <p:cNvGrpSpPr>
            <a:grpSpLocks/>
          </p:cNvGrpSpPr>
          <p:nvPr/>
        </p:nvGrpSpPr>
        <p:grpSpPr bwMode="auto">
          <a:xfrm>
            <a:off x="1450182" y="314325"/>
            <a:ext cx="7559675" cy="719138"/>
            <a:chOff x="308160" y="313920"/>
            <a:chExt cx="7560000" cy="720000"/>
          </a:xfrm>
        </p:grpSpPr>
        <p:sp>
          <p:nvSpPr>
            <p:cNvPr id="186" name="CustomShape 2">
              <a:extLst>
                <a:ext uri="{FF2B5EF4-FFF2-40B4-BE49-F238E27FC236}">
                  <a16:creationId xmlns:a16="http://schemas.microsoft.com/office/drawing/2014/main" id="{9D20AA44-166B-8E42-937B-BCF997016672}"/>
                </a:ext>
              </a:extLst>
            </p:cNvPr>
            <p:cNvSpPr/>
            <p:nvPr/>
          </p:nvSpPr>
          <p:spPr>
            <a:xfrm>
              <a:off x="308160" y="313920"/>
              <a:ext cx="2005099" cy="720000"/>
            </a:xfrm>
            <a:custGeom>
              <a:avLst/>
              <a:gdLst/>
              <a:ahLst/>
              <a:cxnLst/>
              <a:rect l="0" t="0" r="r" b="b"/>
              <a:pathLst>
                <a:path w="5572" h="2002">
                  <a:moveTo>
                    <a:pt x="0" y="0"/>
                  </a:moveTo>
                  <a:lnTo>
                    <a:pt x="4775" y="0"/>
                  </a:lnTo>
                  <a:lnTo>
                    <a:pt x="5571" y="1000"/>
                  </a:lnTo>
                  <a:lnTo>
                    <a:pt x="4775" y="2001"/>
                  </a:lnTo>
                  <a:lnTo>
                    <a:pt x="0" y="2001"/>
                  </a:lnTo>
                  <a:lnTo>
                    <a:pt x="0" y="0"/>
                  </a:lnTo>
                </a:path>
              </a:pathLst>
            </a:custGeom>
            <a:solidFill>
              <a:srgbClr val="38520E"/>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46800" tIns="46800" rIns="46800" bIns="46800" anchor="ctr"/>
            <a:lstStyle/>
            <a:p>
              <a:pPr algn="ctr">
                <a:defRPr/>
              </a:pPr>
              <a:r>
                <a:rPr lang="es-ES" b="1" spc="-1">
                  <a:solidFill>
                    <a:srgbClr val="FFFFFF"/>
                  </a:solidFill>
                  <a:ea typeface="MS PGothic"/>
                </a:rPr>
                <a:t>Fase 1: Cartografia</a:t>
              </a:r>
              <a:endParaRPr lang="en-US" spc="-1">
                <a:solidFill>
                  <a:srgbClr val="000000"/>
                </a:solidFill>
              </a:endParaRPr>
            </a:p>
          </p:txBody>
        </p:sp>
        <p:sp>
          <p:nvSpPr>
            <p:cNvPr id="187" name="CustomShape 3">
              <a:extLst>
                <a:ext uri="{FF2B5EF4-FFF2-40B4-BE49-F238E27FC236}">
                  <a16:creationId xmlns:a16="http://schemas.microsoft.com/office/drawing/2014/main" id="{38E26440-81BC-7D4F-88FA-201B4B93FE7F}"/>
                </a:ext>
              </a:extLst>
            </p:cNvPr>
            <p:cNvSpPr/>
            <p:nvPr/>
          </p:nvSpPr>
          <p:spPr>
            <a:xfrm>
              <a:off x="2159265" y="313920"/>
              <a:ext cx="2013037" cy="720000"/>
            </a:xfrm>
            <a:custGeom>
              <a:avLst/>
              <a:gdLst/>
              <a:ahLst/>
              <a:cxnLst/>
              <a:rect l="0" t="0" r="r" b="b"/>
              <a:pathLst>
                <a:path w="5591" h="2002">
                  <a:moveTo>
                    <a:pt x="0" y="0"/>
                  </a:moveTo>
                  <a:lnTo>
                    <a:pt x="4798" y="0"/>
                  </a:lnTo>
                  <a:lnTo>
                    <a:pt x="5590" y="1000"/>
                  </a:lnTo>
                  <a:lnTo>
                    <a:pt x="4798" y="2001"/>
                  </a:lnTo>
                  <a:lnTo>
                    <a:pt x="0" y="2001"/>
                  </a:lnTo>
                  <a:lnTo>
                    <a:pt x="792" y="1000"/>
                  </a:lnTo>
                  <a:lnTo>
                    <a:pt x="0" y="0"/>
                  </a:lnTo>
                </a:path>
              </a:pathLst>
            </a:custGeom>
            <a:solidFill>
              <a:srgbClr val="4C7013"/>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118800" tIns="46800" rIns="46800" bIns="46800" anchor="ctr"/>
            <a:lstStyle/>
            <a:p>
              <a:pPr marL="171360" algn="ctr">
                <a:defRPr/>
              </a:pPr>
              <a:r>
                <a:rPr lang="es-ES" b="1" spc="-1">
                  <a:solidFill>
                    <a:srgbClr val="FFFFFF"/>
                  </a:solidFill>
                  <a:ea typeface="MS PGothic"/>
                </a:rPr>
                <a:t>Criticità dei servizi elettronici</a:t>
              </a:r>
              <a:endParaRPr lang="en-US" spc="-1">
                <a:solidFill>
                  <a:srgbClr val="000000"/>
                </a:solidFill>
              </a:endParaRPr>
            </a:p>
          </p:txBody>
        </p:sp>
        <p:sp>
          <p:nvSpPr>
            <p:cNvPr id="188" name="CustomShape 4">
              <a:extLst>
                <a:ext uri="{FF2B5EF4-FFF2-40B4-BE49-F238E27FC236}">
                  <a16:creationId xmlns:a16="http://schemas.microsoft.com/office/drawing/2014/main" id="{244A9238-21F1-E544-811A-6E2DF45E6D88}"/>
                </a:ext>
              </a:extLst>
            </p:cNvPr>
            <p:cNvSpPr/>
            <p:nvPr/>
          </p:nvSpPr>
          <p:spPr>
            <a:xfrm>
              <a:off x="4011957" y="313920"/>
              <a:ext cx="2006686" cy="720000"/>
            </a:xfrm>
            <a:custGeom>
              <a:avLst/>
              <a:gdLst/>
              <a:ahLst/>
              <a:cxnLst/>
              <a:rect l="0" t="0" r="r" b="b"/>
              <a:pathLst>
                <a:path w="5575" h="2002">
                  <a:moveTo>
                    <a:pt x="0" y="0"/>
                  </a:moveTo>
                  <a:lnTo>
                    <a:pt x="4784" y="0"/>
                  </a:lnTo>
                  <a:lnTo>
                    <a:pt x="5574" y="1000"/>
                  </a:lnTo>
                  <a:lnTo>
                    <a:pt x="4784" y="2001"/>
                  </a:lnTo>
                  <a:lnTo>
                    <a:pt x="0" y="2001"/>
                  </a:lnTo>
                  <a:lnTo>
                    <a:pt x="789" y="1000"/>
                  </a:lnTo>
                  <a:lnTo>
                    <a:pt x="0" y="0"/>
                  </a:lnTo>
                </a:path>
              </a:pathLst>
            </a:custGeom>
            <a:solidFill>
              <a:srgbClr val="6B9B1A"/>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118800" tIns="46800" rIns="46800" bIns="46800" anchor="ctr"/>
            <a:lstStyle/>
            <a:p>
              <a:pPr marL="171360" algn="ctr">
                <a:defRPr/>
              </a:pPr>
              <a:r>
                <a:rPr lang="es-ES" b="1" spc="-1">
                  <a:solidFill>
                    <a:srgbClr val="FFFFFF"/>
                  </a:solidFill>
                  <a:ea typeface="MS PGothic"/>
                </a:rPr>
                <a:t>Identificazione delle risorse</a:t>
              </a:r>
              <a:endParaRPr lang="en-US" spc="-1">
                <a:solidFill>
                  <a:srgbClr val="000000"/>
                </a:solidFill>
              </a:endParaRPr>
            </a:p>
          </p:txBody>
        </p:sp>
        <p:sp>
          <p:nvSpPr>
            <p:cNvPr id="189" name="CustomShape 5">
              <a:extLst>
                <a:ext uri="{FF2B5EF4-FFF2-40B4-BE49-F238E27FC236}">
                  <a16:creationId xmlns:a16="http://schemas.microsoft.com/office/drawing/2014/main" id="{FD4631E4-FEA7-4043-A1E2-A0EF926BB84E}"/>
                </a:ext>
              </a:extLst>
            </p:cNvPr>
            <p:cNvSpPr/>
            <p:nvPr/>
          </p:nvSpPr>
          <p:spPr>
            <a:xfrm>
              <a:off x="5863062" y="313920"/>
              <a:ext cx="2005098" cy="720000"/>
            </a:xfrm>
            <a:custGeom>
              <a:avLst/>
              <a:gdLst/>
              <a:ahLst/>
              <a:cxnLst/>
              <a:rect l="0" t="0" r="r" b="b"/>
              <a:pathLst>
                <a:path w="5573" h="2002">
                  <a:moveTo>
                    <a:pt x="0" y="0"/>
                  </a:moveTo>
                  <a:lnTo>
                    <a:pt x="4782" y="0"/>
                  </a:lnTo>
                  <a:lnTo>
                    <a:pt x="5572" y="1000"/>
                  </a:lnTo>
                  <a:lnTo>
                    <a:pt x="4782" y="2001"/>
                  </a:lnTo>
                  <a:lnTo>
                    <a:pt x="0" y="2001"/>
                  </a:lnTo>
                  <a:lnTo>
                    <a:pt x="790" y="1000"/>
                  </a:lnTo>
                  <a:lnTo>
                    <a:pt x="0" y="0"/>
                  </a:lnTo>
                </a:path>
              </a:pathLst>
            </a:custGeom>
            <a:solidFill>
              <a:srgbClr val="90BA45"/>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118800" tIns="46800" rIns="46800" bIns="46800" anchor="ctr"/>
            <a:lstStyle/>
            <a:p>
              <a:pPr marL="171360" algn="ctr">
                <a:defRPr/>
              </a:pPr>
              <a:r>
                <a:rPr lang="es-ES" b="1" spc="-1">
                  <a:solidFill>
                    <a:srgbClr val="FFFFFF"/>
                  </a:solidFill>
                  <a:ea typeface="MS PGothic"/>
                </a:rPr>
                <a:t>Interdipendenze delle risorse </a:t>
              </a:r>
              <a:endParaRPr lang="en-US" spc="-1">
                <a:solidFill>
                  <a:srgbClr val="000000"/>
                </a:solidFill>
              </a:endParaRPr>
            </a:p>
          </p:txBody>
        </p:sp>
      </p:grpSp>
    </p:spTree>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16="http://schemas.microsoft.com/office/drawing/2014/main"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Shape 1">
            <a:extLst>
              <a:ext uri="{FF2B5EF4-FFF2-40B4-BE49-F238E27FC236}">
                <a16:creationId xmlns:a16="http://schemas.microsoft.com/office/drawing/2014/main" id="{B753F561-A414-02DB-9133-62FE2A452005}"/>
              </a:ext>
            </a:extLst>
          </p:cNvPr>
          <p:cNvSpPr txBox="1">
            <a:spLocks noChangeArrowheads="1"/>
          </p:cNvSpPr>
          <p:nvPr/>
        </p:nvSpPr>
        <p:spPr bwMode="auto">
          <a:xfrm>
            <a:off x="6171406" y="3238501"/>
            <a:ext cx="179388"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DejaVu Sans"/>
                <a:cs typeface="DejaVu Sans"/>
              </a:defRPr>
            </a:lvl1pPr>
            <a:lvl2pPr marL="742950" indent="-285750">
              <a:defRPr>
                <a:solidFill>
                  <a:schemeClr val="tx1"/>
                </a:solidFill>
                <a:latin typeface="Arial" panose="020B0604020202020204" pitchFamily="34" charset="0"/>
                <a:ea typeface="DejaVu Sans"/>
                <a:cs typeface="DejaVu Sans"/>
              </a:defRPr>
            </a:lvl2pPr>
            <a:lvl3pPr marL="1143000" indent="-228600">
              <a:defRPr>
                <a:solidFill>
                  <a:schemeClr val="tx1"/>
                </a:solidFill>
                <a:latin typeface="Arial" panose="020B0604020202020204" pitchFamily="34" charset="0"/>
                <a:ea typeface="DejaVu Sans"/>
                <a:cs typeface="DejaVu Sans"/>
              </a:defRPr>
            </a:lvl3pPr>
            <a:lvl4pPr marL="1600200" indent="-228600">
              <a:defRPr>
                <a:solidFill>
                  <a:schemeClr val="tx1"/>
                </a:solidFill>
                <a:latin typeface="Arial" panose="020B0604020202020204" pitchFamily="34" charset="0"/>
                <a:ea typeface="DejaVu Sans"/>
                <a:cs typeface="DejaVu Sans"/>
              </a:defRPr>
            </a:lvl4pPr>
            <a:lvl5pPr marL="2057400" indent="-228600">
              <a:defRPr>
                <a:solidFill>
                  <a:schemeClr val="tx1"/>
                </a:solidFill>
                <a:latin typeface="Arial" panose="020B0604020202020204"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9pPr>
          </a:lstStyle>
          <a:p>
            <a:endParaRPr lang="en-US" altLang="en-US"/>
          </a:p>
        </p:txBody>
      </p:sp>
      <p:grpSp>
        <p:nvGrpSpPr>
          <p:cNvPr id="39938" name="Group 2">
            <a:extLst>
              <a:ext uri="{FF2B5EF4-FFF2-40B4-BE49-F238E27FC236}">
                <a16:creationId xmlns:a16="http://schemas.microsoft.com/office/drawing/2014/main" id="{625ED2F3-075F-DE86-92AD-AC1296FA6289}"/>
              </a:ext>
            </a:extLst>
          </p:cNvPr>
          <p:cNvGrpSpPr>
            <a:grpSpLocks/>
          </p:cNvGrpSpPr>
          <p:nvPr/>
        </p:nvGrpSpPr>
        <p:grpSpPr bwMode="auto">
          <a:xfrm>
            <a:off x="1470820" y="339726"/>
            <a:ext cx="7559675" cy="720725"/>
            <a:chOff x="328320" y="339840"/>
            <a:chExt cx="7560000" cy="720000"/>
          </a:xfrm>
        </p:grpSpPr>
        <p:sp>
          <p:nvSpPr>
            <p:cNvPr id="192" name="CustomShape 3">
              <a:extLst>
                <a:ext uri="{FF2B5EF4-FFF2-40B4-BE49-F238E27FC236}">
                  <a16:creationId xmlns:a16="http://schemas.microsoft.com/office/drawing/2014/main" id="{E546A4CF-2E6E-5145-BB54-7A2ECFD9DE22}"/>
                </a:ext>
              </a:extLst>
            </p:cNvPr>
            <p:cNvSpPr/>
            <p:nvPr/>
          </p:nvSpPr>
          <p:spPr>
            <a:xfrm>
              <a:off x="328320" y="339840"/>
              <a:ext cx="2005098" cy="720000"/>
            </a:xfrm>
            <a:custGeom>
              <a:avLst/>
              <a:gdLst/>
              <a:ahLst/>
              <a:cxnLst/>
              <a:rect l="0" t="0" r="r" b="b"/>
              <a:pathLst>
                <a:path w="5572" h="2002">
                  <a:moveTo>
                    <a:pt x="0" y="0"/>
                  </a:moveTo>
                  <a:lnTo>
                    <a:pt x="4775" y="0"/>
                  </a:lnTo>
                  <a:lnTo>
                    <a:pt x="5571" y="1000"/>
                  </a:lnTo>
                  <a:lnTo>
                    <a:pt x="4775" y="2001"/>
                  </a:lnTo>
                  <a:lnTo>
                    <a:pt x="0" y="2001"/>
                  </a:lnTo>
                  <a:lnTo>
                    <a:pt x="0" y="0"/>
                  </a:lnTo>
                </a:path>
              </a:pathLst>
            </a:custGeom>
            <a:solidFill>
              <a:srgbClr val="38520E"/>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46800" tIns="46800" rIns="46800" bIns="46800" anchor="ctr"/>
            <a:lstStyle/>
            <a:p>
              <a:pPr algn="ctr">
                <a:defRPr/>
              </a:pPr>
              <a:r>
                <a:rPr lang="es-ES" b="1" spc="-1">
                  <a:solidFill>
                    <a:srgbClr val="FFFFFF"/>
                  </a:solidFill>
                  <a:ea typeface="MS PGothic"/>
                </a:rPr>
                <a:t>Fase 1: Cartografia</a:t>
              </a:r>
              <a:endParaRPr lang="en-US" spc="-1">
                <a:solidFill>
                  <a:srgbClr val="000000"/>
                </a:solidFill>
              </a:endParaRPr>
            </a:p>
          </p:txBody>
        </p:sp>
        <p:sp>
          <p:nvSpPr>
            <p:cNvPr id="193" name="CustomShape 4">
              <a:extLst>
                <a:ext uri="{FF2B5EF4-FFF2-40B4-BE49-F238E27FC236}">
                  <a16:creationId xmlns:a16="http://schemas.microsoft.com/office/drawing/2014/main" id="{1D7792AB-76A0-744B-BCA8-2F54E4AAAC31}"/>
                </a:ext>
              </a:extLst>
            </p:cNvPr>
            <p:cNvSpPr/>
            <p:nvPr/>
          </p:nvSpPr>
          <p:spPr>
            <a:xfrm>
              <a:off x="2179425" y="339840"/>
              <a:ext cx="2013037" cy="720000"/>
            </a:xfrm>
            <a:custGeom>
              <a:avLst/>
              <a:gdLst/>
              <a:ahLst/>
              <a:cxnLst/>
              <a:rect l="0" t="0" r="r" b="b"/>
              <a:pathLst>
                <a:path w="5591" h="2002">
                  <a:moveTo>
                    <a:pt x="0" y="0"/>
                  </a:moveTo>
                  <a:lnTo>
                    <a:pt x="4798" y="0"/>
                  </a:lnTo>
                  <a:lnTo>
                    <a:pt x="5590" y="1000"/>
                  </a:lnTo>
                  <a:lnTo>
                    <a:pt x="4798" y="2001"/>
                  </a:lnTo>
                  <a:lnTo>
                    <a:pt x="0" y="2001"/>
                  </a:lnTo>
                  <a:lnTo>
                    <a:pt x="792" y="1000"/>
                  </a:lnTo>
                  <a:lnTo>
                    <a:pt x="0" y="0"/>
                  </a:lnTo>
                </a:path>
              </a:pathLst>
            </a:custGeom>
            <a:solidFill>
              <a:srgbClr val="4C7013"/>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118800" tIns="46800" rIns="46800" bIns="46800" anchor="ctr"/>
            <a:lstStyle/>
            <a:p>
              <a:pPr marL="171360" algn="ctr">
                <a:defRPr/>
              </a:pPr>
              <a:r>
                <a:rPr lang="es-ES" b="1" spc="-1">
                  <a:solidFill>
                    <a:srgbClr val="FFFFFF"/>
                  </a:solidFill>
                  <a:ea typeface="MS PGothic"/>
                </a:rPr>
                <a:t>Criticità dei servizi elettronici</a:t>
              </a:r>
              <a:endParaRPr lang="en-US" spc="-1">
                <a:solidFill>
                  <a:srgbClr val="000000"/>
                </a:solidFill>
              </a:endParaRPr>
            </a:p>
          </p:txBody>
        </p:sp>
        <p:sp>
          <p:nvSpPr>
            <p:cNvPr id="194" name="CustomShape 5">
              <a:extLst>
                <a:ext uri="{FF2B5EF4-FFF2-40B4-BE49-F238E27FC236}">
                  <a16:creationId xmlns:a16="http://schemas.microsoft.com/office/drawing/2014/main" id="{8BBA0D23-A806-5645-9426-4C6C4D6F8850}"/>
                </a:ext>
              </a:extLst>
            </p:cNvPr>
            <p:cNvSpPr/>
            <p:nvPr/>
          </p:nvSpPr>
          <p:spPr>
            <a:xfrm>
              <a:off x="4032116" y="339840"/>
              <a:ext cx="2006686" cy="720000"/>
            </a:xfrm>
            <a:custGeom>
              <a:avLst/>
              <a:gdLst/>
              <a:ahLst/>
              <a:cxnLst/>
              <a:rect l="0" t="0" r="r" b="b"/>
              <a:pathLst>
                <a:path w="5575" h="2002">
                  <a:moveTo>
                    <a:pt x="0" y="0"/>
                  </a:moveTo>
                  <a:lnTo>
                    <a:pt x="4784" y="0"/>
                  </a:lnTo>
                  <a:lnTo>
                    <a:pt x="5574" y="1000"/>
                  </a:lnTo>
                  <a:lnTo>
                    <a:pt x="4784" y="2001"/>
                  </a:lnTo>
                  <a:lnTo>
                    <a:pt x="0" y="2001"/>
                  </a:lnTo>
                  <a:lnTo>
                    <a:pt x="789" y="1000"/>
                  </a:lnTo>
                  <a:lnTo>
                    <a:pt x="0" y="0"/>
                  </a:lnTo>
                </a:path>
              </a:pathLst>
            </a:custGeom>
            <a:solidFill>
              <a:srgbClr val="6B9B1A"/>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118800" tIns="46800" rIns="46800" bIns="46800" anchor="ctr"/>
            <a:lstStyle/>
            <a:p>
              <a:pPr marL="171360" algn="ctr">
                <a:defRPr/>
              </a:pPr>
              <a:r>
                <a:rPr lang="es-ES" b="1" spc="-1">
                  <a:solidFill>
                    <a:srgbClr val="FFFFFF"/>
                  </a:solidFill>
                  <a:ea typeface="MS PGothic"/>
                </a:rPr>
                <a:t>Identificazione delle risorse</a:t>
              </a:r>
              <a:endParaRPr lang="en-US" spc="-1">
                <a:solidFill>
                  <a:srgbClr val="000000"/>
                </a:solidFill>
              </a:endParaRPr>
            </a:p>
          </p:txBody>
        </p:sp>
        <p:sp>
          <p:nvSpPr>
            <p:cNvPr id="195" name="CustomShape 6">
              <a:extLst>
                <a:ext uri="{FF2B5EF4-FFF2-40B4-BE49-F238E27FC236}">
                  <a16:creationId xmlns:a16="http://schemas.microsoft.com/office/drawing/2014/main" id="{EB4635CB-34AC-4345-B824-0C674D0571BF}"/>
                </a:ext>
              </a:extLst>
            </p:cNvPr>
            <p:cNvSpPr/>
            <p:nvPr/>
          </p:nvSpPr>
          <p:spPr>
            <a:xfrm>
              <a:off x="5883221" y="339840"/>
              <a:ext cx="2005099" cy="720000"/>
            </a:xfrm>
            <a:custGeom>
              <a:avLst/>
              <a:gdLst/>
              <a:ahLst/>
              <a:cxnLst/>
              <a:rect l="0" t="0" r="r" b="b"/>
              <a:pathLst>
                <a:path w="5573" h="2002">
                  <a:moveTo>
                    <a:pt x="0" y="0"/>
                  </a:moveTo>
                  <a:lnTo>
                    <a:pt x="4782" y="0"/>
                  </a:lnTo>
                  <a:lnTo>
                    <a:pt x="5572" y="1000"/>
                  </a:lnTo>
                  <a:lnTo>
                    <a:pt x="4782" y="2001"/>
                  </a:lnTo>
                  <a:lnTo>
                    <a:pt x="0" y="2001"/>
                  </a:lnTo>
                  <a:lnTo>
                    <a:pt x="790" y="1000"/>
                  </a:lnTo>
                  <a:lnTo>
                    <a:pt x="0" y="0"/>
                  </a:lnTo>
                </a:path>
              </a:pathLst>
            </a:custGeom>
            <a:solidFill>
              <a:srgbClr val="90BA45"/>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118800" tIns="46800" rIns="46800" bIns="46800" anchor="ctr"/>
            <a:lstStyle/>
            <a:p>
              <a:pPr marL="171360" algn="ctr">
                <a:defRPr/>
              </a:pPr>
              <a:r>
                <a:rPr lang="es-ES" b="1" spc="-1">
                  <a:solidFill>
                    <a:srgbClr val="FFFFFF"/>
                  </a:solidFill>
                  <a:ea typeface="MS PGothic"/>
                </a:rPr>
                <a:t>Interdipendenze delle risorse </a:t>
              </a:r>
              <a:endParaRPr lang="en-US" spc="-1">
                <a:solidFill>
                  <a:srgbClr val="000000"/>
                </a:solidFill>
              </a:endParaRPr>
            </a:p>
          </p:txBody>
        </p:sp>
      </p:grpSp>
      <p:sp>
        <p:nvSpPr>
          <p:cNvPr id="196" name="TextShape 7">
            <a:extLst>
              <a:ext uri="{FF2B5EF4-FFF2-40B4-BE49-F238E27FC236}">
                <a16:creationId xmlns:a16="http://schemas.microsoft.com/office/drawing/2014/main" id="{A8E46A4B-4428-1E49-904C-4BFED18BE9F6}"/>
              </a:ext>
            </a:extLst>
          </p:cNvPr>
          <p:cNvSpPr txBox="1"/>
          <p:nvPr/>
        </p:nvSpPr>
        <p:spPr>
          <a:xfrm>
            <a:off x="2150269" y="1290638"/>
            <a:ext cx="2368550" cy="438150"/>
          </a:xfrm>
          <a:prstGeom prst="rect">
            <a:avLst/>
          </a:prstGeom>
          <a:noFill/>
          <a:ln>
            <a:noFill/>
          </a:ln>
        </p:spPr>
        <p:txBody>
          <a:bodyPr lIns="90000" tIns="45000" rIns="90000" bIns="45000"/>
          <a:lstStyle/>
          <a:p>
            <a:pPr>
              <a:defRPr/>
            </a:pPr>
            <a:r>
              <a:rPr lang="en-US" sz="2000" b="1" spc="-1">
                <a:solidFill>
                  <a:srgbClr val="000000"/>
                </a:solidFill>
                <a:latin typeface="Arial"/>
              </a:rPr>
              <a:t>Modello patrimoniale</a:t>
            </a:r>
          </a:p>
        </p:txBody>
      </p:sp>
      <p:pic>
        <p:nvPicPr>
          <p:cNvPr id="39940" name="Picture 196">
            <a:extLst>
              <a:ext uri="{FF2B5EF4-FFF2-40B4-BE49-F238E27FC236}">
                <a16:creationId xmlns:a16="http://schemas.microsoft.com/office/drawing/2014/main" id="{BB3DAA33-946D-ED82-0C58-BF23EBD52F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794" y="1800225"/>
            <a:ext cx="4856162" cy="431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8" name="TextShape 8">
            <a:extLst>
              <a:ext uri="{FF2B5EF4-FFF2-40B4-BE49-F238E27FC236}">
                <a16:creationId xmlns:a16="http://schemas.microsoft.com/office/drawing/2014/main" id="{8374F235-694D-A543-ADC5-9EDED69D43A0}"/>
              </a:ext>
            </a:extLst>
          </p:cNvPr>
          <p:cNvSpPr txBox="1"/>
          <p:nvPr/>
        </p:nvSpPr>
        <p:spPr>
          <a:xfrm>
            <a:off x="8557419" y="1295400"/>
            <a:ext cx="1657350" cy="438150"/>
          </a:xfrm>
          <a:prstGeom prst="rect">
            <a:avLst/>
          </a:prstGeom>
          <a:noFill/>
          <a:ln>
            <a:noFill/>
          </a:ln>
        </p:spPr>
        <p:txBody>
          <a:bodyPr lIns="90000" tIns="45000" rIns="90000" bIns="45000"/>
          <a:lstStyle/>
          <a:p>
            <a:pPr>
              <a:defRPr/>
            </a:pPr>
            <a:r>
              <a:rPr lang="en-US" sz="2000" b="1" spc="-1">
                <a:solidFill>
                  <a:srgbClr val="000000"/>
                </a:solidFill>
                <a:latin typeface="Arial"/>
              </a:rPr>
              <a:t>Modello utente</a:t>
            </a:r>
          </a:p>
        </p:txBody>
      </p:sp>
      <p:pic>
        <p:nvPicPr>
          <p:cNvPr id="39942" name="Picture 198">
            <a:extLst>
              <a:ext uri="{FF2B5EF4-FFF2-40B4-BE49-F238E27FC236}">
                <a16:creationId xmlns:a16="http://schemas.microsoft.com/office/drawing/2014/main" id="{A33B96A6-FAC6-0FC8-EC7B-52D6E32C89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8756" y="1816101"/>
            <a:ext cx="4159250" cy="430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CustomShape 1">
            <a:extLst>
              <a:ext uri="{FF2B5EF4-FFF2-40B4-BE49-F238E27FC236}">
                <a16:creationId xmlns:a16="http://schemas.microsoft.com/office/drawing/2014/main" id="{BD42242F-4BC7-9D4C-81B8-F29CE44220F0}"/>
              </a:ext>
            </a:extLst>
          </p:cNvPr>
          <p:cNvSpPr/>
          <p:nvPr/>
        </p:nvSpPr>
        <p:spPr>
          <a:xfrm>
            <a:off x="1483519" y="354014"/>
            <a:ext cx="9231312" cy="600075"/>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lstStyle/>
          <a:p>
            <a:endParaRPr lang="en-GR"/>
          </a:p>
        </p:txBody>
      </p:sp>
      <p:graphicFrame>
        <p:nvGraphicFramePr>
          <p:cNvPr id="204" name="Table 2">
            <a:extLst>
              <a:ext uri="{FF2B5EF4-FFF2-40B4-BE49-F238E27FC236}">
                <a16:creationId xmlns:a16="http://schemas.microsoft.com/office/drawing/2014/main" id="{553712F4-CED1-784F-BA31-089C34990439}"/>
              </a:ext>
            </a:extLst>
          </p:cNvPr>
          <p:cNvGraphicFramePr/>
          <p:nvPr/>
        </p:nvGraphicFramePr>
        <p:xfrm>
          <a:off x="1789906" y="1550989"/>
          <a:ext cx="8669338" cy="4065587"/>
        </p:xfrm>
        <a:graphic>
          <a:graphicData uri="http://schemas.openxmlformats.org/drawingml/2006/table">
            <a:tbl>
              <a:tblPr/>
              <a:tblGrid>
                <a:gridCol w="3818397">
                  <a:extLst>
                    <a:ext uri="{9D8B030D-6E8A-4147-A177-3AD203B41FA5}">
                      <a16:colId xmlns:a16="http://schemas.microsoft.com/office/drawing/2014/main" val="20000"/>
                    </a:ext>
                  </a:extLst>
                </a:gridCol>
                <a:gridCol w="1276279">
                  <a:extLst>
                    <a:ext uri="{9D8B030D-6E8A-4147-A177-3AD203B41FA5}">
                      <a16:colId xmlns:a16="http://schemas.microsoft.com/office/drawing/2014/main" val="20001"/>
                    </a:ext>
                  </a:extLst>
                </a:gridCol>
                <a:gridCol w="1727027">
                  <a:extLst>
                    <a:ext uri="{9D8B030D-6E8A-4147-A177-3AD203B41FA5}">
                      <a16:colId xmlns:a16="http://schemas.microsoft.com/office/drawing/2014/main" val="20002"/>
                    </a:ext>
                  </a:extLst>
                </a:gridCol>
                <a:gridCol w="1847635">
                  <a:extLst>
                    <a:ext uri="{9D8B030D-6E8A-4147-A177-3AD203B41FA5}">
                      <a16:colId xmlns:a16="http://schemas.microsoft.com/office/drawing/2014/main" val="20003"/>
                    </a:ext>
                  </a:extLst>
                </a:gridCol>
              </a:tblGrid>
              <a:tr h="747446">
                <a:tc>
                  <a:txBody>
                    <a:bodyPr/>
                    <a:lstStyle/>
                    <a:p>
                      <a:pPr>
                        <a:lnSpc>
                          <a:spcPct val="84000"/>
                        </a:lnSpc>
                        <a:spcBef>
                          <a:spcPts val="349"/>
                        </a:spcBef>
                      </a:pPr>
                      <a:r>
                        <a:rPr lang="es-ES" sz="1400" b="1" strike="noStrike" spc="-1">
                          <a:solidFill>
                            <a:srgbClr val="FFFFFF"/>
                          </a:solidFill>
                          <a:latin typeface="Arial"/>
                          <a:ea typeface="MS PGothic"/>
                        </a:rPr>
                        <a:t>Livello di impatto</a:t>
                      </a:r>
                      <a:endParaRPr lang="en-US" sz="1400" b="0" strike="noStrike" spc="-1">
                        <a:solidFill>
                          <a:srgbClr val="000000"/>
                        </a:solidFill>
                        <a:latin typeface="Arial"/>
                      </a:endParaRPr>
                    </a:p>
                  </a:txBody>
                  <a:tcPr marL="117007" marR="38882" marT="45725" marB="45725">
                    <a:lnL w="2880">
                      <a:solidFill>
                        <a:srgbClr val="FFFFFF"/>
                      </a:solidFill>
                    </a:lnL>
                    <a:lnR w="2880">
                      <a:solidFill>
                        <a:srgbClr val="FFFFFF"/>
                      </a:solidFill>
                    </a:lnR>
                    <a:lnT w="2880">
                      <a:solidFill>
                        <a:srgbClr val="FFFFFF"/>
                      </a:solidFill>
                    </a:lnT>
                    <a:lnB w="2880">
                      <a:solidFill>
                        <a:srgbClr val="FFFFFF"/>
                      </a:solidFill>
                    </a:lnB>
                    <a:solidFill>
                      <a:srgbClr val="6B9B1A"/>
                    </a:solidFill>
                  </a:tcPr>
                </a:tc>
                <a:tc>
                  <a:txBody>
                    <a:bodyPr/>
                    <a:lstStyle/>
                    <a:p>
                      <a:pPr algn="r">
                        <a:lnSpc>
                          <a:spcPct val="84000"/>
                        </a:lnSpc>
                        <a:spcBef>
                          <a:spcPts val="349"/>
                        </a:spcBef>
                      </a:pPr>
                      <a:r>
                        <a:rPr lang="es-ES" sz="1400" b="1" strike="noStrike" spc="-1">
                          <a:solidFill>
                            <a:srgbClr val="FFFFFF"/>
                          </a:solidFill>
                          <a:latin typeface="Arial"/>
                          <a:ea typeface="MS PGothic"/>
                        </a:rPr>
                        <a:t>Valore</a:t>
                      </a:r>
                      <a:endParaRPr lang="en-US" sz="1400" b="0" strike="noStrike" spc="-1">
                        <a:solidFill>
                          <a:srgbClr val="000000"/>
                        </a:solidFill>
                        <a:latin typeface="Arial"/>
                      </a:endParaRPr>
                    </a:p>
                  </a:txBody>
                  <a:tcPr marL="38882" marR="117007" marT="45725" marB="45725">
                    <a:lnL w="2880">
                      <a:solidFill>
                        <a:srgbClr val="FFFFFF"/>
                      </a:solidFill>
                    </a:lnL>
                    <a:lnR w="2880">
                      <a:solidFill>
                        <a:srgbClr val="FFFFFF"/>
                      </a:solidFill>
                    </a:lnR>
                    <a:lnT w="2880">
                      <a:solidFill>
                        <a:srgbClr val="FFFFFF"/>
                      </a:solidFill>
                    </a:lnT>
                    <a:lnB w="2880">
                      <a:solidFill>
                        <a:srgbClr val="FFFFFF"/>
                      </a:solidFill>
                    </a:lnB>
                    <a:solidFill>
                      <a:srgbClr val="4C7013"/>
                    </a:solidFill>
                  </a:tcPr>
                </a:tc>
                <a:tc>
                  <a:txBody>
                    <a:bodyPr/>
                    <a:lstStyle/>
                    <a:p>
                      <a:pPr algn="r">
                        <a:lnSpc>
                          <a:spcPct val="84000"/>
                        </a:lnSpc>
                        <a:spcBef>
                          <a:spcPts val="349"/>
                        </a:spcBef>
                      </a:pPr>
                      <a:r>
                        <a:rPr lang="es-ES" sz="1400" b="1" strike="noStrike" spc="-1">
                          <a:solidFill>
                            <a:srgbClr val="FFFFFF"/>
                          </a:solidFill>
                          <a:latin typeface="Arial"/>
                          <a:ea typeface="MS PGothic"/>
                        </a:rPr>
                        <a:t>Descrizione</a:t>
                      </a:r>
                      <a:endParaRPr lang="en-US" sz="1400" b="0" strike="noStrike" spc="-1">
                        <a:solidFill>
                          <a:srgbClr val="000000"/>
                        </a:solidFill>
                        <a:latin typeface="Arial"/>
                      </a:endParaRPr>
                    </a:p>
                  </a:txBody>
                  <a:tcPr marL="38882" marR="117007" marT="45725" marB="45725">
                    <a:lnL w="2880">
                      <a:solidFill>
                        <a:srgbClr val="FFFFFF"/>
                      </a:solidFill>
                    </a:lnL>
                    <a:lnR w="2880">
                      <a:solidFill>
                        <a:srgbClr val="FFFFFF"/>
                      </a:solidFill>
                    </a:lnR>
                    <a:lnT w="2880">
                      <a:solidFill>
                        <a:srgbClr val="FFFFFF"/>
                      </a:solidFill>
                    </a:lnT>
                    <a:lnB w="2880">
                      <a:solidFill>
                        <a:srgbClr val="FFFFFF"/>
                      </a:solidFill>
                    </a:lnB>
                    <a:solidFill>
                      <a:srgbClr val="38520E"/>
                    </a:solidFill>
                  </a:tcPr>
                </a:tc>
                <a:tc>
                  <a:txBody>
                    <a:bodyPr/>
                    <a:lstStyle/>
                    <a:p>
                      <a:pPr algn="r">
                        <a:lnSpc>
                          <a:spcPct val="84000"/>
                        </a:lnSpc>
                        <a:spcBef>
                          <a:spcPts val="349"/>
                        </a:spcBef>
                      </a:pPr>
                      <a:r>
                        <a:rPr lang="es-ES" sz="1400" b="1" strike="noStrike" spc="-1">
                          <a:solidFill>
                            <a:srgbClr val="FFFFFF"/>
                          </a:solidFill>
                          <a:latin typeface="Arial"/>
                          <a:ea typeface="MS PGothic"/>
                        </a:rPr>
                        <a:t>Perdita finanziaria</a:t>
                      </a:r>
                      <a:endParaRPr lang="en-US" sz="1400" b="0" strike="noStrike" spc="-1">
                        <a:solidFill>
                          <a:srgbClr val="000000"/>
                        </a:solidFill>
                        <a:latin typeface="Arial"/>
                      </a:endParaRPr>
                    </a:p>
                  </a:txBody>
                  <a:tcPr marL="38882" marR="117007" marT="45725" marB="45725">
                    <a:lnL w="2880">
                      <a:solidFill>
                        <a:srgbClr val="FFFFFF"/>
                      </a:solidFill>
                    </a:lnL>
                    <a:lnR w="2880">
                      <a:solidFill>
                        <a:srgbClr val="FFFFFF"/>
                      </a:solidFill>
                    </a:lnR>
                    <a:lnT w="2880">
                      <a:solidFill>
                        <a:srgbClr val="FFFFFF"/>
                      </a:solidFill>
                    </a:lnT>
                    <a:lnB w="2880">
                      <a:solidFill>
                        <a:srgbClr val="FFFFFF"/>
                      </a:solidFill>
                    </a:lnB>
                    <a:solidFill>
                      <a:srgbClr val="4D4D4D"/>
                    </a:solidFill>
                  </a:tcPr>
                </a:tc>
                <a:extLst>
                  <a:ext uri="{0D108BD9-81ED-4DB2-BD59-A6C34878D82A}">
                    <a16:rowId xmlns:a16="http://schemas.microsoft.com/office/drawing/2014/main" val="10000"/>
                  </a:ext>
                </a:extLst>
              </a:tr>
              <a:tr h="662836">
                <a:tc>
                  <a:txBody>
                    <a:bodyPr/>
                    <a:lstStyle/>
                    <a:p>
                      <a:pPr>
                        <a:lnSpc>
                          <a:spcPct val="93000"/>
                        </a:lnSpc>
                        <a:spcBef>
                          <a:spcPts val="349"/>
                        </a:spcBef>
                      </a:pPr>
                      <a:r>
                        <a:rPr lang="es-ES" sz="1400" b="0" strike="noStrike" spc="-1">
                          <a:solidFill>
                            <a:srgbClr val="333333"/>
                          </a:solidFill>
                          <a:latin typeface="Arial"/>
                          <a:ea typeface="MS PGothic"/>
                        </a:rPr>
                        <a:t>Molto alto (VH)</a:t>
                      </a:r>
                      <a:endParaRPr lang="en-US" sz="1400" b="0" strike="noStrike" spc="-1">
                        <a:solidFill>
                          <a:srgbClr val="000000"/>
                        </a:solidFill>
                        <a:latin typeface="Arial"/>
                      </a:endParaRPr>
                    </a:p>
                  </a:txBody>
                  <a:tcPr marL="117007" marR="38882" marT="45725" marB="45725">
                    <a:lnL w="2880">
                      <a:solidFill>
                        <a:srgbClr val="FFFFFF"/>
                      </a:solidFill>
                    </a:lnL>
                    <a:lnR w="2880">
                      <a:solidFill>
                        <a:srgbClr val="FFFFFF"/>
                      </a:solidFill>
                    </a:lnR>
                    <a:lnT w="2880">
                      <a:solidFill>
                        <a:srgbClr val="FFFFFF"/>
                      </a:solidFill>
                    </a:lnT>
                    <a:lnB w="2880">
                      <a:solidFill>
                        <a:srgbClr val="FFFFFF"/>
                      </a:solidFill>
                    </a:lnB>
                    <a:solidFill>
                      <a:srgbClr val="FFFFFF"/>
                    </a:solidFill>
                  </a:tcPr>
                </a:tc>
                <a:tc>
                  <a:txBody>
                    <a:bodyPr/>
                    <a:lstStyle/>
                    <a:p>
                      <a:pPr algn="r">
                        <a:lnSpc>
                          <a:spcPct val="93000"/>
                        </a:lnSpc>
                        <a:spcBef>
                          <a:spcPts val="349"/>
                        </a:spcBef>
                      </a:pPr>
                      <a:r>
                        <a:rPr lang="es-ES" sz="1400" b="0" strike="noStrike" spc="-1">
                          <a:solidFill>
                            <a:srgbClr val="333333"/>
                          </a:solidFill>
                          <a:latin typeface="Arial"/>
                          <a:ea typeface="MS PGothic"/>
                        </a:rPr>
                        <a:t>5</a:t>
                      </a:r>
                      <a:endParaRPr lang="en-US" sz="1400" b="0" strike="noStrike" spc="-1">
                        <a:solidFill>
                          <a:srgbClr val="000000"/>
                        </a:solidFill>
                        <a:latin typeface="Arial"/>
                      </a:endParaRPr>
                    </a:p>
                  </a:txBody>
                  <a:tcPr marL="38882" marR="117007" marT="45725" marB="45725">
                    <a:lnL w="2880">
                      <a:solidFill>
                        <a:srgbClr val="FFFFFF"/>
                      </a:solidFill>
                    </a:lnL>
                    <a:lnR w="2880">
                      <a:solidFill>
                        <a:srgbClr val="FFFFFF"/>
                      </a:solidFill>
                    </a:lnR>
                    <a:lnT w="2880">
                      <a:solidFill>
                        <a:srgbClr val="FFFFFF"/>
                      </a:solidFill>
                    </a:lnT>
                    <a:lnB w="2880">
                      <a:solidFill>
                        <a:srgbClr val="FFFFFF"/>
                      </a:solidFill>
                    </a:lnB>
                    <a:solidFill>
                      <a:srgbClr val="F8F8F8"/>
                    </a:solidFill>
                  </a:tcPr>
                </a:tc>
                <a:tc>
                  <a:txBody>
                    <a:bodyPr/>
                    <a:lstStyle/>
                    <a:p>
                      <a:pPr algn="r">
                        <a:lnSpc>
                          <a:spcPct val="93000"/>
                        </a:lnSpc>
                        <a:spcBef>
                          <a:spcPts val="349"/>
                        </a:spcBef>
                      </a:pPr>
                      <a:r>
                        <a:rPr lang="es-ES" sz="1400" b="0" strike="noStrike" spc="-1">
                          <a:solidFill>
                            <a:srgbClr val="333333"/>
                          </a:solidFill>
                          <a:latin typeface="Arial"/>
                          <a:ea typeface="MS PGothic"/>
                        </a:rPr>
                        <a:t>Impatto catastrofico</a:t>
                      </a:r>
                      <a:endParaRPr lang="en-US" sz="1400" b="0" strike="noStrike" spc="-1">
                        <a:solidFill>
                          <a:srgbClr val="000000"/>
                        </a:solidFill>
                        <a:latin typeface="Arial"/>
                      </a:endParaRPr>
                    </a:p>
                  </a:txBody>
                  <a:tcPr marL="38882" marR="117007" marT="45725" marB="45725">
                    <a:lnL w="2880">
                      <a:solidFill>
                        <a:srgbClr val="FFFFFF"/>
                      </a:solidFill>
                    </a:lnL>
                    <a:lnR w="2880">
                      <a:solidFill>
                        <a:srgbClr val="FFFFFF"/>
                      </a:solidFill>
                    </a:lnR>
                    <a:lnT w="2880">
                      <a:solidFill>
                        <a:srgbClr val="FFFFFF"/>
                      </a:solidFill>
                    </a:lnT>
                    <a:lnB w="2880">
                      <a:solidFill>
                        <a:srgbClr val="FFFFFF"/>
                      </a:solidFill>
                    </a:lnB>
                    <a:solidFill>
                      <a:srgbClr val="F8F8F8"/>
                    </a:solidFill>
                  </a:tcPr>
                </a:tc>
                <a:tc>
                  <a:txBody>
                    <a:bodyPr/>
                    <a:lstStyle/>
                    <a:p>
                      <a:pPr algn="r">
                        <a:lnSpc>
                          <a:spcPct val="93000"/>
                        </a:lnSpc>
                        <a:spcBef>
                          <a:spcPts val="349"/>
                        </a:spcBef>
                      </a:pPr>
                      <a:r>
                        <a:rPr lang="es-ES" sz="1400" b="0" strike="noStrike" spc="-1">
                          <a:solidFill>
                            <a:srgbClr val="333333"/>
                          </a:solidFill>
                          <a:latin typeface="Arial"/>
                          <a:ea typeface="MS PGothic"/>
                        </a:rPr>
                        <a:t>&gt; 10.000.000 €</a:t>
                      </a:r>
                      <a:endParaRPr lang="en-US" sz="1400" b="0" strike="noStrike" spc="-1">
                        <a:solidFill>
                          <a:srgbClr val="000000"/>
                        </a:solidFill>
                        <a:latin typeface="Arial"/>
                      </a:endParaRPr>
                    </a:p>
                  </a:txBody>
                  <a:tcPr marL="38882" marR="117007" marT="45725" marB="45725">
                    <a:lnL w="2880">
                      <a:solidFill>
                        <a:srgbClr val="FFFFFF"/>
                      </a:solidFill>
                    </a:lnL>
                    <a:lnR w="2880">
                      <a:solidFill>
                        <a:srgbClr val="FFFFFF"/>
                      </a:solidFill>
                    </a:lnR>
                    <a:lnT w="2880">
                      <a:solidFill>
                        <a:srgbClr val="FFFFFF"/>
                      </a:solidFill>
                    </a:lnT>
                    <a:lnB w="2880">
                      <a:solidFill>
                        <a:srgbClr val="FFFFFF"/>
                      </a:solidFill>
                    </a:lnB>
                    <a:solidFill>
                      <a:srgbClr val="F8F8F8"/>
                    </a:solidFill>
                  </a:tcPr>
                </a:tc>
                <a:extLst>
                  <a:ext uri="{0D108BD9-81ED-4DB2-BD59-A6C34878D82A}">
                    <a16:rowId xmlns:a16="http://schemas.microsoft.com/office/drawing/2014/main" val="10001"/>
                  </a:ext>
                </a:extLst>
              </a:tr>
              <a:tr h="662836">
                <a:tc>
                  <a:txBody>
                    <a:bodyPr/>
                    <a:lstStyle/>
                    <a:p>
                      <a:pPr>
                        <a:lnSpc>
                          <a:spcPct val="93000"/>
                        </a:lnSpc>
                        <a:spcBef>
                          <a:spcPts val="349"/>
                        </a:spcBef>
                      </a:pPr>
                      <a:r>
                        <a:rPr lang="es-ES" sz="1400" b="0" strike="noStrike" spc="-1">
                          <a:solidFill>
                            <a:srgbClr val="333333"/>
                          </a:solidFill>
                          <a:latin typeface="Arial"/>
                          <a:ea typeface="MS PGothic"/>
                        </a:rPr>
                        <a:t>Alto (H)</a:t>
                      </a:r>
                      <a:endParaRPr lang="en-US" sz="1400" b="0" strike="noStrike" spc="-1">
                        <a:solidFill>
                          <a:srgbClr val="000000"/>
                        </a:solidFill>
                        <a:latin typeface="Arial"/>
                      </a:endParaRPr>
                    </a:p>
                  </a:txBody>
                  <a:tcPr marL="117007" marR="38882" marT="45725" marB="45725">
                    <a:lnL w="2880">
                      <a:solidFill>
                        <a:srgbClr val="FFFFFF"/>
                      </a:solidFill>
                    </a:lnL>
                    <a:lnR w="2880">
                      <a:solidFill>
                        <a:srgbClr val="FFFFFF"/>
                      </a:solidFill>
                    </a:lnR>
                    <a:lnT w="2880">
                      <a:solidFill>
                        <a:srgbClr val="FFFFFF"/>
                      </a:solidFill>
                    </a:lnT>
                    <a:lnB w="2880">
                      <a:solidFill>
                        <a:srgbClr val="FFFFFF"/>
                      </a:solidFill>
                    </a:lnB>
                    <a:solidFill>
                      <a:srgbClr val="EAEAEA"/>
                    </a:solidFill>
                  </a:tcPr>
                </a:tc>
                <a:tc>
                  <a:txBody>
                    <a:bodyPr/>
                    <a:lstStyle/>
                    <a:p>
                      <a:pPr algn="r">
                        <a:lnSpc>
                          <a:spcPct val="93000"/>
                        </a:lnSpc>
                        <a:spcBef>
                          <a:spcPts val="349"/>
                        </a:spcBef>
                      </a:pPr>
                      <a:r>
                        <a:rPr lang="es-ES" sz="1400" b="0" strike="noStrike" spc="-1">
                          <a:solidFill>
                            <a:srgbClr val="333333"/>
                          </a:solidFill>
                          <a:latin typeface="Arial"/>
                          <a:ea typeface="MS PGothic"/>
                        </a:rPr>
                        <a:t>4</a:t>
                      </a:r>
                      <a:endParaRPr lang="en-US" sz="1400" b="0" strike="noStrike" spc="-1">
                        <a:solidFill>
                          <a:srgbClr val="000000"/>
                        </a:solidFill>
                        <a:latin typeface="Arial"/>
                      </a:endParaRPr>
                    </a:p>
                  </a:txBody>
                  <a:tcPr marL="38882" marR="117007" marT="45725" marB="45725">
                    <a:lnL w="2880">
                      <a:solidFill>
                        <a:srgbClr val="FFFFFF"/>
                      </a:solidFill>
                    </a:lnL>
                    <a:lnR w="2880">
                      <a:solidFill>
                        <a:srgbClr val="FFFFFF"/>
                      </a:solidFill>
                    </a:lnR>
                    <a:lnT w="2880">
                      <a:solidFill>
                        <a:srgbClr val="FFFFFF"/>
                      </a:solidFill>
                    </a:lnT>
                    <a:lnB w="2880">
                      <a:solidFill>
                        <a:srgbClr val="FFFFFF"/>
                      </a:solidFill>
                    </a:lnB>
                    <a:solidFill>
                      <a:srgbClr val="EAEAEA"/>
                    </a:solidFill>
                  </a:tcPr>
                </a:tc>
                <a:tc>
                  <a:txBody>
                    <a:bodyPr/>
                    <a:lstStyle/>
                    <a:p>
                      <a:pPr algn="r">
                        <a:lnSpc>
                          <a:spcPct val="93000"/>
                        </a:lnSpc>
                        <a:spcBef>
                          <a:spcPts val="349"/>
                        </a:spcBef>
                      </a:pPr>
                      <a:r>
                        <a:rPr lang="es-ES" sz="1400" b="0" strike="noStrike" spc="-1">
                          <a:solidFill>
                            <a:srgbClr val="333333"/>
                          </a:solidFill>
                          <a:latin typeface="Arial"/>
                          <a:ea typeface="MS PGothic"/>
                        </a:rPr>
                        <a:t>Impatto significativo</a:t>
                      </a:r>
                      <a:endParaRPr lang="en-US" sz="1400" b="0" strike="noStrike" spc="-1">
                        <a:solidFill>
                          <a:srgbClr val="000000"/>
                        </a:solidFill>
                        <a:latin typeface="Arial"/>
                      </a:endParaRPr>
                    </a:p>
                  </a:txBody>
                  <a:tcPr marL="38882" marR="117007" marT="45725" marB="45725">
                    <a:lnL w="2880">
                      <a:solidFill>
                        <a:srgbClr val="FFFFFF"/>
                      </a:solidFill>
                    </a:lnL>
                    <a:lnR w="2880">
                      <a:solidFill>
                        <a:srgbClr val="FFFFFF"/>
                      </a:solidFill>
                    </a:lnR>
                    <a:lnT w="2880">
                      <a:solidFill>
                        <a:srgbClr val="FFFFFF"/>
                      </a:solidFill>
                    </a:lnT>
                    <a:lnB w="2880">
                      <a:solidFill>
                        <a:srgbClr val="FFFFFF"/>
                      </a:solidFill>
                    </a:lnB>
                    <a:solidFill>
                      <a:srgbClr val="EAEAEA"/>
                    </a:solidFill>
                  </a:tcPr>
                </a:tc>
                <a:tc>
                  <a:txBody>
                    <a:bodyPr/>
                    <a:lstStyle/>
                    <a:p>
                      <a:pPr algn="r">
                        <a:lnSpc>
                          <a:spcPct val="93000"/>
                        </a:lnSpc>
                        <a:spcBef>
                          <a:spcPts val="349"/>
                        </a:spcBef>
                      </a:pPr>
                      <a:r>
                        <a:rPr lang="es-ES" sz="1400" b="0" strike="noStrike" spc="-1">
                          <a:solidFill>
                            <a:srgbClr val="333333"/>
                          </a:solidFill>
                          <a:latin typeface="Arial"/>
                          <a:ea typeface="MS PGothic"/>
                        </a:rPr>
                        <a:t>&lt; =10.000.000 €</a:t>
                      </a:r>
                      <a:endParaRPr lang="en-US" sz="1400" b="0" strike="noStrike" spc="-1">
                        <a:solidFill>
                          <a:srgbClr val="000000"/>
                        </a:solidFill>
                        <a:latin typeface="Arial"/>
                      </a:endParaRPr>
                    </a:p>
                  </a:txBody>
                  <a:tcPr marL="38882" marR="117007" marT="45725" marB="45725">
                    <a:lnL w="2880">
                      <a:solidFill>
                        <a:srgbClr val="FFFFFF"/>
                      </a:solidFill>
                    </a:lnL>
                    <a:lnR w="2880">
                      <a:solidFill>
                        <a:srgbClr val="FFFFFF"/>
                      </a:solidFill>
                    </a:lnR>
                    <a:lnT w="2880">
                      <a:solidFill>
                        <a:srgbClr val="FFFFFF"/>
                      </a:solidFill>
                    </a:lnT>
                    <a:lnB w="2880">
                      <a:solidFill>
                        <a:srgbClr val="FFFFFF"/>
                      </a:solidFill>
                    </a:lnB>
                    <a:solidFill>
                      <a:srgbClr val="EAEAEA"/>
                    </a:solidFill>
                  </a:tcPr>
                </a:tc>
                <a:extLst>
                  <a:ext uri="{0D108BD9-81ED-4DB2-BD59-A6C34878D82A}">
                    <a16:rowId xmlns:a16="http://schemas.microsoft.com/office/drawing/2014/main" val="10002"/>
                  </a:ext>
                </a:extLst>
              </a:tr>
              <a:tr h="663556">
                <a:tc>
                  <a:txBody>
                    <a:bodyPr/>
                    <a:lstStyle/>
                    <a:p>
                      <a:pPr>
                        <a:lnSpc>
                          <a:spcPct val="93000"/>
                        </a:lnSpc>
                        <a:spcBef>
                          <a:spcPts val="349"/>
                        </a:spcBef>
                      </a:pPr>
                      <a:r>
                        <a:rPr lang="es-ES" sz="1400" b="0" strike="noStrike" spc="-1">
                          <a:solidFill>
                            <a:srgbClr val="333333"/>
                          </a:solidFill>
                          <a:latin typeface="Arial"/>
                          <a:ea typeface="Arial"/>
                        </a:rPr>
                        <a:t>Medio (M)</a:t>
                      </a:r>
                      <a:endParaRPr lang="en-US" sz="1400" b="0" strike="noStrike" spc="-1">
                        <a:solidFill>
                          <a:srgbClr val="000000"/>
                        </a:solidFill>
                        <a:latin typeface="Arial"/>
                      </a:endParaRPr>
                    </a:p>
                  </a:txBody>
                  <a:tcPr marL="117007" marR="38882" marT="45725" marB="45725">
                    <a:lnL w="2880">
                      <a:solidFill>
                        <a:srgbClr val="FFFFFF"/>
                      </a:solidFill>
                    </a:lnL>
                    <a:lnR w="2880">
                      <a:solidFill>
                        <a:srgbClr val="FFFFFF"/>
                      </a:solidFill>
                    </a:lnR>
                    <a:lnT w="2880">
                      <a:solidFill>
                        <a:srgbClr val="FFFFFF"/>
                      </a:solidFill>
                    </a:lnT>
                    <a:lnB w="2880">
                      <a:solidFill>
                        <a:srgbClr val="FFFFFF"/>
                      </a:solidFill>
                    </a:lnB>
                    <a:solidFill>
                      <a:srgbClr val="FFFFFF"/>
                    </a:solidFill>
                  </a:tcPr>
                </a:tc>
                <a:tc>
                  <a:txBody>
                    <a:bodyPr/>
                    <a:lstStyle/>
                    <a:p>
                      <a:pPr algn="r">
                        <a:lnSpc>
                          <a:spcPct val="93000"/>
                        </a:lnSpc>
                        <a:spcBef>
                          <a:spcPts val="349"/>
                        </a:spcBef>
                      </a:pPr>
                      <a:r>
                        <a:rPr lang="es-ES" sz="1400" b="0" strike="noStrike" spc="-1">
                          <a:solidFill>
                            <a:srgbClr val="333333"/>
                          </a:solidFill>
                          <a:latin typeface="Arial"/>
                          <a:ea typeface="MS PGothic"/>
                        </a:rPr>
                        <a:t>3</a:t>
                      </a:r>
                      <a:endParaRPr lang="en-US" sz="1400" b="0" strike="noStrike" spc="-1">
                        <a:solidFill>
                          <a:srgbClr val="000000"/>
                        </a:solidFill>
                        <a:latin typeface="Arial"/>
                      </a:endParaRPr>
                    </a:p>
                  </a:txBody>
                  <a:tcPr marL="38882" marR="117007" marT="45725" marB="45725">
                    <a:lnL w="2880">
                      <a:solidFill>
                        <a:srgbClr val="FFFFFF"/>
                      </a:solidFill>
                    </a:lnL>
                    <a:lnR w="2880">
                      <a:solidFill>
                        <a:srgbClr val="FFFFFF"/>
                      </a:solidFill>
                    </a:lnR>
                    <a:lnT w="2880">
                      <a:solidFill>
                        <a:srgbClr val="FFFFFF"/>
                      </a:solidFill>
                    </a:lnT>
                    <a:lnB w="2880">
                      <a:solidFill>
                        <a:srgbClr val="FFFFFF"/>
                      </a:solidFill>
                    </a:lnB>
                    <a:solidFill>
                      <a:srgbClr val="F8F8F8"/>
                    </a:solidFill>
                  </a:tcPr>
                </a:tc>
                <a:tc>
                  <a:txBody>
                    <a:bodyPr/>
                    <a:lstStyle/>
                    <a:p>
                      <a:pPr algn="r">
                        <a:lnSpc>
                          <a:spcPct val="93000"/>
                        </a:lnSpc>
                        <a:spcBef>
                          <a:spcPts val="349"/>
                        </a:spcBef>
                      </a:pPr>
                      <a:r>
                        <a:rPr lang="es-ES" sz="1400" b="0" strike="noStrike" spc="-1">
                          <a:solidFill>
                            <a:srgbClr val="333333"/>
                          </a:solidFill>
                          <a:latin typeface="Arial"/>
                          <a:ea typeface="MS PGothic"/>
                        </a:rPr>
                        <a:t>Impatto moderato</a:t>
                      </a:r>
                      <a:endParaRPr lang="en-US" sz="1400" b="0" strike="noStrike" spc="-1">
                        <a:solidFill>
                          <a:srgbClr val="000000"/>
                        </a:solidFill>
                        <a:latin typeface="Arial"/>
                      </a:endParaRPr>
                    </a:p>
                  </a:txBody>
                  <a:tcPr marL="38882" marR="117007" marT="45725" marB="45725">
                    <a:lnL w="2880">
                      <a:solidFill>
                        <a:srgbClr val="FFFFFF"/>
                      </a:solidFill>
                    </a:lnL>
                    <a:lnR w="2880">
                      <a:solidFill>
                        <a:srgbClr val="FFFFFF"/>
                      </a:solidFill>
                    </a:lnR>
                    <a:lnT w="2880">
                      <a:solidFill>
                        <a:srgbClr val="FFFFFF"/>
                      </a:solidFill>
                    </a:lnT>
                    <a:lnB w="2880">
                      <a:solidFill>
                        <a:srgbClr val="FFFFFF"/>
                      </a:solidFill>
                    </a:lnB>
                    <a:solidFill>
                      <a:srgbClr val="F8F8F8"/>
                    </a:solidFill>
                  </a:tcPr>
                </a:tc>
                <a:tc>
                  <a:txBody>
                    <a:bodyPr/>
                    <a:lstStyle/>
                    <a:p>
                      <a:pPr algn="r">
                        <a:lnSpc>
                          <a:spcPct val="93000"/>
                        </a:lnSpc>
                        <a:spcBef>
                          <a:spcPts val="349"/>
                        </a:spcBef>
                      </a:pPr>
                      <a:r>
                        <a:rPr lang="es-ES" sz="1400" b="0" strike="noStrike" spc="-1">
                          <a:solidFill>
                            <a:srgbClr val="333333"/>
                          </a:solidFill>
                          <a:latin typeface="Arial"/>
                          <a:ea typeface="MS PGothic"/>
                        </a:rPr>
                        <a:t>&lt;=1.000.000 €</a:t>
                      </a:r>
                      <a:endParaRPr lang="en-US" sz="1400" b="0" strike="noStrike" spc="-1">
                        <a:solidFill>
                          <a:srgbClr val="000000"/>
                        </a:solidFill>
                        <a:latin typeface="Arial"/>
                      </a:endParaRPr>
                    </a:p>
                  </a:txBody>
                  <a:tcPr marL="38882" marR="117007" marT="45725" marB="45725">
                    <a:lnL w="2880">
                      <a:solidFill>
                        <a:srgbClr val="FFFFFF"/>
                      </a:solidFill>
                    </a:lnL>
                    <a:lnR w="2880">
                      <a:solidFill>
                        <a:srgbClr val="FFFFFF"/>
                      </a:solidFill>
                    </a:lnR>
                    <a:lnT w="2880">
                      <a:solidFill>
                        <a:srgbClr val="FFFFFF"/>
                      </a:solidFill>
                    </a:lnT>
                    <a:lnB w="2880">
                      <a:solidFill>
                        <a:srgbClr val="FFFFFF"/>
                      </a:solidFill>
                    </a:lnB>
                    <a:solidFill>
                      <a:srgbClr val="F8F8F8"/>
                    </a:solidFill>
                  </a:tcPr>
                </a:tc>
                <a:extLst>
                  <a:ext uri="{0D108BD9-81ED-4DB2-BD59-A6C34878D82A}">
                    <a16:rowId xmlns:a16="http://schemas.microsoft.com/office/drawing/2014/main" val="10003"/>
                  </a:ext>
                </a:extLst>
              </a:tr>
              <a:tr h="662836">
                <a:tc>
                  <a:txBody>
                    <a:bodyPr/>
                    <a:lstStyle/>
                    <a:p>
                      <a:pPr>
                        <a:lnSpc>
                          <a:spcPct val="93000"/>
                        </a:lnSpc>
                        <a:spcBef>
                          <a:spcPts val="349"/>
                        </a:spcBef>
                      </a:pPr>
                      <a:r>
                        <a:rPr lang="es-ES" sz="1400" b="0" strike="noStrike" spc="-1">
                          <a:solidFill>
                            <a:srgbClr val="333333"/>
                          </a:solidFill>
                          <a:latin typeface="Arial"/>
                          <a:ea typeface="MS PGothic"/>
                        </a:rPr>
                        <a:t>Basso (L)</a:t>
                      </a:r>
                      <a:endParaRPr lang="en-US" sz="1400" b="0" strike="noStrike" spc="-1">
                        <a:solidFill>
                          <a:srgbClr val="000000"/>
                        </a:solidFill>
                        <a:latin typeface="Arial"/>
                      </a:endParaRPr>
                    </a:p>
                  </a:txBody>
                  <a:tcPr marL="117007" marR="38882" marT="45725" marB="45725">
                    <a:lnL w="2880">
                      <a:solidFill>
                        <a:srgbClr val="FFFFFF"/>
                      </a:solidFill>
                    </a:lnL>
                    <a:lnR w="2880">
                      <a:solidFill>
                        <a:srgbClr val="FFFFFF"/>
                      </a:solidFill>
                    </a:lnR>
                    <a:lnT w="2880">
                      <a:solidFill>
                        <a:srgbClr val="FFFFFF"/>
                      </a:solidFill>
                    </a:lnT>
                    <a:lnB w="2880">
                      <a:solidFill>
                        <a:srgbClr val="FFFFFF"/>
                      </a:solidFill>
                    </a:lnB>
                    <a:solidFill>
                      <a:srgbClr val="EAEAEA"/>
                    </a:solidFill>
                  </a:tcPr>
                </a:tc>
                <a:tc>
                  <a:txBody>
                    <a:bodyPr/>
                    <a:lstStyle/>
                    <a:p>
                      <a:pPr algn="r">
                        <a:lnSpc>
                          <a:spcPct val="93000"/>
                        </a:lnSpc>
                        <a:spcBef>
                          <a:spcPts val="349"/>
                        </a:spcBef>
                      </a:pPr>
                      <a:r>
                        <a:rPr lang="es-ES" sz="1400" b="0" strike="noStrike" spc="-1">
                          <a:solidFill>
                            <a:srgbClr val="333333"/>
                          </a:solidFill>
                          <a:latin typeface="Arial"/>
                          <a:ea typeface="MS PGothic"/>
                        </a:rPr>
                        <a:t>2</a:t>
                      </a:r>
                      <a:endParaRPr lang="en-US" sz="1400" b="0" strike="noStrike" spc="-1">
                        <a:solidFill>
                          <a:srgbClr val="000000"/>
                        </a:solidFill>
                        <a:latin typeface="Arial"/>
                      </a:endParaRPr>
                    </a:p>
                  </a:txBody>
                  <a:tcPr marL="38882" marR="117007" marT="45725" marB="45725">
                    <a:lnL w="2880">
                      <a:solidFill>
                        <a:srgbClr val="FFFFFF"/>
                      </a:solidFill>
                    </a:lnL>
                    <a:lnR w="2880">
                      <a:solidFill>
                        <a:srgbClr val="FFFFFF"/>
                      </a:solidFill>
                    </a:lnR>
                    <a:lnT w="2880">
                      <a:solidFill>
                        <a:srgbClr val="FFFFFF"/>
                      </a:solidFill>
                    </a:lnT>
                    <a:lnB w="2880">
                      <a:solidFill>
                        <a:srgbClr val="FFFFFF"/>
                      </a:solidFill>
                    </a:lnB>
                    <a:solidFill>
                      <a:srgbClr val="EAEAEA"/>
                    </a:solidFill>
                  </a:tcPr>
                </a:tc>
                <a:tc>
                  <a:txBody>
                    <a:bodyPr/>
                    <a:lstStyle/>
                    <a:p>
                      <a:pPr algn="r">
                        <a:lnSpc>
                          <a:spcPct val="93000"/>
                        </a:lnSpc>
                        <a:spcBef>
                          <a:spcPts val="349"/>
                        </a:spcBef>
                      </a:pPr>
                      <a:r>
                        <a:rPr lang="es-ES" sz="1400" b="0" strike="noStrike" spc="-1">
                          <a:solidFill>
                            <a:srgbClr val="333333"/>
                          </a:solidFill>
                          <a:latin typeface="Arial"/>
                          <a:ea typeface="MS PGothic"/>
                        </a:rPr>
                        <a:t>Basso impatto</a:t>
                      </a:r>
                      <a:endParaRPr lang="en-US" sz="1400" b="0" strike="noStrike" spc="-1">
                        <a:solidFill>
                          <a:srgbClr val="000000"/>
                        </a:solidFill>
                        <a:latin typeface="Arial"/>
                      </a:endParaRPr>
                    </a:p>
                  </a:txBody>
                  <a:tcPr marL="38882" marR="117007" marT="45725" marB="45725">
                    <a:lnL w="2880">
                      <a:solidFill>
                        <a:srgbClr val="FFFFFF"/>
                      </a:solidFill>
                    </a:lnL>
                    <a:lnR w="2880">
                      <a:solidFill>
                        <a:srgbClr val="FFFFFF"/>
                      </a:solidFill>
                    </a:lnR>
                    <a:lnT w="2880">
                      <a:solidFill>
                        <a:srgbClr val="FFFFFF"/>
                      </a:solidFill>
                    </a:lnT>
                    <a:lnB w="2880">
                      <a:solidFill>
                        <a:srgbClr val="FFFFFF"/>
                      </a:solidFill>
                    </a:lnB>
                    <a:solidFill>
                      <a:srgbClr val="EAEAEA"/>
                    </a:solidFill>
                  </a:tcPr>
                </a:tc>
                <a:tc>
                  <a:txBody>
                    <a:bodyPr/>
                    <a:lstStyle/>
                    <a:p>
                      <a:pPr algn="r">
                        <a:lnSpc>
                          <a:spcPct val="93000"/>
                        </a:lnSpc>
                        <a:spcBef>
                          <a:spcPts val="349"/>
                        </a:spcBef>
                      </a:pPr>
                      <a:r>
                        <a:rPr lang="es-ES" sz="1400" b="0" strike="noStrike" spc="-1">
                          <a:solidFill>
                            <a:srgbClr val="333333"/>
                          </a:solidFill>
                          <a:latin typeface="Arial"/>
                          <a:ea typeface="MS PGothic"/>
                        </a:rPr>
                        <a:t>&lt;= 100.000 €</a:t>
                      </a:r>
                      <a:endParaRPr lang="en-US" sz="1400" b="0" strike="noStrike" spc="-1">
                        <a:solidFill>
                          <a:srgbClr val="000000"/>
                        </a:solidFill>
                        <a:latin typeface="Arial"/>
                      </a:endParaRPr>
                    </a:p>
                  </a:txBody>
                  <a:tcPr marL="38882" marR="117007" marT="45725" marB="45725">
                    <a:lnL w="2880">
                      <a:solidFill>
                        <a:srgbClr val="FFFFFF"/>
                      </a:solidFill>
                    </a:lnL>
                    <a:lnR w="2880">
                      <a:solidFill>
                        <a:srgbClr val="FFFFFF"/>
                      </a:solidFill>
                    </a:lnR>
                    <a:lnT w="2880">
                      <a:solidFill>
                        <a:srgbClr val="FFFFFF"/>
                      </a:solidFill>
                    </a:lnT>
                    <a:lnB w="2880">
                      <a:solidFill>
                        <a:srgbClr val="FFFFFF"/>
                      </a:solidFill>
                    </a:lnB>
                    <a:solidFill>
                      <a:srgbClr val="EAEAEA"/>
                    </a:solidFill>
                  </a:tcPr>
                </a:tc>
                <a:extLst>
                  <a:ext uri="{0D108BD9-81ED-4DB2-BD59-A6C34878D82A}">
                    <a16:rowId xmlns:a16="http://schemas.microsoft.com/office/drawing/2014/main" val="10004"/>
                  </a:ext>
                </a:extLst>
              </a:tr>
              <a:tr h="666077">
                <a:tc>
                  <a:txBody>
                    <a:bodyPr/>
                    <a:lstStyle/>
                    <a:p>
                      <a:pPr>
                        <a:lnSpc>
                          <a:spcPct val="93000"/>
                        </a:lnSpc>
                        <a:spcBef>
                          <a:spcPts val="349"/>
                        </a:spcBef>
                      </a:pPr>
                      <a:r>
                        <a:rPr lang="es-ES" sz="1400" b="0" strike="noStrike" spc="-1">
                          <a:solidFill>
                            <a:srgbClr val="333333"/>
                          </a:solidFill>
                          <a:latin typeface="Arial"/>
                          <a:ea typeface="Arial"/>
                        </a:rPr>
                        <a:t>Molto basso (VL)</a:t>
                      </a:r>
                      <a:endParaRPr lang="en-US" sz="1400" b="0" strike="noStrike" spc="-1">
                        <a:solidFill>
                          <a:srgbClr val="000000"/>
                        </a:solidFill>
                        <a:latin typeface="Arial"/>
                      </a:endParaRPr>
                    </a:p>
                  </a:txBody>
                  <a:tcPr marL="117007" marR="38882" marT="45725" marB="45725">
                    <a:lnL w="2880">
                      <a:solidFill>
                        <a:srgbClr val="FFFFFF"/>
                      </a:solidFill>
                    </a:lnL>
                    <a:lnR w="2880">
                      <a:solidFill>
                        <a:srgbClr val="FFFFFF"/>
                      </a:solidFill>
                    </a:lnR>
                    <a:lnT w="2880">
                      <a:solidFill>
                        <a:srgbClr val="FFFFFF"/>
                      </a:solidFill>
                    </a:lnT>
                    <a:lnB w="2880">
                      <a:solidFill>
                        <a:srgbClr val="FFFFFF"/>
                      </a:solidFill>
                    </a:lnB>
                    <a:solidFill>
                      <a:srgbClr val="FFFFFF"/>
                    </a:solidFill>
                  </a:tcPr>
                </a:tc>
                <a:tc>
                  <a:txBody>
                    <a:bodyPr/>
                    <a:lstStyle/>
                    <a:p>
                      <a:pPr algn="r">
                        <a:lnSpc>
                          <a:spcPct val="93000"/>
                        </a:lnSpc>
                        <a:spcBef>
                          <a:spcPts val="349"/>
                        </a:spcBef>
                      </a:pPr>
                      <a:r>
                        <a:rPr lang="es-ES" sz="1400" b="0" strike="noStrike" spc="-1">
                          <a:solidFill>
                            <a:srgbClr val="333333"/>
                          </a:solidFill>
                          <a:latin typeface="Arial"/>
                          <a:ea typeface="MS PGothic"/>
                        </a:rPr>
                        <a:t>1</a:t>
                      </a:r>
                      <a:endParaRPr lang="en-US" sz="1400" b="0" strike="noStrike" spc="-1">
                        <a:solidFill>
                          <a:srgbClr val="000000"/>
                        </a:solidFill>
                        <a:latin typeface="Arial"/>
                      </a:endParaRPr>
                    </a:p>
                  </a:txBody>
                  <a:tcPr marL="38882" marR="117007" marT="45725" marB="45725">
                    <a:lnL w="2880">
                      <a:solidFill>
                        <a:srgbClr val="FFFFFF"/>
                      </a:solidFill>
                    </a:lnL>
                    <a:lnR w="2880">
                      <a:solidFill>
                        <a:srgbClr val="FFFFFF"/>
                      </a:solidFill>
                    </a:lnR>
                    <a:lnT w="2880">
                      <a:solidFill>
                        <a:srgbClr val="FFFFFF"/>
                      </a:solidFill>
                    </a:lnT>
                    <a:lnB w="2880">
                      <a:solidFill>
                        <a:srgbClr val="FFFFFF"/>
                      </a:solidFill>
                    </a:lnB>
                    <a:solidFill>
                      <a:srgbClr val="F8F8F8"/>
                    </a:solidFill>
                  </a:tcPr>
                </a:tc>
                <a:tc>
                  <a:txBody>
                    <a:bodyPr/>
                    <a:lstStyle/>
                    <a:p>
                      <a:pPr algn="r">
                        <a:lnSpc>
                          <a:spcPct val="93000"/>
                        </a:lnSpc>
                        <a:spcBef>
                          <a:spcPts val="349"/>
                        </a:spcBef>
                      </a:pPr>
                      <a:r>
                        <a:rPr lang="es-ES" sz="1400" b="0" strike="noStrike" spc="-1">
                          <a:solidFill>
                            <a:srgbClr val="333333"/>
                          </a:solidFill>
                          <a:latin typeface="Arial"/>
                          <a:ea typeface="MS PGothic"/>
                        </a:rPr>
                        <a:t>Impatto minore</a:t>
                      </a:r>
                      <a:endParaRPr lang="en-US" sz="1400" b="0" strike="noStrike" spc="-1">
                        <a:solidFill>
                          <a:srgbClr val="000000"/>
                        </a:solidFill>
                        <a:latin typeface="Arial"/>
                      </a:endParaRPr>
                    </a:p>
                  </a:txBody>
                  <a:tcPr marL="38882" marR="117007" marT="45725" marB="45725">
                    <a:lnL w="2880">
                      <a:solidFill>
                        <a:srgbClr val="FFFFFF"/>
                      </a:solidFill>
                    </a:lnL>
                    <a:lnR w="2880">
                      <a:solidFill>
                        <a:srgbClr val="FFFFFF"/>
                      </a:solidFill>
                    </a:lnR>
                    <a:lnT w="2880">
                      <a:solidFill>
                        <a:srgbClr val="FFFFFF"/>
                      </a:solidFill>
                    </a:lnT>
                    <a:lnB w="2880">
                      <a:solidFill>
                        <a:srgbClr val="FFFFFF"/>
                      </a:solidFill>
                    </a:lnB>
                    <a:solidFill>
                      <a:srgbClr val="F8F8F8"/>
                    </a:solidFill>
                  </a:tcPr>
                </a:tc>
                <a:tc>
                  <a:txBody>
                    <a:bodyPr/>
                    <a:lstStyle/>
                    <a:p>
                      <a:pPr algn="r">
                        <a:lnSpc>
                          <a:spcPct val="93000"/>
                        </a:lnSpc>
                        <a:spcBef>
                          <a:spcPts val="349"/>
                        </a:spcBef>
                      </a:pPr>
                      <a:r>
                        <a:rPr lang="es-ES" sz="1400" b="0" strike="noStrike" spc="-1">
                          <a:solidFill>
                            <a:srgbClr val="333333"/>
                          </a:solidFill>
                          <a:latin typeface="Arial"/>
                          <a:ea typeface="MS PGothic"/>
                        </a:rPr>
                        <a:t>&lt;= 10.000 €</a:t>
                      </a:r>
                      <a:endParaRPr lang="en-US" sz="1400" b="0" strike="noStrike" spc="-1">
                        <a:solidFill>
                          <a:srgbClr val="000000"/>
                        </a:solidFill>
                        <a:latin typeface="Arial"/>
                      </a:endParaRPr>
                    </a:p>
                  </a:txBody>
                  <a:tcPr marL="38882" marR="117007" marT="45725" marB="45725">
                    <a:lnL w="2880">
                      <a:solidFill>
                        <a:srgbClr val="FFFFFF"/>
                      </a:solidFill>
                    </a:lnL>
                    <a:lnR w="2880">
                      <a:solidFill>
                        <a:srgbClr val="FFFFFF"/>
                      </a:solidFill>
                    </a:lnR>
                    <a:lnT w="2880">
                      <a:solidFill>
                        <a:srgbClr val="FFFFFF"/>
                      </a:solidFill>
                    </a:lnT>
                    <a:lnB w="2880">
                      <a:solidFill>
                        <a:srgbClr val="FFFFFF"/>
                      </a:solidFill>
                    </a:lnB>
                    <a:solidFill>
                      <a:srgbClr val="F8F8F8"/>
                    </a:solidFill>
                  </a:tcPr>
                </a:tc>
                <a:extLst>
                  <a:ext uri="{0D108BD9-81ED-4DB2-BD59-A6C34878D82A}">
                    <a16:rowId xmlns:a16="http://schemas.microsoft.com/office/drawing/2014/main" val="10005"/>
                  </a:ext>
                </a:extLst>
              </a:tr>
            </a:tbl>
          </a:graphicData>
        </a:graphic>
      </p:graphicFrame>
      <p:grpSp>
        <p:nvGrpSpPr>
          <p:cNvPr id="41000" name="Group 3">
            <a:extLst>
              <a:ext uri="{FF2B5EF4-FFF2-40B4-BE49-F238E27FC236}">
                <a16:creationId xmlns:a16="http://schemas.microsoft.com/office/drawing/2014/main" id="{C97FC24F-A58B-19C0-4AD1-E604D291C55D}"/>
              </a:ext>
            </a:extLst>
          </p:cNvPr>
          <p:cNvGrpSpPr>
            <a:grpSpLocks/>
          </p:cNvGrpSpPr>
          <p:nvPr/>
        </p:nvGrpSpPr>
        <p:grpSpPr bwMode="auto">
          <a:xfrm>
            <a:off x="1429544" y="360363"/>
            <a:ext cx="8280400" cy="647700"/>
            <a:chOff x="288000" y="360000"/>
            <a:chExt cx="8280000" cy="648000"/>
          </a:xfrm>
        </p:grpSpPr>
        <p:sp>
          <p:nvSpPr>
            <p:cNvPr id="206" name="CustomShape 4">
              <a:extLst>
                <a:ext uri="{FF2B5EF4-FFF2-40B4-BE49-F238E27FC236}">
                  <a16:creationId xmlns:a16="http://schemas.microsoft.com/office/drawing/2014/main" id="{1604B596-1E45-0C43-98C0-28AE31412E4E}"/>
                </a:ext>
              </a:extLst>
            </p:cNvPr>
            <p:cNvSpPr/>
            <p:nvPr/>
          </p:nvSpPr>
          <p:spPr>
            <a:xfrm>
              <a:off x="288000" y="360000"/>
              <a:ext cx="2196994" cy="648000"/>
            </a:xfrm>
            <a:custGeom>
              <a:avLst/>
              <a:gdLst/>
              <a:ahLst/>
              <a:cxnLst/>
              <a:rect l="0" t="0" r="r" b="b"/>
              <a:pathLst>
                <a:path w="6102" h="1801">
                  <a:moveTo>
                    <a:pt x="0" y="0"/>
                  </a:moveTo>
                  <a:lnTo>
                    <a:pt x="5307" y="0"/>
                  </a:lnTo>
                  <a:lnTo>
                    <a:pt x="6101" y="900"/>
                  </a:lnTo>
                  <a:lnTo>
                    <a:pt x="5307" y="1800"/>
                  </a:lnTo>
                  <a:lnTo>
                    <a:pt x="0" y="1800"/>
                  </a:lnTo>
                  <a:lnTo>
                    <a:pt x="0" y="0"/>
                  </a:lnTo>
                </a:path>
              </a:pathLst>
            </a:custGeom>
            <a:solidFill>
              <a:srgbClr val="38520E"/>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46800" tIns="46800" rIns="46800" bIns="46800" anchor="ctr"/>
            <a:lstStyle/>
            <a:p>
              <a:pPr algn="ctr">
                <a:defRPr/>
              </a:pPr>
              <a:r>
                <a:rPr lang="es-ES" b="1" spc="-1">
                  <a:solidFill>
                    <a:srgbClr val="FFFFFF"/>
                  </a:solidFill>
                  <a:ea typeface="MS PGothic"/>
                </a:rPr>
                <a:t>Fase 2: Valutazione dell'impatto</a:t>
              </a:r>
              <a:endParaRPr lang="en-US" spc="-1">
                <a:solidFill>
                  <a:srgbClr val="000000"/>
                </a:solidFill>
              </a:endParaRPr>
            </a:p>
          </p:txBody>
        </p:sp>
        <p:sp>
          <p:nvSpPr>
            <p:cNvPr id="207" name="CustomShape 5">
              <a:extLst>
                <a:ext uri="{FF2B5EF4-FFF2-40B4-BE49-F238E27FC236}">
                  <a16:creationId xmlns:a16="http://schemas.microsoft.com/office/drawing/2014/main" id="{CF7CC8FD-2FF4-C24A-8DDE-3F4E71795B16}"/>
                </a:ext>
              </a:extLst>
            </p:cNvPr>
            <p:cNvSpPr/>
            <p:nvPr/>
          </p:nvSpPr>
          <p:spPr>
            <a:xfrm>
              <a:off x="2315139" y="360000"/>
              <a:ext cx="2204931" cy="648000"/>
            </a:xfrm>
            <a:custGeom>
              <a:avLst/>
              <a:gdLst/>
              <a:ahLst/>
              <a:cxnLst/>
              <a:rect l="0" t="0" r="r" b="b"/>
              <a:pathLst>
                <a:path w="6124" h="1801">
                  <a:moveTo>
                    <a:pt x="0" y="0"/>
                  </a:moveTo>
                  <a:lnTo>
                    <a:pt x="5330" y="0"/>
                  </a:lnTo>
                  <a:lnTo>
                    <a:pt x="6123" y="900"/>
                  </a:lnTo>
                  <a:lnTo>
                    <a:pt x="5330" y="1800"/>
                  </a:lnTo>
                  <a:lnTo>
                    <a:pt x="0" y="1800"/>
                  </a:lnTo>
                  <a:lnTo>
                    <a:pt x="793" y="900"/>
                  </a:lnTo>
                  <a:lnTo>
                    <a:pt x="0" y="0"/>
                  </a:lnTo>
                </a:path>
              </a:pathLst>
            </a:custGeom>
            <a:solidFill>
              <a:srgbClr val="4C7013"/>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118800" tIns="46800" rIns="46800" bIns="46800" anchor="ctr"/>
            <a:lstStyle/>
            <a:p>
              <a:pPr marL="171360" algn="ctr">
                <a:defRPr/>
              </a:pPr>
              <a:r>
                <a:rPr lang="es-ES" b="1" spc="-1">
                  <a:solidFill>
                    <a:srgbClr val="FFFFFF"/>
                  </a:solidFill>
                  <a:ea typeface="MS PGothic"/>
                </a:rPr>
                <a:t>Valutazione dell'impatto personale</a:t>
              </a:r>
              <a:endParaRPr lang="en-US" spc="-1">
                <a:solidFill>
                  <a:srgbClr val="000000"/>
                </a:solidFill>
              </a:endParaRPr>
            </a:p>
          </p:txBody>
        </p:sp>
        <p:sp>
          <p:nvSpPr>
            <p:cNvPr id="208" name="CustomShape 6">
              <a:extLst>
                <a:ext uri="{FF2B5EF4-FFF2-40B4-BE49-F238E27FC236}">
                  <a16:creationId xmlns:a16="http://schemas.microsoft.com/office/drawing/2014/main" id="{3EC0119A-FE5F-E845-8ED7-5FD57A30ECDB}"/>
                </a:ext>
              </a:extLst>
            </p:cNvPr>
            <p:cNvSpPr/>
            <p:nvPr/>
          </p:nvSpPr>
          <p:spPr>
            <a:xfrm>
              <a:off x="4345454" y="360000"/>
              <a:ext cx="2196994" cy="648000"/>
            </a:xfrm>
            <a:custGeom>
              <a:avLst/>
              <a:gdLst/>
              <a:ahLst/>
              <a:cxnLst/>
              <a:rect l="0" t="0" r="r" b="b"/>
              <a:pathLst>
                <a:path w="6105" h="1801">
                  <a:moveTo>
                    <a:pt x="0" y="0"/>
                  </a:moveTo>
                  <a:lnTo>
                    <a:pt x="5314" y="0"/>
                  </a:lnTo>
                  <a:lnTo>
                    <a:pt x="6104" y="900"/>
                  </a:lnTo>
                  <a:lnTo>
                    <a:pt x="5314" y="1800"/>
                  </a:lnTo>
                  <a:lnTo>
                    <a:pt x="0" y="1800"/>
                  </a:lnTo>
                  <a:lnTo>
                    <a:pt x="790" y="900"/>
                  </a:lnTo>
                  <a:lnTo>
                    <a:pt x="0" y="0"/>
                  </a:lnTo>
                </a:path>
              </a:pathLst>
            </a:custGeom>
            <a:solidFill>
              <a:srgbClr val="6B9B1A"/>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118800" tIns="46800" rIns="46800" bIns="46800" anchor="ctr"/>
            <a:lstStyle/>
            <a:p>
              <a:pPr marL="171360" algn="ctr">
                <a:defRPr/>
              </a:pPr>
              <a:r>
                <a:rPr lang="es-ES" b="1" spc="-1">
                  <a:solidFill>
                    <a:srgbClr val="FFFFFF"/>
                  </a:solidFill>
                  <a:ea typeface="MS PGothic"/>
                </a:rPr>
                <a:t>Valutazione d'impatto del gruppo</a:t>
              </a:r>
              <a:endParaRPr lang="en-US" spc="-1">
                <a:solidFill>
                  <a:srgbClr val="000000"/>
                </a:solidFill>
              </a:endParaRPr>
            </a:p>
          </p:txBody>
        </p:sp>
        <p:sp>
          <p:nvSpPr>
            <p:cNvPr id="209" name="CustomShape 7">
              <a:extLst>
                <a:ext uri="{FF2B5EF4-FFF2-40B4-BE49-F238E27FC236}">
                  <a16:creationId xmlns:a16="http://schemas.microsoft.com/office/drawing/2014/main" id="{D4A4BD7C-718F-1B44-AEB0-07F6EE054409}"/>
                </a:ext>
              </a:extLst>
            </p:cNvPr>
            <p:cNvSpPr/>
            <p:nvPr/>
          </p:nvSpPr>
          <p:spPr>
            <a:xfrm>
              <a:off x="6371006" y="360000"/>
              <a:ext cx="2196994" cy="648000"/>
            </a:xfrm>
            <a:custGeom>
              <a:avLst/>
              <a:gdLst/>
              <a:ahLst/>
              <a:cxnLst/>
              <a:rect l="0" t="0" r="r" b="b"/>
              <a:pathLst>
                <a:path w="6104" h="1801">
                  <a:moveTo>
                    <a:pt x="0" y="0"/>
                  </a:moveTo>
                  <a:lnTo>
                    <a:pt x="5312" y="0"/>
                  </a:lnTo>
                  <a:lnTo>
                    <a:pt x="6103" y="900"/>
                  </a:lnTo>
                  <a:lnTo>
                    <a:pt x="5312" y="1800"/>
                  </a:lnTo>
                  <a:lnTo>
                    <a:pt x="0" y="1800"/>
                  </a:lnTo>
                  <a:lnTo>
                    <a:pt x="791" y="900"/>
                  </a:lnTo>
                  <a:lnTo>
                    <a:pt x="0" y="0"/>
                  </a:lnTo>
                </a:path>
              </a:pathLst>
            </a:custGeom>
            <a:solidFill>
              <a:srgbClr val="90BA45"/>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118800" tIns="46800" rIns="46800" bIns="46800" anchor="ctr"/>
            <a:lstStyle/>
            <a:p>
              <a:pPr marL="171360" algn="ctr">
                <a:defRPr/>
              </a:pPr>
              <a:r>
                <a:rPr lang="es-ES" b="1" spc="-1">
                  <a:solidFill>
                    <a:srgbClr val="FFFFFF"/>
                  </a:solidFill>
                  <a:ea typeface="MS PGothic"/>
                </a:rPr>
                <a:t>Valutazione dell'impatto totale</a:t>
              </a:r>
              <a:endParaRPr lang="en-US" spc="-1">
                <a:solidFill>
                  <a:srgbClr val="000000"/>
                </a:solidFill>
              </a:endParaRPr>
            </a:p>
          </p:txBody>
        </p:sp>
      </p:grpSp>
    </p:spTree>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CustomShape 1">
            <a:extLst>
              <a:ext uri="{FF2B5EF4-FFF2-40B4-BE49-F238E27FC236}">
                <a16:creationId xmlns:a16="http://schemas.microsoft.com/office/drawing/2014/main" id="{DD82DC8A-59C1-C041-8EE2-7DDF06703252}"/>
              </a:ext>
            </a:extLst>
          </p:cNvPr>
          <p:cNvSpPr/>
          <p:nvPr/>
        </p:nvSpPr>
        <p:spPr>
          <a:xfrm>
            <a:off x="1483519" y="354014"/>
            <a:ext cx="9231312" cy="600075"/>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lstStyle/>
          <a:p>
            <a:endParaRPr lang="en-GR"/>
          </a:p>
        </p:txBody>
      </p:sp>
      <p:graphicFrame>
        <p:nvGraphicFramePr>
          <p:cNvPr id="211" name="Table 2">
            <a:extLst>
              <a:ext uri="{FF2B5EF4-FFF2-40B4-BE49-F238E27FC236}">
                <a16:creationId xmlns:a16="http://schemas.microsoft.com/office/drawing/2014/main" id="{B9F61F9F-CDFE-8047-9B8D-FC83567F3FDA}"/>
              </a:ext>
            </a:extLst>
          </p:cNvPr>
          <p:cNvGraphicFramePr/>
          <p:nvPr/>
        </p:nvGraphicFramePr>
        <p:xfrm>
          <a:off x="2680495" y="1624013"/>
          <a:ext cx="6738937" cy="4063999"/>
        </p:xfrm>
        <a:graphic>
          <a:graphicData uri="http://schemas.openxmlformats.org/drawingml/2006/table">
            <a:tbl>
              <a:tblPr/>
              <a:tblGrid>
                <a:gridCol w="3015006">
                  <a:extLst>
                    <a:ext uri="{9D8B030D-6E8A-4147-A177-3AD203B41FA5}">
                      <a16:colId xmlns:a16="http://schemas.microsoft.com/office/drawing/2014/main" val="20000"/>
                    </a:ext>
                  </a:extLst>
                </a:gridCol>
                <a:gridCol w="3723931">
                  <a:extLst>
                    <a:ext uri="{9D8B030D-6E8A-4147-A177-3AD203B41FA5}">
                      <a16:colId xmlns:a16="http://schemas.microsoft.com/office/drawing/2014/main" val="20001"/>
                    </a:ext>
                  </a:extLst>
                </a:gridCol>
              </a:tblGrid>
              <a:tr h="747154">
                <a:tc>
                  <a:txBody>
                    <a:bodyPr/>
                    <a:lstStyle/>
                    <a:p>
                      <a:pPr>
                        <a:lnSpc>
                          <a:spcPct val="84000"/>
                        </a:lnSpc>
                        <a:spcBef>
                          <a:spcPts val="349"/>
                        </a:spcBef>
                      </a:pPr>
                      <a:r>
                        <a:rPr lang="es-ES" sz="1400" b="1" strike="noStrike" spc="-1">
                          <a:solidFill>
                            <a:srgbClr val="FFFFFF"/>
                          </a:solidFill>
                          <a:latin typeface="Arial"/>
                          <a:ea typeface="MS PGothic"/>
                        </a:rPr>
                        <a:t>Livello di minaccia</a:t>
                      </a:r>
                      <a:endParaRPr lang="en-US" sz="1400" b="0" strike="noStrike" spc="-1">
                        <a:solidFill>
                          <a:srgbClr val="000000"/>
                        </a:solidFill>
                        <a:latin typeface="Arial"/>
                      </a:endParaRPr>
                    </a:p>
                  </a:txBody>
                  <a:tcPr marL="117014" marR="38885" marT="45707" marB="45707">
                    <a:lnL w="2880">
                      <a:solidFill>
                        <a:srgbClr val="FFFFFF"/>
                      </a:solidFill>
                    </a:lnL>
                    <a:lnR w="2880">
                      <a:solidFill>
                        <a:srgbClr val="FFFFFF"/>
                      </a:solidFill>
                    </a:lnR>
                    <a:lnT w="2880">
                      <a:solidFill>
                        <a:srgbClr val="FFFFFF"/>
                      </a:solidFill>
                    </a:lnT>
                    <a:lnB w="2880">
                      <a:solidFill>
                        <a:srgbClr val="FFFFFF"/>
                      </a:solidFill>
                    </a:lnB>
                    <a:solidFill>
                      <a:srgbClr val="6B9B1A"/>
                    </a:solidFill>
                  </a:tcPr>
                </a:tc>
                <a:tc>
                  <a:txBody>
                    <a:bodyPr/>
                    <a:lstStyle/>
                    <a:p>
                      <a:pPr algn="r">
                        <a:lnSpc>
                          <a:spcPct val="84000"/>
                        </a:lnSpc>
                        <a:spcBef>
                          <a:spcPts val="349"/>
                        </a:spcBef>
                      </a:pPr>
                      <a:r>
                        <a:rPr lang="es-ES" sz="1400" b="1" strike="noStrike" spc="-1">
                          <a:solidFill>
                            <a:srgbClr val="FFFFFF"/>
                          </a:solidFill>
                          <a:latin typeface="Arial"/>
                          <a:ea typeface="MS PGothic"/>
                        </a:rPr>
                        <a:t>Descrizione</a:t>
                      </a:r>
                      <a:endParaRPr lang="en-US" sz="1400" b="0" strike="noStrike" spc="-1">
                        <a:solidFill>
                          <a:srgbClr val="000000"/>
                        </a:solidFill>
                        <a:latin typeface="Arial"/>
                      </a:endParaRPr>
                    </a:p>
                  </a:txBody>
                  <a:tcPr marL="38885" marR="117014" marT="45707" marB="45707">
                    <a:lnL w="2880">
                      <a:solidFill>
                        <a:srgbClr val="FFFFFF"/>
                      </a:solidFill>
                    </a:lnL>
                    <a:lnR w="2880">
                      <a:solidFill>
                        <a:srgbClr val="FFFFFF"/>
                      </a:solidFill>
                    </a:lnR>
                    <a:lnT w="2880">
                      <a:solidFill>
                        <a:srgbClr val="FFFFFF"/>
                      </a:solidFill>
                    </a:lnT>
                    <a:lnB w="2880">
                      <a:solidFill>
                        <a:srgbClr val="FFFFFF"/>
                      </a:solidFill>
                    </a:lnB>
                    <a:solidFill>
                      <a:srgbClr val="4C7013"/>
                    </a:solidFill>
                  </a:tcPr>
                </a:tc>
                <a:extLst>
                  <a:ext uri="{0D108BD9-81ED-4DB2-BD59-A6C34878D82A}">
                    <a16:rowId xmlns:a16="http://schemas.microsoft.com/office/drawing/2014/main" val="10000"/>
                  </a:ext>
                </a:extLst>
              </a:tr>
              <a:tr h="662577">
                <a:tc>
                  <a:txBody>
                    <a:bodyPr/>
                    <a:lstStyle/>
                    <a:p>
                      <a:pPr>
                        <a:lnSpc>
                          <a:spcPct val="93000"/>
                        </a:lnSpc>
                        <a:spcBef>
                          <a:spcPts val="349"/>
                        </a:spcBef>
                      </a:pPr>
                      <a:r>
                        <a:rPr lang="es-ES" sz="1400" b="0" strike="noStrike" spc="-1">
                          <a:solidFill>
                            <a:srgbClr val="333333"/>
                          </a:solidFill>
                          <a:latin typeface="Arial"/>
                          <a:ea typeface="MS PGothic"/>
                        </a:rPr>
                        <a:t>Molto alto (VH)</a:t>
                      </a:r>
                      <a:endParaRPr lang="en-US" sz="1400" b="0" strike="noStrike" spc="-1">
                        <a:solidFill>
                          <a:srgbClr val="000000"/>
                        </a:solidFill>
                        <a:latin typeface="Arial"/>
                      </a:endParaRPr>
                    </a:p>
                  </a:txBody>
                  <a:tcPr marL="117014" marR="38885" marT="45707" marB="45707">
                    <a:lnL w="2880">
                      <a:solidFill>
                        <a:srgbClr val="FFFFFF"/>
                      </a:solidFill>
                    </a:lnL>
                    <a:lnR w="2880">
                      <a:solidFill>
                        <a:srgbClr val="FFFFFF"/>
                      </a:solidFill>
                    </a:lnR>
                    <a:lnT w="2880">
                      <a:solidFill>
                        <a:srgbClr val="FFFFFF"/>
                      </a:solidFill>
                    </a:lnT>
                    <a:lnB w="2880">
                      <a:solidFill>
                        <a:srgbClr val="FFFFFF"/>
                      </a:solidFill>
                    </a:lnB>
                    <a:solidFill>
                      <a:srgbClr val="FFFFFF"/>
                    </a:solidFill>
                  </a:tcPr>
                </a:tc>
                <a:tc>
                  <a:txBody>
                    <a:bodyPr/>
                    <a:lstStyle/>
                    <a:p>
                      <a:pPr algn="r">
                        <a:lnSpc>
                          <a:spcPct val="93000"/>
                        </a:lnSpc>
                        <a:spcBef>
                          <a:spcPts val="349"/>
                        </a:spcBef>
                      </a:pPr>
                      <a:r>
                        <a:rPr lang="es-ES" sz="1400" b="0" strike="noStrike" spc="-1">
                          <a:solidFill>
                            <a:srgbClr val="333333"/>
                          </a:solidFill>
                          <a:latin typeface="Arial"/>
                          <a:ea typeface="MS PGothic"/>
                        </a:rPr>
                        <a:t>Una volta al mese</a:t>
                      </a:r>
                      <a:endParaRPr lang="en-US" sz="1400" b="0" strike="noStrike" spc="-1">
                        <a:solidFill>
                          <a:srgbClr val="000000"/>
                        </a:solidFill>
                        <a:latin typeface="Arial"/>
                      </a:endParaRPr>
                    </a:p>
                  </a:txBody>
                  <a:tcPr marL="38885" marR="117014" marT="45707" marB="45707">
                    <a:lnL w="2880">
                      <a:solidFill>
                        <a:srgbClr val="FFFFFF"/>
                      </a:solidFill>
                    </a:lnL>
                    <a:lnR w="2880">
                      <a:solidFill>
                        <a:srgbClr val="FFFFFF"/>
                      </a:solidFill>
                    </a:lnR>
                    <a:lnT w="2880">
                      <a:solidFill>
                        <a:srgbClr val="FFFFFF"/>
                      </a:solidFill>
                    </a:lnT>
                    <a:lnB w="2880">
                      <a:solidFill>
                        <a:srgbClr val="FFFFFF"/>
                      </a:solidFill>
                    </a:lnB>
                    <a:solidFill>
                      <a:srgbClr val="F8F8F8"/>
                    </a:solidFill>
                  </a:tcPr>
                </a:tc>
                <a:extLst>
                  <a:ext uri="{0D108BD9-81ED-4DB2-BD59-A6C34878D82A}">
                    <a16:rowId xmlns:a16="http://schemas.microsoft.com/office/drawing/2014/main" val="10001"/>
                  </a:ext>
                </a:extLst>
              </a:tr>
              <a:tr h="662577">
                <a:tc>
                  <a:txBody>
                    <a:bodyPr/>
                    <a:lstStyle/>
                    <a:p>
                      <a:pPr>
                        <a:lnSpc>
                          <a:spcPct val="93000"/>
                        </a:lnSpc>
                        <a:spcBef>
                          <a:spcPts val="349"/>
                        </a:spcBef>
                      </a:pPr>
                      <a:r>
                        <a:rPr lang="es-ES" sz="1400" b="0" strike="noStrike" spc="-1">
                          <a:solidFill>
                            <a:srgbClr val="333333"/>
                          </a:solidFill>
                          <a:latin typeface="Arial"/>
                          <a:ea typeface="MS PGothic"/>
                        </a:rPr>
                        <a:t>Alto (H)</a:t>
                      </a:r>
                      <a:endParaRPr lang="en-US" sz="1400" b="0" strike="noStrike" spc="-1">
                        <a:solidFill>
                          <a:srgbClr val="000000"/>
                        </a:solidFill>
                        <a:latin typeface="Arial"/>
                      </a:endParaRPr>
                    </a:p>
                  </a:txBody>
                  <a:tcPr marL="117014" marR="38885" marT="45707" marB="45707">
                    <a:lnL w="2880">
                      <a:solidFill>
                        <a:srgbClr val="FFFFFF"/>
                      </a:solidFill>
                    </a:lnL>
                    <a:lnR w="2880">
                      <a:solidFill>
                        <a:srgbClr val="FFFFFF"/>
                      </a:solidFill>
                    </a:lnR>
                    <a:lnT w="2880">
                      <a:solidFill>
                        <a:srgbClr val="FFFFFF"/>
                      </a:solidFill>
                    </a:lnT>
                    <a:lnB w="2880">
                      <a:solidFill>
                        <a:srgbClr val="FFFFFF"/>
                      </a:solidFill>
                    </a:lnB>
                    <a:solidFill>
                      <a:srgbClr val="EAEAEA"/>
                    </a:solidFill>
                  </a:tcPr>
                </a:tc>
                <a:tc>
                  <a:txBody>
                    <a:bodyPr/>
                    <a:lstStyle/>
                    <a:p>
                      <a:pPr algn="r">
                        <a:lnSpc>
                          <a:spcPct val="93000"/>
                        </a:lnSpc>
                        <a:spcBef>
                          <a:spcPts val="349"/>
                        </a:spcBef>
                      </a:pPr>
                      <a:r>
                        <a:rPr lang="es-ES" sz="1400" b="0" strike="noStrike" spc="-1">
                          <a:solidFill>
                            <a:srgbClr val="333333"/>
                          </a:solidFill>
                          <a:latin typeface="Arial"/>
                          <a:ea typeface="MS PGothic"/>
                        </a:rPr>
                        <a:t>Una volta ogni quattro mesi</a:t>
                      </a:r>
                      <a:endParaRPr lang="en-US" sz="1400" b="0" strike="noStrike" spc="-1">
                        <a:solidFill>
                          <a:srgbClr val="000000"/>
                        </a:solidFill>
                        <a:latin typeface="Arial"/>
                      </a:endParaRPr>
                    </a:p>
                  </a:txBody>
                  <a:tcPr marL="38885" marR="117014" marT="45707" marB="45707">
                    <a:lnL w="2880">
                      <a:solidFill>
                        <a:srgbClr val="FFFFFF"/>
                      </a:solidFill>
                    </a:lnL>
                    <a:lnR w="2880">
                      <a:solidFill>
                        <a:srgbClr val="FFFFFF"/>
                      </a:solidFill>
                    </a:lnR>
                    <a:lnT w="2880">
                      <a:solidFill>
                        <a:srgbClr val="FFFFFF"/>
                      </a:solidFill>
                    </a:lnT>
                    <a:lnB w="2880">
                      <a:solidFill>
                        <a:srgbClr val="FFFFFF"/>
                      </a:solidFill>
                    </a:lnB>
                    <a:solidFill>
                      <a:srgbClr val="EAEAEA"/>
                    </a:solidFill>
                  </a:tcPr>
                </a:tc>
                <a:extLst>
                  <a:ext uri="{0D108BD9-81ED-4DB2-BD59-A6C34878D82A}">
                    <a16:rowId xmlns:a16="http://schemas.microsoft.com/office/drawing/2014/main" val="10002"/>
                  </a:ext>
                </a:extLst>
              </a:tr>
              <a:tr h="663297">
                <a:tc>
                  <a:txBody>
                    <a:bodyPr/>
                    <a:lstStyle/>
                    <a:p>
                      <a:pPr>
                        <a:lnSpc>
                          <a:spcPct val="93000"/>
                        </a:lnSpc>
                        <a:spcBef>
                          <a:spcPts val="349"/>
                        </a:spcBef>
                      </a:pPr>
                      <a:r>
                        <a:rPr lang="es-ES" sz="1400" b="0" strike="noStrike" spc="-1">
                          <a:solidFill>
                            <a:srgbClr val="333333"/>
                          </a:solidFill>
                          <a:latin typeface="Arial"/>
                          <a:ea typeface="Arial"/>
                        </a:rPr>
                        <a:t>Medio (M)</a:t>
                      </a:r>
                      <a:endParaRPr lang="en-US" sz="1400" b="0" strike="noStrike" spc="-1">
                        <a:solidFill>
                          <a:srgbClr val="000000"/>
                        </a:solidFill>
                        <a:latin typeface="Arial"/>
                      </a:endParaRPr>
                    </a:p>
                  </a:txBody>
                  <a:tcPr marL="117014" marR="38885" marT="45707" marB="45707">
                    <a:lnL w="2880">
                      <a:solidFill>
                        <a:srgbClr val="FFFFFF"/>
                      </a:solidFill>
                    </a:lnL>
                    <a:lnR w="2880">
                      <a:solidFill>
                        <a:srgbClr val="FFFFFF"/>
                      </a:solidFill>
                    </a:lnR>
                    <a:lnT w="2880">
                      <a:solidFill>
                        <a:srgbClr val="FFFFFF"/>
                      </a:solidFill>
                    </a:lnT>
                    <a:lnB w="2880">
                      <a:solidFill>
                        <a:srgbClr val="FFFFFF"/>
                      </a:solidFill>
                    </a:lnB>
                    <a:solidFill>
                      <a:srgbClr val="FFFFFF"/>
                    </a:solidFill>
                  </a:tcPr>
                </a:tc>
                <a:tc>
                  <a:txBody>
                    <a:bodyPr/>
                    <a:lstStyle/>
                    <a:p>
                      <a:pPr algn="r">
                        <a:lnSpc>
                          <a:spcPct val="93000"/>
                        </a:lnSpc>
                        <a:spcBef>
                          <a:spcPts val="349"/>
                        </a:spcBef>
                      </a:pPr>
                      <a:r>
                        <a:rPr lang="es-ES" sz="1400" b="0" strike="noStrike" spc="-1">
                          <a:solidFill>
                            <a:srgbClr val="333333"/>
                          </a:solidFill>
                          <a:latin typeface="Arial"/>
                          <a:ea typeface="MS PGothic"/>
                        </a:rPr>
                        <a:t>Una volta all'anno</a:t>
                      </a:r>
                      <a:endParaRPr lang="en-US" sz="1400" b="0" strike="noStrike" spc="-1">
                        <a:solidFill>
                          <a:srgbClr val="000000"/>
                        </a:solidFill>
                        <a:latin typeface="Arial"/>
                      </a:endParaRPr>
                    </a:p>
                  </a:txBody>
                  <a:tcPr marL="38885" marR="117014" marT="45707" marB="45707">
                    <a:lnL w="2880">
                      <a:solidFill>
                        <a:srgbClr val="FFFFFF"/>
                      </a:solidFill>
                    </a:lnL>
                    <a:lnR w="2880">
                      <a:solidFill>
                        <a:srgbClr val="FFFFFF"/>
                      </a:solidFill>
                    </a:lnR>
                    <a:lnT w="2880">
                      <a:solidFill>
                        <a:srgbClr val="FFFFFF"/>
                      </a:solidFill>
                    </a:lnT>
                    <a:lnB w="2880">
                      <a:solidFill>
                        <a:srgbClr val="FFFFFF"/>
                      </a:solidFill>
                    </a:lnB>
                    <a:solidFill>
                      <a:srgbClr val="F8F8F8"/>
                    </a:solidFill>
                  </a:tcPr>
                </a:tc>
                <a:extLst>
                  <a:ext uri="{0D108BD9-81ED-4DB2-BD59-A6C34878D82A}">
                    <a16:rowId xmlns:a16="http://schemas.microsoft.com/office/drawing/2014/main" val="10003"/>
                  </a:ext>
                </a:extLst>
              </a:tr>
              <a:tr h="662577">
                <a:tc>
                  <a:txBody>
                    <a:bodyPr/>
                    <a:lstStyle/>
                    <a:p>
                      <a:pPr>
                        <a:lnSpc>
                          <a:spcPct val="93000"/>
                        </a:lnSpc>
                        <a:spcBef>
                          <a:spcPts val="349"/>
                        </a:spcBef>
                      </a:pPr>
                      <a:r>
                        <a:rPr lang="es-ES" sz="1400" b="0" strike="noStrike" spc="-1">
                          <a:solidFill>
                            <a:srgbClr val="333333"/>
                          </a:solidFill>
                          <a:latin typeface="Arial"/>
                          <a:ea typeface="MS PGothic"/>
                        </a:rPr>
                        <a:t>Basso (L)</a:t>
                      </a:r>
                      <a:endParaRPr lang="en-US" sz="1400" b="0" strike="noStrike" spc="-1">
                        <a:solidFill>
                          <a:srgbClr val="000000"/>
                        </a:solidFill>
                        <a:latin typeface="Arial"/>
                      </a:endParaRPr>
                    </a:p>
                  </a:txBody>
                  <a:tcPr marL="117014" marR="38885" marT="45707" marB="45707">
                    <a:lnL w="2880">
                      <a:solidFill>
                        <a:srgbClr val="FFFFFF"/>
                      </a:solidFill>
                    </a:lnL>
                    <a:lnR w="2880">
                      <a:solidFill>
                        <a:srgbClr val="FFFFFF"/>
                      </a:solidFill>
                    </a:lnR>
                    <a:lnT w="2880">
                      <a:solidFill>
                        <a:srgbClr val="FFFFFF"/>
                      </a:solidFill>
                    </a:lnT>
                    <a:lnB w="2880">
                      <a:solidFill>
                        <a:srgbClr val="FFFFFF"/>
                      </a:solidFill>
                    </a:lnB>
                    <a:solidFill>
                      <a:srgbClr val="EAEAEA"/>
                    </a:solidFill>
                  </a:tcPr>
                </a:tc>
                <a:tc>
                  <a:txBody>
                    <a:bodyPr/>
                    <a:lstStyle/>
                    <a:p>
                      <a:pPr algn="r">
                        <a:lnSpc>
                          <a:spcPct val="93000"/>
                        </a:lnSpc>
                        <a:spcBef>
                          <a:spcPts val="349"/>
                        </a:spcBef>
                      </a:pPr>
                      <a:r>
                        <a:rPr lang="es-ES" sz="1400" b="0" strike="noStrike" spc="-1">
                          <a:solidFill>
                            <a:srgbClr val="333333"/>
                          </a:solidFill>
                          <a:latin typeface="Arial"/>
                          <a:ea typeface="MS PGothic"/>
                        </a:rPr>
                        <a:t>Una volta ogni tre anni</a:t>
                      </a:r>
                      <a:endParaRPr lang="en-US" sz="1400" b="0" strike="noStrike" spc="-1">
                        <a:solidFill>
                          <a:srgbClr val="000000"/>
                        </a:solidFill>
                        <a:latin typeface="Arial"/>
                      </a:endParaRPr>
                    </a:p>
                  </a:txBody>
                  <a:tcPr marL="38885" marR="117014" marT="45707" marB="45707">
                    <a:lnL w="2880">
                      <a:solidFill>
                        <a:srgbClr val="FFFFFF"/>
                      </a:solidFill>
                    </a:lnL>
                    <a:lnR w="2880">
                      <a:solidFill>
                        <a:srgbClr val="FFFFFF"/>
                      </a:solidFill>
                    </a:lnR>
                    <a:lnT w="2880">
                      <a:solidFill>
                        <a:srgbClr val="FFFFFF"/>
                      </a:solidFill>
                    </a:lnT>
                    <a:lnB w="2880">
                      <a:solidFill>
                        <a:srgbClr val="FFFFFF"/>
                      </a:solidFill>
                    </a:lnB>
                    <a:solidFill>
                      <a:srgbClr val="EAEAEA"/>
                    </a:solidFill>
                  </a:tcPr>
                </a:tc>
                <a:extLst>
                  <a:ext uri="{0D108BD9-81ED-4DB2-BD59-A6C34878D82A}">
                    <a16:rowId xmlns:a16="http://schemas.microsoft.com/office/drawing/2014/main" val="10004"/>
                  </a:ext>
                </a:extLst>
              </a:tr>
              <a:tr h="665817">
                <a:tc>
                  <a:txBody>
                    <a:bodyPr/>
                    <a:lstStyle/>
                    <a:p>
                      <a:pPr>
                        <a:lnSpc>
                          <a:spcPct val="93000"/>
                        </a:lnSpc>
                        <a:spcBef>
                          <a:spcPts val="349"/>
                        </a:spcBef>
                      </a:pPr>
                      <a:r>
                        <a:rPr lang="es-ES" sz="1400" b="0" strike="noStrike" spc="-1">
                          <a:solidFill>
                            <a:srgbClr val="333333"/>
                          </a:solidFill>
                          <a:latin typeface="Arial"/>
                          <a:ea typeface="Arial"/>
                        </a:rPr>
                        <a:t>Molto basso (VL)</a:t>
                      </a:r>
                      <a:endParaRPr lang="en-US" sz="1400" b="0" strike="noStrike" spc="-1">
                        <a:solidFill>
                          <a:srgbClr val="000000"/>
                        </a:solidFill>
                        <a:latin typeface="Arial"/>
                      </a:endParaRPr>
                    </a:p>
                  </a:txBody>
                  <a:tcPr marL="117014" marR="38885" marT="45707" marB="45707">
                    <a:lnL w="2880">
                      <a:solidFill>
                        <a:srgbClr val="FFFFFF"/>
                      </a:solidFill>
                    </a:lnL>
                    <a:lnR w="2880">
                      <a:solidFill>
                        <a:srgbClr val="FFFFFF"/>
                      </a:solidFill>
                    </a:lnR>
                    <a:lnT w="2880">
                      <a:solidFill>
                        <a:srgbClr val="FFFFFF"/>
                      </a:solidFill>
                    </a:lnT>
                    <a:lnB w="2880">
                      <a:solidFill>
                        <a:srgbClr val="FFFFFF"/>
                      </a:solidFill>
                    </a:lnB>
                    <a:solidFill>
                      <a:srgbClr val="FFFFFF"/>
                    </a:solidFill>
                  </a:tcPr>
                </a:tc>
                <a:tc>
                  <a:txBody>
                    <a:bodyPr/>
                    <a:lstStyle/>
                    <a:p>
                      <a:pPr algn="r">
                        <a:lnSpc>
                          <a:spcPct val="93000"/>
                        </a:lnSpc>
                        <a:spcBef>
                          <a:spcPts val="349"/>
                        </a:spcBef>
                      </a:pPr>
                      <a:r>
                        <a:rPr lang="es-ES" sz="1400" b="0" strike="noStrike" spc="-1">
                          <a:solidFill>
                            <a:srgbClr val="333333"/>
                          </a:solidFill>
                          <a:latin typeface="Arial"/>
                          <a:ea typeface="MS PGothic"/>
                        </a:rPr>
                        <a:t>Non più di una volta ogni 10 anni</a:t>
                      </a:r>
                      <a:endParaRPr lang="en-US" sz="1400" b="0" strike="noStrike" spc="-1">
                        <a:solidFill>
                          <a:srgbClr val="000000"/>
                        </a:solidFill>
                        <a:latin typeface="Arial"/>
                      </a:endParaRPr>
                    </a:p>
                  </a:txBody>
                  <a:tcPr marL="38885" marR="117014" marT="45707" marB="45707">
                    <a:lnL w="2880">
                      <a:solidFill>
                        <a:srgbClr val="FFFFFF"/>
                      </a:solidFill>
                    </a:lnL>
                    <a:lnR w="2880">
                      <a:solidFill>
                        <a:srgbClr val="FFFFFF"/>
                      </a:solidFill>
                    </a:lnR>
                    <a:lnT w="2880">
                      <a:solidFill>
                        <a:srgbClr val="FFFFFF"/>
                      </a:solidFill>
                    </a:lnT>
                    <a:lnB w="2880">
                      <a:solidFill>
                        <a:srgbClr val="FFFFFF"/>
                      </a:solidFill>
                    </a:lnB>
                    <a:solidFill>
                      <a:srgbClr val="F8F8F8"/>
                    </a:solidFill>
                  </a:tcPr>
                </a:tc>
                <a:extLst>
                  <a:ext uri="{0D108BD9-81ED-4DB2-BD59-A6C34878D82A}">
                    <a16:rowId xmlns:a16="http://schemas.microsoft.com/office/drawing/2014/main" val="10005"/>
                  </a:ext>
                </a:extLst>
              </a:tr>
            </a:tbl>
          </a:graphicData>
        </a:graphic>
      </p:graphicFrame>
      <p:grpSp>
        <p:nvGrpSpPr>
          <p:cNvPr id="43034" name="Group 3">
            <a:extLst>
              <a:ext uri="{FF2B5EF4-FFF2-40B4-BE49-F238E27FC236}">
                <a16:creationId xmlns:a16="http://schemas.microsoft.com/office/drawing/2014/main" id="{6D638509-5B69-9EBB-CC04-DABC11A01776}"/>
              </a:ext>
            </a:extLst>
          </p:cNvPr>
          <p:cNvGrpSpPr>
            <a:grpSpLocks/>
          </p:cNvGrpSpPr>
          <p:nvPr/>
        </p:nvGrpSpPr>
        <p:grpSpPr bwMode="auto">
          <a:xfrm>
            <a:off x="1521620" y="379413"/>
            <a:ext cx="8353425" cy="576262"/>
            <a:chOff x="380160" y="379080"/>
            <a:chExt cx="8352000" cy="576000"/>
          </a:xfrm>
        </p:grpSpPr>
        <p:sp>
          <p:nvSpPr>
            <p:cNvPr id="213" name="CustomShape 4">
              <a:extLst>
                <a:ext uri="{FF2B5EF4-FFF2-40B4-BE49-F238E27FC236}">
                  <a16:creationId xmlns:a16="http://schemas.microsoft.com/office/drawing/2014/main" id="{A8A7933A-A64C-F142-AACE-D7F9A36CF20A}"/>
                </a:ext>
              </a:extLst>
            </p:cNvPr>
            <p:cNvSpPr/>
            <p:nvPr/>
          </p:nvSpPr>
          <p:spPr>
            <a:xfrm>
              <a:off x="380160" y="379080"/>
              <a:ext cx="2933200" cy="576000"/>
            </a:xfrm>
            <a:custGeom>
              <a:avLst/>
              <a:gdLst/>
              <a:ahLst/>
              <a:cxnLst/>
              <a:rect l="0" t="0" r="r" b="b"/>
              <a:pathLst>
                <a:path w="8151" h="1601">
                  <a:moveTo>
                    <a:pt x="0" y="0"/>
                  </a:moveTo>
                  <a:lnTo>
                    <a:pt x="7355" y="0"/>
                  </a:lnTo>
                  <a:lnTo>
                    <a:pt x="8150" y="800"/>
                  </a:lnTo>
                  <a:lnTo>
                    <a:pt x="7355" y="1600"/>
                  </a:lnTo>
                  <a:lnTo>
                    <a:pt x="0" y="1600"/>
                  </a:lnTo>
                  <a:lnTo>
                    <a:pt x="0" y="0"/>
                  </a:lnTo>
                </a:path>
              </a:pathLst>
            </a:custGeom>
            <a:solidFill>
              <a:srgbClr val="38520E"/>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46800" tIns="46800" rIns="46800" bIns="46800" anchor="ctr"/>
            <a:lstStyle/>
            <a:p>
              <a:pPr algn="ctr">
                <a:defRPr/>
              </a:pPr>
              <a:r>
                <a:rPr lang="es-ES" b="1" spc="-1">
                  <a:solidFill>
                    <a:srgbClr val="FFFFFF"/>
                  </a:solidFill>
                  <a:ea typeface="MS PGothic"/>
                </a:rPr>
                <a:t>Fase 3: Analisi delle minacce</a:t>
              </a:r>
              <a:endParaRPr lang="en-US" spc="-1">
                <a:solidFill>
                  <a:srgbClr val="000000"/>
                </a:solidFill>
              </a:endParaRPr>
            </a:p>
          </p:txBody>
        </p:sp>
        <p:sp>
          <p:nvSpPr>
            <p:cNvPr id="214" name="CustomShape 5">
              <a:extLst>
                <a:ext uri="{FF2B5EF4-FFF2-40B4-BE49-F238E27FC236}">
                  <a16:creationId xmlns:a16="http://schemas.microsoft.com/office/drawing/2014/main" id="{968C53F2-4EA9-6C41-B0BA-2B50D6D30466}"/>
                </a:ext>
              </a:extLst>
            </p:cNvPr>
            <p:cNvSpPr/>
            <p:nvPr/>
          </p:nvSpPr>
          <p:spPr>
            <a:xfrm>
              <a:off x="3087973" y="379080"/>
              <a:ext cx="2942723" cy="576000"/>
            </a:xfrm>
            <a:custGeom>
              <a:avLst/>
              <a:gdLst/>
              <a:ahLst/>
              <a:cxnLst/>
              <a:rect l="0" t="0" r="r" b="b"/>
              <a:pathLst>
                <a:path w="8176" h="1601">
                  <a:moveTo>
                    <a:pt x="0" y="0"/>
                  </a:moveTo>
                  <a:lnTo>
                    <a:pt x="7382" y="0"/>
                  </a:lnTo>
                  <a:lnTo>
                    <a:pt x="8175" y="800"/>
                  </a:lnTo>
                  <a:lnTo>
                    <a:pt x="7382" y="1600"/>
                  </a:lnTo>
                  <a:lnTo>
                    <a:pt x="0" y="1600"/>
                  </a:lnTo>
                  <a:lnTo>
                    <a:pt x="792" y="800"/>
                  </a:lnTo>
                  <a:lnTo>
                    <a:pt x="0" y="0"/>
                  </a:lnTo>
                </a:path>
              </a:pathLst>
            </a:custGeom>
            <a:solidFill>
              <a:srgbClr val="4C7013"/>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118800" tIns="46800" rIns="46800" bIns="46800" anchor="ctr"/>
            <a:lstStyle/>
            <a:p>
              <a:pPr marL="171360" algn="ctr">
                <a:defRPr/>
              </a:pPr>
              <a:r>
                <a:rPr lang="es-ES" b="1" spc="-1">
                  <a:solidFill>
                    <a:srgbClr val="FFFFFF"/>
                  </a:solidFill>
                  <a:ea typeface="MS PGothic"/>
                </a:rPr>
                <a:t>Identificazione delle minacce</a:t>
              </a:r>
              <a:endParaRPr lang="en-US" spc="-1">
                <a:solidFill>
                  <a:srgbClr val="000000"/>
                </a:solidFill>
              </a:endParaRPr>
            </a:p>
          </p:txBody>
        </p:sp>
        <p:sp>
          <p:nvSpPr>
            <p:cNvPr id="215" name="CustomShape 6">
              <a:extLst>
                <a:ext uri="{FF2B5EF4-FFF2-40B4-BE49-F238E27FC236}">
                  <a16:creationId xmlns:a16="http://schemas.microsoft.com/office/drawing/2014/main" id="{522090F5-5C7F-394B-985F-CED3BEE00DB2}"/>
                </a:ext>
              </a:extLst>
            </p:cNvPr>
            <p:cNvSpPr/>
            <p:nvPr/>
          </p:nvSpPr>
          <p:spPr>
            <a:xfrm>
              <a:off x="5798960" y="379080"/>
              <a:ext cx="2933200" cy="576000"/>
            </a:xfrm>
            <a:custGeom>
              <a:avLst/>
              <a:gdLst/>
              <a:ahLst/>
              <a:cxnLst/>
              <a:rect l="0" t="0" r="r" b="b"/>
              <a:pathLst>
                <a:path w="8151" h="1601">
                  <a:moveTo>
                    <a:pt x="0" y="0"/>
                  </a:moveTo>
                  <a:lnTo>
                    <a:pt x="7360" y="0"/>
                  </a:lnTo>
                  <a:lnTo>
                    <a:pt x="8150" y="800"/>
                  </a:lnTo>
                  <a:lnTo>
                    <a:pt x="7360" y="1600"/>
                  </a:lnTo>
                  <a:lnTo>
                    <a:pt x="0" y="1600"/>
                  </a:lnTo>
                  <a:lnTo>
                    <a:pt x="790" y="800"/>
                  </a:lnTo>
                  <a:lnTo>
                    <a:pt x="0" y="0"/>
                  </a:lnTo>
                </a:path>
              </a:pathLst>
            </a:custGeom>
            <a:solidFill>
              <a:srgbClr val="6B9B1A"/>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118800" tIns="46800" rIns="46800" bIns="46800" anchor="ctr"/>
            <a:lstStyle/>
            <a:p>
              <a:pPr marL="171360" algn="ctr">
                <a:defRPr/>
              </a:pPr>
              <a:r>
                <a:rPr lang="es-ES" b="1" spc="-1">
                  <a:solidFill>
                    <a:srgbClr val="FFFFFF"/>
                  </a:solidFill>
                  <a:ea typeface="MS PGothic"/>
                </a:rPr>
                <a:t>Valutazione della minaccia</a:t>
              </a:r>
              <a:endParaRPr lang="en-US" spc="-1">
                <a:solidFill>
                  <a:srgbClr val="000000"/>
                </a:solidFill>
              </a:endParaRPr>
            </a:p>
          </p:txBody>
        </p:sp>
      </p:grpSp>
    </p:spTree>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CustomShape 1">
            <a:extLst>
              <a:ext uri="{FF2B5EF4-FFF2-40B4-BE49-F238E27FC236}">
                <a16:creationId xmlns:a16="http://schemas.microsoft.com/office/drawing/2014/main" id="{E5DD1C56-0B1E-464B-8D17-E6812076310A}"/>
              </a:ext>
            </a:extLst>
          </p:cNvPr>
          <p:cNvSpPr/>
          <p:nvPr/>
        </p:nvSpPr>
        <p:spPr>
          <a:xfrm>
            <a:off x="1483519" y="354014"/>
            <a:ext cx="9231312" cy="600075"/>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lstStyle/>
          <a:p>
            <a:endParaRPr lang="en-GR"/>
          </a:p>
        </p:txBody>
      </p:sp>
      <p:grpSp>
        <p:nvGrpSpPr>
          <p:cNvPr id="45059" name="Group 2">
            <a:extLst>
              <a:ext uri="{FF2B5EF4-FFF2-40B4-BE49-F238E27FC236}">
                <a16:creationId xmlns:a16="http://schemas.microsoft.com/office/drawing/2014/main" id="{DEFB6BBA-998C-4923-3003-AB20EB0FCDDE}"/>
              </a:ext>
            </a:extLst>
          </p:cNvPr>
          <p:cNvGrpSpPr>
            <a:grpSpLocks/>
          </p:cNvGrpSpPr>
          <p:nvPr/>
        </p:nvGrpSpPr>
        <p:grpSpPr bwMode="auto">
          <a:xfrm>
            <a:off x="1542256" y="398463"/>
            <a:ext cx="8351838" cy="576262"/>
            <a:chOff x="400320" y="398160"/>
            <a:chExt cx="8352000" cy="576000"/>
          </a:xfrm>
        </p:grpSpPr>
        <p:sp>
          <p:nvSpPr>
            <p:cNvPr id="218" name="CustomShape 3">
              <a:extLst>
                <a:ext uri="{FF2B5EF4-FFF2-40B4-BE49-F238E27FC236}">
                  <a16:creationId xmlns:a16="http://schemas.microsoft.com/office/drawing/2014/main" id="{74F2CA20-8BAC-A142-A49D-CB179EA27CEF}"/>
                </a:ext>
              </a:extLst>
            </p:cNvPr>
            <p:cNvSpPr/>
            <p:nvPr/>
          </p:nvSpPr>
          <p:spPr>
            <a:xfrm>
              <a:off x="400320" y="398160"/>
              <a:ext cx="2933757" cy="576000"/>
            </a:xfrm>
            <a:custGeom>
              <a:avLst/>
              <a:gdLst/>
              <a:ahLst/>
              <a:cxnLst/>
              <a:rect l="0" t="0" r="r" b="b"/>
              <a:pathLst>
                <a:path w="8151" h="1601">
                  <a:moveTo>
                    <a:pt x="0" y="0"/>
                  </a:moveTo>
                  <a:lnTo>
                    <a:pt x="7355" y="0"/>
                  </a:lnTo>
                  <a:lnTo>
                    <a:pt x="8150" y="800"/>
                  </a:lnTo>
                  <a:lnTo>
                    <a:pt x="7355" y="1600"/>
                  </a:lnTo>
                  <a:lnTo>
                    <a:pt x="0" y="1600"/>
                  </a:lnTo>
                  <a:lnTo>
                    <a:pt x="0" y="0"/>
                  </a:lnTo>
                </a:path>
              </a:pathLst>
            </a:custGeom>
            <a:solidFill>
              <a:srgbClr val="38520E"/>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46800" tIns="46800" rIns="46800" bIns="46800" anchor="ctr"/>
            <a:lstStyle/>
            <a:p>
              <a:pPr algn="ctr">
                <a:defRPr/>
              </a:pPr>
              <a:r>
                <a:rPr lang="es-ES" b="1" spc="-1">
                  <a:solidFill>
                    <a:srgbClr val="FFFFFF"/>
                  </a:solidFill>
                  <a:ea typeface="MS PGothic"/>
                </a:rPr>
                <a:t>Fase 3: Analisi delle minacce</a:t>
              </a:r>
              <a:endParaRPr lang="en-US" spc="-1">
                <a:solidFill>
                  <a:srgbClr val="000000"/>
                </a:solidFill>
              </a:endParaRPr>
            </a:p>
          </p:txBody>
        </p:sp>
        <p:sp>
          <p:nvSpPr>
            <p:cNvPr id="219" name="CustomShape 4">
              <a:extLst>
                <a:ext uri="{FF2B5EF4-FFF2-40B4-BE49-F238E27FC236}">
                  <a16:creationId xmlns:a16="http://schemas.microsoft.com/office/drawing/2014/main" id="{1F90B6FE-4038-1443-891F-185738EB508D}"/>
                </a:ext>
              </a:extLst>
            </p:cNvPr>
            <p:cNvSpPr/>
            <p:nvPr/>
          </p:nvSpPr>
          <p:spPr>
            <a:xfrm>
              <a:off x="3108648" y="398160"/>
              <a:ext cx="2943282" cy="576000"/>
            </a:xfrm>
            <a:custGeom>
              <a:avLst/>
              <a:gdLst/>
              <a:ahLst/>
              <a:cxnLst/>
              <a:rect l="0" t="0" r="r" b="b"/>
              <a:pathLst>
                <a:path w="8176" h="1601">
                  <a:moveTo>
                    <a:pt x="0" y="0"/>
                  </a:moveTo>
                  <a:lnTo>
                    <a:pt x="7382" y="0"/>
                  </a:lnTo>
                  <a:lnTo>
                    <a:pt x="8175" y="800"/>
                  </a:lnTo>
                  <a:lnTo>
                    <a:pt x="7382" y="1600"/>
                  </a:lnTo>
                  <a:lnTo>
                    <a:pt x="0" y="1600"/>
                  </a:lnTo>
                  <a:lnTo>
                    <a:pt x="792" y="800"/>
                  </a:lnTo>
                  <a:lnTo>
                    <a:pt x="0" y="0"/>
                  </a:lnTo>
                </a:path>
              </a:pathLst>
            </a:custGeom>
            <a:solidFill>
              <a:srgbClr val="4C7013"/>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118800" tIns="46800" rIns="46800" bIns="46800" anchor="ctr"/>
            <a:lstStyle/>
            <a:p>
              <a:pPr marL="171360" algn="ctr">
                <a:defRPr/>
              </a:pPr>
              <a:r>
                <a:rPr lang="es-ES" b="1" spc="-1">
                  <a:solidFill>
                    <a:srgbClr val="FFFFFF"/>
                  </a:solidFill>
                  <a:ea typeface="MS PGothic"/>
                </a:rPr>
                <a:t>Identificazione delle minacce</a:t>
              </a:r>
              <a:endParaRPr lang="en-US" spc="-1">
                <a:solidFill>
                  <a:srgbClr val="000000"/>
                </a:solidFill>
              </a:endParaRPr>
            </a:p>
          </p:txBody>
        </p:sp>
        <p:sp>
          <p:nvSpPr>
            <p:cNvPr id="220" name="CustomShape 5">
              <a:extLst>
                <a:ext uri="{FF2B5EF4-FFF2-40B4-BE49-F238E27FC236}">
                  <a16:creationId xmlns:a16="http://schemas.microsoft.com/office/drawing/2014/main" id="{BFA573D8-5B95-F747-B008-5ABB1E787F4A}"/>
                </a:ext>
              </a:extLst>
            </p:cNvPr>
            <p:cNvSpPr/>
            <p:nvPr/>
          </p:nvSpPr>
          <p:spPr>
            <a:xfrm>
              <a:off x="5818563" y="398160"/>
              <a:ext cx="2933757" cy="576000"/>
            </a:xfrm>
            <a:custGeom>
              <a:avLst/>
              <a:gdLst/>
              <a:ahLst/>
              <a:cxnLst/>
              <a:rect l="0" t="0" r="r" b="b"/>
              <a:pathLst>
                <a:path w="8151" h="1601">
                  <a:moveTo>
                    <a:pt x="0" y="0"/>
                  </a:moveTo>
                  <a:lnTo>
                    <a:pt x="7360" y="0"/>
                  </a:lnTo>
                  <a:lnTo>
                    <a:pt x="8150" y="800"/>
                  </a:lnTo>
                  <a:lnTo>
                    <a:pt x="7360" y="1600"/>
                  </a:lnTo>
                  <a:lnTo>
                    <a:pt x="0" y="1600"/>
                  </a:lnTo>
                  <a:lnTo>
                    <a:pt x="790" y="800"/>
                  </a:lnTo>
                  <a:lnTo>
                    <a:pt x="0" y="0"/>
                  </a:lnTo>
                </a:path>
              </a:pathLst>
            </a:custGeom>
            <a:solidFill>
              <a:srgbClr val="6B9B1A"/>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118800" tIns="46800" rIns="46800" bIns="46800" anchor="ctr"/>
            <a:lstStyle/>
            <a:p>
              <a:pPr marL="171360" algn="ctr">
                <a:defRPr/>
              </a:pPr>
              <a:r>
                <a:rPr lang="es-ES" b="1" spc="-1">
                  <a:solidFill>
                    <a:srgbClr val="FFFFFF"/>
                  </a:solidFill>
                  <a:ea typeface="MS PGothic"/>
                </a:rPr>
                <a:t>Valutazione della minaccia</a:t>
              </a:r>
              <a:endParaRPr lang="en-US" spc="-1">
                <a:solidFill>
                  <a:srgbClr val="000000"/>
                </a:solidFill>
              </a:endParaRPr>
            </a:p>
          </p:txBody>
        </p:sp>
      </p:grpSp>
      <p:graphicFrame>
        <p:nvGraphicFramePr>
          <p:cNvPr id="221" name="Table 6">
            <a:extLst>
              <a:ext uri="{FF2B5EF4-FFF2-40B4-BE49-F238E27FC236}">
                <a16:creationId xmlns:a16="http://schemas.microsoft.com/office/drawing/2014/main" id="{DEFAD922-2A0F-3B46-B649-EB7002A2D86B}"/>
              </a:ext>
            </a:extLst>
          </p:cNvPr>
          <p:cNvGraphicFramePr/>
          <p:nvPr/>
        </p:nvGraphicFramePr>
        <p:xfrm>
          <a:off x="1358107" y="1295401"/>
          <a:ext cx="9504363" cy="6886573"/>
        </p:xfrm>
        <a:graphic>
          <a:graphicData uri="http://schemas.openxmlformats.org/drawingml/2006/table">
            <a:tbl>
              <a:tblPr/>
              <a:tblGrid>
                <a:gridCol w="1534739">
                  <a:extLst>
                    <a:ext uri="{9D8B030D-6E8A-4147-A177-3AD203B41FA5}">
                      <a16:colId xmlns:a16="http://schemas.microsoft.com/office/drawing/2014/main" val="20000"/>
                    </a:ext>
                  </a:extLst>
                </a:gridCol>
                <a:gridCol w="1083281">
                  <a:extLst>
                    <a:ext uri="{9D8B030D-6E8A-4147-A177-3AD203B41FA5}">
                      <a16:colId xmlns:a16="http://schemas.microsoft.com/office/drawing/2014/main" val="20001"/>
                    </a:ext>
                  </a:extLst>
                </a:gridCol>
                <a:gridCol w="910115">
                  <a:extLst>
                    <a:ext uri="{9D8B030D-6E8A-4147-A177-3AD203B41FA5}">
                      <a16:colId xmlns:a16="http://schemas.microsoft.com/office/drawing/2014/main" val="20002"/>
                    </a:ext>
                  </a:extLst>
                </a:gridCol>
                <a:gridCol w="1917433">
                  <a:extLst>
                    <a:ext uri="{9D8B030D-6E8A-4147-A177-3AD203B41FA5}">
                      <a16:colId xmlns:a16="http://schemas.microsoft.com/office/drawing/2014/main" val="20003"/>
                    </a:ext>
                  </a:extLst>
                </a:gridCol>
                <a:gridCol w="2488415">
                  <a:extLst>
                    <a:ext uri="{9D8B030D-6E8A-4147-A177-3AD203B41FA5}">
                      <a16:colId xmlns:a16="http://schemas.microsoft.com/office/drawing/2014/main" val="20004"/>
                    </a:ext>
                  </a:extLst>
                </a:gridCol>
                <a:gridCol w="1570380">
                  <a:extLst>
                    <a:ext uri="{9D8B030D-6E8A-4147-A177-3AD203B41FA5}">
                      <a16:colId xmlns:a16="http://schemas.microsoft.com/office/drawing/2014/main" val="20005"/>
                    </a:ext>
                  </a:extLst>
                </a:gridCol>
              </a:tblGrid>
              <a:tr h="270644">
                <a:tc gridSpan="3">
                  <a:txBody>
                    <a:bodyPr/>
                    <a:lstStyle/>
                    <a:p>
                      <a:pPr>
                        <a:lnSpc>
                          <a:spcPct val="84000"/>
                        </a:lnSpc>
                        <a:spcBef>
                          <a:spcPts val="349"/>
                        </a:spcBef>
                      </a:pPr>
                      <a:r>
                        <a:rPr lang="es-ES" sz="1400" b="1" strike="noStrike" spc="-1">
                          <a:solidFill>
                            <a:srgbClr val="FFFFFF"/>
                          </a:solidFill>
                          <a:latin typeface="Arial"/>
                          <a:ea typeface="MS PGothic"/>
                        </a:rPr>
                        <a:t>Scala delle minacce</a:t>
                      </a:r>
                      <a:endParaRPr lang="en-US" sz="1400" b="0" strike="noStrike" spc="-1">
                        <a:solidFill>
                          <a:srgbClr val="000000"/>
                        </a:solidFill>
                        <a:latin typeface="Arial"/>
                      </a:endParaRPr>
                    </a:p>
                  </a:txBody>
                  <a:tcPr marL="117004" marR="38881" marT="45721" marB="45721">
                    <a:lnL w="2880">
                      <a:solidFill>
                        <a:srgbClr val="FFFFFF"/>
                      </a:solidFill>
                    </a:lnL>
                    <a:lnR w="2880">
                      <a:solidFill>
                        <a:srgbClr val="FFFFFF"/>
                      </a:solidFill>
                    </a:lnR>
                    <a:lnT w="2880">
                      <a:solidFill>
                        <a:srgbClr val="FFFFFF"/>
                      </a:solidFill>
                    </a:lnT>
                    <a:lnB w="2880">
                      <a:solidFill>
                        <a:srgbClr val="FFFFFF"/>
                      </a:solidFill>
                    </a:lnB>
                    <a:solidFill>
                      <a:srgbClr val="6B9B1A"/>
                    </a:solidFill>
                  </a:tcPr>
                </a:tc>
                <a:tc hMerge="1">
                  <a:txBody>
                    <a:bodyPr/>
                    <a:lstStyle/>
                    <a:p>
                      <a:endParaRPr lang="en-NL"/>
                    </a:p>
                  </a:txBody>
                  <a:tcPr marL="117000" marR="38880">
                    <a:lnL w="2880">
                      <a:solidFill>
                        <a:srgbClr val="FFFFFF"/>
                      </a:solidFill>
                    </a:lnL>
                    <a:lnR w="2880">
                      <a:solidFill>
                        <a:srgbClr val="FFFFFF"/>
                      </a:solidFill>
                    </a:lnR>
                    <a:lnT w="2880">
                      <a:solidFill>
                        <a:srgbClr val="FFFFFF"/>
                      </a:solidFill>
                    </a:lnT>
                    <a:lnB w="2880">
                      <a:solidFill>
                        <a:srgbClr val="FFFFFF"/>
                      </a:solidFill>
                    </a:lnB>
                    <a:solidFill>
                      <a:srgbClr val="6B9B1A"/>
                    </a:solidFill>
                  </a:tcPr>
                </a:tc>
                <a:tc hMerge="1">
                  <a:txBody>
                    <a:bodyPr/>
                    <a:lstStyle/>
                    <a:p>
                      <a:endParaRPr lang="en-NL"/>
                    </a:p>
                  </a:txBody>
                  <a:tcPr marL="117000" marR="38880">
                    <a:lnL w="2880">
                      <a:solidFill>
                        <a:srgbClr val="FFFFFF"/>
                      </a:solidFill>
                    </a:lnL>
                    <a:lnR w="2880">
                      <a:solidFill>
                        <a:srgbClr val="FFFFFF"/>
                      </a:solidFill>
                    </a:lnR>
                    <a:lnT w="2880">
                      <a:solidFill>
                        <a:srgbClr val="FFFFFF"/>
                      </a:solidFill>
                    </a:lnT>
                    <a:lnB w="2880">
                      <a:solidFill>
                        <a:srgbClr val="FFFFFF"/>
                      </a:solidFill>
                    </a:lnB>
                    <a:solidFill>
                      <a:srgbClr val="6B9B1A"/>
                    </a:solidFill>
                  </a:tcPr>
                </a:tc>
                <a:tc gridSpan="3">
                  <a:txBody>
                    <a:bodyPr/>
                    <a:lstStyle/>
                    <a:p>
                      <a:pPr algn="r">
                        <a:lnSpc>
                          <a:spcPct val="84000"/>
                        </a:lnSpc>
                        <a:spcBef>
                          <a:spcPts val="349"/>
                        </a:spcBef>
                      </a:pPr>
                      <a:r>
                        <a:rPr lang="es-ES" sz="1400" b="1" strike="noStrike" spc="-1">
                          <a:solidFill>
                            <a:srgbClr val="FFFFFF"/>
                          </a:solidFill>
                          <a:latin typeface="Arial"/>
                          <a:ea typeface="MS PGothic"/>
                        </a:rPr>
                        <a:t>Descrizione del livello di minaccia</a:t>
                      </a:r>
                      <a:endParaRPr lang="en-US" sz="1400" b="0" strike="noStrike" spc="-1">
                        <a:solidFill>
                          <a:srgbClr val="000000"/>
                        </a:solidFill>
                        <a:latin typeface="Arial"/>
                      </a:endParaRPr>
                    </a:p>
                  </a:txBody>
                  <a:tcPr marL="38881" marR="117004" marT="45721" marB="45721">
                    <a:lnL w="2880">
                      <a:solidFill>
                        <a:srgbClr val="FFFFFF"/>
                      </a:solidFill>
                    </a:lnL>
                    <a:lnR w="2880">
                      <a:solidFill>
                        <a:srgbClr val="FFFFFF"/>
                      </a:solidFill>
                    </a:lnR>
                    <a:lnT w="2880">
                      <a:solidFill>
                        <a:srgbClr val="FFFFFF"/>
                      </a:solidFill>
                    </a:lnT>
                    <a:lnB w="2880">
                      <a:solidFill>
                        <a:srgbClr val="FFFFFF"/>
                      </a:solidFill>
                    </a:lnB>
                    <a:solidFill>
                      <a:srgbClr val="4C7013"/>
                    </a:solidFill>
                  </a:tcPr>
                </a:tc>
                <a:tc hMerge="1">
                  <a:txBody>
                    <a:bodyPr/>
                    <a:lstStyle/>
                    <a:p>
                      <a:endParaRPr lang="en-NL"/>
                    </a:p>
                  </a:txBody>
                  <a:tcPr marL="38880" marR="117000">
                    <a:lnL w="2880">
                      <a:solidFill>
                        <a:srgbClr val="FFFFFF"/>
                      </a:solidFill>
                    </a:lnL>
                    <a:lnR w="2880">
                      <a:solidFill>
                        <a:srgbClr val="FFFFFF"/>
                      </a:solidFill>
                    </a:lnR>
                    <a:lnT w="2880">
                      <a:solidFill>
                        <a:srgbClr val="FFFFFF"/>
                      </a:solidFill>
                    </a:lnT>
                    <a:lnB w="2880">
                      <a:solidFill>
                        <a:srgbClr val="FFFFFF"/>
                      </a:solidFill>
                    </a:lnB>
                    <a:solidFill>
                      <a:srgbClr val="4C7013"/>
                    </a:solidFill>
                  </a:tcPr>
                </a:tc>
                <a:tc hMerge="1">
                  <a:txBody>
                    <a:bodyPr/>
                    <a:lstStyle/>
                    <a:p>
                      <a:endParaRPr lang="en-NL"/>
                    </a:p>
                  </a:txBody>
                  <a:tcPr marL="38880" marR="117000">
                    <a:lnL w="2880">
                      <a:solidFill>
                        <a:srgbClr val="FFFFFF"/>
                      </a:solidFill>
                    </a:lnL>
                    <a:lnR w="2880">
                      <a:solidFill>
                        <a:srgbClr val="FFFFFF"/>
                      </a:solidFill>
                    </a:lnR>
                    <a:lnT w="2880">
                      <a:solidFill>
                        <a:srgbClr val="FFFFFF"/>
                      </a:solidFill>
                    </a:lnT>
                    <a:lnB w="2880">
                      <a:solidFill>
                        <a:srgbClr val="FFFFFF"/>
                      </a:solidFill>
                    </a:lnB>
                    <a:solidFill>
                      <a:srgbClr val="38520E"/>
                    </a:solidFill>
                  </a:tcPr>
                </a:tc>
                <a:extLst>
                  <a:ext uri="{0D108BD9-81ED-4DB2-BD59-A6C34878D82A}">
                    <a16:rowId xmlns:a16="http://schemas.microsoft.com/office/drawing/2014/main" val="10000"/>
                  </a:ext>
                </a:extLst>
              </a:tr>
              <a:tr h="1310676">
                <a:tc>
                  <a:txBody>
                    <a:bodyPr/>
                    <a:lstStyle/>
                    <a:p>
                      <a:pPr>
                        <a:lnSpc>
                          <a:spcPct val="93000"/>
                        </a:lnSpc>
                        <a:spcBef>
                          <a:spcPts val="349"/>
                        </a:spcBef>
                      </a:pPr>
                      <a:r>
                        <a:rPr lang="es-ES" sz="1400" b="0" strike="noStrike" spc="-1">
                          <a:solidFill>
                            <a:srgbClr val="333333"/>
                          </a:solidFill>
                          <a:latin typeface="Arial"/>
                          <a:ea typeface="MS PGothic"/>
                        </a:rPr>
                        <a:t>Classe di minaccia</a:t>
                      </a:r>
                      <a:endParaRPr lang="en-US" sz="1400" b="0" strike="noStrike" spc="-1">
                        <a:solidFill>
                          <a:srgbClr val="000000"/>
                        </a:solidFill>
                        <a:latin typeface="Arial"/>
                      </a:endParaRPr>
                    </a:p>
                  </a:txBody>
                  <a:tcPr marL="117004" marR="38881" marT="45721" marB="45721">
                    <a:lnL w="2880">
                      <a:solidFill>
                        <a:srgbClr val="FFFFFF"/>
                      </a:solidFill>
                    </a:lnL>
                    <a:lnR w="2880">
                      <a:solidFill>
                        <a:srgbClr val="FFFFFF"/>
                      </a:solidFill>
                    </a:lnR>
                    <a:lnT w="2880">
                      <a:solidFill>
                        <a:srgbClr val="FFFFFF"/>
                      </a:solidFill>
                    </a:lnT>
                    <a:lnB w="2880">
                      <a:solidFill>
                        <a:srgbClr val="FFFFFF"/>
                      </a:solidFill>
                    </a:lnB>
                    <a:solidFill>
                      <a:srgbClr val="FFFFFF"/>
                    </a:solidFill>
                  </a:tcPr>
                </a:tc>
                <a:tc>
                  <a:txBody>
                    <a:bodyPr/>
                    <a:lstStyle/>
                    <a:p>
                      <a:r>
                        <a:rPr lang="en-US" sz="2000" b="0" strike="noStrike" spc="-1">
                          <a:solidFill>
                            <a:srgbClr val="000000"/>
                          </a:solidFill>
                          <a:latin typeface="Arial"/>
                        </a:rPr>
                        <a:t>Valore Intervallo (%)</a:t>
                      </a:r>
                    </a:p>
                  </a:txBody>
                  <a:tcPr marL="117004" marR="38881" marT="45721" marB="45721">
                    <a:lnL w="2880">
                      <a:solidFill>
                        <a:srgbClr val="FFFFFF"/>
                      </a:solidFill>
                    </a:lnL>
                    <a:lnR w="2880">
                      <a:solidFill>
                        <a:srgbClr val="FFFFFF"/>
                      </a:solidFill>
                    </a:lnR>
                    <a:lnT w="2880">
                      <a:solidFill>
                        <a:srgbClr val="FFFFFF"/>
                      </a:solidFill>
                    </a:lnT>
                    <a:lnB w="2880">
                      <a:solidFill>
                        <a:srgbClr val="FFFFFF"/>
                      </a:solidFill>
                    </a:lnB>
                    <a:solidFill>
                      <a:srgbClr val="FFFFFF"/>
                    </a:solidFill>
                  </a:tcPr>
                </a:tc>
                <a:tc>
                  <a:txBody>
                    <a:bodyPr/>
                    <a:lstStyle/>
                    <a:p>
                      <a:r>
                        <a:rPr lang="en-US" sz="2000" b="0" strike="noStrike" spc="-1">
                          <a:solidFill>
                            <a:srgbClr val="000000"/>
                          </a:solidFill>
                          <a:latin typeface="Arial"/>
                        </a:rPr>
                        <a:t>Valore predefinito (%)</a:t>
                      </a:r>
                    </a:p>
                  </a:txBody>
                  <a:tcPr marL="117004" marR="38881" marT="45721" marB="45721">
                    <a:lnL w="2880">
                      <a:solidFill>
                        <a:srgbClr val="FFFFFF"/>
                      </a:solidFill>
                    </a:lnL>
                    <a:lnR w="2880">
                      <a:solidFill>
                        <a:srgbClr val="FFFFFF"/>
                      </a:solidFill>
                    </a:lnR>
                    <a:lnT w="2880">
                      <a:solidFill>
                        <a:srgbClr val="FFFFFF"/>
                      </a:solidFill>
                    </a:lnT>
                    <a:lnB w="2880">
                      <a:solidFill>
                        <a:srgbClr val="FFFFFF"/>
                      </a:solidFill>
                    </a:lnB>
                    <a:solidFill>
                      <a:srgbClr val="FFFFFF"/>
                    </a:solidFill>
                  </a:tcPr>
                </a:tc>
                <a:tc>
                  <a:txBody>
                    <a:bodyPr/>
                    <a:lstStyle/>
                    <a:p>
                      <a:pPr algn="r">
                        <a:lnSpc>
                          <a:spcPct val="93000"/>
                        </a:lnSpc>
                        <a:spcBef>
                          <a:spcPts val="349"/>
                        </a:spcBef>
                      </a:pPr>
                      <a:r>
                        <a:rPr lang="es-ES" sz="1400" b="0" strike="noStrike" spc="-1">
                          <a:solidFill>
                            <a:srgbClr val="333333"/>
                          </a:solidFill>
                          <a:latin typeface="Arial"/>
                          <a:ea typeface="MS PGothic"/>
                        </a:rPr>
                        <a:t>Storia degli incidenti</a:t>
                      </a:r>
                      <a:endParaRPr lang="en-US" sz="1400" b="0" strike="noStrike" spc="-1">
                        <a:solidFill>
                          <a:srgbClr val="000000"/>
                        </a:solidFill>
                        <a:latin typeface="Arial"/>
                      </a:endParaRPr>
                    </a:p>
                  </a:txBody>
                  <a:tcPr marL="38881" marR="117004" marT="45721" marB="45721">
                    <a:lnL w="2880">
                      <a:solidFill>
                        <a:srgbClr val="FFFFFF"/>
                      </a:solidFill>
                    </a:lnL>
                    <a:lnR w="2880">
                      <a:solidFill>
                        <a:srgbClr val="FFFFFF"/>
                      </a:solidFill>
                    </a:lnR>
                    <a:lnT w="2880">
                      <a:solidFill>
                        <a:srgbClr val="FFFFFF"/>
                      </a:solidFill>
                    </a:lnT>
                    <a:lnB w="2880">
                      <a:solidFill>
                        <a:srgbClr val="FFFFFF"/>
                      </a:solidFill>
                    </a:lnB>
                    <a:solidFill>
                      <a:srgbClr val="F8F8F8"/>
                    </a:solidFill>
                  </a:tcPr>
                </a:tc>
                <a:tc>
                  <a:txBody>
                    <a:bodyPr/>
                    <a:lstStyle/>
                    <a:p>
                      <a:pPr algn="r">
                        <a:lnSpc>
                          <a:spcPct val="93000"/>
                        </a:lnSpc>
                        <a:spcBef>
                          <a:spcPts val="349"/>
                        </a:spcBef>
                      </a:pPr>
                      <a:r>
                        <a:rPr lang="es-ES" sz="1400" b="0" strike="noStrike" spc="-1">
                          <a:solidFill>
                            <a:srgbClr val="333333"/>
                          </a:solidFill>
                          <a:latin typeface="Arial"/>
                          <a:ea typeface="MS PGothic"/>
                        </a:rPr>
                        <a:t>Intuizione e conoscenza</a:t>
                      </a:r>
                      <a:endParaRPr lang="en-US" sz="1400" b="0" strike="noStrike" spc="-1">
                        <a:solidFill>
                          <a:srgbClr val="000000"/>
                        </a:solidFill>
                        <a:latin typeface="Arial"/>
                      </a:endParaRPr>
                    </a:p>
                  </a:txBody>
                  <a:tcPr marL="38881" marR="117004" marT="45721" marB="45721">
                    <a:lnL w="2880">
                      <a:solidFill>
                        <a:srgbClr val="FFFFFF"/>
                      </a:solidFill>
                    </a:lnL>
                    <a:lnR w="2880">
                      <a:solidFill>
                        <a:srgbClr val="FFFFFF"/>
                      </a:solidFill>
                    </a:lnR>
                    <a:lnT w="2880">
                      <a:solidFill>
                        <a:srgbClr val="FFFFFF"/>
                      </a:solidFill>
                    </a:lnT>
                    <a:lnB w="2880">
                      <a:solidFill>
                        <a:srgbClr val="FFFFFF"/>
                      </a:solidFill>
                    </a:lnB>
                    <a:solidFill>
                      <a:srgbClr val="F8F8F8"/>
                    </a:solidFill>
                  </a:tcPr>
                </a:tc>
                <a:tc>
                  <a:txBody>
                    <a:bodyPr/>
                    <a:lstStyle/>
                    <a:p>
                      <a:pPr algn="r">
                        <a:lnSpc>
                          <a:spcPct val="93000"/>
                        </a:lnSpc>
                        <a:spcBef>
                          <a:spcPts val="349"/>
                        </a:spcBef>
                      </a:pPr>
                      <a:r>
                        <a:rPr lang="es-ES" sz="1400" b="0" strike="noStrike" spc="-1">
                          <a:solidFill>
                            <a:srgbClr val="333333"/>
                          </a:solidFill>
                          <a:latin typeface="Arial"/>
                          <a:ea typeface="MS PGothic"/>
                        </a:rPr>
                        <a:t>Informazioni sociali</a:t>
                      </a:r>
                      <a:endParaRPr lang="en-US" sz="1400" b="0" strike="noStrike" spc="-1">
                        <a:solidFill>
                          <a:srgbClr val="000000"/>
                        </a:solidFill>
                        <a:latin typeface="Arial"/>
                      </a:endParaRPr>
                    </a:p>
                  </a:txBody>
                  <a:tcPr marL="38881" marR="117004" marT="45721" marB="45721">
                    <a:lnL w="2880">
                      <a:solidFill>
                        <a:srgbClr val="FFFFFF"/>
                      </a:solidFill>
                    </a:lnL>
                    <a:lnR w="2880">
                      <a:solidFill>
                        <a:srgbClr val="FFFFFF"/>
                      </a:solidFill>
                    </a:lnR>
                    <a:lnT w="2880">
                      <a:solidFill>
                        <a:srgbClr val="FFFFFF"/>
                      </a:solidFill>
                    </a:lnT>
                    <a:lnB w="2880">
                      <a:solidFill>
                        <a:srgbClr val="FFFFFF"/>
                      </a:solidFill>
                    </a:lnB>
                    <a:solidFill>
                      <a:srgbClr val="F8F8F8"/>
                    </a:solidFill>
                  </a:tcPr>
                </a:tc>
                <a:extLst>
                  <a:ext uri="{0D108BD9-81ED-4DB2-BD59-A6C34878D82A}">
                    <a16:rowId xmlns:a16="http://schemas.microsoft.com/office/drawing/2014/main" val="10001"/>
                  </a:ext>
                </a:extLst>
              </a:tr>
              <a:tr h="1026823">
                <a:tc>
                  <a:txBody>
                    <a:bodyPr/>
                    <a:lstStyle/>
                    <a:p>
                      <a:pPr>
                        <a:lnSpc>
                          <a:spcPct val="93000"/>
                        </a:lnSpc>
                        <a:spcBef>
                          <a:spcPts val="349"/>
                        </a:spcBef>
                      </a:pPr>
                      <a:r>
                        <a:rPr lang="es-ES" sz="1400" b="0" strike="noStrike" spc="-1">
                          <a:solidFill>
                            <a:srgbClr val="333333"/>
                          </a:solidFill>
                          <a:latin typeface="Arial"/>
                          <a:ea typeface="MS PGothic"/>
                        </a:rPr>
                        <a:t>Molto alto (5)</a:t>
                      </a:r>
                      <a:endParaRPr lang="en-US" sz="1400" b="0" strike="noStrike" spc="-1">
                        <a:solidFill>
                          <a:srgbClr val="000000"/>
                        </a:solidFill>
                        <a:latin typeface="Arial"/>
                      </a:endParaRPr>
                    </a:p>
                  </a:txBody>
                  <a:tcPr marL="117004" marR="38881" marT="45721" marB="45721">
                    <a:lnL w="2880">
                      <a:solidFill>
                        <a:srgbClr val="FFFFFF"/>
                      </a:solidFill>
                    </a:lnL>
                    <a:lnR w="2880">
                      <a:solidFill>
                        <a:srgbClr val="FFFFFF"/>
                      </a:solidFill>
                    </a:lnR>
                    <a:lnT w="2880">
                      <a:solidFill>
                        <a:srgbClr val="FFFFFF"/>
                      </a:solidFill>
                    </a:lnT>
                    <a:lnB w="2880">
                      <a:solidFill>
                        <a:srgbClr val="FFFFFF"/>
                      </a:solidFill>
                    </a:lnB>
                    <a:solidFill>
                      <a:srgbClr val="EAEAEA"/>
                    </a:solidFill>
                  </a:tcPr>
                </a:tc>
                <a:tc>
                  <a:txBody>
                    <a:bodyPr/>
                    <a:lstStyle/>
                    <a:p>
                      <a:r>
                        <a:rPr lang="en-US" sz="2000" b="0" strike="noStrike" spc="-1">
                          <a:solidFill>
                            <a:srgbClr val="000000"/>
                          </a:solidFill>
                          <a:latin typeface="Arial"/>
                        </a:rPr>
                        <a:t>(80-100]</a:t>
                      </a:r>
                    </a:p>
                  </a:txBody>
                  <a:tcPr marL="117004" marR="38881" marT="45721" marB="45721">
                    <a:lnL w="2880">
                      <a:solidFill>
                        <a:srgbClr val="FFFFFF"/>
                      </a:solidFill>
                    </a:lnL>
                    <a:lnR w="2880">
                      <a:solidFill>
                        <a:srgbClr val="FFFFFF"/>
                      </a:solidFill>
                    </a:lnR>
                    <a:lnT w="2880">
                      <a:solidFill>
                        <a:srgbClr val="FFFFFF"/>
                      </a:solidFill>
                    </a:lnT>
                    <a:lnB w="2880">
                      <a:solidFill>
                        <a:srgbClr val="FFFFFF"/>
                      </a:solidFill>
                    </a:lnB>
                    <a:solidFill>
                      <a:srgbClr val="EAEAEA"/>
                    </a:solidFill>
                  </a:tcPr>
                </a:tc>
                <a:tc>
                  <a:txBody>
                    <a:bodyPr/>
                    <a:lstStyle/>
                    <a:p>
                      <a:r>
                        <a:rPr lang="en-US" sz="2000" b="0" strike="noStrike" spc="-1">
                          <a:solidFill>
                            <a:srgbClr val="000000"/>
                          </a:solidFill>
                          <a:latin typeface="Arial"/>
                        </a:rPr>
                        <a:t>100</a:t>
                      </a:r>
                    </a:p>
                  </a:txBody>
                  <a:tcPr marL="117004" marR="38881" marT="45721" marB="45721">
                    <a:lnL w="2880">
                      <a:solidFill>
                        <a:srgbClr val="FFFFFF"/>
                      </a:solidFill>
                    </a:lnL>
                    <a:lnR w="2880">
                      <a:solidFill>
                        <a:srgbClr val="FFFFFF"/>
                      </a:solidFill>
                    </a:lnR>
                    <a:lnT w="2880">
                      <a:solidFill>
                        <a:srgbClr val="FFFFFF"/>
                      </a:solidFill>
                    </a:lnT>
                    <a:lnB w="2880">
                      <a:solidFill>
                        <a:srgbClr val="FFFFFF"/>
                      </a:solidFill>
                    </a:lnB>
                    <a:solidFill>
                      <a:srgbClr val="EAEAEA"/>
                    </a:solidFill>
                  </a:tcPr>
                </a:tc>
                <a:tc>
                  <a:txBody>
                    <a:bodyPr/>
                    <a:lstStyle/>
                    <a:p>
                      <a:pPr algn="r">
                        <a:lnSpc>
                          <a:spcPct val="93000"/>
                        </a:lnSpc>
                        <a:spcBef>
                          <a:spcPts val="349"/>
                        </a:spcBef>
                      </a:pPr>
                      <a:r>
                        <a:rPr lang="es-ES" sz="1100" b="0" strike="noStrike" spc="-1">
                          <a:solidFill>
                            <a:srgbClr val="333333"/>
                          </a:solidFill>
                          <a:latin typeface="Arial"/>
                          <a:ea typeface="MS PGothic"/>
                        </a:rPr>
                        <a:t>Questa minaccia si è concretizzata più di una volta nell'ultimo anno (periodo di 12 mesi).</a:t>
                      </a:r>
                      <a:endParaRPr lang="en-US" sz="1100" b="0" strike="noStrike" spc="-1">
                        <a:solidFill>
                          <a:srgbClr val="000000"/>
                        </a:solidFill>
                        <a:latin typeface="Arial"/>
                      </a:endParaRPr>
                    </a:p>
                  </a:txBody>
                  <a:tcPr marL="38881" marR="117004" marT="45721" marB="45721">
                    <a:lnL w="2880">
                      <a:solidFill>
                        <a:srgbClr val="FFFFFF"/>
                      </a:solidFill>
                    </a:lnL>
                    <a:lnR w="2880">
                      <a:solidFill>
                        <a:srgbClr val="FFFFFF"/>
                      </a:solidFill>
                    </a:lnR>
                    <a:lnT w="2880">
                      <a:solidFill>
                        <a:srgbClr val="FFFFFF"/>
                      </a:solidFill>
                    </a:lnT>
                    <a:lnB w="2880">
                      <a:solidFill>
                        <a:srgbClr val="FFFFFF"/>
                      </a:solidFill>
                    </a:lnB>
                    <a:solidFill>
                      <a:srgbClr val="EAEAEA"/>
                    </a:solidFill>
                  </a:tcPr>
                </a:tc>
                <a:tc>
                  <a:txBody>
                    <a:bodyPr/>
                    <a:lstStyle/>
                    <a:p>
                      <a:pPr algn="r">
                        <a:lnSpc>
                          <a:spcPct val="93000"/>
                        </a:lnSpc>
                        <a:spcBef>
                          <a:spcPts val="349"/>
                        </a:spcBef>
                      </a:pPr>
                      <a:r>
                        <a:rPr lang="es-ES" sz="1200" b="0" strike="noStrike" spc="-1">
                          <a:solidFill>
                            <a:srgbClr val="333333"/>
                          </a:solidFill>
                          <a:latin typeface="Arial"/>
                          <a:ea typeface="MS PGothic"/>
                        </a:rPr>
                        <a:t>Si prevede che questa minaccia si verifichi all'interno delle attività del partner commerciale con una probabilità molto elevata (più dell'80% di probabilità).</a:t>
                      </a:r>
                      <a:endParaRPr lang="en-US" sz="1200" b="0" strike="noStrike" spc="-1">
                        <a:solidFill>
                          <a:srgbClr val="000000"/>
                        </a:solidFill>
                        <a:latin typeface="Arial"/>
                      </a:endParaRPr>
                    </a:p>
                  </a:txBody>
                  <a:tcPr marL="38881" marR="117004" marT="45721" marB="45721">
                    <a:lnL w="2880">
                      <a:solidFill>
                        <a:srgbClr val="FFFFFF"/>
                      </a:solidFill>
                    </a:lnL>
                    <a:lnR w="2880">
                      <a:solidFill>
                        <a:srgbClr val="FFFFFF"/>
                      </a:solidFill>
                    </a:lnR>
                    <a:lnT w="2880">
                      <a:solidFill>
                        <a:srgbClr val="FFFFFF"/>
                      </a:solidFill>
                    </a:lnT>
                    <a:lnB w="2880">
                      <a:solidFill>
                        <a:srgbClr val="FFFFFF"/>
                      </a:solidFill>
                    </a:lnB>
                    <a:solidFill>
                      <a:srgbClr val="EAEAEA"/>
                    </a:solidFill>
                  </a:tcPr>
                </a:tc>
                <a:tc>
                  <a:txBody>
                    <a:bodyPr/>
                    <a:lstStyle/>
                    <a:p>
                      <a:pPr algn="r">
                        <a:lnSpc>
                          <a:spcPct val="93000"/>
                        </a:lnSpc>
                        <a:spcBef>
                          <a:spcPts val="349"/>
                        </a:spcBef>
                      </a:pPr>
                      <a:r>
                        <a:rPr lang="es-ES" sz="1100" b="0" strike="noStrike" spc="-1">
                          <a:solidFill>
                            <a:srgbClr val="333333"/>
                          </a:solidFill>
                          <a:latin typeface="Arial"/>
                          <a:ea typeface="MS PGothic"/>
                        </a:rPr>
                        <a:t>Si prevede che questa minaccia si verifichi all'interno delle attività del partner commerciale con una probabilità molto elevata (più dell'80% di probabilità).</a:t>
                      </a:r>
                      <a:endParaRPr lang="en-US" sz="1100" b="0" strike="noStrike" spc="-1">
                        <a:solidFill>
                          <a:srgbClr val="000000"/>
                        </a:solidFill>
                        <a:latin typeface="Arial"/>
                      </a:endParaRPr>
                    </a:p>
                  </a:txBody>
                  <a:tcPr marL="38881" marR="117004" marT="45721" marB="45721">
                    <a:lnL w="2880">
                      <a:solidFill>
                        <a:srgbClr val="FFFFFF"/>
                      </a:solidFill>
                    </a:lnL>
                    <a:lnR w="2880">
                      <a:solidFill>
                        <a:srgbClr val="FFFFFF"/>
                      </a:solidFill>
                    </a:lnR>
                    <a:lnT w="2880">
                      <a:solidFill>
                        <a:srgbClr val="FFFFFF"/>
                      </a:solidFill>
                    </a:lnT>
                    <a:lnB w="2880">
                      <a:solidFill>
                        <a:srgbClr val="FFFFFF"/>
                      </a:solidFill>
                    </a:lnB>
                    <a:solidFill>
                      <a:srgbClr val="EAEAEA"/>
                    </a:solidFill>
                  </a:tcPr>
                </a:tc>
                <a:extLst>
                  <a:ext uri="{0D108BD9-81ED-4DB2-BD59-A6C34878D82A}">
                    <a16:rowId xmlns:a16="http://schemas.microsoft.com/office/drawing/2014/main" val="10002"/>
                  </a:ext>
                </a:extLst>
              </a:tr>
              <a:tr h="1064924">
                <a:tc>
                  <a:txBody>
                    <a:bodyPr/>
                    <a:lstStyle/>
                    <a:p>
                      <a:pPr>
                        <a:lnSpc>
                          <a:spcPct val="93000"/>
                        </a:lnSpc>
                        <a:spcBef>
                          <a:spcPts val="349"/>
                        </a:spcBef>
                      </a:pPr>
                      <a:r>
                        <a:rPr lang="es-ES" sz="1400" b="0" strike="noStrike" spc="-1">
                          <a:solidFill>
                            <a:srgbClr val="333333"/>
                          </a:solidFill>
                          <a:latin typeface="Arial"/>
                          <a:ea typeface="Arial"/>
                        </a:rPr>
                        <a:t>Alto (4)</a:t>
                      </a:r>
                      <a:endParaRPr lang="en-US" sz="1400" b="0" strike="noStrike" spc="-1">
                        <a:solidFill>
                          <a:srgbClr val="000000"/>
                        </a:solidFill>
                        <a:latin typeface="Arial"/>
                      </a:endParaRPr>
                    </a:p>
                  </a:txBody>
                  <a:tcPr marL="117004" marR="38881" marT="45721" marB="45721">
                    <a:lnL w="2880">
                      <a:solidFill>
                        <a:srgbClr val="FFFFFF"/>
                      </a:solidFill>
                    </a:lnL>
                    <a:lnR w="2880">
                      <a:solidFill>
                        <a:srgbClr val="FFFFFF"/>
                      </a:solidFill>
                    </a:lnR>
                    <a:lnT w="2880">
                      <a:solidFill>
                        <a:srgbClr val="FFFFFF"/>
                      </a:solidFill>
                    </a:lnT>
                    <a:lnB w="2880">
                      <a:solidFill>
                        <a:srgbClr val="FFFFFF"/>
                      </a:solidFill>
                    </a:lnB>
                    <a:solidFill>
                      <a:srgbClr val="FFFFFF"/>
                    </a:solidFill>
                  </a:tcPr>
                </a:tc>
                <a:tc>
                  <a:txBody>
                    <a:bodyPr/>
                    <a:lstStyle/>
                    <a:p>
                      <a:r>
                        <a:rPr lang="en-US" sz="2000" b="0" strike="noStrike" spc="-1">
                          <a:solidFill>
                            <a:srgbClr val="000000"/>
                          </a:solidFill>
                          <a:latin typeface="Arial"/>
                        </a:rPr>
                        <a:t>(60-80]</a:t>
                      </a:r>
                    </a:p>
                  </a:txBody>
                  <a:tcPr marL="117004" marR="38881" marT="45721" marB="45721">
                    <a:lnL w="2880">
                      <a:solidFill>
                        <a:srgbClr val="FFFFFF"/>
                      </a:solidFill>
                    </a:lnL>
                    <a:lnR w="2880">
                      <a:solidFill>
                        <a:srgbClr val="FFFFFF"/>
                      </a:solidFill>
                    </a:lnR>
                    <a:lnT w="2880">
                      <a:solidFill>
                        <a:srgbClr val="FFFFFF"/>
                      </a:solidFill>
                    </a:lnT>
                    <a:lnB w="2880">
                      <a:solidFill>
                        <a:srgbClr val="FFFFFF"/>
                      </a:solidFill>
                    </a:lnB>
                    <a:solidFill>
                      <a:srgbClr val="FFFFFF"/>
                    </a:solidFill>
                  </a:tcPr>
                </a:tc>
                <a:tc>
                  <a:txBody>
                    <a:bodyPr/>
                    <a:lstStyle/>
                    <a:p>
                      <a:r>
                        <a:rPr lang="en-US" sz="2000" b="0" strike="noStrike" spc="-1">
                          <a:solidFill>
                            <a:srgbClr val="000000"/>
                          </a:solidFill>
                          <a:latin typeface="Arial"/>
                        </a:rPr>
                        <a:t>80</a:t>
                      </a:r>
                    </a:p>
                  </a:txBody>
                  <a:tcPr marL="117004" marR="38881" marT="45721" marB="45721">
                    <a:lnL w="2880">
                      <a:solidFill>
                        <a:srgbClr val="FFFFFF"/>
                      </a:solidFill>
                    </a:lnL>
                    <a:lnR w="2880">
                      <a:solidFill>
                        <a:srgbClr val="FFFFFF"/>
                      </a:solidFill>
                    </a:lnR>
                    <a:lnT w="2880">
                      <a:solidFill>
                        <a:srgbClr val="FFFFFF"/>
                      </a:solidFill>
                    </a:lnT>
                    <a:lnB w="2880">
                      <a:solidFill>
                        <a:srgbClr val="FFFFFF"/>
                      </a:solidFill>
                    </a:lnB>
                    <a:solidFill>
                      <a:srgbClr val="FFFFFF"/>
                    </a:solidFill>
                  </a:tcPr>
                </a:tc>
                <a:tc>
                  <a:txBody>
                    <a:bodyPr/>
                    <a:lstStyle/>
                    <a:p>
                      <a:pPr algn="r">
                        <a:lnSpc>
                          <a:spcPct val="93000"/>
                        </a:lnSpc>
                        <a:spcBef>
                          <a:spcPts val="349"/>
                        </a:spcBef>
                      </a:pPr>
                      <a:r>
                        <a:rPr lang="es-ES" sz="1100" b="0" strike="noStrike" spc="-1">
                          <a:solidFill>
                            <a:srgbClr val="333333"/>
                          </a:solidFill>
                          <a:latin typeface="Arial"/>
                          <a:ea typeface="MS PGothic"/>
                        </a:rPr>
                        <a:t>Questa minaccia si è concretizzata una volta nell'ultimo anno (periodo di 12 mesi).</a:t>
                      </a:r>
                      <a:endParaRPr lang="en-US" sz="1100" b="0" strike="noStrike" spc="-1">
                        <a:solidFill>
                          <a:srgbClr val="000000"/>
                        </a:solidFill>
                        <a:latin typeface="Arial"/>
                      </a:endParaRPr>
                    </a:p>
                  </a:txBody>
                  <a:tcPr marL="38881" marR="117004" marT="45721" marB="45721">
                    <a:lnL w="2880">
                      <a:solidFill>
                        <a:srgbClr val="FFFFFF"/>
                      </a:solidFill>
                    </a:lnL>
                    <a:lnR w="2880">
                      <a:solidFill>
                        <a:srgbClr val="FFFFFF"/>
                      </a:solidFill>
                    </a:lnR>
                    <a:lnT w="2880">
                      <a:solidFill>
                        <a:srgbClr val="FFFFFF"/>
                      </a:solidFill>
                    </a:lnT>
                    <a:lnB w="2880">
                      <a:solidFill>
                        <a:srgbClr val="FFFFFF"/>
                      </a:solidFill>
                    </a:lnB>
                    <a:solidFill>
                      <a:srgbClr val="F8F8F8"/>
                    </a:solidFill>
                  </a:tcPr>
                </a:tc>
                <a:tc>
                  <a:txBody>
                    <a:bodyPr/>
                    <a:lstStyle/>
                    <a:p>
                      <a:pPr algn="r">
                        <a:lnSpc>
                          <a:spcPct val="93000"/>
                        </a:lnSpc>
                        <a:spcBef>
                          <a:spcPts val="349"/>
                        </a:spcBef>
                      </a:pPr>
                      <a:r>
                        <a:rPr lang="es-ES" sz="1200" b="0" strike="noStrike" spc="-1">
                          <a:solidFill>
                            <a:srgbClr val="333333"/>
                          </a:solidFill>
                          <a:latin typeface="Arial"/>
                          <a:ea typeface="MS PGothic"/>
                        </a:rPr>
                        <a:t>Si prevede che questa minaccia si verifichi all'interno delle attività del partner commerciale con un'alta probabilità.</a:t>
                      </a:r>
                      <a:endParaRPr lang="en-US" sz="1200" b="0" strike="noStrike" spc="-1">
                        <a:solidFill>
                          <a:srgbClr val="000000"/>
                        </a:solidFill>
                        <a:latin typeface="Arial"/>
                      </a:endParaRPr>
                    </a:p>
                    <a:p>
                      <a:pPr algn="r">
                        <a:lnSpc>
                          <a:spcPct val="93000"/>
                        </a:lnSpc>
                        <a:spcBef>
                          <a:spcPts val="349"/>
                        </a:spcBef>
                      </a:pPr>
                      <a:r>
                        <a:rPr lang="es-ES" sz="1200" b="0" strike="noStrike" spc="-1">
                          <a:solidFill>
                            <a:srgbClr val="333333"/>
                          </a:solidFill>
                          <a:latin typeface="Arial"/>
                          <a:ea typeface="MS PGothic"/>
                        </a:rPr>
                        <a:t> (61-80% di probabilità)</a:t>
                      </a:r>
                      <a:endParaRPr lang="en-US" sz="1200" b="0" strike="noStrike" spc="-1">
                        <a:solidFill>
                          <a:srgbClr val="000000"/>
                        </a:solidFill>
                        <a:latin typeface="Arial"/>
                      </a:endParaRPr>
                    </a:p>
                  </a:txBody>
                  <a:tcPr marL="38881" marR="117004" marT="45721" marB="45721">
                    <a:lnL w="2880">
                      <a:solidFill>
                        <a:srgbClr val="FFFFFF"/>
                      </a:solidFill>
                    </a:lnL>
                    <a:lnR w="2880">
                      <a:solidFill>
                        <a:srgbClr val="FFFFFF"/>
                      </a:solidFill>
                    </a:lnR>
                    <a:lnT w="2880">
                      <a:solidFill>
                        <a:srgbClr val="FFFFFF"/>
                      </a:solidFill>
                    </a:lnT>
                    <a:lnB w="2880">
                      <a:solidFill>
                        <a:srgbClr val="FFFFFF"/>
                      </a:solidFill>
                    </a:lnB>
                    <a:solidFill>
                      <a:srgbClr val="F8F8F8"/>
                    </a:solidFill>
                  </a:tcPr>
                </a:tc>
                <a:tc>
                  <a:txBody>
                    <a:bodyPr/>
                    <a:lstStyle/>
                    <a:p>
                      <a:pPr algn="r">
                        <a:lnSpc>
                          <a:spcPct val="93000"/>
                        </a:lnSpc>
                        <a:spcBef>
                          <a:spcPts val="349"/>
                        </a:spcBef>
                      </a:pPr>
                      <a:r>
                        <a:rPr lang="es-ES" sz="1100" b="0" strike="noStrike" spc="-1">
                          <a:solidFill>
                            <a:srgbClr val="333333"/>
                          </a:solidFill>
                          <a:latin typeface="Arial"/>
                          <a:ea typeface="MS PGothic"/>
                        </a:rPr>
                        <a:t>Si prevede che questa minaccia si verifichi all'interno delle attività del partner commerciale con un'alta probabilità.</a:t>
                      </a:r>
                      <a:endParaRPr lang="en-US" sz="1100" b="0" strike="noStrike" spc="-1">
                        <a:solidFill>
                          <a:srgbClr val="000000"/>
                        </a:solidFill>
                        <a:latin typeface="Arial"/>
                      </a:endParaRPr>
                    </a:p>
                    <a:p>
                      <a:pPr algn="r">
                        <a:lnSpc>
                          <a:spcPct val="93000"/>
                        </a:lnSpc>
                        <a:spcBef>
                          <a:spcPts val="349"/>
                        </a:spcBef>
                      </a:pPr>
                      <a:r>
                        <a:rPr lang="es-ES" sz="1100" b="0" strike="noStrike" spc="-1">
                          <a:solidFill>
                            <a:srgbClr val="333333"/>
                          </a:solidFill>
                          <a:latin typeface="Arial"/>
                          <a:ea typeface="MS PGothic"/>
                        </a:rPr>
                        <a:t> (61-80% di probabilità)</a:t>
                      </a:r>
                      <a:endParaRPr lang="en-US" sz="1100" b="0" strike="noStrike" spc="-1">
                        <a:solidFill>
                          <a:srgbClr val="000000"/>
                        </a:solidFill>
                        <a:latin typeface="Arial"/>
                      </a:endParaRPr>
                    </a:p>
                  </a:txBody>
                  <a:tcPr marL="38881" marR="117004" marT="45721" marB="45721">
                    <a:lnL w="2880">
                      <a:solidFill>
                        <a:srgbClr val="FFFFFF"/>
                      </a:solidFill>
                    </a:lnL>
                    <a:lnR w="2880">
                      <a:solidFill>
                        <a:srgbClr val="FFFFFF"/>
                      </a:solidFill>
                    </a:lnR>
                    <a:lnT w="2880">
                      <a:solidFill>
                        <a:srgbClr val="FFFFFF"/>
                      </a:solidFill>
                    </a:lnT>
                    <a:lnB w="2880">
                      <a:solidFill>
                        <a:srgbClr val="FFFFFF"/>
                      </a:solidFill>
                    </a:lnB>
                    <a:solidFill>
                      <a:srgbClr val="F8F8F8"/>
                    </a:solidFill>
                  </a:tcPr>
                </a:tc>
                <a:extLst>
                  <a:ext uri="{0D108BD9-81ED-4DB2-BD59-A6C34878D82A}">
                    <a16:rowId xmlns:a16="http://schemas.microsoft.com/office/drawing/2014/main" val="10003"/>
                  </a:ext>
                </a:extLst>
              </a:tr>
              <a:tr h="1064924">
                <a:tc>
                  <a:txBody>
                    <a:bodyPr/>
                    <a:lstStyle/>
                    <a:p>
                      <a:pPr>
                        <a:lnSpc>
                          <a:spcPct val="93000"/>
                        </a:lnSpc>
                        <a:spcBef>
                          <a:spcPts val="349"/>
                        </a:spcBef>
                      </a:pPr>
                      <a:r>
                        <a:rPr lang="es-ES" sz="1400" b="0" strike="noStrike" spc="-1">
                          <a:solidFill>
                            <a:srgbClr val="333333"/>
                          </a:solidFill>
                          <a:latin typeface="Arial"/>
                          <a:ea typeface="MS PGothic"/>
                        </a:rPr>
                        <a:t>Medio (3)</a:t>
                      </a:r>
                      <a:endParaRPr lang="en-US" sz="1400" b="0" strike="noStrike" spc="-1">
                        <a:solidFill>
                          <a:srgbClr val="000000"/>
                        </a:solidFill>
                        <a:latin typeface="Arial"/>
                      </a:endParaRPr>
                    </a:p>
                  </a:txBody>
                  <a:tcPr marL="117004" marR="38881" marT="45721" marB="45721">
                    <a:lnL w="2880">
                      <a:solidFill>
                        <a:srgbClr val="FFFFFF"/>
                      </a:solidFill>
                    </a:lnL>
                    <a:lnR w="2880">
                      <a:solidFill>
                        <a:srgbClr val="FFFFFF"/>
                      </a:solidFill>
                    </a:lnR>
                    <a:lnT w="2880">
                      <a:solidFill>
                        <a:srgbClr val="FFFFFF"/>
                      </a:solidFill>
                    </a:lnT>
                    <a:lnB w="2880">
                      <a:solidFill>
                        <a:srgbClr val="FFFFFF"/>
                      </a:solidFill>
                    </a:lnB>
                    <a:solidFill>
                      <a:srgbClr val="EAEAEA"/>
                    </a:solidFill>
                  </a:tcPr>
                </a:tc>
                <a:tc>
                  <a:txBody>
                    <a:bodyPr/>
                    <a:lstStyle/>
                    <a:p>
                      <a:r>
                        <a:rPr lang="en-US" sz="2000" b="0" strike="noStrike" spc="-1">
                          <a:solidFill>
                            <a:srgbClr val="000000"/>
                          </a:solidFill>
                          <a:latin typeface="Arial"/>
                        </a:rPr>
                        <a:t>(40-60]</a:t>
                      </a:r>
                    </a:p>
                  </a:txBody>
                  <a:tcPr marL="117004" marR="38881" marT="45721" marB="45721">
                    <a:lnL w="2880">
                      <a:solidFill>
                        <a:srgbClr val="FFFFFF"/>
                      </a:solidFill>
                    </a:lnL>
                    <a:lnR w="2880">
                      <a:solidFill>
                        <a:srgbClr val="FFFFFF"/>
                      </a:solidFill>
                    </a:lnR>
                    <a:lnT w="2880">
                      <a:solidFill>
                        <a:srgbClr val="FFFFFF"/>
                      </a:solidFill>
                    </a:lnT>
                    <a:lnB w="2880">
                      <a:solidFill>
                        <a:srgbClr val="FFFFFF"/>
                      </a:solidFill>
                    </a:lnB>
                    <a:solidFill>
                      <a:srgbClr val="EAEAEA"/>
                    </a:solidFill>
                  </a:tcPr>
                </a:tc>
                <a:tc>
                  <a:txBody>
                    <a:bodyPr/>
                    <a:lstStyle/>
                    <a:p>
                      <a:r>
                        <a:rPr lang="en-US" sz="2000" b="0" strike="noStrike" spc="-1">
                          <a:solidFill>
                            <a:srgbClr val="000000"/>
                          </a:solidFill>
                          <a:latin typeface="Arial"/>
                        </a:rPr>
                        <a:t>60</a:t>
                      </a:r>
                    </a:p>
                  </a:txBody>
                  <a:tcPr marL="117004" marR="38881" marT="45721" marB="45721">
                    <a:lnL w="2880">
                      <a:solidFill>
                        <a:srgbClr val="FFFFFF"/>
                      </a:solidFill>
                    </a:lnL>
                    <a:lnR w="2880">
                      <a:solidFill>
                        <a:srgbClr val="FFFFFF"/>
                      </a:solidFill>
                    </a:lnR>
                    <a:lnT w="2880">
                      <a:solidFill>
                        <a:srgbClr val="FFFFFF"/>
                      </a:solidFill>
                    </a:lnT>
                    <a:lnB w="2880">
                      <a:solidFill>
                        <a:srgbClr val="FFFFFF"/>
                      </a:solidFill>
                    </a:lnB>
                    <a:solidFill>
                      <a:srgbClr val="EAEAEA"/>
                    </a:solidFill>
                  </a:tcPr>
                </a:tc>
                <a:tc>
                  <a:txBody>
                    <a:bodyPr/>
                    <a:lstStyle/>
                    <a:p>
                      <a:pPr algn="r">
                        <a:lnSpc>
                          <a:spcPct val="93000"/>
                        </a:lnSpc>
                        <a:spcBef>
                          <a:spcPts val="349"/>
                        </a:spcBef>
                      </a:pPr>
                      <a:r>
                        <a:rPr lang="es-ES" sz="1200" b="0" strike="noStrike" spc="-1">
                          <a:solidFill>
                            <a:srgbClr val="333333"/>
                          </a:solidFill>
                          <a:latin typeface="Arial"/>
                          <a:ea typeface="MS PGothic"/>
                        </a:rPr>
                        <a:t>Negli ultimi due anni si è verificato più di un episodio di questa minaccia.</a:t>
                      </a:r>
                      <a:endParaRPr lang="en-US" sz="1200" b="0" strike="noStrike" spc="-1">
                        <a:solidFill>
                          <a:srgbClr val="000000"/>
                        </a:solidFill>
                        <a:latin typeface="Arial"/>
                      </a:endParaRPr>
                    </a:p>
                  </a:txBody>
                  <a:tcPr marL="38881" marR="117004" marT="45721" marB="45721">
                    <a:lnL w="2880">
                      <a:solidFill>
                        <a:srgbClr val="FFFFFF"/>
                      </a:solidFill>
                    </a:lnL>
                    <a:lnR w="2880">
                      <a:solidFill>
                        <a:srgbClr val="FFFFFF"/>
                      </a:solidFill>
                    </a:lnR>
                    <a:lnT w="2880">
                      <a:solidFill>
                        <a:srgbClr val="FFFFFF"/>
                      </a:solidFill>
                    </a:lnT>
                    <a:lnB w="2880">
                      <a:solidFill>
                        <a:srgbClr val="FFFFFF"/>
                      </a:solidFill>
                    </a:lnB>
                    <a:solidFill>
                      <a:srgbClr val="EAEAEA"/>
                    </a:solidFill>
                  </a:tcPr>
                </a:tc>
                <a:tc>
                  <a:txBody>
                    <a:bodyPr/>
                    <a:lstStyle/>
                    <a:p>
                      <a:pPr algn="r">
                        <a:lnSpc>
                          <a:spcPct val="93000"/>
                        </a:lnSpc>
                        <a:spcBef>
                          <a:spcPts val="349"/>
                        </a:spcBef>
                      </a:pPr>
                      <a:r>
                        <a:rPr lang="es-ES" sz="1200" b="0" strike="noStrike" spc="-1">
                          <a:solidFill>
                            <a:srgbClr val="333333"/>
                          </a:solidFill>
                          <a:latin typeface="Arial"/>
                          <a:ea typeface="MS PGothic"/>
                        </a:rPr>
                        <a:t>Si prevede che questa minaccia si verifichi all'interno delle attività del partner commerciale con una probabilità media.</a:t>
                      </a:r>
                      <a:endParaRPr lang="en-US" sz="1200" b="0" strike="noStrike" spc="-1">
                        <a:solidFill>
                          <a:srgbClr val="000000"/>
                        </a:solidFill>
                        <a:latin typeface="Arial"/>
                      </a:endParaRPr>
                    </a:p>
                    <a:p>
                      <a:pPr algn="r">
                        <a:lnSpc>
                          <a:spcPct val="93000"/>
                        </a:lnSpc>
                        <a:spcBef>
                          <a:spcPts val="349"/>
                        </a:spcBef>
                      </a:pPr>
                      <a:r>
                        <a:rPr lang="es-ES" sz="1200" b="0" strike="noStrike" spc="-1">
                          <a:solidFill>
                            <a:srgbClr val="333333"/>
                          </a:solidFill>
                          <a:latin typeface="Arial"/>
                          <a:ea typeface="MS PGothic"/>
                        </a:rPr>
                        <a:t> (41-60% di probabilità)</a:t>
                      </a:r>
                      <a:endParaRPr lang="en-US" sz="1200" b="0" strike="noStrike" spc="-1">
                        <a:solidFill>
                          <a:srgbClr val="000000"/>
                        </a:solidFill>
                        <a:latin typeface="Arial"/>
                      </a:endParaRPr>
                    </a:p>
                  </a:txBody>
                  <a:tcPr marL="38881" marR="117004" marT="45721" marB="45721">
                    <a:lnL w="2880">
                      <a:solidFill>
                        <a:srgbClr val="FFFFFF"/>
                      </a:solidFill>
                    </a:lnL>
                    <a:lnR w="2880">
                      <a:solidFill>
                        <a:srgbClr val="FFFFFF"/>
                      </a:solidFill>
                    </a:lnR>
                    <a:lnT w="2880">
                      <a:solidFill>
                        <a:srgbClr val="FFFFFF"/>
                      </a:solidFill>
                    </a:lnT>
                    <a:lnB w="2880">
                      <a:solidFill>
                        <a:srgbClr val="FFFFFF"/>
                      </a:solidFill>
                    </a:lnB>
                    <a:solidFill>
                      <a:srgbClr val="EAEAEA"/>
                    </a:solidFill>
                  </a:tcPr>
                </a:tc>
                <a:tc>
                  <a:txBody>
                    <a:bodyPr/>
                    <a:lstStyle/>
                    <a:p>
                      <a:pPr algn="r">
                        <a:lnSpc>
                          <a:spcPct val="93000"/>
                        </a:lnSpc>
                        <a:spcBef>
                          <a:spcPts val="349"/>
                        </a:spcBef>
                      </a:pPr>
                      <a:r>
                        <a:rPr lang="es-ES" sz="1100" b="0" strike="noStrike" spc="-1">
                          <a:solidFill>
                            <a:srgbClr val="333333"/>
                          </a:solidFill>
                          <a:latin typeface="Arial"/>
                          <a:ea typeface="MS PGothic"/>
                        </a:rPr>
                        <a:t>Si prevede che questa minaccia si verifichi all'interno delle attività del partner commerciale con una probabilità media.</a:t>
                      </a:r>
                      <a:endParaRPr lang="en-US" sz="1100" b="0" strike="noStrike" spc="-1">
                        <a:solidFill>
                          <a:srgbClr val="000000"/>
                        </a:solidFill>
                        <a:latin typeface="Arial"/>
                      </a:endParaRPr>
                    </a:p>
                    <a:p>
                      <a:pPr algn="r">
                        <a:lnSpc>
                          <a:spcPct val="93000"/>
                        </a:lnSpc>
                        <a:spcBef>
                          <a:spcPts val="349"/>
                        </a:spcBef>
                      </a:pPr>
                      <a:r>
                        <a:rPr lang="es-ES" sz="1100" b="0" strike="noStrike" spc="-1">
                          <a:solidFill>
                            <a:srgbClr val="333333"/>
                          </a:solidFill>
                          <a:latin typeface="Arial"/>
                          <a:ea typeface="MS PGothic"/>
                        </a:rPr>
                        <a:t> (41-60% di probabilità)</a:t>
                      </a:r>
                      <a:endParaRPr lang="en-US" sz="1100" b="0" strike="noStrike" spc="-1">
                        <a:solidFill>
                          <a:srgbClr val="000000"/>
                        </a:solidFill>
                        <a:latin typeface="Arial"/>
                      </a:endParaRPr>
                    </a:p>
                  </a:txBody>
                  <a:tcPr marL="38881" marR="117004" marT="45721" marB="45721">
                    <a:lnL w="2880">
                      <a:solidFill>
                        <a:srgbClr val="FFFFFF"/>
                      </a:solidFill>
                    </a:lnL>
                    <a:lnR w="2880">
                      <a:solidFill>
                        <a:srgbClr val="FFFFFF"/>
                      </a:solidFill>
                    </a:lnR>
                    <a:lnT w="2880">
                      <a:solidFill>
                        <a:srgbClr val="FFFFFF"/>
                      </a:solidFill>
                    </a:lnT>
                    <a:lnB w="2880">
                      <a:solidFill>
                        <a:srgbClr val="FFFFFF"/>
                      </a:solidFill>
                    </a:lnB>
                    <a:solidFill>
                      <a:srgbClr val="EAEAEA"/>
                    </a:solidFill>
                  </a:tcPr>
                </a:tc>
                <a:extLst>
                  <a:ext uri="{0D108BD9-81ED-4DB2-BD59-A6C34878D82A}">
                    <a16:rowId xmlns:a16="http://schemas.microsoft.com/office/drawing/2014/main" val="10004"/>
                  </a:ext>
                </a:extLst>
              </a:tr>
              <a:tr h="1121759">
                <a:tc>
                  <a:txBody>
                    <a:bodyPr/>
                    <a:lstStyle/>
                    <a:p>
                      <a:pPr>
                        <a:lnSpc>
                          <a:spcPct val="93000"/>
                        </a:lnSpc>
                        <a:spcBef>
                          <a:spcPts val="349"/>
                        </a:spcBef>
                      </a:pPr>
                      <a:r>
                        <a:rPr lang="es-ES" sz="1400" b="0" strike="noStrike" spc="-1">
                          <a:solidFill>
                            <a:srgbClr val="333333"/>
                          </a:solidFill>
                          <a:latin typeface="Arial"/>
                          <a:ea typeface="Arial"/>
                        </a:rPr>
                        <a:t>Basso (2)</a:t>
                      </a:r>
                      <a:endParaRPr lang="en-US" sz="1400" b="0" strike="noStrike" spc="-1">
                        <a:solidFill>
                          <a:srgbClr val="000000"/>
                        </a:solidFill>
                        <a:latin typeface="Arial"/>
                      </a:endParaRPr>
                    </a:p>
                  </a:txBody>
                  <a:tcPr marL="117004" marR="38881" marT="45721" marB="45721">
                    <a:lnL w="2880">
                      <a:solidFill>
                        <a:srgbClr val="FFFFFF"/>
                      </a:solidFill>
                    </a:lnL>
                    <a:lnR w="2880">
                      <a:solidFill>
                        <a:srgbClr val="FFFFFF"/>
                      </a:solidFill>
                    </a:lnR>
                    <a:lnT w="2880">
                      <a:solidFill>
                        <a:srgbClr val="FFFFFF"/>
                      </a:solidFill>
                    </a:lnT>
                    <a:lnB w="2880">
                      <a:solidFill>
                        <a:srgbClr val="FFFFFF"/>
                      </a:solidFill>
                    </a:lnB>
                    <a:solidFill>
                      <a:srgbClr val="FFFFFF"/>
                    </a:solidFill>
                  </a:tcPr>
                </a:tc>
                <a:tc>
                  <a:txBody>
                    <a:bodyPr/>
                    <a:lstStyle/>
                    <a:p>
                      <a:r>
                        <a:rPr lang="en-US" sz="2000" b="0" strike="noStrike" spc="-1">
                          <a:solidFill>
                            <a:srgbClr val="000000"/>
                          </a:solidFill>
                          <a:latin typeface="Arial"/>
                        </a:rPr>
                        <a:t>(20-40]</a:t>
                      </a:r>
                    </a:p>
                  </a:txBody>
                  <a:tcPr marL="117004" marR="38881" marT="45721" marB="45721">
                    <a:lnL w="2880">
                      <a:solidFill>
                        <a:srgbClr val="FFFFFF"/>
                      </a:solidFill>
                    </a:lnL>
                    <a:lnR w="2880">
                      <a:solidFill>
                        <a:srgbClr val="FFFFFF"/>
                      </a:solidFill>
                    </a:lnR>
                    <a:lnT w="2880">
                      <a:solidFill>
                        <a:srgbClr val="FFFFFF"/>
                      </a:solidFill>
                    </a:lnT>
                    <a:lnB w="2880">
                      <a:solidFill>
                        <a:srgbClr val="FFFFFF"/>
                      </a:solidFill>
                    </a:lnB>
                    <a:solidFill>
                      <a:srgbClr val="FFFFFF"/>
                    </a:solidFill>
                  </a:tcPr>
                </a:tc>
                <a:tc>
                  <a:txBody>
                    <a:bodyPr/>
                    <a:lstStyle/>
                    <a:p>
                      <a:r>
                        <a:rPr lang="en-US" sz="2000" b="0" strike="noStrike" spc="-1">
                          <a:solidFill>
                            <a:srgbClr val="000000"/>
                          </a:solidFill>
                          <a:latin typeface="Arial"/>
                        </a:rPr>
                        <a:t>40</a:t>
                      </a:r>
                    </a:p>
                  </a:txBody>
                  <a:tcPr marL="117004" marR="38881" marT="45721" marB="45721">
                    <a:lnL w="2880">
                      <a:solidFill>
                        <a:srgbClr val="FFFFFF"/>
                      </a:solidFill>
                    </a:lnL>
                    <a:lnR w="2880">
                      <a:solidFill>
                        <a:srgbClr val="FFFFFF"/>
                      </a:solidFill>
                    </a:lnR>
                    <a:lnT w="2880">
                      <a:solidFill>
                        <a:srgbClr val="FFFFFF"/>
                      </a:solidFill>
                    </a:lnT>
                    <a:lnB w="2880">
                      <a:solidFill>
                        <a:srgbClr val="FFFFFF"/>
                      </a:solidFill>
                    </a:lnB>
                    <a:solidFill>
                      <a:srgbClr val="FFFFFF"/>
                    </a:solidFill>
                  </a:tcPr>
                </a:tc>
                <a:tc>
                  <a:txBody>
                    <a:bodyPr/>
                    <a:lstStyle/>
                    <a:p>
                      <a:pPr algn="r">
                        <a:lnSpc>
                          <a:spcPct val="93000"/>
                        </a:lnSpc>
                        <a:spcBef>
                          <a:spcPts val="349"/>
                        </a:spcBef>
                      </a:pPr>
                      <a:r>
                        <a:rPr lang="es-ES" sz="1400" b="0" strike="noStrike" spc="-1">
                          <a:solidFill>
                            <a:srgbClr val="333333"/>
                          </a:solidFill>
                          <a:latin typeface="Arial"/>
                          <a:ea typeface="MS PGothic"/>
                        </a:rPr>
                        <a:t>Negli ultimi due anni si è verificato al massimo un episodio di questa minaccia.</a:t>
                      </a:r>
                      <a:endParaRPr lang="en-US" sz="1400" b="0" strike="noStrike" spc="-1">
                        <a:solidFill>
                          <a:srgbClr val="000000"/>
                        </a:solidFill>
                        <a:latin typeface="Arial"/>
                      </a:endParaRPr>
                    </a:p>
                  </a:txBody>
                  <a:tcPr marL="38881" marR="117004" marT="45721" marB="45721">
                    <a:lnL w="2880">
                      <a:solidFill>
                        <a:srgbClr val="FFFFFF"/>
                      </a:solidFill>
                    </a:lnL>
                    <a:lnR w="2880">
                      <a:solidFill>
                        <a:srgbClr val="FFFFFF"/>
                      </a:solidFill>
                    </a:lnR>
                    <a:lnT w="2880">
                      <a:solidFill>
                        <a:srgbClr val="FFFFFF"/>
                      </a:solidFill>
                    </a:lnT>
                    <a:lnB w="2880">
                      <a:solidFill>
                        <a:srgbClr val="FFFFFF"/>
                      </a:solidFill>
                    </a:lnB>
                    <a:solidFill>
                      <a:srgbClr val="F8F8F8"/>
                    </a:solidFill>
                  </a:tcPr>
                </a:tc>
                <a:tc>
                  <a:txBody>
                    <a:bodyPr/>
                    <a:lstStyle/>
                    <a:p>
                      <a:pPr algn="r">
                        <a:lnSpc>
                          <a:spcPct val="93000"/>
                        </a:lnSpc>
                        <a:spcBef>
                          <a:spcPts val="349"/>
                        </a:spcBef>
                      </a:pPr>
                      <a:r>
                        <a:rPr lang="es-ES" sz="1400" b="0" strike="noStrike" spc="-1">
                          <a:solidFill>
                            <a:srgbClr val="333333"/>
                          </a:solidFill>
                          <a:latin typeface="Arial"/>
                          <a:ea typeface="MS PGothic"/>
                        </a:rPr>
                        <a:t>Si prevede che questa minaccia si verifichi all'interno delle attività del partner commerciale con una bassa probabilità.</a:t>
                      </a:r>
                      <a:endParaRPr lang="en-US" sz="1400" b="0" strike="noStrike" spc="-1">
                        <a:solidFill>
                          <a:srgbClr val="000000"/>
                        </a:solidFill>
                        <a:latin typeface="Arial"/>
                      </a:endParaRPr>
                    </a:p>
                    <a:p>
                      <a:pPr algn="r">
                        <a:lnSpc>
                          <a:spcPct val="93000"/>
                        </a:lnSpc>
                        <a:spcBef>
                          <a:spcPts val="349"/>
                        </a:spcBef>
                      </a:pPr>
                      <a:r>
                        <a:rPr lang="es-ES" sz="1400" b="0" strike="noStrike" spc="-1">
                          <a:solidFill>
                            <a:srgbClr val="333333"/>
                          </a:solidFill>
                          <a:latin typeface="Arial"/>
                          <a:ea typeface="MS PGothic"/>
                        </a:rPr>
                        <a:t> (probabilità 21-40%)</a:t>
                      </a:r>
                      <a:endParaRPr lang="en-US" sz="1400" b="0" strike="noStrike" spc="-1">
                        <a:solidFill>
                          <a:srgbClr val="000000"/>
                        </a:solidFill>
                        <a:latin typeface="Arial"/>
                      </a:endParaRPr>
                    </a:p>
                  </a:txBody>
                  <a:tcPr marL="38881" marR="117004" marT="45721" marB="45721">
                    <a:lnL w="2880">
                      <a:solidFill>
                        <a:srgbClr val="FFFFFF"/>
                      </a:solidFill>
                    </a:lnL>
                    <a:lnR w="2880">
                      <a:solidFill>
                        <a:srgbClr val="FFFFFF"/>
                      </a:solidFill>
                    </a:lnR>
                    <a:lnT w="2880">
                      <a:solidFill>
                        <a:srgbClr val="FFFFFF"/>
                      </a:solidFill>
                    </a:lnT>
                    <a:lnB w="2880">
                      <a:solidFill>
                        <a:srgbClr val="FFFFFF"/>
                      </a:solidFill>
                    </a:lnB>
                    <a:solidFill>
                      <a:srgbClr val="F8F8F8"/>
                    </a:solidFill>
                  </a:tcPr>
                </a:tc>
                <a:tc>
                  <a:txBody>
                    <a:bodyPr/>
                    <a:lstStyle/>
                    <a:p>
                      <a:pPr algn="r">
                        <a:lnSpc>
                          <a:spcPct val="93000"/>
                        </a:lnSpc>
                        <a:spcBef>
                          <a:spcPts val="349"/>
                        </a:spcBef>
                      </a:pPr>
                      <a:r>
                        <a:rPr lang="es-ES" sz="1100" b="0" strike="noStrike" spc="-1">
                          <a:solidFill>
                            <a:srgbClr val="333333"/>
                          </a:solidFill>
                          <a:latin typeface="Arial"/>
                          <a:ea typeface="MS PGothic"/>
                        </a:rPr>
                        <a:t>Si prevede che questa minaccia si verifichi all'interno delle attività del partner commerciale con una bassa probabilità.</a:t>
                      </a:r>
                      <a:endParaRPr lang="en-US" sz="1100" b="0" strike="noStrike" spc="-1">
                        <a:solidFill>
                          <a:srgbClr val="000000"/>
                        </a:solidFill>
                        <a:latin typeface="Arial"/>
                      </a:endParaRPr>
                    </a:p>
                    <a:p>
                      <a:pPr algn="r">
                        <a:lnSpc>
                          <a:spcPct val="93000"/>
                        </a:lnSpc>
                        <a:spcBef>
                          <a:spcPts val="349"/>
                        </a:spcBef>
                      </a:pPr>
                      <a:r>
                        <a:rPr lang="es-ES" sz="1100" b="0" strike="noStrike" spc="-1">
                          <a:solidFill>
                            <a:srgbClr val="333333"/>
                          </a:solidFill>
                          <a:latin typeface="Arial"/>
                          <a:ea typeface="MS PGothic"/>
                        </a:rPr>
                        <a:t> (probabilità 21-40%)</a:t>
                      </a:r>
                      <a:endParaRPr lang="en-US" sz="1100" b="0" strike="noStrike" spc="-1">
                        <a:solidFill>
                          <a:srgbClr val="000000"/>
                        </a:solidFill>
                        <a:latin typeface="Arial"/>
                      </a:endParaRPr>
                    </a:p>
                  </a:txBody>
                  <a:tcPr marL="38881" marR="117004" marT="45721" marB="45721">
                    <a:lnL w="2880">
                      <a:solidFill>
                        <a:srgbClr val="FFFFFF"/>
                      </a:solidFill>
                    </a:lnL>
                    <a:lnR w="2880">
                      <a:solidFill>
                        <a:srgbClr val="FFFFFF"/>
                      </a:solidFill>
                    </a:lnR>
                    <a:lnT w="2880">
                      <a:solidFill>
                        <a:srgbClr val="FFFFFF"/>
                      </a:solidFill>
                    </a:lnT>
                    <a:lnB w="2880">
                      <a:solidFill>
                        <a:srgbClr val="FFFFFF"/>
                      </a:solidFill>
                    </a:lnB>
                    <a:solidFill>
                      <a:srgbClr val="F8F8F8"/>
                    </a:solidFill>
                  </a:tcPr>
                </a:tc>
                <a:extLst>
                  <a:ext uri="{0D108BD9-81ED-4DB2-BD59-A6C34878D82A}">
                    <a16:rowId xmlns:a16="http://schemas.microsoft.com/office/drawing/2014/main" val="10005"/>
                  </a:ext>
                </a:extLst>
              </a:tr>
              <a:tr h="1026823">
                <a:tc>
                  <a:txBody>
                    <a:bodyPr/>
                    <a:lstStyle/>
                    <a:p>
                      <a:pPr>
                        <a:lnSpc>
                          <a:spcPct val="93000"/>
                        </a:lnSpc>
                        <a:spcBef>
                          <a:spcPts val="349"/>
                        </a:spcBef>
                      </a:pPr>
                      <a:r>
                        <a:rPr lang="es-ES" sz="1400" b="0" strike="noStrike" spc="-1">
                          <a:solidFill>
                            <a:srgbClr val="333333"/>
                          </a:solidFill>
                          <a:latin typeface="Arial"/>
                          <a:ea typeface="MS PGothic"/>
                        </a:rPr>
                        <a:t>Molto basso (1)</a:t>
                      </a:r>
                      <a:endParaRPr lang="en-US" sz="1400" b="0" strike="noStrike" spc="-1">
                        <a:solidFill>
                          <a:srgbClr val="000000"/>
                        </a:solidFill>
                        <a:latin typeface="Arial"/>
                      </a:endParaRPr>
                    </a:p>
                  </a:txBody>
                  <a:tcPr marL="117004" marR="38881" marT="45721" marB="45721">
                    <a:lnL w="2880">
                      <a:solidFill>
                        <a:srgbClr val="FFFFFF"/>
                      </a:solidFill>
                    </a:lnL>
                    <a:lnR w="2880">
                      <a:solidFill>
                        <a:srgbClr val="FFFFFF"/>
                      </a:solidFill>
                    </a:lnR>
                    <a:lnT w="2880">
                      <a:solidFill>
                        <a:srgbClr val="FFFFFF"/>
                      </a:solidFill>
                    </a:lnT>
                    <a:lnB w="2880">
                      <a:solidFill>
                        <a:srgbClr val="FFFFFF"/>
                      </a:solidFill>
                    </a:lnB>
                    <a:solidFill>
                      <a:srgbClr val="EAEAEA"/>
                    </a:solidFill>
                  </a:tcPr>
                </a:tc>
                <a:tc>
                  <a:txBody>
                    <a:bodyPr/>
                    <a:lstStyle/>
                    <a:p>
                      <a:r>
                        <a:rPr lang="en-US" sz="2000" b="0" strike="noStrike" spc="-1">
                          <a:solidFill>
                            <a:srgbClr val="000000"/>
                          </a:solidFill>
                          <a:latin typeface="Arial"/>
                        </a:rPr>
                        <a:t>[1 - 20]</a:t>
                      </a:r>
                    </a:p>
                  </a:txBody>
                  <a:tcPr marL="117004" marR="38881" marT="45721" marB="45721">
                    <a:lnL w="2880">
                      <a:solidFill>
                        <a:srgbClr val="FFFFFF"/>
                      </a:solidFill>
                    </a:lnL>
                    <a:lnR w="2880">
                      <a:solidFill>
                        <a:srgbClr val="FFFFFF"/>
                      </a:solidFill>
                    </a:lnR>
                    <a:lnT w="2880">
                      <a:solidFill>
                        <a:srgbClr val="FFFFFF"/>
                      </a:solidFill>
                    </a:lnT>
                    <a:lnB w="2880">
                      <a:solidFill>
                        <a:srgbClr val="FFFFFF"/>
                      </a:solidFill>
                    </a:lnB>
                    <a:solidFill>
                      <a:srgbClr val="EAEAEA"/>
                    </a:solidFill>
                  </a:tcPr>
                </a:tc>
                <a:tc>
                  <a:txBody>
                    <a:bodyPr/>
                    <a:lstStyle/>
                    <a:p>
                      <a:r>
                        <a:rPr lang="en-US" sz="2000" b="0" strike="noStrike" spc="-1">
                          <a:solidFill>
                            <a:srgbClr val="000000"/>
                          </a:solidFill>
                          <a:latin typeface="Arial"/>
                        </a:rPr>
                        <a:t>20</a:t>
                      </a:r>
                    </a:p>
                  </a:txBody>
                  <a:tcPr marL="117004" marR="38881" marT="45721" marB="45721">
                    <a:lnL w="2880">
                      <a:solidFill>
                        <a:srgbClr val="FFFFFF"/>
                      </a:solidFill>
                    </a:lnL>
                    <a:lnR w="2880">
                      <a:solidFill>
                        <a:srgbClr val="FFFFFF"/>
                      </a:solidFill>
                    </a:lnR>
                    <a:lnT w="2880">
                      <a:solidFill>
                        <a:srgbClr val="FFFFFF"/>
                      </a:solidFill>
                    </a:lnT>
                    <a:lnB w="2880">
                      <a:solidFill>
                        <a:srgbClr val="FFFFFF"/>
                      </a:solidFill>
                    </a:lnB>
                    <a:solidFill>
                      <a:srgbClr val="EAEAEA"/>
                    </a:solidFill>
                  </a:tcPr>
                </a:tc>
                <a:tc>
                  <a:txBody>
                    <a:bodyPr/>
                    <a:lstStyle/>
                    <a:p>
                      <a:pPr algn="r">
                        <a:lnSpc>
                          <a:spcPct val="93000"/>
                        </a:lnSpc>
                        <a:spcBef>
                          <a:spcPts val="349"/>
                        </a:spcBef>
                      </a:pPr>
                      <a:r>
                        <a:rPr lang="es-ES" sz="1200" b="0" strike="noStrike" spc="-1">
                          <a:solidFill>
                            <a:srgbClr val="333333"/>
                          </a:solidFill>
                          <a:latin typeface="Arial"/>
                          <a:ea typeface="MS PGothic"/>
                        </a:rPr>
                        <a:t>Negli ultimi 3 anni si è verificato al massimo un episodio di questa minaccia o non si è verificato alcun episodio. </a:t>
                      </a:r>
                      <a:endParaRPr lang="en-US" sz="1200" b="0" strike="noStrike" spc="-1">
                        <a:solidFill>
                          <a:srgbClr val="000000"/>
                        </a:solidFill>
                        <a:latin typeface="Arial"/>
                      </a:endParaRPr>
                    </a:p>
                  </a:txBody>
                  <a:tcPr marL="38881" marR="117004" marT="45721" marB="45721">
                    <a:lnL w="2880">
                      <a:solidFill>
                        <a:srgbClr val="FFFFFF"/>
                      </a:solidFill>
                    </a:lnL>
                    <a:lnR w="2880">
                      <a:solidFill>
                        <a:srgbClr val="FFFFFF"/>
                      </a:solidFill>
                    </a:lnR>
                    <a:lnT w="2880">
                      <a:solidFill>
                        <a:srgbClr val="FFFFFF"/>
                      </a:solidFill>
                    </a:lnT>
                    <a:lnB w="2880">
                      <a:solidFill>
                        <a:srgbClr val="FFFFFF"/>
                      </a:solidFill>
                    </a:lnB>
                    <a:solidFill>
                      <a:srgbClr val="EAEAEA"/>
                    </a:solidFill>
                  </a:tcPr>
                </a:tc>
                <a:tc>
                  <a:txBody>
                    <a:bodyPr/>
                    <a:lstStyle/>
                    <a:p>
                      <a:pPr algn="r">
                        <a:lnSpc>
                          <a:spcPct val="93000"/>
                        </a:lnSpc>
                        <a:spcBef>
                          <a:spcPts val="349"/>
                        </a:spcBef>
                      </a:pPr>
                      <a:r>
                        <a:rPr lang="es-ES" sz="1200" b="0" strike="noStrike" spc="-1">
                          <a:solidFill>
                            <a:srgbClr val="333333"/>
                          </a:solidFill>
                          <a:latin typeface="Arial"/>
                          <a:ea typeface="MS PGothic"/>
                        </a:rPr>
                        <a:t>Si prevede che questa minaccia si verifichi all'interno delle attività del partner commerciale con una probabilità molto bassa.</a:t>
                      </a:r>
                      <a:endParaRPr lang="en-US" sz="1200" b="0" strike="noStrike" spc="-1">
                        <a:solidFill>
                          <a:srgbClr val="000000"/>
                        </a:solidFill>
                        <a:latin typeface="Arial"/>
                      </a:endParaRPr>
                    </a:p>
                    <a:p>
                      <a:pPr algn="r">
                        <a:lnSpc>
                          <a:spcPct val="93000"/>
                        </a:lnSpc>
                        <a:spcBef>
                          <a:spcPts val="349"/>
                        </a:spcBef>
                      </a:pPr>
                      <a:r>
                        <a:rPr lang="es-ES" sz="1200" b="0" strike="noStrike" spc="-1">
                          <a:solidFill>
                            <a:srgbClr val="333333"/>
                          </a:solidFill>
                          <a:latin typeface="Arial"/>
                          <a:ea typeface="MS PGothic"/>
                        </a:rPr>
                        <a:t> (con una probabilità massima del 20%)</a:t>
                      </a:r>
                      <a:endParaRPr lang="en-US" sz="1200" b="0" strike="noStrike" spc="-1">
                        <a:solidFill>
                          <a:srgbClr val="000000"/>
                        </a:solidFill>
                        <a:latin typeface="Arial"/>
                      </a:endParaRPr>
                    </a:p>
                  </a:txBody>
                  <a:tcPr marL="38881" marR="117004" marT="45721" marB="45721">
                    <a:lnL w="2880">
                      <a:solidFill>
                        <a:srgbClr val="FFFFFF"/>
                      </a:solidFill>
                    </a:lnL>
                    <a:lnR w="2880">
                      <a:solidFill>
                        <a:srgbClr val="FFFFFF"/>
                      </a:solidFill>
                    </a:lnR>
                    <a:lnT w="2880">
                      <a:solidFill>
                        <a:srgbClr val="FFFFFF"/>
                      </a:solidFill>
                    </a:lnT>
                    <a:lnB w="2880">
                      <a:solidFill>
                        <a:srgbClr val="FFFFFF"/>
                      </a:solidFill>
                    </a:lnB>
                    <a:solidFill>
                      <a:srgbClr val="EAEAEA"/>
                    </a:solidFill>
                  </a:tcPr>
                </a:tc>
                <a:tc>
                  <a:txBody>
                    <a:bodyPr/>
                    <a:lstStyle/>
                    <a:p>
                      <a:pPr algn="r">
                        <a:lnSpc>
                          <a:spcPct val="93000"/>
                        </a:lnSpc>
                        <a:spcBef>
                          <a:spcPts val="349"/>
                        </a:spcBef>
                      </a:pPr>
                      <a:r>
                        <a:rPr lang="es-ES" sz="1100" b="0" strike="noStrike" spc="-1">
                          <a:solidFill>
                            <a:srgbClr val="333333"/>
                          </a:solidFill>
                          <a:latin typeface="Arial"/>
                          <a:ea typeface="MS PGothic"/>
                        </a:rPr>
                        <a:t>Si prevede che questa minaccia si verifichi all'interno delle attività del partner commerciale con una probabilità molto bassa (al massimo il 20% di probabilità).</a:t>
                      </a:r>
                      <a:endParaRPr lang="en-US" sz="1100" b="0" strike="noStrike" spc="-1">
                        <a:solidFill>
                          <a:srgbClr val="000000"/>
                        </a:solidFill>
                        <a:latin typeface="Arial"/>
                      </a:endParaRPr>
                    </a:p>
                  </a:txBody>
                  <a:tcPr marL="38881" marR="117004" marT="45721" marB="45721">
                    <a:lnL w="2880">
                      <a:solidFill>
                        <a:srgbClr val="FFFFFF"/>
                      </a:solidFill>
                    </a:lnL>
                    <a:lnR w="2880">
                      <a:solidFill>
                        <a:srgbClr val="FFFFFF"/>
                      </a:solidFill>
                    </a:lnR>
                    <a:lnT w="2880">
                      <a:solidFill>
                        <a:srgbClr val="FFFFFF"/>
                      </a:solidFill>
                    </a:lnT>
                    <a:lnB w="2880">
                      <a:solidFill>
                        <a:srgbClr val="FFFFFF"/>
                      </a:solidFill>
                    </a:lnB>
                    <a:solidFill>
                      <a:srgbClr val="EAEAEA"/>
                    </a:solidFill>
                  </a:tcPr>
                </a:tc>
                <a:extLst>
                  <a:ext uri="{0D108BD9-81ED-4DB2-BD59-A6C34878D82A}">
                    <a16:rowId xmlns:a16="http://schemas.microsoft.com/office/drawing/2014/main" val="10006"/>
                  </a:ext>
                </a:extLst>
              </a:tr>
            </a:tbl>
          </a:graphicData>
        </a:graphic>
      </p:graphicFrame>
    </p:spTree>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CustomShape 1">
            <a:extLst>
              <a:ext uri="{FF2B5EF4-FFF2-40B4-BE49-F238E27FC236}">
                <a16:creationId xmlns:a16="http://schemas.microsoft.com/office/drawing/2014/main" id="{DA28A09A-AEA2-3D4D-B210-63B2825E2291}"/>
              </a:ext>
            </a:extLst>
          </p:cNvPr>
          <p:cNvSpPr/>
          <p:nvPr/>
        </p:nvSpPr>
        <p:spPr>
          <a:xfrm>
            <a:off x="1483519" y="354014"/>
            <a:ext cx="9231312" cy="600075"/>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lstStyle/>
          <a:p>
            <a:endParaRPr lang="en-GR"/>
          </a:p>
        </p:txBody>
      </p:sp>
      <p:graphicFrame>
        <p:nvGraphicFramePr>
          <p:cNvPr id="223" name="Table 2">
            <a:extLst>
              <a:ext uri="{FF2B5EF4-FFF2-40B4-BE49-F238E27FC236}">
                <a16:creationId xmlns:a16="http://schemas.microsoft.com/office/drawing/2014/main" id="{CDB406B4-08E5-7F45-B2FE-BE2F76B9E04E}"/>
              </a:ext>
            </a:extLst>
          </p:cNvPr>
          <p:cNvGraphicFramePr/>
          <p:nvPr/>
        </p:nvGraphicFramePr>
        <p:xfrm>
          <a:off x="3686970" y="2217738"/>
          <a:ext cx="5094287" cy="2736851"/>
        </p:xfrm>
        <a:graphic>
          <a:graphicData uri="http://schemas.openxmlformats.org/drawingml/2006/table">
            <a:tbl>
              <a:tblPr/>
              <a:tblGrid>
                <a:gridCol w="2391446">
                  <a:extLst>
                    <a:ext uri="{9D8B030D-6E8A-4147-A177-3AD203B41FA5}">
                      <a16:colId xmlns:a16="http://schemas.microsoft.com/office/drawing/2014/main" val="20000"/>
                    </a:ext>
                  </a:extLst>
                </a:gridCol>
                <a:gridCol w="2702841">
                  <a:extLst>
                    <a:ext uri="{9D8B030D-6E8A-4147-A177-3AD203B41FA5}">
                      <a16:colId xmlns:a16="http://schemas.microsoft.com/office/drawing/2014/main" val="20001"/>
                    </a:ext>
                  </a:extLst>
                </a:gridCol>
              </a:tblGrid>
              <a:tr h="747494">
                <a:tc>
                  <a:txBody>
                    <a:bodyPr/>
                    <a:lstStyle/>
                    <a:p>
                      <a:pPr>
                        <a:lnSpc>
                          <a:spcPct val="84000"/>
                        </a:lnSpc>
                        <a:spcBef>
                          <a:spcPts val="349"/>
                        </a:spcBef>
                      </a:pPr>
                      <a:r>
                        <a:rPr lang="es-ES" sz="1400" b="1" strike="noStrike" spc="-1">
                          <a:solidFill>
                            <a:srgbClr val="FFFFFF"/>
                          </a:solidFill>
                          <a:latin typeface="Arial"/>
                          <a:ea typeface="MS PGothic"/>
                        </a:rPr>
                        <a:t>Livello di impatto</a:t>
                      </a:r>
                      <a:endParaRPr lang="en-US" sz="1400" b="0" strike="noStrike" spc="-1">
                        <a:solidFill>
                          <a:srgbClr val="000000"/>
                        </a:solidFill>
                        <a:latin typeface="Arial"/>
                      </a:endParaRPr>
                    </a:p>
                  </a:txBody>
                  <a:tcPr marL="116998" marR="38879" marT="45728" marB="45728">
                    <a:lnL w="2880">
                      <a:solidFill>
                        <a:srgbClr val="FFFFFF"/>
                      </a:solidFill>
                    </a:lnL>
                    <a:lnR w="2880">
                      <a:solidFill>
                        <a:srgbClr val="FFFFFF"/>
                      </a:solidFill>
                    </a:lnR>
                    <a:lnT w="2880">
                      <a:solidFill>
                        <a:srgbClr val="FFFFFF"/>
                      </a:solidFill>
                    </a:lnT>
                    <a:lnB w="2880">
                      <a:solidFill>
                        <a:srgbClr val="FFFFFF"/>
                      </a:solidFill>
                    </a:lnB>
                    <a:solidFill>
                      <a:srgbClr val="6B9B1A"/>
                    </a:solidFill>
                  </a:tcPr>
                </a:tc>
                <a:tc>
                  <a:txBody>
                    <a:bodyPr/>
                    <a:lstStyle/>
                    <a:p>
                      <a:pPr algn="r">
                        <a:lnSpc>
                          <a:spcPct val="84000"/>
                        </a:lnSpc>
                        <a:spcBef>
                          <a:spcPts val="349"/>
                        </a:spcBef>
                      </a:pPr>
                      <a:r>
                        <a:rPr lang="es-ES" sz="1400" b="1" strike="noStrike" spc="-1">
                          <a:solidFill>
                            <a:srgbClr val="FFFFFF"/>
                          </a:solidFill>
                          <a:latin typeface="Arial"/>
                          <a:ea typeface="MS PGothic"/>
                        </a:rPr>
                        <a:t>Descrizione</a:t>
                      </a:r>
                      <a:endParaRPr lang="en-US" sz="1400" b="0" strike="noStrike" spc="-1">
                        <a:solidFill>
                          <a:srgbClr val="000000"/>
                        </a:solidFill>
                        <a:latin typeface="Arial"/>
                      </a:endParaRPr>
                    </a:p>
                  </a:txBody>
                  <a:tcPr marL="38879" marR="116998" marT="45728" marB="45728">
                    <a:lnL w="2880">
                      <a:solidFill>
                        <a:srgbClr val="FFFFFF"/>
                      </a:solidFill>
                    </a:lnL>
                    <a:lnR w="2880">
                      <a:solidFill>
                        <a:srgbClr val="FFFFFF"/>
                      </a:solidFill>
                    </a:lnR>
                    <a:lnT w="2880">
                      <a:solidFill>
                        <a:srgbClr val="FFFFFF"/>
                      </a:solidFill>
                    </a:lnT>
                    <a:lnB w="2880">
                      <a:solidFill>
                        <a:srgbClr val="FFFFFF"/>
                      </a:solidFill>
                    </a:lnB>
                    <a:solidFill>
                      <a:srgbClr val="4C7013"/>
                    </a:solidFill>
                  </a:tcPr>
                </a:tc>
                <a:extLst>
                  <a:ext uri="{0D108BD9-81ED-4DB2-BD59-A6C34878D82A}">
                    <a16:rowId xmlns:a16="http://schemas.microsoft.com/office/drawing/2014/main" val="10000"/>
                  </a:ext>
                </a:extLst>
              </a:tr>
              <a:tr h="662879">
                <a:tc>
                  <a:txBody>
                    <a:bodyPr/>
                    <a:lstStyle/>
                    <a:p>
                      <a:pPr>
                        <a:lnSpc>
                          <a:spcPct val="93000"/>
                        </a:lnSpc>
                        <a:spcBef>
                          <a:spcPts val="349"/>
                        </a:spcBef>
                      </a:pPr>
                      <a:r>
                        <a:rPr lang="es-ES" sz="1400" b="0" strike="noStrike" spc="-1">
                          <a:solidFill>
                            <a:srgbClr val="333333"/>
                          </a:solidFill>
                          <a:latin typeface="Arial"/>
                          <a:ea typeface="MS PGothic"/>
                        </a:rPr>
                        <a:t>Alto (H)</a:t>
                      </a:r>
                      <a:endParaRPr lang="en-US" sz="1400" b="0" strike="noStrike" spc="-1">
                        <a:solidFill>
                          <a:srgbClr val="000000"/>
                        </a:solidFill>
                        <a:latin typeface="Arial"/>
                      </a:endParaRPr>
                    </a:p>
                  </a:txBody>
                  <a:tcPr marL="116998" marR="38879" marT="45728" marB="45728">
                    <a:lnL w="2880">
                      <a:solidFill>
                        <a:srgbClr val="FFFFFF"/>
                      </a:solidFill>
                    </a:lnL>
                    <a:lnR w="2880">
                      <a:solidFill>
                        <a:srgbClr val="FFFFFF"/>
                      </a:solidFill>
                    </a:lnR>
                    <a:lnT w="2880">
                      <a:solidFill>
                        <a:srgbClr val="FFFFFF"/>
                      </a:solidFill>
                    </a:lnT>
                    <a:lnB w="2880">
                      <a:solidFill>
                        <a:srgbClr val="FFFFFF"/>
                      </a:solidFill>
                    </a:lnB>
                    <a:solidFill>
                      <a:srgbClr val="EAEAEA"/>
                    </a:solidFill>
                  </a:tcPr>
                </a:tc>
                <a:tc>
                  <a:txBody>
                    <a:bodyPr/>
                    <a:lstStyle/>
                    <a:p>
                      <a:pPr algn="r">
                        <a:lnSpc>
                          <a:spcPct val="93000"/>
                        </a:lnSpc>
                        <a:spcBef>
                          <a:spcPts val="349"/>
                        </a:spcBef>
                      </a:pPr>
                      <a:r>
                        <a:rPr lang="es-ES" sz="1400" b="0" strike="noStrike" spc="-1">
                          <a:solidFill>
                            <a:srgbClr val="333333"/>
                          </a:solidFill>
                          <a:latin typeface="Arial"/>
                          <a:ea typeface="MS PGothic"/>
                        </a:rPr>
                        <a:t>La probabilità dello scenario peggiore è &gt; 66%.</a:t>
                      </a:r>
                      <a:endParaRPr lang="en-US" sz="1400" b="0" strike="noStrike" spc="-1">
                        <a:solidFill>
                          <a:srgbClr val="000000"/>
                        </a:solidFill>
                        <a:latin typeface="Arial"/>
                      </a:endParaRPr>
                    </a:p>
                  </a:txBody>
                  <a:tcPr marL="38879" marR="116998" marT="45728" marB="45728">
                    <a:lnL w="2880">
                      <a:solidFill>
                        <a:srgbClr val="FFFFFF"/>
                      </a:solidFill>
                    </a:lnL>
                    <a:lnR w="2880">
                      <a:solidFill>
                        <a:srgbClr val="FFFFFF"/>
                      </a:solidFill>
                    </a:lnR>
                    <a:lnT w="2880">
                      <a:solidFill>
                        <a:srgbClr val="FFFFFF"/>
                      </a:solidFill>
                    </a:lnT>
                    <a:lnB w="2880">
                      <a:solidFill>
                        <a:srgbClr val="FFFFFF"/>
                      </a:solidFill>
                    </a:lnB>
                    <a:solidFill>
                      <a:srgbClr val="EAEAEA"/>
                    </a:solidFill>
                  </a:tcPr>
                </a:tc>
                <a:extLst>
                  <a:ext uri="{0D108BD9-81ED-4DB2-BD59-A6C34878D82A}">
                    <a16:rowId xmlns:a16="http://schemas.microsoft.com/office/drawing/2014/main" val="10001"/>
                  </a:ext>
                </a:extLst>
              </a:tr>
              <a:tr h="663599">
                <a:tc>
                  <a:txBody>
                    <a:bodyPr/>
                    <a:lstStyle/>
                    <a:p>
                      <a:pPr>
                        <a:lnSpc>
                          <a:spcPct val="93000"/>
                        </a:lnSpc>
                        <a:spcBef>
                          <a:spcPts val="349"/>
                        </a:spcBef>
                      </a:pPr>
                      <a:r>
                        <a:rPr lang="es-ES" sz="1400" b="0" strike="noStrike" spc="-1">
                          <a:solidFill>
                            <a:srgbClr val="333333"/>
                          </a:solidFill>
                          <a:latin typeface="Arial"/>
                          <a:ea typeface="Arial"/>
                        </a:rPr>
                        <a:t>Medio (M)</a:t>
                      </a:r>
                      <a:endParaRPr lang="en-US" sz="1400" b="0" strike="noStrike" spc="-1">
                        <a:solidFill>
                          <a:srgbClr val="000000"/>
                        </a:solidFill>
                        <a:latin typeface="Arial"/>
                      </a:endParaRPr>
                    </a:p>
                  </a:txBody>
                  <a:tcPr marL="116998" marR="38879" marT="45728" marB="45728">
                    <a:lnL w="2880">
                      <a:solidFill>
                        <a:srgbClr val="FFFFFF"/>
                      </a:solidFill>
                    </a:lnL>
                    <a:lnR w="2880">
                      <a:solidFill>
                        <a:srgbClr val="FFFFFF"/>
                      </a:solidFill>
                    </a:lnR>
                    <a:lnT w="2880">
                      <a:solidFill>
                        <a:srgbClr val="FFFFFF"/>
                      </a:solidFill>
                    </a:lnT>
                    <a:lnB w="2880">
                      <a:solidFill>
                        <a:srgbClr val="FFFFFF"/>
                      </a:solidFill>
                    </a:lnB>
                    <a:solidFill>
                      <a:srgbClr val="FFFFFF"/>
                    </a:solidFill>
                  </a:tcPr>
                </a:tc>
                <a:tc>
                  <a:txBody>
                    <a:bodyPr/>
                    <a:lstStyle/>
                    <a:p>
                      <a:pPr algn="r">
                        <a:lnSpc>
                          <a:spcPct val="93000"/>
                        </a:lnSpc>
                        <a:spcBef>
                          <a:spcPts val="349"/>
                        </a:spcBef>
                      </a:pPr>
                      <a:r>
                        <a:rPr lang="es-ES" sz="1400" b="0" strike="noStrike" spc="-1">
                          <a:solidFill>
                            <a:srgbClr val="333333"/>
                          </a:solidFill>
                          <a:latin typeface="Arial"/>
                          <a:ea typeface="MS PGothic"/>
                        </a:rPr>
                        <a:t>La probabilità dello scenario peggiore è compresa tra il 33% e il 66%.</a:t>
                      </a:r>
                      <a:endParaRPr lang="en-US" sz="1400" b="0" strike="noStrike" spc="-1">
                        <a:solidFill>
                          <a:srgbClr val="000000"/>
                        </a:solidFill>
                        <a:latin typeface="Arial"/>
                      </a:endParaRPr>
                    </a:p>
                  </a:txBody>
                  <a:tcPr marL="38879" marR="116998" marT="45728" marB="45728">
                    <a:lnL w="2880">
                      <a:solidFill>
                        <a:srgbClr val="FFFFFF"/>
                      </a:solidFill>
                    </a:lnL>
                    <a:lnR w="2880">
                      <a:solidFill>
                        <a:srgbClr val="FFFFFF"/>
                      </a:solidFill>
                    </a:lnR>
                    <a:lnT w="2880">
                      <a:solidFill>
                        <a:srgbClr val="FFFFFF"/>
                      </a:solidFill>
                    </a:lnT>
                    <a:lnB w="2880">
                      <a:solidFill>
                        <a:srgbClr val="FFFFFF"/>
                      </a:solidFill>
                    </a:lnB>
                    <a:solidFill>
                      <a:srgbClr val="F8F8F8"/>
                    </a:solidFill>
                  </a:tcPr>
                </a:tc>
                <a:extLst>
                  <a:ext uri="{0D108BD9-81ED-4DB2-BD59-A6C34878D82A}">
                    <a16:rowId xmlns:a16="http://schemas.microsoft.com/office/drawing/2014/main" val="10002"/>
                  </a:ext>
                </a:extLst>
              </a:tr>
              <a:tr h="662879">
                <a:tc>
                  <a:txBody>
                    <a:bodyPr/>
                    <a:lstStyle/>
                    <a:p>
                      <a:pPr>
                        <a:lnSpc>
                          <a:spcPct val="93000"/>
                        </a:lnSpc>
                        <a:spcBef>
                          <a:spcPts val="349"/>
                        </a:spcBef>
                      </a:pPr>
                      <a:r>
                        <a:rPr lang="es-ES" sz="1400" b="0" strike="noStrike" spc="-1">
                          <a:solidFill>
                            <a:srgbClr val="333333"/>
                          </a:solidFill>
                          <a:latin typeface="Arial"/>
                          <a:ea typeface="MS PGothic"/>
                        </a:rPr>
                        <a:t>Basso (L)</a:t>
                      </a:r>
                      <a:endParaRPr lang="en-US" sz="1400" b="0" strike="noStrike" spc="-1">
                        <a:solidFill>
                          <a:srgbClr val="000000"/>
                        </a:solidFill>
                        <a:latin typeface="Arial"/>
                      </a:endParaRPr>
                    </a:p>
                  </a:txBody>
                  <a:tcPr marL="116998" marR="38879" marT="45728" marB="45728">
                    <a:lnL w="2880">
                      <a:solidFill>
                        <a:srgbClr val="FFFFFF"/>
                      </a:solidFill>
                    </a:lnL>
                    <a:lnR w="2880">
                      <a:solidFill>
                        <a:srgbClr val="FFFFFF"/>
                      </a:solidFill>
                    </a:lnR>
                    <a:lnT w="2880">
                      <a:solidFill>
                        <a:srgbClr val="FFFFFF"/>
                      </a:solidFill>
                    </a:lnT>
                    <a:lnB w="2880">
                      <a:solidFill>
                        <a:srgbClr val="FFFFFF"/>
                      </a:solidFill>
                    </a:lnB>
                    <a:solidFill>
                      <a:srgbClr val="EAEAEA"/>
                    </a:solidFill>
                  </a:tcPr>
                </a:tc>
                <a:tc>
                  <a:txBody>
                    <a:bodyPr/>
                    <a:lstStyle/>
                    <a:p>
                      <a:pPr algn="r">
                        <a:lnSpc>
                          <a:spcPct val="93000"/>
                        </a:lnSpc>
                        <a:spcBef>
                          <a:spcPts val="349"/>
                        </a:spcBef>
                      </a:pPr>
                      <a:r>
                        <a:rPr lang="es-ES" sz="1400" b="0" strike="noStrike" spc="-1">
                          <a:solidFill>
                            <a:srgbClr val="333333"/>
                          </a:solidFill>
                          <a:latin typeface="Arial"/>
                          <a:ea typeface="MS PGothic"/>
                        </a:rPr>
                        <a:t>La probabilità dello scenario peggiore è &lt; 33%.</a:t>
                      </a:r>
                      <a:endParaRPr lang="en-US" sz="1400" b="0" strike="noStrike" spc="-1">
                        <a:solidFill>
                          <a:srgbClr val="000000"/>
                        </a:solidFill>
                        <a:latin typeface="Arial"/>
                      </a:endParaRPr>
                    </a:p>
                  </a:txBody>
                  <a:tcPr marL="38879" marR="116998" marT="45728" marB="45728">
                    <a:lnL w="2880">
                      <a:solidFill>
                        <a:srgbClr val="FFFFFF"/>
                      </a:solidFill>
                    </a:lnL>
                    <a:lnR w="2880">
                      <a:solidFill>
                        <a:srgbClr val="FFFFFF"/>
                      </a:solidFill>
                    </a:lnR>
                    <a:lnT w="2880">
                      <a:solidFill>
                        <a:srgbClr val="FFFFFF"/>
                      </a:solidFill>
                    </a:lnT>
                    <a:lnB w="2880">
                      <a:solidFill>
                        <a:srgbClr val="FFFFFF"/>
                      </a:solidFill>
                    </a:lnB>
                    <a:solidFill>
                      <a:srgbClr val="EAEAEA"/>
                    </a:solidFill>
                  </a:tcPr>
                </a:tc>
                <a:extLst>
                  <a:ext uri="{0D108BD9-81ED-4DB2-BD59-A6C34878D82A}">
                    <a16:rowId xmlns:a16="http://schemas.microsoft.com/office/drawing/2014/main" val="10003"/>
                  </a:ext>
                </a:extLst>
              </a:tr>
            </a:tbl>
          </a:graphicData>
        </a:graphic>
      </p:graphicFrame>
      <p:grpSp>
        <p:nvGrpSpPr>
          <p:cNvPr id="47124" name="Group 3">
            <a:extLst>
              <a:ext uri="{FF2B5EF4-FFF2-40B4-BE49-F238E27FC236}">
                <a16:creationId xmlns:a16="http://schemas.microsoft.com/office/drawing/2014/main" id="{C27FDD88-4C87-4814-83C9-E4479706F2BB}"/>
              </a:ext>
            </a:extLst>
          </p:cNvPr>
          <p:cNvGrpSpPr>
            <a:grpSpLocks/>
          </p:cNvGrpSpPr>
          <p:nvPr/>
        </p:nvGrpSpPr>
        <p:grpSpPr bwMode="auto">
          <a:xfrm>
            <a:off x="1358107" y="287338"/>
            <a:ext cx="9547225" cy="792162"/>
            <a:chOff x="216000" y="288000"/>
            <a:chExt cx="9547200" cy="792000"/>
          </a:xfrm>
        </p:grpSpPr>
        <p:sp>
          <p:nvSpPr>
            <p:cNvPr id="225" name="CustomShape 4">
              <a:extLst>
                <a:ext uri="{FF2B5EF4-FFF2-40B4-BE49-F238E27FC236}">
                  <a16:creationId xmlns:a16="http://schemas.microsoft.com/office/drawing/2014/main" id="{6FE6E288-C7B0-A648-A952-3DD1772C8C16}"/>
                </a:ext>
              </a:extLst>
            </p:cNvPr>
            <p:cNvSpPr/>
            <p:nvPr/>
          </p:nvSpPr>
          <p:spPr>
            <a:xfrm>
              <a:off x="216000" y="288000"/>
              <a:ext cx="2051045" cy="774542"/>
            </a:xfrm>
            <a:custGeom>
              <a:avLst/>
              <a:gdLst/>
              <a:ahLst/>
              <a:cxnLst/>
              <a:rect l="0" t="0" r="r" b="b"/>
              <a:pathLst>
                <a:path w="5698" h="2154">
                  <a:moveTo>
                    <a:pt x="0" y="0"/>
                  </a:moveTo>
                  <a:lnTo>
                    <a:pt x="4901" y="0"/>
                  </a:lnTo>
                  <a:lnTo>
                    <a:pt x="5697" y="1076"/>
                  </a:lnTo>
                  <a:lnTo>
                    <a:pt x="4901" y="2153"/>
                  </a:lnTo>
                  <a:lnTo>
                    <a:pt x="0" y="2153"/>
                  </a:lnTo>
                  <a:lnTo>
                    <a:pt x="0" y="0"/>
                  </a:lnTo>
                </a:path>
              </a:pathLst>
            </a:custGeom>
            <a:solidFill>
              <a:srgbClr val="38520E"/>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46800" tIns="46800" rIns="46800" bIns="46800" anchor="ctr"/>
            <a:lstStyle/>
            <a:p>
              <a:pPr algn="ctr">
                <a:defRPr/>
              </a:pPr>
              <a:r>
                <a:rPr lang="es-ES" b="1" spc="-1">
                  <a:solidFill>
                    <a:srgbClr val="FFFFFF"/>
                  </a:solidFill>
                  <a:ea typeface="MS PGothic"/>
                </a:rPr>
                <a:t>Fase 4: Analisi della vulnerabilità</a:t>
              </a:r>
              <a:endParaRPr lang="en-US" spc="-1">
                <a:solidFill>
                  <a:srgbClr val="000000"/>
                </a:solidFill>
              </a:endParaRPr>
            </a:p>
          </p:txBody>
        </p:sp>
        <p:sp>
          <p:nvSpPr>
            <p:cNvPr id="226" name="CustomShape 5">
              <a:extLst>
                <a:ext uri="{FF2B5EF4-FFF2-40B4-BE49-F238E27FC236}">
                  <a16:creationId xmlns:a16="http://schemas.microsoft.com/office/drawing/2014/main" id="{EC3A787C-2993-1C4D-8677-0B50950AE48E}"/>
                </a:ext>
              </a:extLst>
            </p:cNvPr>
            <p:cNvSpPr/>
            <p:nvPr/>
          </p:nvSpPr>
          <p:spPr>
            <a:xfrm>
              <a:off x="2109883" y="288000"/>
              <a:ext cx="2055807" cy="774542"/>
            </a:xfrm>
            <a:custGeom>
              <a:avLst/>
              <a:gdLst/>
              <a:ahLst/>
              <a:cxnLst/>
              <a:rect l="0" t="0" r="r" b="b"/>
              <a:pathLst>
                <a:path w="5716" h="2154">
                  <a:moveTo>
                    <a:pt x="0" y="0"/>
                  </a:moveTo>
                  <a:lnTo>
                    <a:pt x="4922" y="0"/>
                  </a:lnTo>
                  <a:lnTo>
                    <a:pt x="5715" y="1076"/>
                  </a:lnTo>
                  <a:lnTo>
                    <a:pt x="4922" y="2153"/>
                  </a:lnTo>
                  <a:lnTo>
                    <a:pt x="0" y="2153"/>
                  </a:lnTo>
                  <a:lnTo>
                    <a:pt x="792" y="1076"/>
                  </a:lnTo>
                  <a:lnTo>
                    <a:pt x="0" y="0"/>
                  </a:lnTo>
                </a:path>
              </a:pathLst>
            </a:custGeom>
            <a:solidFill>
              <a:srgbClr val="4C7013"/>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118800" tIns="46800" rIns="46800" bIns="46800" anchor="ctr"/>
            <a:lstStyle/>
            <a:p>
              <a:pPr marL="171360" algn="ctr">
                <a:defRPr/>
              </a:pPr>
              <a:r>
                <a:rPr lang="es-ES" b="1" spc="-1">
                  <a:solidFill>
                    <a:srgbClr val="FFFFFF"/>
                  </a:solidFill>
                  <a:ea typeface="MS PGothic"/>
                </a:rPr>
                <a:t>Identificazione delle vulnerabilità</a:t>
              </a:r>
              <a:endParaRPr lang="en-US" spc="-1">
                <a:solidFill>
                  <a:srgbClr val="000000"/>
                </a:solidFill>
              </a:endParaRPr>
            </a:p>
          </p:txBody>
        </p:sp>
        <p:sp>
          <p:nvSpPr>
            <p:cNvPr id="227" name="CustomShape 6">
              <a:extLst>
                <a:ext uri="{FF2B5EF4-FFF2-40B4-BE49-F238E27FC236}">
                  <a16:creationId xmlns:a16="http://schemas.microsoft.com/office/drawing/2014/main" id="{1125F49B-4D49-514C-ABE7-0C5815E33762}"/>
                </a:ext>
              </a:extLst>
            </p:cNvPr>
            <p:cNvSpPr/>
            <p:nvPr/>
          </p:nvSpPr>
          <p:spPr>
            <a:xfrm>
              <a:off x="4003765" y="288000"/>
              <a:ext cx="2051045" cy="774542"/>
            </a:xfrm>
            <a:custGeom>
              <a:avLst/>
              <a:gdLst/>
              <a:ahLst/>
              <a:cxnLst/>
              <a:rect l="0" t="0" r="r" b="b"/>
              <a:pathLst>
                <a:path w="5699" h="2154">
                  <a:moveTo>
                    <a:pt x="0" y="0"/>
                  </a:moveTo>
                  <a:lnTo>
                    <a:pt x="4908" y="0"/>
                  </a:lnTo>
                  <a:lnTo>
                    <a:pt x="5698" y="1076"/>
                  </a:lnTo>
                  <a:lnTo>
                    <a:pt x="4908" y="2153"/>
                  </a:lnTo>
                  <a:lnTo>
                    <a:pt x="0" y="2153"/>
                  </a:lnTo>
                  <a:lnTo>
                    <a:pt x="789" y="1076"/>
                  </a:lnTo>
                  <a:lnTo>
                    <a:pt x="0" y="0"/>
                  </a:lnTo>
                </a:path>
              </a:pathLst>
            </a:custGeom>
            <a:solidFill>
              <a:srgbClr val="6B9B1A"/>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118800" tIns="46800" rIns="46800" bIns="46800" anchor="ctr"/>
            <a:lstStyle/>
            <a:p>
              <a:pPr marL="171360" algn="ctr">
                <a:defRPr/>
              </a:pPr>
              <a:r>
                <a:rPr lang="es-ES" b="1" spc="-1">
                  <a:solidFill>
                    <a:srgbClr val="FFFFFF"/>
                  </a:solidFill>
                  <a:ea typeface="MS PGothic"/>
                </a:rPr>
                <a:t>Valutazione teorica della vulnerabilità </a:t>
              </a:r>
              <a:endParaRPr lang="en-US" spc="-1">
                <a:solidFill>
                  <a:srgbClr val="000000"/>
                </a:solidFill>
              </a:endParaRPr>
            </a:p>
          </p:txBody>
        </p:sp>
        <p:sp>
          <p:nvSpPr>
            <p:cNvPr id="228" name="CustomShape 7">
              <a:extLst>
                <a:ext uri="{FF2B5EF4-FFF2-40B4-BE49-F238E27FC236}">
                  <a16:creationId xmlns:a16="http://schemas.microsoft.com/office/drawing/2014/main" id="{98725BE0-FBDF-5C40-90E6-588D2F0F9347}"/>
                </a:ext>
              </a:extLst>
            </p:cNvPr>
            <p:cNvSpPr/>
            <p:nvPr/>
          </p:nvSpPr>
          <p:spPr>
            <a:xfrm>
              <a:off x="5894473" y="288000"/>
              <a:ext cx="2051045" cy="774542"/>
            </a:xfrm>
            <a:custGeom>
              <a:avLst/>
              <a:gdLst/>
              <a:ahLst/>
              <a:cxnLst/>
              <a:rect l="0" t="0" r="r" b="b"/>
              <a:pathLst>
                <a:path w="5699" h="2154">
                  <a:moveTo>
                    <a:pt x="0" y="0"/>
                  </a:moveTo>
                  <a:lnTo>
                    <a:pt x="4908" y="0"/>
                  </a:lnTo>
                  <a:lnTo>
                    <a:pt x="5698" y="1076"/>
                  </a:lnTo>
                  <a:lnTo>
                    <a:pt x="4908" y="2153"/>
                  </a:lnTo>
                  <a:lnTo>
                    <a:pt x="0" y="2153"/>
                  </a:lnTo>
                  <a:lnTo>
                    <a:pt x="789" y="1076"/>
                  </a:lnTo>
                  <a:lnTo>
                    <a:pt x="0" y="0"/>
                  </a:lnTo>
                </a:path>
              </a:pathLst>
            </a:custGeom>
            <a:solidFill>
              <a:srgbClr val="90BA45"/>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118800" tIns="46800" rIns="46800" bIns="46800" anchor="ctr"/>
            <a:lstStyle/>
            <a:p>
              <a:pPr marL="171360" algn="ctr">
                <a:defRPr/>
              </a:pPr>
              <a:r>
                <a:rPr lang="es-ES" b="1" spc="-1">
                  <a:solidFill>
                    <a:srgbClr val="FFFFFF"/>
                  </a:solidFill>
                  <a:ea typeface="MS PGothic"/>
                </a:rPr>
                <a:t>Valutazione pratica della vulnerabilità</a:t>
              </a:r>
              <a:endParaRPr lang="en-US" spc="-1">
                <a:solidFill>
                  <a:srgbClr val="000000"/>
                </a:solidFill>
              </a:endParaRPr>
            </a:p>
          </p:txBody>
        </p:sp>
        <p:sp>
          <p:nvSpPr>
            <p:cNvPr id="229" name="CustomShape 8">
              <a:extLst>
                <a:ext uri="{FF2B5EF4-FFF2-40B4-BE49-F238E27FC236}">
                  <a16:creationId xmlns:a16="http://schemas.microsoft.com/office/drawing/2014/main" id="{C92D9270-6D1A-0543-BDF1-7E68754601F6}"/>
                </a:ext>
              </a:extLst>
            </p:cNvPr>
            <p:cNvSpPr/>
            <p:nvPr/>
          </p:nvSpPr>
          <p:spPr>
            <a:xfrm>
              <a:off x="7712155" y="305458"/>
              <a:ext cx="2051045" cy="774542"/>
            </a:xfrm>
            <a:custGeom>
              <a:avLst/>
              <a:gdLst/>
              <a:ahLst/>
              <a:cxnLst/>
              <a:rect l="0" t="0" r="r" b="b"/>
              <a:pathLst>
                <a:path w="5699" h="2154">
                  <a:moveTo>
                    <a:pt x="0" y="0"/>
                  </a:moveTo>
                  <a:lnTo>
                    <a:pt x="4908" y="0"/>
                  </a:lnTo>
                  <a:lnTo>
                    <a:pt x="5698" y="1076"/>
                  </a:lnTo>
                  <a:lnTo>
                    <a:pt x="4908" y="2153"/>
                  </a:lnTo>
                  <a:lnTo>
                    <a:pt x="0" y="2153"/>
                  </a:lnTo>
                  <a:lnTo>
                    <a:pt x="789" y="1076"/>
                  </a:lnTo>
                  <a:lnTo>
                    <a:pt x="0" y="0"/>
                  </a:lnTo>
                </a:path>
              </a:pathLst>
            </a:custGeom>
            <a:solidFill>
              <a:srgbClr val="90BA45"/>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118800" tIns="46800" rIns="46800" bIns="46800" anchor="ctr"/>
            <a:lstStyle/>
            <a:p>
              <a:pPr marL="171360" algn="ctr">
                <a:defRPr/>
              </a:pPr>
              <a:r>
                <a:rPr lang="es-ES" b="1" spc="-1">
                  <a:solidFill>
                    <a:srgbClr val="FFFFFF"/>
                  </a:solidFill>
                  <a:ea typeface="MS PGothic"/>
                </a:rPr>
                <a:t>Valutazione finale della vulnerabilità</a:t>
              </a:r>
              <a:endParaRPr lang="en-US" spc="-1">
                <a:solidFill>
                  <a:srgbClr val="000000"/>
                </a:solidFill>
              </a:endParaRPr>
            </a:p>
          </p:txBody>
        </p:sp>
      </p:grpSp>
    </p:spTree>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16="http://schemas.microsoft.com/office/drawing/2014/main"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CustomShape 1">
            <a:extLst>
              <a:ext uri="{FF2B5EF4-FFF2-40B4-BE49-F238E27FC236}">
                <a16:creationId xmlns:a16="http://schemas.microsoft.com/office/drawing/2014/main" id="{F4DD3BAE-9F7D-7941-B932-55FF1C27F14E}"/>
              </a:ext>
            </a:extLst>
          </p:cNvPr>
          <p:cNvSpPr/>
          <p:nvPr/>
        </p:nvSpPr>
        <p:spPr>
          <a:xfrm>
            <a:off x="1483519" y="354014"/>
            <a:ext cx="9231312" cy="600075"/>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lstStyle/>
          <a:p>
            <a:endParaRPr lang="en-GR"/>
          </a:p>
        </p:txBody>
      </p:sp>
      <p:graphicFrame>
        <p:nvGraphicFramePr>
          <p:cNvPr id="231" name="Table 2">
            <a:extLst>
              <a:ext uri="{FF2B5EF4-FFF2-40B4-BE49-F238E27FC236}">
                <a16:creationId xmlns:a16="http://schemas.microsoft.com/office/drawing/2014/main" id="{68FBE2C7-8FCA-674F-A4A7-272DB70C4E3B}"/>
              </a:ext>
            </a:extLst>
          </p:cNvPr>
          <p:cNvGraphicFramePr/>
          <p:nvPr/>
        </p:nvGraphicFramePr>
        <p:xfrm>
          <a:off x="3209132" y="1327150"/>
          <a:ext cx="5459413" cy="2641600"/>
        </p:xfrm>
        <a:graphic>
          <a:graphicData uri="http://schemas.openxmlformats.org/drawingml/2006/table">
            <a:tbl>
              <a:tblPr/>
              <a:tblGrid>
                <a:gridCol w="3056048">
                  <a:extLst>
                    <a:ext uri="{9D8B030D-6E8A-4147-A177-3AD203B41FA5}">
                      <a16:colId xmlns:a16="http://schemas.microsoft.com/office/drawing/2014/main" val="20000"/>
                    </a:ext>
                  </a:extLst>
                </a:gridCol>
                <a:gridCol w="1021682">
                  <a:extLst>
                    <a:ext uri="{9D8B030D-6E8A-4147-A177-3AD203B41FA5}">
                      <a16:colId xmlns:a16="http://schemas.microsoft.com/office/drawing/2014/main" val="20001"/>
                    </a:ext>
                  </a:extLst>
                </a:gridCol>
                <a:gridCol w="1381683">
                  <a:extLst>
                    <a:ext uri="{9D8B030D-6E8A-4147-A177-3AD203B41FA5}">
                      <a16:colId xmlns:a16="http://schemas.microsoft.com/office/drawing/2014/main" val="20002"/>
                    </a:ext>
                  </a:extLst>
                </a:gridCol>
              </a:tblGrid>
              <a:tr h="385574">
                <a:tc>
                  <a:txBody>
                    <a:bodyPr/>
                    <a:lstStyle/>
                    <a:p>
                      <a:pPr>
                        <a:lnSpc>
                          <a:spcPct val="84000"/>
                        </a:lnSpc>
                        <a:spcBef>
                          <a:spcPts val="349"/>
                        </a:spcBef>
                      </a:pPr>
                      <a:r>
                        <a:rPr lang="es-ES" sz="1400" b="1" strike="noStrike" spc="-1">
                          <a:solidFill>
                            <a:srgbClr val="FFFFFF"/>
                          </a:solidFill>
                          <a:latin typeface="Arial"/>
                          <a:ea typeface="MS PGothic"/>
                        </a:rPr>
                        <a:t>Livello di impatto</a:t>
                      </a:r>
                      <a:endParaRPr lang="en-US" sz="1400" b="0" strike="noStrike" spc="-1">
                        <a:solidFill>
                          <a:srgbClr val="000000"/>
                        </a:solidFill>
                        <a:latin typeface="Arial"/>
                      </a:endParaRPr>
                    </a:p>
                  </a:txBody>
                  <a:tcPr marL="117000" marR="38880" marT="45722" marB="45722">
                    <a:lnL w="2880">
                      <a:solidFill>
                        <a:srgbClr val="FFFFFF"/>
                      </a:solidFill>
                    </a:lnL>
                    <a:lnR w="2880">
                      <a:solidFill>
                        <a:srgbClr val="FFFFFF"/>
                      </a:solidFill>
                    </a:lnR>
                    <a:lnT w="2880">
                      <a:solidFill>
                        <a:srgbClr val="FFFFFF"/>
                      </a:solidFill>
                    </a:lnT>
                    <a:lnB w="2880">
                      <a:solidFill>
                        <a:srgbClr val="FFFFFF"/>
                      </a:solidFill>
                    </a:lnB>
                    <a:solidFill>
                      <a:srgbClr val="6B9B1A"/>
                    </a:solidFill>
                  </a:tcPr>
                </a:tc>
                <a:tc>
                  <a:txBody>
                    <a:bodyPr/>
                    <a:lstStyle/>
                    <a:p>
                      <a:pPr algn="r">
                        <a:lnSpc>
                          <a:spcPct val="84000"/>
                        </a:lnSpc>
                        <a:spcBef>
                          <a:spcPts val="349"/>
                        </a:spcBef>
                      </a:pPr>
                      <a:r>
                        <a:rPr lang="es-ES" sz="1400" b="1" strike="noStrike" spc="-1">
                          <a:solidFill>
                            <a:srgbClr val="FFFFFF"/>
                          </a:solidFill>
                          <a:latin typeface="Arial"/>
                          <a:ea typeface="MS PGothic"/>
                        </a:rPr>
                        <a:t>Valore</a:t>
                      </a:r>
                      <a:endParaRPr lang="en-US" sz="1400" b="0" strike="noStrike" spc="-1">
                        <a:solidFill>
                          <a:srgbClr val="000000"/>
                        </a:solidFill>
                        <a:latin typeface="Arial"/>
                      </a:endParaRPr>
                    </a:p>
                  </a:txBody>
                  <a:tcPr marL="38880" marR="117000" marT="45722" marB="45722">
                    <a:lnL w="2880">
                      <a:solidFill>
                        <a:srgbClr val="FFFFFF"/>
                      </a:solidFill>
                    </a:lnL>
                    <a:lnR w="2880">
                      <a:solidFill>
                        <a:srgbClr val="FFFFFF"/>
                      </a:solidFill>
                    </a:lnR>
                    <a:lnT w="2880">
                      <a:solidFill>
                        <a:srgbClr val="FFFFFF"/>
                      </a:solidFill>
                    </a:lnT>
                    <a:lnB w="2880">
                      <a:solidFill>
                        <a:srgbClr val="FFFFFF"/>
                      </a:solidFill>
                    </a:lnB>
                    <a:solidFill>
                      <a:srgbClr val="4C7013"/>
                    </a:solidFill>
                  </a:tcPr>
                </a:tc>
                <a:tc>
                  <a:txBody>
                    <a:bodyPr/>
                    <a:lstStyle/>
                    <a:p>
                      <a:pPr algn="r">
                        <a:lnSpc>
                          <a:spcPct val="84000"/>
                        </a:lnSpc>
                        <a:spcBef>
                          <a:spcPts val="349"/>
                        </a:spcBef>
                      </a:pPr>
                      <a:r>
                        <a:rPr lang="es-ES" sz="1400" b="1" strike="noStrike" spc="-1">
                          <a:solidFill>
                            <a:srgbClr val="FFFFFF"/>
                          </a:solidFill>
                          <a:latin typeface="Arial"/>
                          <a:ea typeface="MS PGothic"/>
                        </a:rPr>
                        <a:t>Descrizione</a:t>
                      </a:r>
                      <a:endParaRPr lang="en-US" sz="1400" b="0" strike="noStrike" spc="-1">
                        <a:solidFill>
                          <a:srgbClr val="000000"/>
                        </a:solidFill>
                        <a:latin typeface="Arial"/>
                      </a:endParaRPr>
                    </a:p>
                  </a:txBody>
                  <a:tcPr marL="38880" marR="117000" marT="45722" marB="45722">
                    <a:lnL w="2880">
                      <a:solidFill>
                        <a:srgbClr val="FFFFFF"/>
                      </a:solidFill>
                    </a:lnL>
                    <a:lnR w="2880">
                      <a:solidFill>
                        <a:srgbClr val="FFFFFF"/>
                      </a:solidFill>
                    </a:lnR>
                    <a:lnT w="2880">
                      <a:solidFill>
                        <a:srgbClr val="FFFFFF"/>
                      </a:solidFill>
                    </a:lnT>
                    <a:lnB w="2880">
                      <a:solidFill>
                        <a:srgbClr val="FFFFFF"/>
                      </a:solidFill>
                    </a:lnB>
                    <a:solidFill>
                      <a:srgbClr val="38520E"/>
                    </a:solidFill>
                  </a:tcPr>
                </a:tc>
                <a:extLst>
                  <a:ext uri="{0D108BD9-81ED-4DB2-BD59-A6C34878D82A}">
                    <a16:rowId xmlns:a16="http://schemas.microsoft.com/office/drawing/2014/main" val="10000"/>
                  </a:ext>
                </a:extLst>
              </a:tr>
              <a:tr h="488333">
                <a:tc>
                  <a:txBody>
                    <a:bodyPr/>
                    <a:lstStyle/>
                    <a:p>
                      <a:pPr>
                        <a:lnSpc>
                          <a:spcPct val="93000"/>
                        </a:lnSpc>
                        <a:spcBef>
                          <a:spcPts val="349"/>
                        </a:spcBef>
                      </a:pPr>
                      <a:r>
                        <a:rPr lang="es-ES" sz="1400" b="0" strike="noStrike" spc="-1">
                          <a:solidFill>
                            <a:srgbClr val="333333"/>
                          </a:solidFill>
                          <a:latin typeface="Arial"/>
                          <a:ea typeface="MS PGothic"/>
                        </a:rPr>
                        <a:t>Molto alto (VH)</a:t>
                      </a:r>
                      <a:endParaRPr lang="en-US" sz="1400" b="0" strike="noStrike" spc="-1">
                        <a:solidFill>
                          <a:srgbClr val="000000"/>
                        </a:solidFill>
                        <a:latin typeface="Arial"/>
                      </a:endParaRPr>
                    </a:p>
                  </a:txBody>
                  <a:tcPr marL="117000" marR="38880" marT="45722" marB="45722">
                    <a:lnL w="2880">
                      <a:solidFill>
                        <a:srgbClr val="FFFFFF"/>
                      </a:solidFill>
                    </a:lnL>
                    <a:lnR w="2880">
                      <a:solidFill>
                        <a:srgbClr val="FFFFFF"/>
                      </a:solidFill>
                    </a:lnR>
                    <a:lnT w="2880">
                      <a:solidFill>
                        <a:srgbClr val="FFFFFF"/>
                      </a:solidFill>
                    </a:lnT>
                    <a:lnB w="2880">
                      <a:solidFill>
                        <a:srgbClr val="FFFFFF"/>
                      </a:solidFill>
                    </a:lnB>
                    <a:solidFill>
                      <a:srgbClr val="FFFFFF"/>
                    </a:solidFill>
                  </a:tcPr>
                </a:tc>
                <a:tc>
                  <a:txBody>
                    <a:bodyPr/>
                    <a:lstStyle/>
                    <a:p>
                      <a:pPr algn="r">
                        <a:lnSpc>
                          <a:spcPct val="93000"/>
                        </a:lnSpc>
                        <a:spcBef>
                          <a:spcPts val="349"/>
                        </a:spcBef>
                      </a:pPr>
                      <a:r>
                        <a:rPr lang="es-ES" sz="1400" b="0" strike="noStrike" spc="-1">
                          <a:solidFill>
                            <a:srgbClr val="333333"/>
                          </a:solidFill>
                          <a:latin typeface="Arial"/>
                          <a:ea typeface="MS PGothic"/>
                        </a:rPr>
                        <a:t>5</a:t>
                      </a:r>
                      <a:endParaRPr lang="en-US" sz="1400" b="0" strike="noStrike" spc="-1">
                        <a:solidFill>
                          <a:srgbClr val="000000"/>
                        </a:solidFill>
                        <a:latin typeface="Arial"/>
                      </a:endParaRPr>
                    </a:p>
                  </a:txBody>
                  <a:tcPr marL="38880" marR="117000" marT="45722" marB="45722">
                    <a:lnL w="2880">
                      <a:solidFill>
                        <a:srgbClr val="FFFFFF"/>
                      </a:solidFill>
                    </a:lnL>
                    <a:lnR w="2880">
                      <a:solidFill>
                        <a:srgbClr val="FFFFFF"/>
                      </a:solidFill>
                    </a:lnR>
                    <a:lnT w="2880">
                      <a:solidFill>
                        <a:srgbClr val="FFFFFF"/>
                      </a:solidFill>
                    </a:lnT>
                    <a:lnB w="2880">
                      <a:solidFill>
                        <a:srgbClr val="FFFFFF"/>
                      </a:solidFill>
                    </a:lnB>
                    <a:solidFill>
                      <a:srgbClr val="F8F8F8"/>
                    </a:solidFill>
                  </a:tcPr>
                </a:tc>
                <a:tc>
                  <a:txBody>
                    <a:bodyPr/>
                    <a:lstStyle/>
                    <a:p>
                      <a:pPr algn="r">
                        <a:lnSpc>
                          <a:spcPct val="93000"/>
                        </a:lnSpc>
                        <a:spcBef>
                          <a:spcPts val="349"/>
                        </a:spcBef>
                      </a:pPr>
                      <a:r>
                        <a:rPr lang="es-ES" sz="1400" b="0" strike="noStrike" spc="-1">
                          <a:solidFill>
                            <a:srgbClr val="333333"/>
                          </a:solidFill>
                          <a:latin typeface="Arial"/>
                          <a:ea typeface="MS PGothic"/>
                        </a:rPr>
                        <a:t>Se R ≥ 5.000.000</a:t>
                      </a:r>
                      <a:endParaRPr lang="en-US" sz="1400" b="0" strike="noStrike" spc="-1">
                        <a:solidFill>
                          <a:srgbClr val="000000"/>
                        </a:solidFill>
                        <a:latin typeface="Arial"/>
                      </a:endParaRPr>
                    </a:p>
                  </a:txBody>
                  <a:tcPr marL="38880" marR="117000" marT="45722" marB="45722">
                    <a:lnL w="2880">
                      <a:solidFill>
                        <a:srgbClr val="FFFFFF"/>
                      </a:solidFill>
                    </a:lnL>
                    <a:lnR w="2880">
                      <a:solidFill>
                        <a:srgbClr val="FFFFFF"/>
                      </a:solidFill>
                    </a:lnR>
                    <a:lnT w="2880">
                      <a:solidFill>
                        <a:srgbClr val="FFFFFF"/>
                      </a:solidFill>
                    </a:lnT>
                    <a:lnB w="2880">
                      <a:solidFill>
                        <a:srgbClr val="FFFFFF"/>
                      </a:solidFill>
                    </a:lnB>
                    <a:solidFill>
                      <a:srgbClr val="F8F8F8"/>
                    </a:solidFill>
                  </a:tcPr>
                </a:tc>
                <a:extLst>
                  <a:ext uri="{0D108BD9-81ED-4DB2-BD59-A6C34878D82A}">
                    <a16:rowId xmlns:a16="http://schemas.microsoft.com/office/drawing/2014/main" val="10001"/>
                  </a:ext>
                </a:extLst>
              </a:tr>
              <a:tr h="501138">
                <a:tc>
                  <a:txBody>
                    <a:bodyPr/>
                    <a:lstStyle/>
                    <a:p>
                      <a:pPr>
                        <a:lnSpc>
                          <a:spcPct val="93000"/>
                        </a:lnSpc>
                        <a:spcBef>
                          <a:spcPts val="349"/>
                        </a:spcBef>
                      </a:pPr>
                      <a:r>
                        <a:rPr lang="es-ES" sz="1400" b="0" strike="noStrike" spc="-1">
                          <a:solidFill>
                            <a:srgbClr val="333333"/>
                          </a:solidFill>
                          <a:latin typeface="Arial"/>
                          <a:ea typeface="MS PGothic"/>
                        </a:rPr>
                        <a:t>Alto (H)</a:t>
                      </a:r>
                      <a:endParaRPr lang="en-US" sz="1400" b="0" strike="noStrike" spc="-1">
                        <a:solidFill>
                          <a:srgbClr val="000000"/>
                        </a:solidFill>
                        <a:latin typeface="Arial"/>
                      </a:endParaRPr>
                    </a:p>
                  </a:txBody>
                  <a:tcPr marL="117000" marR="38880" marT="45722" marB="45722">
                    <a:lnL w="2880">
                      <a:solidFill>
                        <a:srgbClr val="FFFFFF"/>
                      </a:solidFill>
                    </a:lnL>
                    <a:lnR w="2880">
                      <a:solidFill>
                        <a:srgbClr val="FFFFFF"/>
                      </a:solidFill>
                    </a:lnR>
                    <a:lnT w="2880">
                      <a:solidFill>
                        <a:srgbClr val="FFFFFF"/>
                      </a:solidFill>
                    </a:lnT>
                    <a:lnB w="2880">
                      <a:solidFill>
                        <a:srgbClr val="FFFFFF"/>
                      </a:solidFill>
                    </a:lnB>
                    <a:solidFill>
                      <a:srgbClr val="EAEAEA"/>
                    </a:solidFill>
                  </a:tcPr>
                </a:tc>
                <a:tc>
                  <a:txBody>
                    <a:bodyPr/>
                    <a:lstStyle/>
                    <a:p>
                      <a:pPr algn="r">
                        <a:lnSpc>
                          <a:spcPct val="93000"/>
                        </a:lnSpc>
                        <a:spcBef>
                          <a:spcPts val="349"/>
                        </a:spcBef>
                      </a:pPr>
                      <a:r>
                        <a:rPr lang="es-ES" sz="1400" b="0" strike="noStrike" spc="-1">
                          <a:solidFill>
                            <a:srgbClr val="333333"/>
                          </a:solidFill>
                          <a:latin typeface="Arial"/>
                          <a:ea typeface="MS PGothic"/>
                        </a:rPr>
                        <a:t>4</a:t>
                      </a:r>
                      <a:endParaRPr lang="en-US" sz="1400" b="0" strike="noStrike" spc="-1">
                        <a:solidFill>
                          <a:srgbClr val="000000"/>
                        </a:solidFill>
                        <a:latin typeface="Arial"/>
                      </a:endParaRPr>
                    </a:p>
                  </a:txBody>
                  <a:tcPr marL="38880" marR="117000" marT="45722" marB="45722">
                    <a:lnL w="2880">
                      <a:solidFill>
                        <a:srgbClr val="FFFFFF"/>
                      </a:solidFill>
                    </a:lnL>
                    <a:lnR w="2880">
                      <a:solidFill>
                        <a:srgbClr val="FFFFFF"/>
                      </a:solidFill>
                    </a:lnR>
                    <a:lnT w="2880">
                      <a:solidFill>
                        <a:srgbClr val="FFFFFF"/>
                      </a:solidFill>
                    </a:lnT>
                    <a:lnB w="2880">
                      <a:solidFill>
                        <a:srgbClr val="FFFFFF"/>
                      </a:solidFill>
                    </a:lnB>
                    <a:solidFill>
                      <a:srgbClr val="EAEAEA"/>
                    </a:solidFill>
                  </a:tcPr>
                </a:tc>
                <a:tc>
                  <a:txBody>
                    <a:bodyPr/>
                    <a:lstStyle/>
                    <a:p>
                      <a:pPr algn="r">
                        <a:lnSpc>
                          <a:spcPct val="93000"/>
                        </a:lnSpc>
                        <a:spcBef>
                          <a:spcPts val="349"/>
                        </a:spcBef>
                      </a:pPr>
                      <a:r>
                        <a:rPr lang="es-ES" sz="1400" b="0" strike="noStrike" spc="-1">
                          <a:solidFill>
                            <a:srgbClr val="333333"/>
                          </a:solidFill>
                          <a:latin typeface="Arial"/>
                          <a:ea typeface="MS PGothic"/>
                        </a:rPr>
                        <a:t>150.000 ≤ R &lt; 5.000.000</a:t>
                      </a:r>
                      <a:endParaRPr lang="en-US" sz="1400" b="0" strike="noStrike" spc="-1">
                        <a:solidFill>
                          <a:srgbClr val="000000"/>
                        </a:solidFill>
                        <a:latin typeface="Arial"/>
                      </a:endParaRPr>
                    </a:p>
                  </a:txBody>
                  <a:tcPr marL="38880" marR="117000" marT="45722" marB="45722">
                    <a:lnL w="2880">
                      <a:solidFill>
                        <a:srgbClr val="FFFFFF"/>
                      </a:solidFill>
                    </a:lnL>
                    <a:lnR w="2880">
                      <a:solidFill>
                        <a:srgbClr val="FFFFFF"/>
                      </a:solidFill>
                    </a:lnR>
                    <a:lnT w="2880">
                      <a:solidFill>
                        <a:srgbClr val="FFFFFF"/>
                      </a:solidFill>
                    </a:lnT>
                    <a:lnB w="2880">
                      <a:solidFill>
                        <a:srgbClr val="FFFFFF"/>
                      </a:solidFill>
                    </a:lnB>
                    <a:solidFill>
                      <a:srgbClr val="EAEAEA"/>
                    </a:solidFill>
                  </a:tcPr>
                </a:tc>
                <a:extLst>
                  <a:ext uri="{0D108BD9-81ED-4DB2-BD59-A6C34878D82A}">
                    <a16:rowId xmlns:a16="http://schemas.microsoft.com/office/drawing/2014/main" val="10002"/>
                  </a:ext>
                </a:extLst>
              </a:tr>
              <a:tr h="488333">
                <a:tc>
                  <a:txBody>
                    <a:bodyPr/>
                    <a:lstStyle/>
                    <a:p>
                      <a:pPr>
                        <a:lnSpc>
                          <a:spcPct val="93000"/>
                        </a:lnSpc>
                        <a:spcBef>
                          <a:spcPts val="349"/>
                        </a:spcBef>
                      </a:pPr>
                      <a:r>
                        <a:rPr lang="es-ES" sz="1400" b="0" strike="noStrike" spc="-1">
                          <a:solidFill>
                            <a:srgbClr val="333333"/>
                          </a:solidFill>
                          <a:latin typeface="Arial"/>
                          <a:ea typeface="Arial"/>
                        </a:rPr>
                        <a:t>Medio (M)</a:t>
                      </a:r>
                      <a:endParaRPr lang="en-US" sz="1400" b="0" strike="noStrike" spc="-1">
                        <a:solidFill>
                          <a:srgbClr val="000000"/>
                        </a:solidFill>
                        <a:latin typeface="Arial"/>
                      </a:endParaRPr>
                    </a:p>
                  </a:txBody>
                  <a:tcPr marL="117000" marR="38880" marT="45722" marB="45722">
                    <a:lnL w="2880">
                      <a:solidFill>
                        <a:srgbClr val="FFFFFF"/>
                      </a:solidFill>
                    </a:lnL>
                    <a:lnR w="2880">
                      <a:solidFill>
                        <a:srgbClr val="FFFFFF"/>
                      </a:solidFill>
                    </a:lnR>
                    <a:lnT w="2880">
                      <a:solidFill>
                        <a:srgbClr val="FFFFFF"/>
                      </a:solidFill>
                    </a:lnT>
                    <a:lnB w="2880">
                      <a:solidFill>
                        <a:srgbClr val="FFFFFF"/>
                      </a:solidFill>
                    </a:lnB>
                    <a:solidFill>
                      <a:srgbClr val="FFFFFF"/>
                    </a:solidFill>
                  </a:tcPr>
                </a:tc>
                <a:tc>
                  <a:txBody>
                    <a:bodyPr/>
                    <a:lstStyle/>
                    <a:p>
                      <a:pPr algn="r">
                        <a:lnSpc>
                          <a:spcPct val="93000"/>
                        </a:lnSpc>
                        <a:spcBef>
                          <a:spcPts val="349"/>
                        </a:spcBef>
                      </a:pPr>
                      <a:r>
                        <a:rPr lang="es-ES" sz="1400" b="0" strike="noStrike" spc="-1">
                          <a:solidFill>
                            <a:srgbClr val="333333"/>
                          </a:solidFill>
                          <a:latin typeface="Arial"/>
                          <a:ea typeface="MS PGothic"/>
                        </a:rPr>
                        <a:t>3</a:t>
                      </a:r>
                      <a:endParaRPr lang="en-US" sz="1400" b="0" strike="noStrike" spc="-1">
                        <a:solidFill>
                          <a:srgbClr val="000000"/>
                        </a:solidFill>
                        <a:latin typeface="Arial"/>
                      </a:endParaRPr>
                    </a:p>
                  </a:txBody>
                  <a:tcPr marL="38880" marR="117000" marT="45722" marB="45722">
                    <a:lnL w="2880">
                      <a:solidFill>
                        <a:srgbClr val="FFFFFF"/>
                      </a:solidFill>
                    </a:lnL>
                    <a:lnR w="2880">
                      <a:solidFill>
                        <a:srgbClr val="FFFFFF"/>
                      </a:solidFill>
                    </a:lnR>
                    <a:lnT w="2880">
                      <a:solidFill>
                        <a:srgbClr val="FFFFFF"/>
                      </a:solidFill>
                    </a:lnT>
                    <a:lnB w="2880">
                      <a:solidFill>
                        <a:srgbClr val="FFFFFF"/>
                      </a:solidFill>
                    </a:lnB>
                    <a:solidFill>
                      <a:srgbClr val="F8F8F8"/>
                    </a:solidFill>
                  </a:tcPr>
                </a:tc>
                <a:tc>
                  <a:txBody>
                    <a:bodyPr/>
                    <a:lstStyle/>
                    <a:p>
                      <a:pPr algn="r">
                        <a:lnSpc>
                          <a:spcPct val="93000"/>
                        </a:lnSpc>
                        <a:spcBef>
                          <a:spcPts val="349"/>
                        </a:spcBef>
                      </a:pPr>
                      <a:r>
                        <a:rPr lang="es-ES" sz="1400" b="0" strike="noStrike" spc="-1">
                          <a:solidFill>
                            <a:srgbClr val="333333"/>
                          </a:solidFill>
                          <a:latin typeface="Arial"/>
                          <a:ea typeface="MS PGothic"/>
                        </a:rPr>
                        <a:t>10.000 ≤ R &lt; 150.000</a:t>
                      </a:r>
                      <a:endParaRPr lang="en-US" sz="1400" b="0" strike="noStrike" spc="-1">
                        <a:solidFill>
                          <a:srgbClr val="000000"/>
                        </a:solidFill>
                        <a:latin typeface="Arial"/>
                      </a:endParaRPr>
                    </a:p>
                  </a:txBody>
                  <a:tcPr marL="38880" marR="117000" marT="45722" marB="45722">
                    <a:lnL w="2880">
                      <a:solidFill>
                        <a:srgbClr val="FFFFFF"/>
                      </a:solidFill>
                    </a:lnL>
                    <a:lnR w="2880">
                      <a:solidFill>
                        <a:srgbClr val="FFFFFF"/>
                      </a:solidFill>
                    </a:lnR>
                    <a:lnT w="2880">
                      <a:solidFill>
                        <a:srgbClr val="FFFFFF"/>
                      </a:solidFill>
                    </a:lnT>
                    <a:lnB w="2880">
                      <a:solidFill>
                        <a:srgbClr val="FFFFFF"/>
                      </a:solidFill>
                    </a:lnB>
                    <a:solidFill>
                      <a:srgbClr val="F8F8F8"/>
                    </a:solidFill>
                  </a:tcPr>
                </a:tc>
                <a:extLst>
                  <a:ext uri="{0D108BD9-81ED-4DB2-BD59-A6C34878D82A}">
                    <a16:rowId xmlns:a16="http://schemas.microsoft.com/office/drawing/2014/main" val="10003"/>
                  </a:ext>
                </a:extLst>
              </a:tr>
              <a:tr h="488333">
                <a:tc>
                  <a:txBody>
                    <a:bodyPr/>
                    <a:lstStyle/>
                    <a:p>
                      <a:pPr>
                        <a:lnSpc>
                          <a:spcPct val="93000"/>
                        </a:lnSpc>
                        <a:spcBef>
                          <a:spcPts val="349"/>
                        </a:spcBef>
                      </a:pPr>
                      <a:r>
                        <a:rPr lang="es-ES" sz="1400" b="0" strike="noStrike" spc="-1">
                          <a:solidFill>
                            <a:srgbClr val="333333"/>
                          </a:solidFill>
                          <a:latin typeface="Arial"/>
                          <a:ea typeface="MS PGothic"/>
                        </a:rPr>
                        <a:t>Basso (L)</a:t>
                      </a:r>
                      <a:endParaRPr lang="en-US" sz="1400" b="0" strike="noStrike" spc="-1">
                        <a:solidFill>
                          <a:srgbClr val="000000"/>
                        </a:solidFill>
                        <a:latin typeface="Arial"/>
                      </a:endParaRPr>
                    </a:p>
                  </a:txBody>
                  <a:tcPr marL="117000" marR="38880" marT="45722" marB="45722">
                    <a:lnL w="2880">
                      <a:solidFill>
                        <a:srgbClr val="FFFFFF"/>
                      </a:solidFill>
                    </a:lnL>
                    <a:lnR w="2880">
                      <a:solidFill>
                        <a:srgbClr val="FFFFFF"/>
                      </a:solidFill>
                    </a:lnR>
                    <a:lnT w="2880">
                      <a:solidFill>
                        <a:srgbClr val="FFFFFF"/>
                      </a:solidFill>
                    </a:lnT>
                    <a:lnB w="2880">
                      <a:solidFill>
                        <a:srgbClr val="FFFFFF"/>
                      </a:solidFill>
                    </a:lnB>
                    <a:solidFill>
                      <a:srgbClr val="EAEAEA"/>
                    </a:solidFill>
                  </a:tcPr>
                </a:tc>
                <a:tc>
                  <a:txBody>
                    <a:bodyPr/>
                    <a:lstStyle/>
                    <a:p>
                      <a:pPr algn="r">
                        <a:lnSpc>
                          <a:spcPct val="93000"/>
                        </a:lnSpc>
                        <a:spcBef>
                          <a:spcPts val="349"/>
                        </a:spcBef>
                      </a:pPr>
                      <a:r>
                        <a:rPr lang="es-ES" sz="1400" b="0" strike="noStrike" spc="-1">
                          <a:solidFill>
                            <a:srgbClr val="333333"/>
                          </a:solidFill>
                          <a:latin typeface="Arial"/>
                          <a:ea typeface="MS PGothic"/>
                        </a:rPr>
                        <a:t>2</a:t>
                      </a:r>
                      <a:endParaRPr lang="en-US" sz="1400" b="0" strike="noStrike" spc="-1">
                        <a:solidFill>
                          <a:srgbClr val="000000"/>
                        </a:solidFill>
                        <a:latin typeface="Arial"/>
                      </a:endParaRPr>
                    </a:p>
                  </a:txBody>
                  <a:tcPr marL="38880" marR="117000" marT="45722" marB="45722">
                    <a:lnL w="2880">
                      <a:solidFill>
                        <a:srgbClr val="FFFFFF"/>
                      </a:solidFill>
                    </a:lnL>
                    <a:lnR w="2880">
                      <a:solidFill>
                        <a:srgbClr val="FFFFFF"/>
                      </a:solidFill>
                    </a:lnR>
                    <a:lnT w="2880">
                      <a:solidFill>
                        <a:srgbClr val="FFFFFF"/>
                      </a:solidFill>
                    </a:lnT>
                    <a:lnB w="2880">
                      <a:solidFill>
                        <a:srgbClr val="FFFFFF"/>
                      </a:solidFill>
                    </a:lnB>
                    <a:solidFill>
                      <a:srgbClr val="EAEAEA"/>
                    </a:solidFill>
                  </a:tcPr>
                </a:tc>
                <a:tc>
                  <a:txBody>
                    <a:bodyPr/>
                    <a:lstStyle/>
                    <a:p>
                      <a:pPr algn="r">
                        <a:lnSpc>
                          <a:spcPct val="93000"/>
                        </a:lnSpc>
                        <a:spcBef>
                          <a:spcPts val="349"/>
                        </a:spcBef>
                      </a:pPr>
                      <a:r>
                        <a:rPr lang="es-ES" sz="1400" b="0" strike="noStrike" spc="-1">
                          <a:solidFill>
                            <a:srgbClr val="333333"/>
                          </a:solidFill>
                          <a:latin typeface="Arial"/>
                          <a:ea typeface="MS PGothic"/>
                        </a:rPr>
                        <a:t>1.000 ≤ R &lt; 10.000</a:t>
                      </a:r>
                      <a:endParaRPr lang="en-US" sz="1400" b="0" strike="noStrike" spc="-1">
                        <a:solidFill>
                          <a:srgbClr val="000000"/>
                        </a:solidFill>
                        <a:latin typeface="Arial"/>
                      </a:endParaRPr>
                    </a:p>
                  </a:txBody>
                  <a:tcPr marL="38880" marR="117000" marT="45722" marB="45722">
                    <a:lnL w="2880">
                      <a:solidFill>
                        <a:srgbClr val="FFFFFF"/>
                      </a:solidFill>
                    </a:lnL>
                    <a:lnR w="2880">
                      <a:solidFill>
                        <a:srgbClr val="FFFFFF"/>
                      </a:solidFill>
                    </a:lnR>
                    <a:lnT w="2880">
                      <a:solidFill>
                        <a:srgbClr val="FFFFFF"/>
                      </a:solidFill>
                    </a:lnT>
                    <a:lnB w="2880">
                      <a:solidFill>
                        <a:srgbClr val="FFFFFF"/>
                      </a:solidFill>
                    </a:lnB>
                    <a:solidFill>
                      <a:srgbClr val="EAEAEA"/>
                    </a:solidFill>
                  </a:tcPr>
                </a:tc>
                <a:extLst>
                  <a:ext uri="{0D108BD9-81ED-4DB2-BD59-A6C34878D82A}">
                    <a16:rowId xmlns:a16="http://schemas.microsoft.com/office/drawing/2014/main" val="10004"/>
                  </a:ext>
                </a:extLst>
              </a:tr>
              <a:tr h="289889">
                <a:tc>
                  <a:txBody>
                    <a:bodyPr/>
                    <a:lstStyle/>
                    <a:p>
                      <a:pPr>
                        <a:lnSpc>
                          <a:spcPct val="93000"/>
                        </a:lnSpc>
                        <a:spcBef>
                          <a:spcPts val="349"/>
                        </a:spcBef>
                      </a:pPr>
                      <a:r>
                        <a:rPr lang="es-ES" sz="1400" b="0" strike="noStrike" spc="-1">
                          <a:solidFill>
                            <a:srgbClr val="333333"/>
                          </a:solidFill>
                          <a:latin typeface="Arial"/>
                          <a:ea typeface="Arial"/>
                        </a:rPr>
                        <a:t>Molto basso (VL)</a:t>
                      </a:r>
                      <a:endParaRPr lang="en-US" sz="1400" b="0" strike="noStrike" spc="-1">
                        <a:solidFill>
                          <a:srgbClr val="000000"/>
                        </a:solidFill>
                        <a:latin typeface="Arial"/>
                      </a:endParaRPr>
                    </a:p>
                  </a:txBody>
                  <a:tcPr marL="117000" marR="38880" marT="45722" marB="45722">
                    <a:lnL w="2880">
                      <a:solidFill>
                        <a:srgbClr val="FFFFFF"/>
                      </a:solidFill>
                    </a:lnL>
                    <a:lnR w="2880">
                      <a:solidFill>
                        <a:srgbClr val="FFFFFF"/>
                      </a:solidFill>
                    </a:lnR>
                    <a:lnT w="2880">
                      <a:solidFill>
                        <a:srgbClr val="FFFFFF"/>
                      </a:solidFill>
                    </a:lnT>
                    <a:lnB w="2880">
                      <a:solidFill>
                        <a:srgbClr val="FFFFFF"/>
                      </a:solidFill>
                    </a:lnB>
                    <a:solidFill>
                      <a:srgbClr val="FFFFFF"/>
                    </a:solidFill>
                  </a:tcPr>
                </a:tc>
                <a:tc>
                  <a:txBody>
                    <a:bodyPr/>
                    <a:lstStyle/>
                    <a:p>
                      <a:pPr algn="r">
                        <a:lnSpc>
                          <a:spcPct val="93000"/>
                        </a:lnSpc>
                        <a:spcBef>
                          <a:spcPts val="349"/>
                        </a:spcBef>
                      </a:pPr>
                      <a:r>
                        <a:rPr lang="es-ES" sz="1400" b="0" strike="noStrike" spc="-1">
                          <a:solidFill>
                            <a:srgbClr val="333333"/>
                          </a:solidFill>
                          <a:latin typeface="Arial"/>
                          <a:ea typeface="MS PGothic"/>
                        </a:rPr>
                        <a:t>1</a:t>
                      </a:r>
                      <a:endParaRPr lang="en-US" sz="1400" b="0" strike="noStrike" spc="-1">
                        <a:solidFill>
                          <a:srgbClr val="000000"/>
                        </a:solidFill>
                        <a:latin typeface="Arial"/>
                      </a:endParaRPr>
                    </a:p>
                  </a:txBody>
                  <a:tcPr marL="38880" marR="117000" marT="45722" marB="45722">
                    <a:lnL w="2880">
                      <a:solidFill>
                        <a:srgbClr val="FFFFFF"/>
                      </a:solidFill>
                    </a:lnL>
                    <a:lnR w="2880">
                      <a:solidFill>
                        <a:srgbClr val="FFFFFF"/>
                      </a:solidFill>
                    </a:lnR>
                    <a:lnT w="2880">
                      <a:solidFill>
                        <a:srgbClr val="FFFFFF"/>
                      </a:solidFill>
                    </a:lnT>
                    <a:lnB w="2880">
                      <a:solidFill>
                        <a:srgbClr val="FFFFFF"/>
                      </a:solidFill>
                    </a:lnB>
                    <a:solidFill>
                      <a:srgbClr val="F8F8F8"/>
                    </a:solidFill>
                  </a:tcPr>
                </a:tc>
                <a:tc>
                  <a:txBody>
                    <a:bodyPr/>
                    <a:lstStyle/>
                    <a:p>
                      <a:pPr algn="r">
                        <a:lnSpc>
                          <a:spcPct val="93000"/>
                        </a:lnSpc>
                        <a:spcBef>
                          <a:spcPts val="349"/>
                        </a:spcBef>
                      </a:pPr>
                      <a:r>
                        <a:rPr lang="es-ES" sz="1400" b="0" strike="noStrike" spc="-1">
                          <a:solidFill>
                            <a:srgbClr val="333333"/>
                          </a:solidFill>
                          <a:latin typeface="Arial"/>
                          <a:ea typeface="MS PGothic"/>
                        </a:rPr>
                        <a:t>R &lt; 1.000</a:t>
                      </a:r>
                      <a:endParaRPr lang="en-US" sz="1400" b="0" strike="noStrike" spc="-1">
                        <a:solidFill>
                          <a:srgbClr val="000000"/>
                        </a:solidFill>
                        <a:latin typeface="Arial"/>
                      </a:endParaRPr>
                    </a:p>
                  </a:txBody>
                  <a:tcPr marL="38880" marR="117000" marT="45722" marB="45722">
                    <a:lnL w="2880">
                      <a:solidFill>
                        <a:srgbClr val="FFFFFF"/>
                      </a:solidFill>
                    </a:lnL>
                    <a:lnR w="2880">
                      <a:solidFill>
                        <a:srgbClr val="FFFFFF"/>
                      </a:solidFill>
                    </a:lnR>
                    <a:lnT w="2880">
                      <a:solidFill>
                        <a:srgbClr val="FFFFFF"/>
                      </a:solidFill>
                    </a:lnT>
                    <a:lnB w="2880">
                      <a:solidFill>
                        <a:srgbClr val="FFFFFF"/>
                      </a:solidFill>
                    </a:lnB>
                    <a:solidFill>
                      <a:srgbClr val="F8F8F8"/>
                    </a:solidFill>
                  </a:tcPr>
                </a:tc>
                <a:extLst>
                  <a:ext uri="{0D108BD9-81ED-4DB2-BD59-A6C34878D82A}">
                    <a16:rowId xmlns:a16="http://schemas.microsoft.com/office/drawing/2014/main" val="10005"/>
                  </a:ext>
                </a:extLst>
              </a:tr>
            </a:tbl>
          </a:graphicData>
        </a:graphic>
      </p:graphicFrame>
      <p:grpSp>
        <p:nvGrpSpPr>
          <p:cNvPr id="49185" name="Group 3">
            <a:extLst>
              <a:ext uri="{FF2B5EF4-FFF2-40B4-BE49-F238E27FC236}">
                <a16:creationId xmlns:a16="http://schemas.microsoft.com/office/drawing/2014/main" id="{27432567-DB3E-3BC2-CA43-FE6D544CDFF4}"/>
              </a:ext>
            </a:extLst>
          </p:cNvPr>
          <p:cNvGrpSpPr>
            <a:grpSpLocks/>
          </p:cNvGrpSpPr>
          <p:nvPr/>
        </p:nvGrpSpPr>
        <p:grpSpPr bwMode="auto">
          <a:xfrm>
            <a:off x="1718469" y="287339"/>
            <a:ext cx="8255000" cy="720725"/>
            <a:chOff x="576000" y="288000"/>
            <a:chExt cx="8255160" cy="720000"/>
          </a:xfrm>
        </p:grpSpPr>
        <p:sp>
          <p:nvSpPr>
            <p:cNvPr id="233" name="CustomShape 4">
              <a:extLst>
                <a:ext uri="{FF2B5EF4-FFF2-40B4-BE49-F238E27FC236}">
                  <a16:creationId xmlns:a16="http://schemas.microsoft.com/office/drawing/2014/main" id="{1E9FCB73-96BA-4140-8570-713005C25D47}"/>
                </a:ext>
              </a:extLst>
            </p:cNvPr>
            <p:cNvSpPr/>
            <p:nvPr/>
          </p:nvSpPr>
          <p:spPr>
            <a:xfrm>
              <a:off x="576000" y="288000"/>
              <a:ext cx="2898831" cy="720000"/>
            </a:xfrm>
            <a:custGeom>
              <a:avLst/>
              <a:gdLst/>
              <a:ahLst/>
              <a:cxnLst/>
              <a:rect l="0" t="0" r="r" b="b"/>
              <a:pathLst>
                <a:path w="8056" h="2002">
                  <a:moveTo>
                    <a:pt x="0" y="0"/>
                  </a:moveTo>
                  <a:lnTo>
                    <a:pt x="7259" y="0"/>
                  </a:lnTo>
                  <a:lnTo>
                    <a:pt x="8055" y="1000"/>
                  </a:lnTo>
                  <a:lnTo>
                    <a:pt x="7259" y="2001"/>
                  </a:lnTo>
                  <a:lnTo>
                    <a:pt x="0" y="2001"/>
                  </a:lnTo>
                  <a:lnTo>
                    <a:pt x="0" y="0"/>
                  </a:lnTo>
                </a:path>
              </a:pathLst>
            </a:custGeom>
            <a:solidFill>
              <a:srgbClr val="38520E"/>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46800" tIns="46800" rIns="46800" bIns="46800" anchor="ctr"/>
            <a:lstStyle/>
            <a:p>
              <a:pPr algn="ctr">
                <a:defRPr/>
              </a:pPr>
              <a:r>
                <a:rPr lang="es-ES" b="1" spc="-1">
                  <a:solidFill>
                    <a:srgbClr val="FFFFFF"/>
                  </a:solidFill>
                  <a:ea typeface="MS PGothic"/>
                </a:rPr>
                <a:t>Fase 5: Analisi del rischio</a:t>
              </a:r>
              <a:endParaRPr lang="en-US" spc="-1">
                <a:solidFill>
                  <a:srgbClr val="000000"/>
                </a:solidFill>
              </a:endParaRPr>
            </a:p>
          </p:txBody>
        </p:sp>
        <p:sp>
          <p:nvSpPr>
            <p:cNvPr id="234" name="CustomShape 5">
              <a:extLst>
                <a:ext uri="{FF2B5EF4-FFF2-40B4-BE49-F238E27FC236}">
                  <a16:creationId xmlns:a16="http://schemas.microsoft.com/office/drawing/2014/main" id="{E33F273C-F4E1-4D42-A6C6-893B43C0F556}"/>
                </a:ext>
              </a:extLst>
            </p:cNvPr>
            <p:cNvSpPr/>
            <p:nvPr/>
          </p:nvSpPr>
          <p:spPr>
            <a:xfrm>
              <a:off x="3252577" y="288000"/>
              <a:ext cx="2908356" cy="720000"/>
            </a:xfrm>
            <a:custGeom>
              <a:avLst/>
              <a:gdLst/>
              <a:ahLst/>
              <a:cxnLst/>
              <a:rect l="0" t="0" r="r" b="b"/>
              <a:pathLst>
                <a:path w="8082" h="2002">
                  <a:moveTo>
                    <a:pt x="0" y="0"/>
                  </a:moveTo>
                  <a:lnTo>
                    <a:pt x="7288" y="0"/>
                  </a:lnTo>
                  <a:lnTo>
                    <a:pt x="8081" y="1000"/>
                  </a:lnTo>
                  <a:lnTo>
                    <a:pt x="7288" y="2001"/>
                  </a:lnTo>
                  <a:lnTo>
                    <a:pt x="0" y="2001"/>
                  </a:lnTo>
                  <a:lnTo>
                    <a:pt x="792" y="1000"/>
                  </a:lnTo>
                  <a:lnTo>
                    <a:pt x="0" y="0"/>
                  </a:lnTo>
                </a:path>
              </a:pathLst>
            </a:custGeom>
            <a:solidFill>
              <a:srgbClr val="4C7013"/>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118800" tIns="46800" rIns="46800" bIns="46800" anchor="ctr"/>
            <a:lstStyle/>
            <a:p>
              <a:pPr marL="171360" algn="ctr">
                <a:defRPr/>
              </a:pPr>
              <a:r>
                <a:rPr lang="es-ES" b="1" spc="-1">
                  <a:solidFill>
                    <a:srgbClr val="FFFFFF"/>
                  </a:solidFill>
                  <a:ea typeface="MS PGothic"/>
                </a:rPr>
                <a:t>Calcolo del valore di rischio</a:t>
              </a:r>
              <a:endParaRPr lang="en-US" spc="-1">
                <a:solidFill>
                  <a:srgbClr val="000000"/>
                </a:solidFill>
              </a:endParaRPr>
            </a:p>
          </p:txBody>
        </p:sp>
        <p:sp>
          <p:nvSpPr>
            <p:cNvPr id="235" name="CustomShape 6">
              <a:extLst>
                <a:ext uri="{FF2B5EF4-FFF2-40B4-BE49-F238E27FC236}">
                  <a16:creationId xmlns:a16="http://schemas.microsoft.com/office/drawing/2014/main" id="{86BF7F24-9DC4-E042-85D5-8A3CC5EB4161}"/>
                </a:ext>
              </a:extLst>
            </p:cNvPr>
            <p:cNvSpPr/>
            <p:nvPr/>
          </p:nvSpPr>
          <p:spPr>
            <a:xfrm>
              <a:off x="5932329" y="288000"/>
              <a:ext cx="2898831" cy="720000"/>
            </a:xfrm>
            <a:custGeom>
              <a:avLst/>
              <a:gdLst/>
              <a:ahLst/>
              <a:cxnLst/>
              <a:rect l="0" t="0" r="r" b="b"/>
              <a:pathLst>
                <a:path w="8056" h="2002">
                  <a:moveTo>
                    <a:pt x="0" y="0"/>
                  </a:moveTo>
                  <a:lnTo>
                    <a:pt x="7264" y="0"/>
                  </a:lnTo>
                  <a:lnTo>
                    <a:pt x="8055" y="1000"/>
                  </a:lnTo>
                  <a:lnTo>
                    <a:pt x="7264" y="2001"/>
                  </a:lnTo>
                  <a:lnTo>
                    <a:pt x="0" y="2001"/>
                  </a:lnTo>
                  <a:lnTo>
                    <a:pt x="790" y="1000"/>
                  </a:lnTo>
                  <a:lnTo>
                    <a:pt x="0" y="0"/>
                  </a:lnTo>
                </a:path>
              </a:pathLst>
            </a:custGeom>
            <a:solidFill>
              <a:srgbClr val="6B9B1A"/>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118800" tIns="46800" rIns="46800" bIns="46800" anchor="ctr"/>
            <a:lstStyle/>
            <a:p>
              <a:pPr marL="171360" algn="ctr">
                <a:defRPr/>
              </a:pPr>
              <a:r>
                <a:rPr lang="es-ES" b="1" spc="-1">
                  <a:solidFill>
                    <a:srgbClr val="FFFFFF"/>
                  </a:solidFill>
                  <a:ea typeface="MS PGothic"/>
                </a:rPr>
                <a:t>Stima del livello di rischio</a:t>
              </a:r>
              <a:endParaRPr lang="en-US" spc="-1">
                <a:solidFill>
                  <a:srgbClr val="000000"/>
                </a:solidFill>
              </a:endParaRPr>
            </a:p>
          </p:txBody>
        </p:sp>
      </p:grpSp>
      <p:pic>
        <p:nvPicPr>
          <p:cNvPr id="49186" name="Picture 235">
            <a:extLst>
              <a:ext uri="{FF2B5EF4-FFF2-40B4-BE49-F238E27FC236}">
                <a16:creationId xmlns:a16="http://schemas.microsoft.com/office/drawing/2014/main" id="{361B032F-61AC-B348-2928-1BF68832BA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8256" y="3959226"/>
            <a:ext cx="6719888" cy="20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16="http://schemas.microsoft.com/office/drawing/2014/main"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22E3265C-457F-C741-BF37-52E21F5A9F00}"/>
              </a:ext>
            </a:extLst>
          </p:cNvPr>
          <p:cNvSpPr>
            <a:spLocks noGrp="1" noChangeArrowheads="1"/>
          </p:cNvSpPr>
          <p:nvPr>
            <p:ph type="title"/>
          </p:nvPr>
        </p:nvSpPr>
        <p:spPr>
          <a:xfrm>
            <a:off x="1483520" y="354014"/>
            <a:ext cx="9229725" cy="598487"/>
          </a:xfrm>
        </p:spPr>
        <p:txBody>
          <a:bodyPr/>
          <a:lstStyle/>
          <a:p>
            <a:pPr>
              <a:defRPr/>
            </a:pPr>
            <a:r>
              <a:rPr lang="en-GB" altLang="root" sz="2800" b="1" spc="-1" dirty="0">
                <a:latin typeface="+mn-lt"/>
                <a:ea typeface="+mn-ea"/>
                <a:cs typeface="+mn-cs"/>
              </a:rPr>
              <a:t>Approccio socio-tecnico alla stima del rischio</a:t>
            </a:r>
          </a:p>
        </p:txBody>
      </p:sp>
      <p:sp>
        <p:nvSpPr>
          <p:cNvPr id="3" name="Rectangle 2">
            <a:extLst>
              <a:ext uri="{FF2B5EF4-FFF2-40B4-BE49-F238E27FC236}">
                <a16:creationId xmlns:a16="http://schemas.microsoft.com/office/drawing/2014/main" id="{723D8A8F-12C0-DC45-8A7E-57A3A654FD7A}"/>
              </a:ext>
            </a:extLst>
          </p:cNvPr>
          <p:cNvSpPr/>
          <p:nvPr/>
        </p:nvSpPr>
        <p:spPr>
          <a:xfrm>
            <a:off x="8795544" y="1438276"/>
            <a:ext cx="1420812" cy="600075"/>
          </a:xfrm>
          <a:prstGeom prst="rect">
            <a:avLst/>
          </a:pr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b="1">
                <a:solidFill>
                  <a:schemeClr val="bg1"/>
                </a:solidFill>
              </a:rPr>
              <a:t>Avversario </a:t>
            </a:r>
            <a:r>
              <a:rPr lang="en-GB" sz="1200" b="1">
                <a:solidFill>
                  <a:srgbClr val="FF0000"/>
                </a:solidFill>
              </a:rPr>
              <a:t>con pp specifiche</a:t>
            </a:r>
          </a:p>
        </p:txBody>
      </p:sp>
      <p:sp>
        <p:nvSpPr>
          <p:cNvPr id="4" name="Arrow: Down 36">
            <a:extLst>
              <a:ext uri="{FF2B5EF4-FFF2-40B4-BE49-F238E27FC236}">
                <a16:creationId xmlns:a16="http://schemas.microsoft.com/office/drawing/2014/main" id="{33E580CD-D01A-5D4B-BB14-64D5BB8ED2B3}"/>
              </a:ext>
            </a:extLst>
          </p:cNvPr>
          <p:cNvSpPr/>
          <p:nvPr/>
        </p:nvSpPr>
        <p:spPr>
          <a:xfrm>
            <a:off x="8570120" y="2509838"/>
            <a:ext cx="1965325" cy="711200"/>
          </a:xfrm>
          <a:prstGeom prst="downArrow">
            <a:avLst>
              <a:gd name="adj1" fmla="val 57893"/>
              <a:gd name="adj2" fmla="val 40415"/>
            </a:avLst>
          </a:pr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GB" sz="1600" b="1">
                <a:solidFill>
                  <a:schemeClr val="bg1"/>
                </a:solidFill>
              </a:rPr>
              <a:t>Tecnica di attacco</a:t>
            </a:r>
          </a:p>
        </p:txBody>
      </p:sp>
      <p:sp>
        <p:nvSpPr>
          <p:cNvPr id="5" name="Cloud 4">
            <a:extLst>
              <a:ext uri="{FF2B5EF4-FFF2-40B4-BE49-F238E27FC236}">
                <a16:creationId xmlns:a16="http://schemas.microsoft.com/office/drawing/2014/main" id="{F3264F21-E7BB-0F44-8464-A81F128E4A5D}"/>
              </a:ext>
            </a:extLst>
          </p:cNvPr>
          <p:cNvSpPr/>
          <p:nvPr/>
        </p:nvSpPr>
        <p:spPr>
          <a:xfrm>
            <a:off x="8627270" y="3694113"/>
            <a:ext cx="1849437" cy="665162"/>
          </a:xfrm>
          <a:prstGeom prst="cloud">
            <a:avLst/>
          </a:pr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GB" sz="1600" b="1">
                <a:solidFill>
                  <a:schemeClr val="bg1"/>
                </a:solidFill>
              </a:rPr>
              <a:t>Vulnerabilità</a:t>
            </a:r>
          </a:p>
        </p:txBody>
      </p:sp>
      <p:sp>
        <p:nvSpPr>
          <p:cNvPr id="6" name="TextBox 5">
            <a:extLst>
              <a:ext uri="{FF2B5EF4-FFF2-40B4-BE49-F238E27FC236}">
                <a16:creationId xmlns:a16="http://schemas.microsoft.com/office/drawing/2014/main" id="{DA6DEA88-C5A1-4645-B15F-2C87CA3541E2}"/>
              </a:ext>
            </a:extLst>
          </p:cNvPr>
          <p:cNvSpPr txBox="1"/>
          <p:nvPr/>
        </p:nvSpPr>
        <p:spPr>
          <a:xfrm>
            <a:off x="8522495" y="2124076"/>
            <a:ext cx="2346325" cy="276225"/>
          </a:xfrm>
          <a:prstGeom prst="rect">
            <a:avLst/>
          </a:prstGeom>
          <a:solidFill>
            <a:schemeClr val="accent6">
              <a:lumMod val="75000"/>
            </a:schemeClr>
          </a:solidFill>
        </p:spPr>
        <p:txBody>
          <a:bodyPr>
            <a:spAutoFit/>
          </a:bodyPr>
          <a:lstStyle/>
          <a:p>
            <a:pPr>
              <a:defRPr/>
            </a:pPr>
            <a:r>
              <a:rPr lang="en-GB" sz="1200" b="1">
                <a:solidFill>
                  <a:srgbClr val="FF0000"/>
                </a:solidFill>
              </a:rPr>
              <a:t>A seconda della sua pp </a:t>
            </a:r>
            <a:r>
              <a:rPr lang="en-GB" sz="1200" b="1"/>
              <a:t>utilizza</a:t>
            </a:r>
          </a:p>
        </p:txBody>
      </p:sp>
      <p:sp>
        <p:nvSpPr>
          <p:cNvPr id="7" name="TextBox 6">
            <a:extLst>
              <a:ext uri="{FF2B5EF4-FFF2-40B4-BE49-F238E27FC236}">
                <a16:creationId xmlns:a16="http://schemas.microsoft.com/office/drawing/2014/main" id="{865341C7-0900-7044-8F64-7084FA7D1718}"/>
              </a:ext>
            </a:extLst>
          </p:cNvPr>
          <p:cNvSpPr txBox="1"/>
          <p:nvPr/>
        </p:nvSpPr>
        <p:spPr>
          <a:xfrm>
            <a:off x="9020969" y="3317876"/>
            <a:ext cx="969962" cy="276225"/>
          </a:xfrm>
          <a:prstGeom prst="rect">
            <a:avLst/>
          </a:prstGeom>
          <a:solidFill>
            <a:schemeClr val="accent6">
              <a:lumMod val="75000"/>
            </a:schemeClr>
          </a:solidFill>
        </p:spPr>
        <p:txBody>
          <a:bodyPr>
            <a:spAutoFit/>
          </a:bodyPr>
          <a:lstStyle/>
          <a:p>
            <a:pPr>
              <a:defRPr/>
            </a:pPr>
            <a:r>
              <a:rPr lang="en-GB" sz="1200" b="1">
                <a:solidFill>
                  <a:schemeClr val="bg1"/>
                </a:solidFill>
              </a:rPr>
              <a:t>Da sfruttare:</a:t>
            </a:r>
          </a:p>
        </p:txBody>
      </p:sp>
      <p:sp>
        <p:nvSpPr>
          <p:cNvPr id="8" name="Explosion: 8 Points 40">
            <a:extLst>
              <a:ext uri="{FF2B5EF4-FFF2-40B4-BE49-F238E27FC236}">
                <a16:creationId xmlns:a16="http://schemas.microsoft.com/office/drawing/2014/main" id="{2C4441BB-6A0E-5A45-BA4B-750D2E9B5370}"/>
              </a:ext>
            </a:extLst>
          </p:cNvPr>
          <p:cNvSpPr/>
          <p:nvPr/>
        </p:nvSpPr>
        <p:spPr>
          <a:xfrm>
            <a:off x="8581231" y="4775201"/>
            <a:ext cx="1849438" cy="665163"/>
          </a:xfrm>
          <a:prstGeom prst="irregularSeal1">
            <a:avLst/>
          </a:pr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GB" sz="1600" b="1">
                <a:solidFill>
                  <a:schemeClr val="bg1"/>
                </a:solidFill>
              </a:rPr>
              <a:t>Impatto</a:t>
            </a:r>
          </a:p>
        </p:txBody>
      </p:sp>
      <p:sp>
        <p:nvSpPr>
          <p:cNvPr id="9" name="Rectangle: Rounded Corners 42">
            <a:extLst>
              <a:ext uri="{FF2B5EF4-FFF2-40B4-BE49-F238E27FC236}">
                <a16:creationId xmlns:a16="http://schemas.microsoft.com/office/drawing/2014/main" id="{D0C9D3AC-9B6F-1E46-BA25-280A40769B6D}"/>
              </a:ext>
            </a:extLst>
          </p:cNvPr>
          <p:cNvSpPr/>
          <p:nvPr/>
        </p:nvSpPr>
        <p:spPr>
          <a:xfrm>
            <a:off x="8401845" y="5811839"/>
            <a:ext cx="2217737" cy="427037"/>
          </a:xfrm>
          <a:prstGeom prst="roundRect">
            <a:avLst/>
          </a:pr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GB" sz="1600" b="1">
                <a:solidFill>
                  <a:schemeClr val="bg1"/>
                </a:solidFill>
              </a:rPr>
              <a:t>Asset digitali o l'intero sistema IT</a:t>
            </a:r>
          </a:p>
        </p:txBody>
      </p:sp>
      <p:sp>
        <p:nvSpPr>
          <p:cNvPr id="10" name="TextBox 9">
            <a:extLst>
              <a:ext uri="{FF2B5EF4-FFF2-40B4-BE49-F238E27FC236}">
                <a16:creationId xmlns:a16="http://schemas.microsoft.com/office/drawing/2014/main" id="{42D7CB20-EF6E-BA48-B2A7-DD4197E0342A}"/>
              </a:ext>
            </a:extLst>
          </p:cNvPr>
          <p:cNvSpPr txBox="1"/>
          <p:nvPr/>
        </p:nvSpPr>
        <p:spPr>
          <a:xfrm>
            <a:off x="9128920" y="5497513"/>
            <a:ext cx="752475" cy="584200"/>
          </a:xfrm>
          <a:prstGeom prst="rect">
            <a:avLst/>
          </a:prstGeom>
          <a:solidFill>
            <a:schemeClr val="accent6">
              <a:lumMod val="75000"/>
            </a:schemeClr>
          </a:solidFill>
        </p:spPr>
        <p:txBody>
          <a:bodyPr>
            <a:spAutoFit/>
          </a:bodyPr>
          <a:lstStyle/>
          <a:p>
            <a:pPr>
              <a:defRPr/>
            </a:pPr>
            <a:r>
              <a:rPr lang="en-GB" sz="1600" b="1">
                <a:solidFill>
                  <a:schemeClr val="bg1"/>
                </a:solidFill>
              </a:rPr>
              <a:t>Sul:</a:t>
            </a:r>
          </a:p>
        </p:txBody>
      </p:sp>
      <p:sp>
        <p:nvSpPr>
          <p:cNvPr id="51210" name="TextBox 10">
            <a:extLst>
              <a:ext uri="{FF2B5EF4-FFF2-40B4-BE49-F238E27FC236}">
                <a16:creationId xmlns:a16="http://schemas.microsoft.com/office/drawing/2014/main" id="{66557664-032A-2C6A-CF26-74F70BED1628}"/>
              </a:ext>
            </a:extLst>
          </p:cNvPr>
          <p:cNvSpPr txBox="1">
            <a:spLocks noChangeArrowheads="1"/>
          </p:cNvSpPr>
          <p:nvPr/>
        </p:nvSpPr>
        <p:spPr bwMode="auto">
          <a:xfrm>
            <a:off x="8033544" y="4279900"/>
            <a:ext cx="287655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DejaVu Sans"/>
                <a:cs typeface="DejaVu Sans"/>
              </a:defRPr>
            </a:lvl1pPr>
            <a:lvl2pPr marL="742950" indent="-285750">
              <a:defRPr>
                <a:solidFill>
                  <a:schemeClr val="tx1"/>
                </a:solidFill>
                <a:latin typeface="Arial" panose="020B0604020202020204" pitchFamily="34" charset="0"/>
                <a:ea typeface="DejaVu Sans"/>
                <a:cs typeface="DejaVu Sans"/>
              </a:defRPr>
            </a:lvl2pPr>
            <a:lvl3pPr marL="1143000" indent="-228600">
              <a:defRPr>
                <a:solidFill>
                  <a:schemeClr val="tx1"/>
                </a:solidFill>
                <a:latin typeface="Arial" panose="020B0604020202020204" pitchFamily="34" charset="0"/>
                <a:ea typeface="DejaVu Sans"/>
                <a:cs typeface="DejaVu Sans"/>
              </a:defRPr>
            </a:lvl3pPr>
            <a:lvl4pPr marL="1600200" indent="-228600">
              <a:defRPr>
                <a:solidFill>
                  <a:schemeClr val="tx1"/>
                </a:solidFill>
                <a:latin typeface="Arial" panose="020B0604020202020204" pitchFamily="34" charset="0"/>
                <a:ea typeface="DejaVu Sans"/>
                <a:cs typeface="DejaVu Sans"/>
              </a:defRPr>
            </a:lvl4pPr>
            <a:lvl5pPr marL="2057400" indent="-228600">
              <a:defRPr>
                <a:solidFill>
                  <a:schemeClr val="tx1"/>
                </a:solidFill>
                <a:latin typeface="Arial" panose="020B0604020202020204"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9pPr>
          </a:lstStyle>
          <a:p>
            <a:pPr algn="ctr"/>
            <a:r>
              <a:rPr lang="en-GB" altLang="en-GR" sz="2000" baseline="-25000">
                <a:ea typeface="MS PGothic" panose="020B0600070205080204" pitchFamily="34" charset="-128"/>
              </a:rPr>
              <a:t>Il che ha conseguenze </a:t>
            </a:r>
            <a:r>
              <a:rPr lang="en-GB" altLang="en-GR" sz="2000" baseline="-25000">
                <a:solidFill>
                  <a:srgbClr val="FF0000"/>
                </a:solidFill>
                <a:ea typeface="MS PGothic" panose="020B0600070205080204" pitchFamily="34" charset="-128"/>
              </a:rPr>
              <a:t>che dipendono dal tipo di</a:t>
            </a:r>
          </a:p>
        </p:txBody>
      </p:sp>
      <p:sp>
        <p:nvSpPr>
          <p:cNvPr id="12" name="TextBox 11">
            <a:extLst>
              <a:ext uri="{FF2B5EF4-FFF2-40B4-BE49-F238E27FC236}">
                <a16:creationId xmlns:a16="http://schemas.microsoft.com/office/drawing/2014/main" id="{09E09609-F7D3-5240-A593-9BFD338DE275}"/>
              </a:ext>
            </a:extLst>
          </p:cNvPr>
          <p:cNvSpPr txBox="1"/>
          <p:nvPr/>
        </p:nvSpPr>
        <p:spPr>
          <a:xfrm>
            <a:off x="1324769" y="1839913"/>
            <a:ext cx="6811962" cy="3570208"/>
          </a:xfrm>
          <a:prstGeom prst="rect">
            <a:avLst/>
          </a:prstGeom>
          <a:noFill/>
        </p:spPr>
        <p:txBody>
          <a:bodyPr>
            <a:spAutoFit/>
          </a:bodyPr>
          <a:lstStyle/>
          <a:p>
            <a:pPr>
              <a:defRPr/>
            </a:pPr>
            <a:r>
              <a:rPr lang="en-GB" sz="1600" b="1">
                <a:solidFill>
                  <a:schemeClr val="tx2"/>
                </a:solidFill>
                <a:cs typeface="Arial" panose="020B0604020202020204" pitchFamily="34" charset="0"/>
              </a:rPr>
              <a:t>Rischio= Minaccia x Vulnerabilità x Impatto x </a:t>
            </a:r>
            <a:r>
              <a:rPr lang="en-GB" sz="1600" b="1">
                <a:solidFill>
                  <a:srgbClr val="FF0000"/>
                </a:solidFill>
                <a:cs typeface="Arial" panose="020B0604020202020204" pitchFamily="34" charset="0"/>
              </a:rPr>
              <a:t>Profilo psicologico dell'avversario </a:t>
            </a:r>
          </a:p>
          <a:p>
            <a:pPr>
              <a:defRPr/>
            </a:pPr>
            <a:endParaRPr lang="en-GB" sz="1600">
              <a:solidFill>
                <a:schemeClr val="tx2"/>
              </a:solidFill>
              <a:cs typeface="Arial" panose="020B0604020202020204" pitchFamily="34" charset="0"/>
            </a:endParaRPr>
          </a:p>
          <a:p>
            <a:pPr>
              <a:defRPr/>
            </a:pPr>
            <a:r>
              <a:rPr lang="en-GB" sz="1600">
                <a:solidFill>
                  <a:schemeClr val="tx2"/>
                </a:solidFill>
                <a:cs typeface="Arial" panose="020B0604020202020204" pitchFamily="34" charset="0"/>
              </a:rPr>
              <a:t>Esistono quindi </a:t>
            </a:r>
            <a:r>
              <a:rPr lang="en-GB" sz="1600" b="1">
                <a:solidFill>
                  <a:srgbClr val="FF0000"/>
                </a:solidFill>
                <a:cs typeface="Arial" panose="020B0604020202020204" pitchFamily="34" charset="0"/>
              </a:rPr>
              <a:t>5 </a:t>
            </a:r>
            <a:r>
              <a:rPr lang="en-GB" sz="1600">
                <a:solidFill>
                  <a:schemeClr val="tx2"/>
                </a:solidFill>
                <a:cs typeface="Arial" panose="020B0604020202020204" pitchFamily="34" charset="0"/>
              </a:rPr>
              <a:t>componenti essenziali di un modello di minaccia:</a:t>
            </a:r>
          </a:p>
          <a:p>
            <a:pPr>
              <a:defRPr/>
            </a:pPr>
            <a:endParaRPr lang="en-GB" sz="1600">
              <a:solidFill>
                <a:schemeClr val="tx2"/>
              </a:solidFill>
              <a:cs typeface="Arial" panose="020B0604020202020204" pitchFamily="34" charset="0"/>
            </a:endParaRPr>
          </a:p>
          <a:p>
            <a:pPr marL="457189" indent="-457189">
              <a:buFont typeface="+mj-lt"/>
              <a:buAutoNum type="arabicPeriod"/>
              <a:defRPr/>
            </a:pPr>
            <a:r>
              <a:rPr lang="en-GB" sz="1600">
                <a:solidFill>
                  <a:srgbClr val="FF0000"/>
                </a:solidFill>
                <a:cs typeface="Arial" panose="020B0604020202020204" pitchFamily="34" charset="0"/>
              </a:rPr>
              <a:t>Profilo dell'avversario (hacker)  </a:t>
            </a:r>
          </a:p>
          <a:p>
            <a:pPr marL="457189" indent="-457189">
              <a:buFont typeface="+mj-lt"/>
              <a:buAutoNum type="arabicPeriod"/>
              <a:defRPr/>
            </a:pPr>
            <a:r>
              <a:rPr lang="en-GB" sz="1600">
                <a:solidFill>
                  <a:schemeClr val="tx2"/>
                </a:solidFill>
                <a:cs typeface="Arial" panose="020B0604020202020204" pitchFamily="34" charset="0"/>
              </a:rPr>
              <a:t>Minaccia </a:t>
            </a:r>
          </a:p>
          <a:p>
            <a:pPr marL="457189" indent="-457189">
              <a:buFont typeface="+mj-lt"/>
              <a:buAutoNum type="arabicPeriod"/>
              <a:defRPr/>
            </a:pPr>
            <a:r>
              <a:rPr lang="en-GB" sz="1600">
                <a:solidFill>
                  <a:srgbClr val="FF0000"/>
                </a:solidFill>
                <a:cs typeface="Arial" panose="020B0604020202020204" pitchFamily="34" charset="0"/>
              </a:rPr>
              <a:t>La </a:t>
            </a:r>
            <a:r>
              <a:rPr lang="en-GB" sz="1600">
                <a:solidFill>
                  <a:schemeClr val="tx2"/>
                </a:solidFill>
                <a:cs typeface="Arial" panose="020B0604020202020204" pitchFamily="34" charset="0"/>
              </a:rPr>
              <a:t>tecnica di attacco (per sfruttare la minaccia) </a:t>
            </a:r>
            <a:r>
              <a:rPr lang="en-GB" sz="1600">
                <a:solidFill>
                  <a:srgbClr val="FF0000"/>
                </a:solidFill>
                <a:cs typeface="Arial" panose="020B0604020202020204" pitchFamily="34" charset="0"/>
              </a:rPr>
              <a:t>dipenderà dal punteggio del profilo psicologico (pp) (</a:t>
            </a:r>
            <a:r>
              <a:rPr lang="en-GB" sz="1600">
                <a:cs typeface="Arial" panose="020B0604020202020204" pitchFamily="34" charset="0"/>
              </a:rPr>
              <a:t>chi ha un punteggio pp più alto sarà in grado di selezionare un attacco sofisticato e </a:t>
            </a:r>
          </a:p>
          <a:p>
            <a:pPr marL="457189" indent="-457189">
              <a:buFont typeface="+mj-lt"/>
              <a:buAutoNum type="arabicPeriod"/>
              <a:defRPr/>
            </a:pPr>
            <a:r>
              <a:rPr lang="en-GB" sz="1600">
                <a:solidFill>
                  <a:schemeClr val="tx2"/>
                </a:solidFill>
                <a:cs typeface="Arial" panose="020B0604020202020204" pitchFamily="34" charset="0"/>
              </a:rPr>
              <a:t>Vulnerabilità (debolezza) I</a:t>
            </a:r>
          </a:p>
          <a:p>
            <a:pPr marL="457189" indent="-457189">
              <a:buFont typeface="+mj-lt"/>
              <a:buAutoNum type="arabicPeriod"/>
              <a:defRPr/>
            </a:pPr>
            <a:r>
              <a:rPr lang="en-GB" sz="1600">
                <a:solidFill>
                  <a:schemeClr val="tx2"/>
                </a:solidFill>
                <a:cs typeface="Arial" panose="020B0604020202020204" pitchFamily="34" charset="0"/>
              </a:rPr>
              <a:t>Impatto (Conseguenze) (</a:t>
            </a:r>
            <a:r>
              <a:rPr lang="en-GB" sz="1600">
                <a:solidFill>
                  <a:srgbClr val="FF0000"/>
                </a:solidFill>
                <a:cs typeface="Arial" panose="020B0604020202020204" pitchFamily="34" charset="0"/>
              </a:rPr>
              <a:t>un valore di pp più alto implica un impatto più elevato</a:t>
            </a:r>
            <a:r>
              <a:rPr lang="en-GB" sz="1600">
                <a:solidFill>
                  <a:schemeClr val="tx2"/>
                </a:solidFill>
                <a:cs typeface="Arial" panose="020B0604020202020204" pitchFamily="34" charset="0"/>
              </a:rPr>
              <a:t>)</a:t>
            </a:r>
          </a:p>
          <a:p>
            <a:pPr>
              <a:defRPr/>
            </a:pPr>
            <a:endParaRPr lang="en-GB" sz="1600">
              <a:solidFill>
                <a:schemeClr val="tx2"/>
              </a:solidFill>
              <a:cs typeface="Arial" panose="020B0604020202020204" pitchFamily="34" charset="0"/>
            </a:endParaRPr>
          </a:p>
          <a:p>
            <a:pPr>
              <a:defRPr/>
            </a:pPr>
            <a:r>
              <a:rPr lang="en-GB" sz="1600">
                <a:solidFill>
                  <a:schemeClr val="tx2"/>
                </a:solidFill>
                <a:cs typeface="Arial" panose="020B0604020202020204" pitchFamily="34" charset="0"/>
              </a:rPr>
              <a:t>(</a:t>
            </a:r>
            <a:r>
              <a:rPr lang="en-GB" sz="1600" err="1">
                <a:solidFill>
                  <a:schemeClr val="tx2"/>
                </a:solidFill>
                <a:cs typeface="Arial" panose="020B0604020202020204" pitchFamily="34" charset="0"/>
              </a:rPr>
              <a:t>Kioskli</a:t>
            </a:r>
            <a:r>
              <a:rPr lang="en-GB" sz="1600">
                <a:solidFill>
                  <a:schemeClr val="tx2"/>
                </a:solidFill>
                <a:cs typeface="Arial" panose="020B0604020202020204" pitchFamily="34" charset="0"/>
              </a:rPr>
              <a:t>, K., </a:t>
            </a:r>
            <a:r>
              <a:rPr lang="en-GB" sz="1600" err="1">
                <a:solidFill>
                  <a:schemeClr val="tx2"/>
                </a:solidFill>
                <a:cs typeface="Arial" panose="020B0604020202020204" pitchFamily="34" charset="0"/>
              </a:rPr>
              <a:t>Polemi </a:t>
            </a:r>
            <a:r>
              <a:rPr lang="en-GB" sz="1600">
                <a:solidFill>
                  <a:schemeClr val="tx2"/>
                </a:solidFill>
                <a:cs typeface="Arial" panose="020B0604020202020204" pitchFamily="34" charset="0"/>
              </a:rPr>
              <a:t>N., 2020) </a:t>
            </a:r>
          </a:p>
          <a:p>
            <a:pPr>
              <a:defRPr/>
            </a:pPr>
            <a:endParaRPr lang="en-GB"/>
          </a:p>
        </p:txBody>
      </p:sp>
    </p:spTree>
  </p:cSld>
  <p:clrMapOvr>
    <a:masterClrMapping/>
  </p:clrMapOvr>
  <p:transition spd="slow"/>
</p:sld>
</file>

<file path=ppt/slides/slide19.xml><?xml version="1.0" encoding="utf-8"?>
<p:sld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CustomShape 1">
            <a:extLst>
              <a:ext uri="{FF2B5EF4-FFF2-40B4-BE49-F238E27FC236}">
                <a16:creationId xmlns:a16="http://schemas.microsoft.com/office/drawing/2014/main" id="{A5CDFABF-9D08-E246-8839-A35CBA0417C3}"/>
              </a:ext>
            </a:extLst>
          </p:cNvPr>
          <p:cNvSpPr/>
          <p:nvPr/>
        </p:nvSpPr>
        <p:spPr>
          <a:xfrm>
            <a:off x="1483519" y="354014"/>
            <a:ext cx="9231312" cy="600075"/>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lstStyle/>
          <a:p>
            <a:endParaRPr lang="en-GR"/>
          </a:p>
        </p:txBody>
      </p:sp>
      <p:sp>
        <p:nvSpPr>
          <p:cNvPr id="238" name="CustomShape 2">
            <a:extLst>
              <a:ext uri="{FF2B5EF4-FFF2-40B4-BE49-F238E27FC236}">
                <a16:creationId xmlns:a16="http://schemas.microsoft.com/office/drawing/2014/main" id="{EF139F87-7283-504F-8D7B-91BB77E71F37}"/>
              </a:ext>
            </a:extLst>
          </p:cNvPr>
          <p:cNvSpPr/>
          <p:nvPr/>
        </p:nvSpPr>
        <p:spPr>
          <a:xfrm>
            <a:off x="1443831" y="1354139"/>
            <a:ext cx="9107488" cy="4891087"/>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lstStyle/>
          <a:p>
            <a:pPr algn="just">
              <a:spcBef>
                <a:spcPts val="697"/>
              </a:spcBef>
              <a:defRPr/>
            </a:pPr>
            <a:endParaRPr lang="en-US" sz="2000" spc="-1">
              <a:solidFill>
                <a:srgbClr val="000000"/>
              </a:solidFill>
            </a:endParaRPr>
          </a:p>
          <a:p>
            <a:pPr algn="just">
              <a:spcBef>
                <a:spcPts val="697"/>
              </a:spcBef>
              <a:defRPr/>
            </a:pPr>
            <a:r>
              <a:rPr lang="es-ES" sz="2600" spc="-1">
                <a:solidFill>
                  <a:srgbClr val="000000"/>
                </a:solidFill>
              </a:rPr>
              <a:t>Una metodologia RM raccomanda un gran numero di contromisure appropriate per ogni asset che è stato valutato con rischio molto alto (VH) nella precedente Fase 5 o per quegli asset che i membri del Security Team e la Governance decidono di proteggere.  Le contromisure proposte sono suddivise in gruppi in base al tipo di minacce e agli asset che sono in grado di proteggere.</a:t>
            </a:r>
            <a:endParaRPr lang="en-US" sz="2600" spc="-1">
              <a:solidFill>
                <a:srgbClr val="000000"/>
              </a:solidFill>
            </a:endParaRPr>
          </a:p>
          <a:p>
            <a:pPr algn="just">
              <a:spcBef>
                <a:spcPts val="697"/>
              </a:spcBef>
              <a:defRPr/>
            </a:pPr>
            <a:endParaRPr lang="en-US" sz="2600" spc="-1">
              <a:solidFill>
                <a:srgbClr val="000000"/>
              </a:solidFill>
            </a:endParaRPr>
          </a:p>
          <a:p>
            <a:pPr marL="260280" indent="-260280">
              <a:spcBef>
                <a:spcPts val="697"/>
              </a:spcBef>
              <a:defRPr/>
            </a:pPr>
            <a:endParaRPr lang="en-US" sz="2600" spc="-1">
              <a:solidFill>
                <a:srgbClr val="000000"/>
              </a:solidFill>
            </a:endParaRPr>
          </a:p>
        </p:txBody>
      </p:sp>
      <p:grpSp>
        <p:nvGrpSpPr>
          <p:cNvPr id="52228" name="Group 3">
            <a:extLst>
              <a:ext uri="{FF2B5EF4-FFF2-40B4-BE49-F238E27FC236}">
                <a16:creationId xmlns:a16="http://schemas.microsoft.com/office/drawing/2014/main" id="{B9D658D6-1E5A-4247-1FA7-9285AA493238}"/>
              </a:ext>
            </a:extLst>
          </p:cNvPr>
          <p:cNvGrpSpPr>
            <a:grpSpLocks/>
          </p:cNvGrpSpPr>
          <p:nvPr/>
        </p:nvGrpSpPr>
        <p:grpSpPr bwMode="auto">
          <a:xfrm>
            <a:off x="1574006" y="287339"/>
            <a:ext cx="8686800" cy="720725"/>
            <a:chOff x="432000" y="288000"/>
            <a:chExt cx="8687160" cy="720000"/>
          </a:xfrm>
        </p:grpSpPr>
        <p:sp>
          <p:nvSpPr>
            <p:cNvPr id="240" name="CustomShape 4">
              <a:extLst>
                <a:ext uri="{FF2B5EF4-FFF2-40B4-BE49-F238E27FC236}">
                  <a16:creationId xmlns:a16="http://schemas.microsoft.com/office/drawing/2014/main" id="{A2E2A681-6A43-B743-917B-F336EFE6E4C1}"/>
                </a:ext>
              </a:extLst>
            </p:cNvPr>
            <p:cNvSpPr/>
            <p:nvPr/>
          </p:nvSpPr>
          <p:spPr>
            <a:xfrm>
              <a:off x="432000" y="288000"/>
              <a:ext cx="3051301" cy="720000"/>
            </a:xfrm>
            <a:custGeom>
              <a:avLst/>
              <a:gdLst/>
              <a:ahLst/>
              <a:cxnLst/>
              <a:rect l="0" t="0" r="r" b="b"/>
              <a:pathLst>
                <a:path w="8477" h="2002">
                  <a:moveTo>
                    <a:pt x="0" y="0"/>
                  </a:moveTo>
                  <a:lnTo>
                    <a:pt x="7681" y="0"/>
                  </a:lnTo>
                  <a:lnTo>
                    <a:pt x="8476" y="1000"/>
                  </a:lnTo>
                  <a:lnTo>
                    <a:pt x="7681" y="2001"/>
                  </a:lnTo>
                  <a:lnTo>
                    <a:pt x="0" y="2001"/>
                  </a:lnTo>
                  <a:lnTo>
                    <a:pt x="0" y="0"/>
                  </a:lnTo>
                </a:path>
              </a:pathLst>
            </a:custGeom>
            <a:solidFill>
              <a:srgbClr val="38520E"/>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46800" tIns="46800" rIns="46800" bIns="46800" anchor="ctr"/>
            <a:lstStyle/>
            <a:p>
              <a:pPr algn="ctr">
                <a:defRPr/>
              </a:pPr>
              <a:r>
                <a:rPr lang="es-ES" b="1" spc="-1">
                  <a:solidFill>
                    <a:srgbClr val="FFFFFF"/>
                  </a:solidFill>
                  <a:ea typeface="MS PGothic"/>
                </a:rPr>
                <a:t>Fase 6: Contromisure</a:t>
              </a:r>
              <a:endParaRPr lang="en-US" spc="-1">
                <a:solidFill>
                  <a:srgbClr val="000000"/>
                </a:solidFill>
              </a:endParaRPr>
            </a:p>
          </p:txBody>
        </p:sp>
        <p:sp>
          <p:nvSpPr>
            <p:cNvPr id="241" name="CustomShape 5">
              <a:extLst>
                <a:ext uri="{FF2B5EF4-FFF2-40B4-BE49-F238E27FC236}">
                  <a16:creationId xmlns:a16="http://schemas.microsoft.com/office/drawing/2014/main" id="{92121F13-41F2-114A-8FFC-87F0C3CF10B8}"/>
                </a:ext>
              </a:extLst>
            </p:cNvPr>
            <p:cNvSpPr/>
            <p:nvPr/>
          </p:nvSpPr>
          <p:spPr>
            <a:xfrm>
              <a:off x="3248342" y="288000"/>
              <a:ext cx="3060827" cy="720000"/>
            </a:xfrm>
            <a:custGeom>
              <a:avLst/>
              <a:gdLst/>
              <a:ahLst/>
              <a:cxnLst/>
              <a:rect l="0" t="0" r="r" b="b"/>
              <a:pathLst>
                <a:path w="8505" h="2002">
                  <a:moveTo>
                    <a:pt x="0" y="0"/>
                  </a:moveTo>
                  <a:lnTo>
                    <a:pt x="7712" y="0"/>
                  </a:lnTo>
                  <a:lnTo>
                    <a:pt x="8504" y="1000"/>
                  </a:lnTo>
                  <a:lnTo>
                    <a:pt x="7712" y="2001"/>
                  </a:lnTo>
                  <a:lnTo>
                    <a:pt x="0" y="2001"/>
                  </a:lnTo>
                  <a:lnTo>
                    <a:pt x="792" y="1000"/>
                  </a:lnTo>
                  <a:lnTo>
                    <a:pt x="0" y="0"/>
                  </a:lnTo>
                </a:path>
              </a:pathLst>
            </a:custGeom>
            <a:solidFill>
              <a:srgbClr val="4C7013"/>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118800" tIns="46800" rIns="46800" bIns="46800" anchor="ctr"/>
            <a:lstStyle/>
            <a:p>
              <a:pPr marL="171360" algn="ctr">
                <a:defRPr/>
              </a:pPr>
              <a:r>
                <a:rPr lang="es-ES" b="1" spc="-1">
                  <a:solidFill>
                    <a:srgbClr val="FFFFFF"/>
                  </a:solidFill>
                  <a:ea typeface="MS PGothic"/>
                </a:rPr>
                <a:t>Raccomandare contromisure</a:t>
              </a:r>
              <a:endParaRPr lang="en-US" spc="-1">
                <a:solidFill>
                  <a:srgbClr val="000000"/>
                </a:solidFill>
              </a:endParaRPr>
            </a:p>
          </p:txBody>
        </p:sp>
        <p:sp>
          <p:nvSpPr>
            <p:cNvPr id="242" name="CustomShape 6">
              <a:extLst>
                <a:ext uri="{FF2B5EF4-FFF2-40B4-BE49-F238E27FC236}">
                  <a16:creationId xmlns:a16="http://schemas.microsoft.com/office/drawing/2014/main" id="{46F8B307-98F6-0E4A-9AD1-7148EA8AAE89}"/>
                </a:ext>
              </a:extLst>
            </p:cNvPr>
            <p:cNvSpPr/>
            <p:nvPr/>
          </p:nvSpPr>
          <p:spPr>
            <a:xfrm>
              <a:off x="6067859" y="288000"/>
              <a:ext cx="3051301" cy="720000"/>
            </a:xfrm>
            <a:custGeom>
              <a:avLst/>
              <a:gdLst/>
              <a:ahLst/>
              <a:cxnLst/>
              <a:rect l="0" t="0" r="r" b="b"/>
              <a:pathLst>
                <a:path w="8477" h="2002">
                  <a:moveTo>
                    <a:pt x="0" y="0"/>
                  </a:moveTo>
                  <a:lnTo>
                    <a:pt x="7686" y="0"/>
                  </a:lnTo>
                  <a:lnTo>
                    <a:pt x="8476" y="1000"/>
                  </a:lnTo>
                  <a:lnTo>
                    <a:pt x="7686" y="2001"/>
                  </a:lnTo>
                  <a:lnTo>
                    <a:pt x="0" y="2001"/>
                  </a:lnTo>
                  <a:lnTo>
                    <a:pt x="789" y="1000"/>
                  </a:lnTo>
                  <a:lnTo>
                    <a:pt x="0" y="0"/>
                  </a:lnTo>
                </a:path>
              </a:pathLst>
            </a:custGeom>
            <a:solidFill>
              <a:srgbClr val="6B9B1A"/>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118800" tIns="46800" rIns="46800" bIns="46800" anchor="ctr"/>
            <a:lstStyle/>
            <a:p>
              <a:pPr marL="171360" algn="ctr">
                <a:defRPr/>
              </a:pPr>
              <a:r>
                <a:rPr lang="es-ES" b="1" spc="-1">
                  <a:solidFill>
                    <a:srgbClr val="FFFFFF"/>
                  </a:solidFill>
                  <a:ea typeface="MS PGothic"/>
                </a:rPr>
                <a:t>Selezione delle contromisure</a:t>
              </a:r>
              <a:endParaRPr lang="en-US" spc="-1">
                <a:solidFill>
                  <a:srgbClr val="000000"/>
                </a:solidFill>
              </a:endParaRPr>
            </a:p>
          </p:txBody>
        </p:sp>
      </p:grpSp>
    </p:spTree>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61F0F-7A5A-0BA8-66ED-5D93F7157596}"/>
              </a:ext>
            </a:extLst>
          </p:cNvPr>
          <p:cNvSpPr>
            <a:spLocks noGrp="1"/>
          </p:cNvSpPr>
          <p:nvPr>
            <p:ph type="title"/>
          </p:nvPr>
        </p:nvSpPr>
        <p:spPr/>
        <p:txBody>
          <a:bodyPr/>
          <a:lstStyle/>
          <a:p>
            <a:r>
              <a:rPr lang="en-GR" dirty="0"/>
              <a:t>Argomenti</a:t>
            </a:r>
          </a:p>
        </p:txBody>
      </p:sp>
      <p:sp>
        <p:nvSpPr>
          <p:cNvPr id="3" name="Content Placeholder 2">
            <a:extLst>
              <a:ext uri="{FF2B5EF4-FFF2-40B4-BE49-F238E27FC236}">
                <a16:creationId xmlns:a16="http://schemas.microsoft.com/office/drawing/2014/main" id="{793B2EEF-44AF-DE53-A595-5A593FEF8475}"/>
              </a:ext>
            </a:extLst>
          </p:cNvPr>
          <p:cNvSpPr>
            <a:spLocks noGrp="1"/>
          </p:cNvSpPr>
          <p:nvPr>
            <p:ph idx="1"/>
          </p:nvPr>
        </p:nvSpPr>
        <p:spPr/>
        <p:txBody>
          <a:bodyPr>
            <a:normAutofit/>
          </a:bodyPr>
          <a:lstStyle/>
          <a:p>
            <a:r>
              <a:rPr lang="en-GR" dirty="0"/>
              <a:t>Il panorama delle minacce alla sicurezza informatica </a:t>
            </a:r>
          </a:p>
          <a:p>
            <a:r>
              <a:rPr lang="en-GR" dirty="0"/>
              <a:t>Attacchi e Volontà </a:t>
            </a:r>
          </a:p>
          <a:p>
            <a:r>
              <a:rPr lang="en-US" dirty="0"/>
              <a:t>Fasi della gestione del rischio </a:t>
            </a:r>
          </a:p>
          <a:p>
            <a:r>
              <a:rPr lang="en-US" dirty="0"/>
              <a:t>Rapporti sulla sicurezza (Politiche, BCP, DRP)</a:t>
            </a:r>
          </a:p>
          <a:p>
            <a:r>
              <a:rPr lang="en-US" dirty="0"/>
              <a:t>Sicurezza della catena di approvvigionamento </a:t>
            </a:r>
          </a:p>
          <a:p>
            <a:r>
              <a:rPr lang="en-US" dirty="0"/>
              <a:t>Fasi della gestione del rischio marittimo </a:t>
            </a:r>
          </a:p>
          <a:p>
            <a:pPr marL="0" indent="0">
              <a:buNone/>
            </a:pPr>
            <a:endParaRPr lang="en-US" dirty="0"/>
          </a:p>
          <a:p>
            <a:endParaRPr lang="en-US" dirty="0"/>
          </a:p>
          <a:p>
            <a:endParaRPr lang="en-US" dirty="0"/>
          </a:p>
          <a:p>
            <a:endParaRPr lang="en-US" dirty="0"/>
          </a:p>
          <a:p>
            <a:endParaRPr lang="en-GR" dirty="0"/>
          </a:p>
          <a:p>
            <a:endParaRPr lang="en-GR" dirty="0"/>
          </a:p>
        </p:txBody>
      </p:sp>
    </p:spTree>
    <p:extLst>
      <p:ext uri="{BB962C8B-B14F-4D97-AF65-F5344CB8AC3E}">
        <p14:creationId xmlns:p14="http://schemas.microsoft.com/office/powerpoint/2010/main" val="305635724"/>
      </p:ext>
    </p:extLst>
  </p:cSld>
  <p:clrMapOvr>
    <a:masterClrMapping/>
  </p:clrMapOvr>
</p:sld>
</file>

<file path=ppt/slides/slide20.xml><?xml version="1.0" encoding="utf-8"?>
<p:sld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CustomShape 1">
            <a:extLst>
              <a:ext uri="{FF2B5EF4-FFF2-40B4-BE49-F238E27FC236}">
                <a16:creationId xmlns:a16="http://schemas.microsoft.com/office/drawing/2014/main" id="{D93E1B3B-BEEA-EA48-9D60-8002FD1D3AB0}"/>
              </a:ext>
            </a:extLst>
          </p:cNvPr>
          <p:cNvSpPr/>
          <p:nvPr/>
        </p:nvSpPr>
        <p:spPr>
          <a:xfrm>
            <a:off x="1483519" y="354014"/>
            <a:ext cx="9231312" cy="600075"/>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lstStyle/>
          <a:p>
            <a:endParaRPr lang="en-GR"/>
          </a:p>
        </p:txBody>
      </p:sp>
      <p:sp>
        <p:nvSpPr>
          <p:cNvPr id="244" name="CustomShape 2">
            <a:extLst>
              <a:ext uri="{FF2B5EF4-FFF2-40B4-BE49-F238E27FC236}">
                <a16:creationId xmlns:a16="http://schemas.microsoft.com/office/drawing/2014/main" id="{D792C595-7820-9E42-AB84-754BEA2D241B}"/>
              </a:ext>
            </a:extLst>
          </p:cNvPr>
          <p:cNvSpPr/>
          <p:nvPr/>
        </p:nvSpPr>
        <p:spPr>
          <a:xfrm>
            <a:off x="1443831" y="1354139"/>
            <a:ext cx="9107488" cy="4891087"/>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lstStyle/>
          <a:p>
            <a:pPr algn="just">
              <a:spcBef>
                <a:spcPts val="697"/>
              </a:spcBef>
              <a:defRPr/>
            </a:pPr>
            <a:endParaRPr lang="en-US" sz="2000" spc="-1">
              <a:solidFill>
                <a:srgbClr val="000000"/>
              </a:solidFill>
            </a:endParaRPr>
          </a:p>
          <a:p>
            <a:pPr algn="just">
              <a:spcBef>
                <a:spcPts val="697"/>
              </a:spcBef>
              <a:defRPr/>
            </a:pPr>
            <a:r>
              <a:rPr lang="es-ES" sz="2600" spc="-1">
                <a:solidFill>
                  <a:srgbClr val="000000"/>
                </a:solidFill>
              </a:rPr>
              <a:t>In </a:t>
            </a:r>
            <a:r>
              <a:rPr lang="es-ES" sz="2600" spc="-1" err="1">
                <a:solidFill>
                  <a:srgbClr val="000000"/>
                </a:solidFill>
              </a:rPr>
              <a:t>questa </a:t>
            </a:r>
            <a:r>
              <a:rPr lang="es-ES" sz="2600" spc="-1" err="1">
                <a:solidFill>
                  <a:srgbClr val="000000"/>
                </a:solidFill>
              </a:rPr>
              <a:t>fase </a:t>
            </a:r>
            <a:r>
              <a:rPr lang="es-ES" sz="2600" spc="-1">
                <a:solidFill>
                  <a:srgbClr val="000000"/>
                </a:solidFill>
              </a:rPr>
              <a:t>finale </a:t>
            </a:r>
            <a:r>
              <a:rPr lang="es-ES" sz="2600" spc="-1" err="1">
                <a:solidFill>
                  <a:srgbClr val="000000"/>
                </a:solidFill>
              </a:rPr>
              <a:t>verranno generati </a:t>
            </a:r>
            <a:r>
              <a:rPr lang="es-ES" sz="2600" spc="-1" err="1">
                <a:solidFill>
                  <a:srgbClr val="000000"/>
                </a:solidFill>
              </a:rPr>
              <a:t>i </a:t>
            </a:r>
            <a:r>
              <a:rPr lang="es-ES" sz="2600" spc="-1" err="1">
                <a:solidFill>
                  <a:srgbClr val="000000"/>
                </a:solidFill>
              </a:rPr>
              <a:t>seguenti </a:t>
            </a:r>
            <a:r>
              <a:rPr lang="es-ES" sz="2600" spc="-1" err="1">
                <a:solidFill>
                  <a:srgbClr val="000000"/>
                </a:solidFill>
              </a:rPr>
              <a:t>rapporti </a:t>
            </a:r>
            <a:r>
              <a:rPr lang="es-ES" sz="2600" spc="-1" err="1">
                <a:solidFill>
                  <a:srgbClr val="000000"/>
                </a:solidFill>
              </a:rPr>
              <a:t>di sicurezza </a:t>
            </a:r>
            <a:r>
              <a:rPr lang="es-ES" sz="2600" spc="-1" err="1">
                <a:solidFill>
                  <a:srgbClr val="000000"/>
                </a:solidFill>
              </a:rPr>
              <a:t>utilizzando </a:t>
            </a:r>
            <a:r>
              <a:rPr lang="es-ES" sz="2600" spc="-1" err="1">
                <a:solidFill>
                  <a:srgbClr val="000000"/>
                </a:solidFill>
              </a:rPr>
              <a:t>i </a:t>
            </a:r>
            <a:r>
              <a:rPr lang="es-ES" sz="2600" spc="-1" err="1">
                <a:solidFill>
                  <a:srgbClr val="000000"/>
                </a:solidFill>
              </a:rPr>
              <a:t>risultati </a:t>
            </a:r>
            <a:r>
              <a:rPr lang="es-ES" sz="2600" spc="-1">
                <a:solidFill>
                  <a:srgbClr val="000000"/>
                </a:solidFill>
              </a:rPr>
              <a:t>di </a:t>
            </a:r>
            <a:r>
              <a:rPr lang="es-ES" sz="2600" spc="-1" err="1">
                <a:solidFill>
                  <a:srgbClr val="000000"/>
                </a:solidFill>
              </a:rPr>
              <a:t>tutte le </a:t>
            </a:r>
            <a:r>
              <a:rPr lang="es-ES" sz="2600" spc="-1" err="1">
                <a:solidFill>
                  <a:srgbClr val="000000"/>
                </a:solidFill>
              </a:rPr>
              <a:t>fasi </a:t>
            </a:r>
            <a:r>
              <a:rPr lang="es-ES" sz="2600" spc="-1" err="1">
                <a:solidFill>
                  <a:srgbClr val="000000"/>
                </a:solidFill>
              </a:rPr>
              <a:t>precedenti</a:t>
            </a:r>
            <a:r>
              <a:rPr lang="es-ES" sz="2600" spc="-1">
                <a:solidFill>
                  <a:srgbClr val="000000"/>
                </a:solidFill>
              </a:rPr>
              <a:t>:</a:t>
            </a:r>
            <a:endParaRPr lang="en-US" sz="2600" spc="-1">
              <a:solidFill>
                <a:srgbClr val="000000"/>
              </a:solidFill>
            </a:endParaRPr>
          </a:p>
          <a:p>
            <a:pPr marL="260280" indent="-260280" algn="just">
              <a:spcBef>
                <a:spcPts val="697"/>
              </a:spcBef>
              <a:buClr>
                <a:srgbClr val="6B9B1A"/>
              </a:buClr>
              <a:buFont typeface="Wingdings" charset="2"/>
              <a:buChar char=""/>
              <a:defRPr/>
            </a:pPr>
            <a:r>
              <a:rPr lang="es-ES" sz="2600" spc="-1" err="1">
                <a:solidFill>
                  <a:srgbClr val="000000"/>
                </a:solidFill>
              </a:rPr>
              <a:t>Rapporto sul </a:t>
            </a:r>
            <a:r>
              <a:rPr lang="es-ES" sz="2600" spc="-1" err="1">
                <a:solidFill>
                  <a:srgbClr val="000000"/>
                </a:solidFill>
              </a:rPr>
              <a:t>modello di </a:t>
            </a:r>
            <a:r>
              <a:rPr lang="es-ES" sz="2600" spc="-1" err="1">
                <a:solidFill>
                  <a:srgbClr val="000000"/>
                </a:solidFill>
              </a:rPr>
              <a:t>asset</a:t>
            </a:r>
            <a:endParaRPr lang="en-US" sz="2600" spc="-1">
              <a:solidFill>
                <a:srgbClr val="000000"/>
              </a:solidFill>
            </a:endParaRPr>
          </a:p>
          <a:p>
            <a:pPr marL="260280" indent="-260280" algn="just">
              <a:spcBef>
                <a:spcPts val="697"/>
              </a:spcBef>
              <a:buClr>
                <a:srgbClr val="6B9B1A"/>
              </a:buClr>
              <a:buFont typeface="Wingdings" charset="2"/>
              <a:buChar char=""/>
              <a:defRPr/>
            </a:pPr>
            <a:r>
              <a:rPr lang="es-ES" sz="2600" spc="-1" err="1">
                <a:solidFill>
                  <a:srgbClr val="000000"/>
                </a:solidFill>
              </a:rPr>
              <a:t>Relazione sulla </a:t>
            </a:r>
            <a:r>
              <a:rPr lang="es-ES" sz="2600" spc="-1" err="1">
                <a:solidFill>
                  <a:srgbClr val="000000"/>
                </a:solidFill>
              </a:rPr>
              <a:t>valutazione </a:t>
            </a:r>
            <a:r>
              <a:rPr lang="es-ES" sz="2600" spc="-1" err="1">
                <a:solidFill>
                  <a:srgbClr val="000000"/>
                </a:solidFill>
              </a:rPr>
              <a:t>d'impatto</a:t>
            </a:r>
            <a:endParaRPr lang="en-US" sz="2600" spc="-1">
              <a:solidFill>
                <a:srgbClr val="000000"/>
              </a:solidFill>
            </a:endParaRPr>
          </a:p>
          <a:p>
            <a:pPr marL="260280" indent="-260280" algn="just">
              <a:spcBef>
                <a:spcPts val="697"/>
              </a:spcBef>
              <a:buClr>
                <a:srgbClr val="6B9B1A"/>
              </a:buClr>
              <a:buFont typeface="Wingdings" charset="2"/>
              <a:buChar char=""/>
              <a:defRPr/>
            </a:pPr>
            <a:r>
              <a:rPr lang="es-ES" sz="2600" spc="-1" err="1">
                <a:solidFill>
                  <a:srgbClr val="000000"/>
                </a:solidFill>
              </a:rPr>
              <a:t>Rapporto </a:t>
            </a:r>
            <a:r>
              <a:rPr lang="es-ES" sz="2600" spc="-1" err="1">
                <a:solidFill>
                  <a:srgbClr val="000000"/>
                </a:solidFill>
              </a:rPr>
              <a:t>di valutazione delle </a:t>
            </a:r>
            <a:r>
              <a:rPr lang="es-ES" sz="2600" spc="-1" err="1">
                <a:solidFill>
                  <a:srgbClr val="000000"/>
                </a:solidFill>
              </a:rPr>
              <a:t>minacce</a:t>
            </a:r>
            <a:endParaRPr lang="en-US" sz="2600" spc="-1">
              <a:solidFill>
                <a:srgbClr val="000000"/>
              </a:solidFill>
            </a:endParaRPr>
          </a:p>
          <a:p>
            <a:pPr marL="260280" indent="-260280" algn="just">
              <a:spcBef>
                <a:spcPts val="697"/>
              </a:spcBef>
              <a:buClr>
                <a:srgbClr val="6B9B1A"/>
              </a:buClr>
              <a:buFont typeface="Wingdings" charset="2"/>
              <a:buChar char=""/>
              <a:defRPr/>
            </a:pPr>
            <a:r>
              <a:rPr lang="es-ES" sz="2600" spc="-1" err="1">
                <a:solidFill>
                  <a:srgbClr val="000000"/>
                </a:solidFill>
              </a:rPr>
              <a:t>Rapporto </a:t>
            </a:r>
            <a:r>
              <a:rPr lang="es-ES" sz="2600" spc="-1" err="1">
                <a:solidFill>
                  <a:srgbClr val="000000"/>
                </a:solidFill>
              </a:rPr>
              <a:t>di valutazione della </a:t>
            </a:r>
            <a:r>
              <a:rPr lang="es-ES" sz="2600" spc="-1" err="1">
                <a:solidFill>
                  <a:srgbClr val="000000"/>
                </a:solidFill>
              </a:rPr>
              <a:t>vulnerabilità</a:t>
            </a:r>
            <a:r>
              <a:rPr lang="es-ES" sz="2600" spc="-1">
                <a:solidFill>
                  <a:srgbClr val="000000"/>
                </a:solidFill>
              </a:rPr>
              <a:t>.</a:t>
            </a:r>
            <a:endParaRPr lang="en-US" sz="2600" spc="-1">
              <a:solidFill>
                <a:srgbClr val="000000"/>
              </a:solidFill>
            </a:endParaRPr>
          </a:p>
          <a:p>
            <a:pPr marL="260280" indent="-260280" algn="just">
              <a:spcBef>
                <a:spcPts val="697"/>
              </a:spcBef>
              <a:buClr>
                <a:srgbClr val="6B9B1A"/>
              </a:buClr>
              <a:buFont typeface="Wingdings" charset="2"/>
              <a:buChar char=""/>
              <a:defRPr/>
            </a:pPr>
            <a:r>
              <a:rPr lang="es-ES" sz="2600" spc="-1" err="1">
                <a:solidFill>
                  <a:srgbClr val="000000"/>
                </a:solidFill>
              </a:rPr>
              <a:t>Relazione sulla </a:t>
            </a:r>
            <a:r>
              <a:rPr lang="es-ES" sz="2600" spc="-1" err="1">
                <a:solidFill>
                  <a:srgbClr val="000000"/>
                </a:solidFill>
              </a:rPr>
              <a:t>valutazione </a:t>
            </a:r>
            <a:r>
              <a:rPr lang="es-ES" sz="2600" spc="-1" err="1">
                <a:solidFill>
                  <a:srgbClr val="000000"/>
                </a:solidFill>
              </a:rPr>
              <a:t>dei rischi </a:t>
            </a:r>
            <a:r>
              <a:rPr lang="es-ES" sz="2600" spc="-1" err="1">
                <a:solidFill>
                  <a:srgbClr val="000000"/>
                </a:solidFill>
              </a:rPr>
              <a:t>- </a:t>
            </a:r>
            <a:r>
              <a:rPr lang="es-ES" sz="2600" spc="-1" err="1">
                <a:solidFill>
                  <a:srgbClr val="000000"/>
                </a:solidFill>
              </a:rPr>
              <a:t>Relazione sul </a:t>
            </a:r>
            <a:r>
              <a:rPr lang="es-ES" sz="2600" spc="-1" err="1">
                <a:solidFill>
                  <a:srgbClr val="000000"/>
                </a:solidFill>
              </a:rPr>
              <a:t>trattamento dei </a:t>
            </a:r>
            <a:r>
              <a:rPr lang="es-ES" sz="2600" spc="-1" err="1">
                <a:solidFill>
                  <a:srgbClr val="000000"/>
                </a:solidFill>
              </a:rPr>
              <a:t>rischi</a:t>
            </a:r>
            <a:endParaRPr lang="en-US" sz="2600" spc="-1">
              <a:solidFill>
                <a:srgbClr val="000000"/>
              </a:solidFill>
            </a:endParaRPr>
          </a:p>
          <a:p>
            <a:pPr marL="260280" indent="-260280" algn="just">
              <a:spcBef>
                <a:spcPts val="697"/>
              </a:spcBef>
              <a:buClr>
                <a:srgbClr val="6B9B1A"/>
              </a:buClr>
              <a:buFont typeface="Wingdings" charset="2"/>
              <a:buChar char=""/>
              <a:defRPr/>
            </a:pPr>
            <a:r>
              <a:rPr lang="es-ES" sz="2600" b="1" spc="-1" err="1">
                <a:solidFill>
                  <a:srgbClr val="000000"/>
                </a:solidFill>
              </a:rPr>
              <a:t>Politica di </a:t>
            </a:r>
            <a:r>
              <a:rPr lang="es-ES" sz="2600" b="1" spc="-1">
                <a:solidFill>
                  <a:srgbClr val="000000"/>
                </a:solidFill>
              </a:rPr>
              <a:t>sicurezza</a:t>
            </a:r>
            <a:endParaRPr lang="en-US" sz="2600" b="1" spc="-1">
              <a:solidFill>
                <a:srgbClr val="000000"/>
              </a:solidFill>
            </a:endParaRPr>
          </a:p>
          <a:p>
            <a:pPr algn="just">
              <a:spcBef>
                <a:spcPts val="697"/>
              </a:spcBef>
              <a:defRPr/>
            </a:pPr>
            <a:endParaRPr lang="en-US" sz="2600" spc="-1">
              <a:solidFill>
                <a:srgbClr val="000000"/>
              </a:solidFill>
            </a:endParaRPr>
          </a:p>
          <a:p>
            <a:pPr marL="260280" indent="-260280">
              <a:spcBef>
                <a:spcPts val="697"/>
              </a:spcBef>
              <a:defRPr/>
            </a:pPr>
            <a:endParaRPr lang="en-US" sz="2600" spc="-1">
              <a:solidFill>
                <a:srgbClr val="000000"/>
              </a:solidFill>
            </a:endParaRPr>
          </a:p>
        </p:txBody>
      </p:sp>
      <p:grpSp>
        <p:nvGrpSpPr>
          <p:cNvPr id="56324" name="Group 3">
            <a:extLst>
              <a:ext uri="{FF2B5EF4-FFF2-40B4-BE49-F238E27FC236}">
                <a16:creationId xmlns:a16="http://schemas.microsoft.com/office/drawing/2014/main" id="{D5F51CA6-44A4-B310-A8AE-020EFD71970B}"/>
              </a:ext>
            </a:extLst>
          </p:cNvPr>
          <p:cNvGrpSpPr>
            <a:grpSpLocks/>
          </p:cNvGrpSpPr>
          <p:nvPr/>
        </p:nvGrpSpPr>
        <p:grpSpPr bwMode="auto">
          <a:xfrm>
            <a:off x="1645445" y="360363"/>
            <a:ext cx="3000375" cy="647700"/>
            <a:chOff x="504000" y="360000"/>
            <a:chExt cx="2999160" cy="648000"/>
          </a:xfrm>
        </p:grpSpPr>
        <p:sp>
          <p:nvSpPr>
            <p:cNvPr id="246" name="CustomShape 4">
              <a:extLst>
                <a:ext uri="{FF2B5EF4-FFF2-40B4-BE49-F238E27FC236}">
                  <a16:creationId xmlns:a16="http://schemas.microsoft.com/office/drawing/2014/main" id="{F4248C3A-37C1-964B-8666-6342A78AF0D3}"/>
                </a:ext>
              </a:extLst>
            </p:cNvPr>
            <p:cNvSpPr/>
            <p:nvPr/>
          </p:nvSpPr>
          <p:spPr>
            <a:xfrm>
              <a:off x="504000" y="360000"/>
              <a:ext cx="2999160" cy="648000"/>
            </a:xfrm>
            <a:custGeom>
              <a:avLst/>
              <a:gdLst/>
              <a:ahLst/>
              <a:cxnLst/>
              <a:rect l="0" t="0" r="r" b="b"/>
              <a:pathLst>
                <a:path w="8333" h="1801">
                  <a:moveTo>
                    <a:pt x="0" y="0"/>
                  </a:moveTo>
                  <a:lnTo>
                    <a:pt x="7535" y="0"/>
                  </a:lnTo>
                  <a:lnTo>
                    <a:pt x="8332" y="900"/>
                  </a:lnTo>
                  <a:lnTo>
                    <a:pt x="7535" y="1800"/>
                  </a:lnTo>
                  <a:lnTo>
                    <a:pt x="0" y="1800"/>
                  </a:lnTo>
                  <a:lnTo>
                    <a:pt x="0" y="0"/>
                  </a:lnTo>
                </a:path>
              </a:pathLst>
            </a:custGeom>
            <a:solidFill>
              <a:srgbClr val="38520E"/>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46800" tIns="46800" rIns="46800" bIns="46800" anchor="ctr"/>
            <a:lstStyle/>
            <a:p>
              <a:pPr algn="ctr">
                <a:defRPr/>
              </a:pPr>
              <a:r>
                <a:rPr lang="es-ES" b="1" spc="-1">
                  <a:solidFill>
                    <a:srgbClr val="FFFFFF"/>
                  </a:solidFill>
                  <a:ea typeface="MS PGothic"/>
                </a:rPr>
                <a:t>Fase 7: Segnalazione di sicurezza</a:t>
              </a:r>
              <a:endParaRPr lang="en-US" spc="-1">
                <a:solidFill>
                  <a:srgbClr val="000000"/>
                </a:solidFill>
              </a:endParaRPr>
            </a:p>
          </p:txBody>
        </p:sp>
      </p:grpSp>
    </p:spTree>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CustomShape 1">
            <a:extLst>
              <a:ext uri="{FF2B5EF4-FFF2-40B4-BE49-F238E27FC236}">
                <a16:creationId xmlns:a16="http://schemas.microsoft.com/office/drawing/2014/main" id="{712306C0-FE00-0F49-B288-2828D14032A4}"/>
              </a:ext>
            </a:extLst>
          </p:cNvPr>
          <p:cNvSpPr/>
          <p:nvPr/>
        </p:nvSpPr>
        <p:spPr>
          <a:xfrm>
            <a:off x="1483519" y="354014"/>
            <a:ext cx="9231312" cy="600075"/>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0" rIns="0" anchor="ctr"/>
          <a:lstStyle/>
          <a:p>
            <a:pPr>
              <a:lnSpc>
                <a:spcPct val="95000"/>
              </a:lnSpc>
              <a:defRPr/>
            </a:pPr>
            <a:r>
              <a:rPr lang="es-ES" sz="2800" b="1" spc="-1" dirty="0" err="1"/>
              <a:t>Sistema </a:t>
            </a:r>
            <a:r>
              <a:rPr lang="es-ES" sz="2800" b="1" spc="-1" dirty="0"/>
              <a:t>di gestione della sicurezza </a:t>
            </a:r>
            <a:r>
              <a:rPr lang="es-ES" sz="2800" b="1" spc="-1" dirty="0" err="1"/>
              <a:t>delle informazioni </a:t>
            </a:r>
            <a:r>
              <a:rPr lang="es-ES" sz="2800" b="1" spc="-1" dirty="0"/>
              <a:t>(ISMS)</a:t>
            </a:r>
            <a:endParaRPr lang="en-US" sz="2800" spc="-1" dirty="0"/>
          </a:p>
        </p:txBody>
      </p:sp>
      <p:sp>
        <p:nvSpPr>
          <p:cNvPr id="121" name="CustomShape 2">
            <a:extLst>
              <a:ext uri="{FF2B5EF4-FFF2-40B4-BE49-F238E27FC236}">
                <a16:creationId xmlns:a16="http://schemas.microsoft.com/office/drawing/2014/main" id="{BB6239D0-DF4C-B247-8ECA-0E12374EE6ED}"/>
              </a:ext>
            </a:extLst>
          </p:cNvPr>
          <p:cNvSpPr/>
          <p:nvPr/>
        </p:nvSpPr>
        <p:spPr>
          <a:xfrm>
            <a:off x="1443831" y="1354139"/>
            <a:ext cx="9107488" cy="4891087"/>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lstStyle/>
          <a:p>
            <a:pPr algn="just">
              <a:spcBef>
                <a:spcPts val="697"/>
              </a:spcBef>
              <a:defRPr/>
            </a:pPr>
            <a:r>
              <a:rPr lang="es-ES" sz="2600" b="1" spc="-1">
                <a:solidFill>
                  <a:srgbClr val="000000"/>
                </a:solidFill>
              </a:rPr>
              <a:t>ISMS: un </a:t>
            </a:r>
            <a:r>
              <a:rPr lang="es-ES" sz="2600" spc="-1" err="1">
                <a:solidFill>
                  <a:srgbClr val="000000"/>
                </a:solidFill>
              </a:rPr>
              <a:t>approccio </a:t>
            </a:r>
            <a:r>
              <a:rPr lang="es-ES" sz="2600" spc="-1" err="1">
                <a:solidFill>
                  <a:srgbClr val="000000"/>
                </a:solidFill>
              </a:rPr>
              <a:t>sistematico </a:t>
            </a:r>
            <a:r>
              <a:rPr lang="es-ES" sz="2600" spc="-1" err="1">
                <a:solidFill>
                  <a:srgbClr val="000000"/>
                </a:solidFill>
              </a:rPr>
              <a:t>per </a:t>
            </a:r>
            <a:r>
              <a:rPr lang="es-ES" sz="2600" spc="-1" err="1">
                <a:solidFill>
                  <a:srgbClr val="000000"/>
                </a:solidFill>
              </a:rPr>
              <a:t>stabilire</a:t>
            </a:r>
            <a:r>
              <a:rPr lang="es-ES" sz="2600" spc="-1">
                <a:solidFill>
                  <a:srgbClr val="000000"/>
                </a:solidFill>
              </a:rPr>
              <a:t>, </a:t>
            </a:r>
            <a:r>
              <a:rPr lang="es-ES" sz="2600" spc="-1" err="1">
                <a:solidFill>
                  <a:srgbClr val="000000"/>
                </a:solidFill>
              </a:rPr>
              <a:t>implementare</a:t>
            </a:r>
            <a:r>
              <a:rPr lang="es-ES" sz="2600" spc="-1">
                <a:solidFill>
                  <a:srgbClr val="000000"/>
                </a:solidFill>
              </a:rPr>
              <a:t>, </a:t>
            </a:r>
            <a:r>
              <a:rPr lang="es-ES" sz="2600" spc="-1" err="1">
                <a:solidFill>
                  <a:srgbClr val="000000"/>
                </a:solidFill>
              </a:rPr>
              <a:t>gestire</a:t>
            </a:r>
            <a:r>
              <a:rPr lang="es-ES" sz="2600" spc="-1">
                <a:solidFill>
                  <a:srgbClr val="000000"/>
                </a:solidFill>
              </a:rPr>
              <a:t>, </a:t>
            </a:r>
            <a:r>
              <a:rPr lang="es-ES" sz="2600" spc="-1" err="1">
                <a:solidFill>
                  <a:srgbClr val="000000"/>
                </a:solidFill>
              </a:rPr>
              <a:t>monitorare</a:t>
            </a:r>
            <a:r>
              <a:rPr lang="es-ES" sz="2600" spc="-1">
                <a:solidFill>
                  <a:srgbClr val="000000"/>
                </a:solidFill>
              </a:rPr>
              <a:t>, </a:t>
            </a:r>
            <a:r>
              <a:rPr lang="es-ES" sz="2600" spc="-1" err="1">
                <a:solidFill>
                  <a:srgbClr val="000000"/>
                </a:solidFill>
              </a:rPr>
              <a:t>rivedere</a:t>
            </a:r>
            <a:r>
              <a:rPr lang="es-ES" sz="2600" spc="-1">
                <a:solidFill>
                  <a:srgbClr val="000000"/>
                </a:solidFill>
              </a:rPr>
              <a:t>, </a:t>
            </a:r>
            <a:r>
              <a:rPr lang="es-ES" sz="2600" spc="-1" err="1">
                <a:solidFill>
                  <a:srgbClr val="000000"/>
                </a:solidFill>
              </a:rPr>
              <a:t>mantenere </a:t>
            </a:r>
            <a:r>
              <a:rPr lang="es-ES" sz="2600" spc="-1">
                <a:solidFill>
                  <a:srgbClr val="000000"/>
                </a:solidFill>
              </a:rPr>
              <a:t>e </a:t>
            </a:r>
            <a:r>
              <a:rPr lang="es-ES" sz="2600" spc="-1" err="1">
                <a:solidFill>
                  <a:srgbClr val="000000"/>
                </a:solidFill>
              </a:rPr>
              <a:t>migliorare la </a:t>
            </a:r>
            <a:r>
              <a:rPr lang="es-ES" sz="2600" spc="-1" err="1">
                <a:solidFill>
                  <a:srgbClr val="000000"/>
                </a:solidFill>
              </a:rPr>
              <a:t>sicurezza </a:t>
            </a:r>
            <a:r>
              <a:rPr lang="es-ES" sz="2600" spc="-1" err="1">
                <a:solidFill>
                  <a:srgbClr val="000000"/>
                </a:solidFill>
              </a:rPr>
              <a:t>delle informazioni </a:t>
            </a:r>
            <a:r>
              <a:rPr lang="es-ES" sz="2600" spc="-1" err="1">
                <a:solidFill>
                  <a:srgbClr val="000000"/>
                </a:solidFill>
              </a:rPr>
              <a:t>di </a:t>
            </a:r>
            <a:r>
              <a:rPr lang="es-ES" sz="2600" spc="-1" err="1">
                <a:solidFill>
                  <a:srgbClr val="000000"/>
                </a:solidFill>
              </a:rPr>
              <a:t>un'</a:t>
            </a:r>
            <a:r>
              <a:rPr lang="es-ES" sz="2600" spc="-1" err="1">
                <a:solidFill>
                  <a:srgbClr val="000000"/>
                </a:solidFill>
              </a:rPr>
              <a:t>organizzazione </a:t>
            </a:r>
            <a:r>
              <a:rPr lang="es-ES" sz="2600" spc="-1">
                <a:solidFill>
                  <a:srgbClr val="000000"/>
                </a:solidFill>
              </a:rPr>
              <a:t>per </a:t>
            </a:r>
            <a:r>
              <a:rPr lang="es-ES" sz="2600" spc="-1" err="1">
                <a:solidFill>
                  <a:srgbClr val="000000"/>
                </a:solidFill>
              </a:rPr>
              <a:t>raggiungere </a:t>
            </a:r>
            <a:r>
              <a:rPr lang="es-ES" sz="2600" spc="-1" err="1">
                <a:solidFill>
                  <a:srgbClr val="000000"/>
                </a:solidFill>
              </a:rPr>
              <a:t>gli obiettivi </a:t>
            </a:r>
            <a:r>
              <a:rPr lang="es-ES" sz="2600" spc="-1" err="1">
                <a:solidFill>
                  <a:srgbClr val="000000"/>
                </a:solidFill>
              </a:rPr>
              <a:t>aziendali</a:t>
            </a:r>
            <a:r>
              <a:rPr lang="es-ES" sz="2600" spc="-1">
                <a:solidFill>
                  <a:srgbClr val="000000"/>
                </a:solidFill>
              </a:rPr>
              <a:t>. </a:t>
            </a:r>
            <a:r>
              <a:rPr lang="es-ES" sz="2600" b="1" spc="-1" err="1">
                <a:solidFill>
                  <a:srgbClr val="000000"/>
                </a:solidFill>
              </a:rPr>
              <a:t>Si basa </a:t>
            </a:r>
            <a:r>
              <a:rPr lang="es-ES" sz="2600" b="1" spc="-1" err="1">
                <a:solidFill>
                  <a:srgbClr val="000000"/>
                </a:solidFill>
              </a:rPr>
              <a:t>su </a:t>
            </a:r>
            <a:r>
              <a:rPr lang="es-ES" sz="2600" b="1" spc="-1">
                <a:solidFill>
                  <a:srgbClr val="000000"/>
                </a:solidFill>
              </a:rPr>
              <a:t>una </a:t>
            </a:r>
            <a:r>
              <a:rPr lang="es-ES" sz="2600" b="1" spc="-1" err="1">
                <a:solidFill>
                  <a:srgbClr val="000000"/>
                </a:solidFill>
              </a:rPr>
              <a:t>valutazione </a:t>
            </a:r>
            <a:r>
              <a:rPr lang="es-ES" sz="2600" b="1" spc="-1" err="1">
                <a:solidFill>
                  <a:srgbClr val="000000"/>
                </a:solidFill>
              </a:rPr>
              <a:t>del rischio </a:t>
            </a:r>
            <a:r>
              <a:rPr lang="es-ES" sz="2600" spc="-1">
                <a:solidFill>
                  <a:srgbClr val="000000"/>
                </a:solidFill>
              </a:rPr>
              <a:t>e sui </a:t>
            </a:r>
            <a:r>
              <a:rPr lang="es-ES" sz="2600" spc="-1" err="1">
                <a:solidFill>
                  <a:srgbClr val="000000"/>
                </a:solidFill>
              </a:rPr>
              <a:t>livelli di </a:t>
            </a:r>
            <a:r>
              <a:rPr lang="es-ES" sz="2600" spc="-1" err="1">
                <a:solidFill>
                  <a:srgbClr val="000000"/>
                </a:solidFill>
              </a:rPr>
              <a:t>accettazione </a:t>
            </a:r>
            <a:r>
              <a:rPr lang="es-ES" sz="2600" spc="-1" err="1">
                <a:solidFill>
                  <a:srgbClr val="000000"/>
                </a:solidFill>
              </a:rPr>
              <a:t>del rischio </a:t>
            </a:r>
            <a:r>
              <a:rPr lang="es-ES" sz="2600" spc="-1" err="1">
                <a:solidFill>
                  <a:srgbClr val="000000"/>
                </a:solidFill>
              </a:rPr>
              <a:t>dell'organizzazione</a:t>
            </a:r>
            <a:r>
              <a:rPr lang="es-ES" sz="2600" spc="-1" err="1">
                <a:solidFill>
                  <a:srgbClr val="000000"/>
                </a:solidFill>
              </a:rPr>
              <a:t>, progettati </a:t>
            </a:r>
            <a:r>
              <a:rPr lang="es-ES" sz="2600" spc="-1">
                <a:solidFill>
                  <a:srgbClr val="000000"/>
                </a:solidFill>
              </a:rPr>
              <a:t>per </a:t>
            </a:r>
            <a:r>
              <a:rPr lang="es-ES" sz="2600" spc="-1" err="1">
                <a:solidFill>
                  <a:srgbClr val="000000"/>
                </a:solidFill>
              </a:rPr>
              <a:t>trattare </a:t>
            </a:r>
            <a:r>
              <a:rPr lang="es-ES" sz="2600" spc="-1">
                <a:solidFill>
                  <a:srgbClr val="000000"/>
                </a:solidFill>
              </a:rPr>
              <a:t>e </a:t>
            </a:r>
            <a:r>
              <a:rPr lang="es-ES" sz="2600" spc="-1" err="1">
                <a:solidFill>
                  <a:srgbClr val="000000"/>
                </a:solidFill>
              </a:rPr>
              <a:t>gestire </a:t>
            </a:r>
            <a:r>
              <a:rPr lang="es-ES" sz="2600" spc="-1" err="1">
                <a:solidFill>
                  <a:srgbClr val="000000"/>
                </a:solidFill>
              </a:rPr>
              <a:t>efficacemente </a:t>
            </a:r>
            <a:r>
              <a:rPr lang="es-ES" sz="2600" spc="-1" err="1">
                <a:solidFill>
                  <a:srgbClr val="000000"/>
                </a:solidFill>
              </a:rPr>
              <a:t>i rischi</a:t>
            </a:r>
            <a:r>
              <a:rPr lang="es-ES" sz="2600" spc="-1">
                <a:solidFill>
                  <a:srgbClr val="000000"/>
                </a:solidFill>
              </a:rPr>
              <a:t>. </a:t>
            </a:r>
            <a:r>
              <a:rPr lang="es-ES" sz="2600" spc="-1" err="1">
                <a:solidFill>
                  <a:srgbClr val="000000"/>
                </a:solidFill>
              </a:rPr>
              <a:t>Analizzare </a:t>
            </a:r>
            <a:r>
              <a:rPr lang="es-ES" sz="2600" spc="-1" err="1">
                <a:solidFill>
                  <a:srgbClr val="000000"/>
                </a:solidFill>
              </a:rPr>
              <a:t>i requisiti </a:t>
            </a:r>
            <a:r>
              <a:rPr lang="es-ES" sz="2600" spc="-1" err="1">
                <a:solidFill>
                  <a:srgbClr val="000000"/>
                </a:solidFill>
              </a:rPr>
              <a:t>per </a:t>
            </a:r>
            <a:r>
              <a:rPr lang="es-ES" sz="2600" spc="-1" err="1">
                <a:solidFill>
                  <a:srgbClr val="000000"/>
                </a:solidFill>
              </a:rPr>
              <a:t>la </a:t>
            </a:r>
            <a:r>
              <a:rPr lang="es-ES" sz="2600" spc="-1" err="1">
                <a:solidFill>
                  <a:srgbClr val="000000"/>
                </a:solidFill>
              </a:rPr>
              <a:t>protezione </a:t>
            </a:r>
            <a:r>
              <a:rPr lang="es-ES" sz="2600" spc="-1">
                <a:solidFill>
                  <a:srgbClr val="000000"/>
                </a:solidFill>
              </a:rPr>
              <a:t>delle </a:t>
            </a:r>
            <a:r>
              <a:rPr lang="es-ES" sz="2600" spc="-1" err="1">
                <a:solidFill>
                  <a:srgbClr val="000000"/>
                </a:solidFill>
              </a:rPr>
              <a:t>risorse </a:t>
            </a:r>
            <a:r>
              <a:rPr lang="es-ES" sz="2600" spc="-1" err="1">
                <a:solidFill>
                  <a:srgbClr val="000000"/>
                </a:solidFill>
              </a:rPr>
              <a:t>informative </a:t>
            </a:r>
            <a:r>
              <a:rPr lang="es-ES" sz="2600" spc="-1">
                <a:solidFill>
                  <a:srgbClr val="000000"/>
                </a:solidFill>
              </a:rPr>
              <a:t>e </a:t>
            </a:r>
            <a:r>
              <a:rPr lang="es-ES" sz="2600" spc="-1" err="1">
                <a:solidFill>
                  <a:srgbClr val="000000"/>
                </a:solidFill>
              </a:rPr>
              <a:t>applicare </a:t>
            </a:r>
            <a:r>
              <a:rPr lang="es-ES" sz="2600" spc="-1" err="1">
                <a:solidFill>
                  <a:srgbClr val="000000"/>
                </a:solidFill>
              </a:rPr>
              <a:t>i </a:t>
            </a:r>
            <a:r>
              <a:rPr lang="es-ES" sz="2600" spc="-1" err="1">
                <a:solidFill>
                  <a:srgbClr val="000000"/>
                </a:solidFill>
              </a:rPr>
              <a:t>controlli </a:t>
            </a:r>
            <a:r>
              <a:rPr lang="es-ES" sz="2600" spc="-1" err="1">
                <a:solidFill>
                  <a:srgbClr val="000000"/>
                </a:solidFill>
              </a:rPr>
              <a:t>appropriati </a:t>
            </a:r>
            <a:r>
              <a:rPr lang="es-ES" sz="2600" spc="-1">
                <a:solidFill>
                  <a:srgbClr val="000000"/>
                </a:solidFill>
              </a:rPr>
              <a:t>(ISO2700X).</a:t>
            </a:r>
            <a:endParaRPr lang="en-GB" sz="2600" spc="-1">
              <a:solidFill>
                <a:srgbClr val="000000"/>
              </a:solidFill>
            </a:endParaRPr>
          </a:p>
          <a:p>
            <a:pPr algn="just">
              <a:spcBef>
                <a:spcPts val="697"/>
              </a:spcBef>
              <a:defRPr/>
            </a:pPr>
            <a:endParaRPr lang="en-US" sz="2600" spc="-1">
              <a:solidFill>
                <a:srgbClr val="000000"/>
              </a:solidFill>
            </a:endParaRPr>
          </a:p>
          <a:p>
            <a:pPr marL="260280" indent="-260280">
              <a:spcBef>
                <a:spcPts val="697"/>
              </a:spcBef>
              <a:defRPr/>
            </a:pPr>
            <a:endParaRPr lang="en-US" sz="2600" spc="-1">
              <a:solidFill>
                <a:srgbClr val="000000"/>
              </a:solidFill>
            </a:endParaRPr>
          </a:p>
        </p:txBody>
      </p:sp>
    </p:spTree>
    <p:extLst>
      <p:ext uri="{BB962C8B-B14F-4D97-AF65-F5344CB8AC3E}">
        <p14:creationId xmlns:p14="http://schemas.microsoft.com/office/powerpoint/2010/main" val="4036928436"/>
      </p:ext>
    </p:extLst>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16="http://schemas.microsoft.com/office/drawing/2014/main" xmlns:p14="http://schemas.microsoft.com/office/powerpoint/2010/main" xmlns:mc="http://schemas.openxmlformats.org/markup-compatibility/2006" xmlns:v="urn:schemas-microsoft-com:vml"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B2730ECA-C2F4-3544-9932-9329AE4DEAB1}"/>
              </a:ext>
            </a:extLst>
          </p:cNvPr>
          <p:cNvSpPr>
            <a:spLocks noGrp="1" noChangeArrowheads="1"/>
          </p:cNvSpPr>
          <p:nvPr>
            <p:ph type="title"/>
          </p:nvPr>
        </p:nvSpPr>
        <p:spPr>
          <a:xfrm>
            <a:off x="1483520" y="354014"/>
            <a:ext cx="9229725" cy="598487"/>
          </a:xfrm>
        </p:spPr>
        <p:txBody>
          <a:bodyPr/>
          <a:lstStyle/>
          <a:p>
            <a:pPr>
              <a:defRPr/>
            </a:pPr>
            <a:r>
              <a:rPr lang="en-GB" altLang="en-US" sz="2800" b="1" spc="-1">
                <a:solidFill>
                  <a:srgbClr val="FFFFFF"/>
                </a:solidFill>
                <a:latin typeface="+mn-lt"/>
                <a:ea typeface="+mn-ea"/>
                <a:cs typeface="+mn-cs"/>
              </a:rPr>
              <a:t>Selezione di contromisure/controlli</a:t>
            </a:r>
            <a:endParaRPr lang="en-GB" altLang="nl-NL" sz="2800" b="1" spc="-1" noProof="1">
              <a:solidFill>
                <a:srgbClr val="FFFFFF"/>
              </a:solidFill>
              <a:latin typeface="+mn-lt"/>
              <a:ea typeface="+mn-ea"/>
              <a:cs typeface="+mn-cs"/>
            </a:endParaRPr>
          </a:p>
        </p:txBody>
      </p:sp>
      <p:sp>
        <p:nvSpPr>
          <p:cNvPr id="69635" name="Rectangle 3">
            <a:extLst>
              <a:ext uri="{FF2B5EF4-FFF2-40B4-BE49-F238E27FC236}">
                <a16:creationId xmlns:a16="http://schemas.microsoft.com/office/drawing/2014/main" id="{90FA125C-5292-2D4D-9C2D-71D7B554389A}"/>
              </a:ext>
            </a:extLst>
          </p:cNvPr>
          <p:cNvSpPr>
            <a:spLocks noGrp="1" noChangeArrowheads="1"/>
          </p:cNvSpPr>
          <p:nvPr>
            <p:ph type="body" idx="4294967295"/>
          </p:nvPr>
        </p:nvSpPr>
        <p:spPr bwMode="gray">
          <a:xfrm>
            <a:off x="1445420" y="1354139"/>
            <a:ext cx="9107487" cy="4891087"/>
          </a:xfrm>
          <a:prstGeom prst="rect">
            <a:avLst/>
          </a:prstGeom>
        </p:spPr>
        <p:txBody>
          <a:bodyPr/>
          <a:lstStyle/>
          <a:p>
            <a:pPr>
              <a:defRPr/>
            </a:pPr>
            <a:r>
              <a:rPr lang="en-US">
                <a:hlinkClick r:id="rId3"/>
              </a:rPr>
              <a:t>ISO 27002 </a:t>
            </a:r>
            <a:r>
              <a:rPr lang="en-US"/>
              <a:t>per l'implementazione e la gestione dei controlli</a:t>
            </a:r>
            <a:endParaRPr lang="en-US">
              <a:hlinkClick r:id="" action="ppaction://noaction"/>
            </a:endParaRPr>
          </a:p>
          <a:p>
            <a:pPr>
              <a:defRPr/>
            </a:pPr>
            <a:r>
              <a:rPr lang="en-US">
                <a:hlinkClick r:id="" action="ppaction://noaction"/>
              </a:rPr>
              <a:t>NIST2020 </a:t>
            </a:r>
            <a:r>
              <a:rPr lang="en-US"/>
              <a:t>Controlli di sicurezza e privacy per i sistemi ICT</a:t>
            </a:r>
          </a:p>
          <a:p>
            <a:pPr>
              <a:defRPr/>
            </a:pPr>
            <a:r>
              <a:rPr lang="en-US">
                <a:hlinkClick r:id="rId4"/>
              </a:rPr>
              <a:t>SANS Top 20 </a:t>
            </a:r>
            <a:r>
              <a:rPr lang="en-US"/>
              <a:t>(20 controlli più importanti) </a:t>
            </a:r>
          </a:p>
          <a:p>
            <a:pPr>
              <a:defRPr/>
            </a:pPr>
            <a:r>
              <a:rPr lang="en-US">
                <a:hlinkClick r:id="rId5"/>
              </a:rPr>
              <a:t>UCI </a:t>
            </a:r>
            <a:endParaRPr lang="en-US"/>
          </a:p>
          <a:p>
            <a:pPr>
              <a:defRPr/>
            </a:pPr>
            <a:r>
              <a:rPr lang="en-US">
                <a:hlinkClick r:id="rId6"/>
              </a:rPr>
              <a:t>CIS Elenco di controllo</a:t>
            </a:r>
            <a:endParaRPr lang="en-US"/>
          </a:p>
          <a:p>
            <a:pPr>
              <a:buClr>
                <a:schemeClr val="accent2"/>
              </a:buClr>
              <a:buFont typeface="Wingdings" charset="0"/>
              <a:buChar char="§"/>
              <a:defRPr/>
            </a:pPr>
            <a:endParaRPr noProof="1">
              <a:effectLst>
                <a:outerShdw blurRad="38100" dist="38100" dir="2700000" algn="tl">
                  <a:srgbClr val="DDDDDD"/>
                </a:outerShdw>
              </a:effectLst>
              <a:ea typeface="ＭＳ Ｐゴシック" charset="0"/>
              <a:cs typeface="ＭＳ Ｐゴシック" charset="0"/>
            </a:endParaRPr>
          </a:p>
        </p:txBody>
      </p:sp>
      <p:graphicFrame>
        <p:nvGraphicFramePr>
          <p:cNvPr id="54275" name="Object 3">
            <a:extLst>
              <a:ext uri="{FF2B5EF4-FFF2-40B4-BE49-F238E27FC236}">
                <a16:creationId xmlns:a16="http://schemas.microsoft.com/office/drawing/2014/main" id="{25747C28-DE25-738D-1C6A-D1C0F9D7F8C1}"/>
              </a:ext>
            </a:extLst>
          </p:cNvPr>
          <p:cNvGraphicFramePr>
            <a:graphicFrameLocks noChangeAspect="1"/>
          </p:cNvGraphicFramePr>
          <p:nvPr>
            <p:extLst>
              <p:ext uri="{D42A27DB-BD31-4B8C-83A1-F6EECF244321}">
                <p14:modId xmlns:p14="http://schemas.microsoft.com/office/powerpoint/2010/main" val="3215890723"/>
              </p:ext>
            </p:extLst>
          </p:nvPr>
        </p:nvGraphicFramePr>
        <p:xfrm>
          <a:off x="1741488" y="4470400"/>
          <a:ext cx="762000" cy="1695450"/>
        </p:xfrm>
        <a:graphic>
          <a:graphicData uri="http://schemas.openxmlformats.org/presentationml/2006/ole">
            <mc:AlternateContent xmlns:mc="http://schemas.openxmlformats.org/markup-compatibility/2006">
              <mc:Choice xmlns:v="urn:schemas-microsoft-com:vml" Requires="v">
                <p:oleObj name="Worksheet" showAsIcon="1" r:id="rId7" imgW="381000" imgH="771525" progId="Excel.Sheet.12">
                  <p:embed/>
                </p:oleObj>
              </mc:Choice>
              <mc:Fallback>
                <p:oleObj name="Worksheet" showAsIcon="1" r:id="rId7" imgW="381000" imgH="771525" progId="Excel.Sheet.12">
                  <p:embed/>
                  <p:pic>
                    <p:nvPicPr>
                      <p:cNvPr id="54275" name="Object 3">
                        <a:extLst>
                          <a:ext uri="{FF2B5EF4-FFF2-40B4-BE49-F238E27FC236}">
                            <a16:creationId xmlns:a16="http://schemas.microsoft.com/office/drawing/2014/main" id="{25747C28-DE25-738D-1C6A-D1C0F9D7F8C1}"/>
                          </a:ext>
                        </a:extLst>
                      </p:cNvPr>
                      <p:cNvPicPr>
                        <a:picLocks noChangeAspect="1" noChangeArrowheads="1"/>
                      </p:cNvPicPr>
                      <p:nvPr/>
                    </p:nvPicPr>
                    <p:blipFill>
                      <a:blip r:embed="rId8"/>
                      <a:srcRect/>
                      <a:stretch>
                        <a:fillRect/>
                      </a:stretch>
                    </p:blipFill>
                    <p:spPr bwMode="auto">
                      <a:xfrm>
                        <a:off x="1741488" y="4470400"/>
                        <a:ext cx="76200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56414121"/>
      </p:ext>
    </p:extLst>
  </p:cSld>
  <p:clrMapOvr>
    <a:masterClrMapping/>
  </p:clrMapOvr>
  <p:transition spd="slow"/>
</p:sld>
</file>

<file path=ppt/slides/slide23.xml><?xml version="1.0" encoding="utf-8"?>
<p:sld xmlns:a16="http://schemas.microsoft.com/office/drawing/2014/main"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CustomShape 1">
            <a:extLst>
              <a:ext uri="{FF2B5EF4-FFF2-40B4-BE49-F238E27FC236}">
                <a16:creationId xmlns:a16="http://schemas.microsoft.com/office/drawing/2014/main" id="{45844145-C2BE-D749-9C62-E3CB3D2D80F7}"/>
              </a:ext>
            </a:extLst>
          </p:cNvPr>
          <p:cNvSpPr/>
          <p:nvPr/>
        </p:nvSpPr>
        <p:spPr>
          <a:xfrm>
            <a:off x="1483519" y="354014"/>
            <a:ext cx="9231312" cy="600075"/>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0" rIns="0" anchor="ctr"/>
          <a:lstStyle/>
          <a:p>
            <a:pPr>
              <a:lnSpc>
                <a:spcPct val="95000"/>
              </a:lnSpc>
              <a:defRPr/>
            </a:pPr>
            <a:r>
              <a:rPr lang="es-ES" sz="2800" b="1" spc="-1" dirty="0"/>
              <a:t>Politica di </a:t>
            </a:r>
            <a:r>
              <a:rPr lang="es-ES" sz="2800" b="1" spc="-1" dirty="0"/>
              <a:t>sicurezza </a:t>
            </a:r>
            <a:endParaRPr lang="en-US" sz="2800" spc="-1" dirty="0"/>
          </a:p>
        </p:txBody>
      </p:sp>
      <p:sp>
        <p:nvSpPr>
          <p:cNvPr id="248" name="CustomShape 2">
            <a:extLst>
              <a:ext uri="{FF2B5EF4-FFF2-40B4-BE49-F238E27FC236}">
                <a16:creationId xmlns:a16="http://schemas.microsoft.com/office/drawing/2014/main" id="{D23AEA28-3872-374B-971E-AAC340A63866}"/>
              </a:ext>
            </a:extLst>
          </p:cNvPr>
          <p:cNvSpPr/>
          <p:nvPr/>
        </p:nvSpPr>
        <p:spPr>
          <a:xfrm>
            <a:off x="1443831" y="1354139"/>
            <a:ext cx="9107488" cy="4891087"/>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lstStyle/>
          <a:p>
            <a:pPr algn="just">
              <a:spcBef>
                <a:spcPts val="697"/>
              </a:spcBef>
              <a:defRPr/>
            </a:pPr>
            <a:r>
              <a:rPr lang="es-ES" sz="2600" spc="-1">
                <a:solidFill>
                  <a:srgbClr val="000000"/>
                </a:solidFill>
              </a:rPr>
              <a:t>Regole, </a:t>
            </a:r>
            <a:r>
              <a:rPr lang="es-ES" sz="2600" spc="-1" err="1">
                <a:solidFill>
                  <a:srgbClr val="000000"/>
                </a:solidFill>
              </a:rPr>
              <a:t>direttive </a:t>
            </a:r>
            <a:r>
              <a:rPr lang="es-ES" sz="2600" spc="-1">
                <a:solidFill>
                  <a:srgbClr val="000000"/>
                </a:solidFill>
              </a:rPr>
              <a:t>e </a:t>
            </a:r>
            <a:r>
              <a:rPr lang="es-ES" sz="2600" spc="-1" err="1">
                <a:solidFill>
                  <a:srgbClr val="000000"/>
                </a:solidFill>
              </a:rPr>
              <a:t>pratiche </a:t>
            </a:r>
            <a:r>
              <a:rPr lang="es-ES" sz="2600" spc="-1" err="1">
                <a:solidFill>
                  <a:srgbClr val="000000"/>
                </a:solidFill>
              </a:rPr>
              <a:t>che </a:t>
            </a:r>
            <a:r>
              <a:rPr lang="es-ES" sz="2600" spc="-1" err="1">
                <a:solidFill>
                  <a:srgbClr val="000000"/>
                </a:solidFill>
              </a:rPr>
              <a:t>regolano </a:t>
            </a:r>
            <a:r>
              <a:rPr lang="es-ES" sz="2600" spc="-1" err="1">
                <a:solidFill>
                  <a:srgbClr val="000000"/>
                </a:solidFill>
              </a:rPr>
              <a:t>le modalità di </a:t>
            </a:r>
            <a:r>
              <a:rPr lang="es-ES" sz="2600" spc="-1" err="1">
                <a:solidFill>
                  <a:srgbClr val="000000"/>
                </a:solidFill>
              </a:rPr>
              <a:t>gestione</a:t>
            </a:r>
            <a:r>
              <a:rPr lang="es-ES" sz="2600" spc="-1">
                <a:solidFill>
                  <a:srgbClr val="000000"/>
                </a:solidFill>
              </a:rPr>
              <a:t>, </a:t>
            </a:r>
            <a:r>
              <a:rPr lang="es-ES" sz="2600" spc="-1" err="1">
                <a:solidFill>
                  <a:srgbClr val="000000"/>
                </a:solidFill>
              </a:rPr>
              <a:t>protezione </a:t>
            </a:r>
            <a:r>
              <a:rPr lang="es-ES" sz="2600" spc="-1">
                <a:solidFill>
                  <a:srgbClr val="000000"/>
                </a:solidFill>
              </a:rPr>
              <a:t>e </a:t>
            </a:r>
            <a:r>
              <a:rPr lang="es-ES" sz="2600" spc="-1" err="1">
                <a:solidFill>
                  <a:srgbClr val="000000"/>
                </a:solidFill>
              </a:rPr>
              <a:t>distribuzione </a:t>
            </a:r>
            <a:r>
              <a:rPr lang="es-ES" sz="2600" spc="-1" err="1">
                <a:solidFill>
                  <a:srgbClr val="000000"/>
                </a:solidFill>
              </a:rPr>
              <a:t>degli asset </a:t>
            </a:r>
            <a:r>
              <a:rPr lang="es-ES" sz="2600" spc="-1" err="1">
                <a:solidFill>
                  <a:srgbClr val="000000"/>
                </a:solidFill>
              </a:rPr>
              <a:t>all'interno di </a:t>
            </a:r>
            <a:r>
              <a:rPr lang="es-ES" sz="2600" spc="-1" err="1">
                <a:solidFill>
                  <a:srgbClr val="000000"/>
                </a:solidFill>
              </a:rPr>
              <a:t>un'</a:t>
            </a:r>
            <a:r>
              <a:rPr lang="es-ES" sz="2600" spc="-1" err="1">
                <a:solidFill>
                  <a:srgbClr val="000000"/>
                </a:solidFill>
              </a:rPr>
              <a:t>organizzazione </a:t>
            </a:r>
            <a:r>
              <a:rPr lang="es-ES" sz="2600" spc="-1">
                <a:solidFill>
                  <a:srgbClr val="000000"/>
                </a:solidFill>
              </a:rPr>
              <a:t>e dei </a:t>
            </a:r>
            <a:r>
              <a:rPr lang="es-ES" sz="2600" spc="-1" err="1">
                <a:solidFill>
                  <a:srgbClr val="000000"/>
                </a:solidFill>
              </a:rPr>
              <a:t>suoi </a:t>
            </a:r>
            <a:r>
              <a:rPr lang="es-ES" sz="2600" spc="-1" err="1">
                <a:solidFill>
                  <a:srgbClr val="000000"/>
                </a:solidFill>
              </a:rPr>
              <a:t>sistemi </a:t>
            </a:r>
            <a:r>
              <a:rPr lang="es-ES" sz="2600" spc="-1">
                <a:solidFill>
                  <a:srgbClr val="000000"/>
                </a:solidFill>
              </a:rPr>
              <a:t>ICT</a:t>
            </a:r>
            <a:r>
              <a:rPr lang="es-ES" sz="2600" spc="-1">
                <a:solidFill>
                  <a:srgbClr val="000000"/>
                </a:solidFill>
              </a:rPr>
              <a:t>. [ISO/IEC PDTR 13335-1 (11/2001)].</a:t>
            </a:r>
            <a:endParaRPr lang="en-US" sz="2600" spc="-1">
              <a:solidFill>
                <a:srgbClr val="000000"/>
              </a:solidFill>
            </a:endParaRPr>
          </a:p>
          <a:p>
            <a:pPr marL="260280" indent="-260280">
              <a:spcBef>
                <a:spcPts val="697"/>
              </a:spcBef>
              <a:defRPr/>
            </a:pPr>
            <a:endParaRPr lang="en-US" sz="2600" spc="-1">
              <a:solidFill>
                <a:srgbClr val="000000"/>
              </a:solidFill>
            </a:endParaRPr>
          </a:p>
        </p:txBody>
      </p:sp>
      <p:pic>
        <p:nvPicPr>
          <p:cNvPr id="58372" name="Picture 248">
            <a:extLst>
              <a:ext uri="{FF2B5EF4-FFF2-40B4-BE49-F238E27FC236}">
                <a16:creationId xmlns:a16="http://schemas.microsoft.com/office/drawing/2014/main" id="{CAE9D976-EE3A-B3A2-00B2-5A4A924197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4019" y="2663826"/>
            <a:ext cx="5181600" cy="39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16="http://schemas.microsoft.com/office/drawing/2014/main" xmlns:dgm="http://schemas.openxmlformats.org/drawingml/2006/diagram"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D1761DDC-D2DA-9AFE-0DB8-6423F4998DB3}"/>
              </a:ext>
            </a:extLst>
          </p:cNvPr>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356482"/>
      </p:ext>
    </p:extLst>
  </p:cSld>
  <p:clrMapOvr>
    <a:masterClrMapping/>
  </p:clrMapOvr>
</p:sld>
</file>

<file path=ppt/slides/slide2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ED31F45-DBDC-8141-E356-96E15F382F39}"/>
              </a:ext>
            </a:extLst>
          </p:cNvPr>
          <p:cNvSpPr txBox="1"/>
          <p:nvPr/>
        </p:nvSpPr>
        <p:spPr>
          <a:xfrm>
            <a:off x="6411951" y="-2572643"/>
            <a:ext cx="2737624" cy="3693319"/>
          </a:xfrm>
          <a:prstGeom prst="rect">
            <a:avLst/>
          </a:prstGeom>
          <a:noFill/>
        </p:spPr>
        <p:txBody>
          <a:bodyPr wrap="square">
            <a:spAutoFit/>
          </a:bodyPr>
          <a:lstStyle/>
          <a:p>
            <a:endParaRPr lang="en-GR" dirty="0"/>
          </a:p>
          <a:p>
            <a:endParaRPr lang="en-GR" dirty="0"/>
          </a:p>
          <a:p>
            <a:endParaRPr lang="en-GR" dirty="0"/>
          </a:p>
          <a:p>
            <a:endParaRPr lang="en-GR" dirty="0"/>
          </a:p>
          <a:p>
            <a:endParaRPr lang="en-GR" dirty="0"/>
          </a:p>
          <a:p>
            <a:r>
              <a:rPr lang="en-GR" dirty="0"/>
              <a:t>8.1 Applicazione:</a:t>
            </a:r>
          </a:p>
          <a:p>
            <a:endParaRPr lang="en-GR" dirty="0"/>
          </a:p>
          <a:p>
            <a:r>
              <a:rPr lang="en-GR" dirty="0"/>
              <a:t>8.2 Sensibilizzazione e formazione:</a:t>
            </a:r>
          </a:p>
          <a:p>
            <a:endParaRPr lang="en-GR" dirty="0"/>
          </a:p>
          <a:p>
            <a:endParaRPr lang="en-GR" dirty="0"/>
          </a:p>
          <a:p>
            <a:endParaRPr lang="en-GR" dirty="0"/>
          </a:p>
          <a:p>
            <a:endParaRPr lang="en-GR" dirty="0"/>
          </a:p>
        </p:txBody>
      </p:sp>
      <p:graphicFrame>
        <p:nvGraphicFramePr>
          <p:cNvPr id="6" name="Table 5">
            <a:extLst>
              <a:ext uri="{FF2B5EF4-FFF2-40B4-BE49-F238E27FC236}">
                <a16:creationId xmlns:a16="http://schemas.microsoft.com/office/drawing/2014/main" id="{2E150685-BB9C-8278-07B4-829E9FE17B28}"/>
              </a:ext>
            </a:extLst>
          </p:cNvPr>
          <p:cNvGraphicFramePr>
            <a:graphicFrameLocks noGrp="1"/>
          </p:cNvGraphicFramePr>
          <p:nvPr/>
        </p:nvGraphicFramePr>
        <p:xfrm>
          <a:off x="1325757" y="308948"/>
          <a:ext cx="9981579" cy="6210271"/>
        </p:xfrm>
        <a:graphic>
          <a:graphicData uri="http://schemas.openxmlformats.org/drawingml/2006/table">
            <a:tbl>
              <a:tblPr firstRow="1" bandRow="1">
                <a:tableStyleId>{5C22544A-7EE6-4342-B048-85BDC9FD1C3A}</a:tableStyleId>
              </a:tblPr>
              <a:tblGrid>
                <a:gridCol w="3327193">
                  <a:extLst>
                    <a:ext uri="{9D8B030D-6E8A-4147-A177-3AD203B41FA5}">
                      <a16:colId xmlns:a16="http://schemas.microsoft.com/office/drawing/2014/main" val="1254547042"/>
                    </a:ext>
                  </a:extLst>
                </a:gridCol>
                <a:gridCol w="3327193">
                  <a:extLst>
                    <a:ext uri="{9D8B030D-6E8A-4147-A177-3AD203B41FA5}">
                      <a16:colId xmlns:a16="http://schemas.microsoft.com/office/drawing/2014/main" val="4283442282"/>
                    </a:ext>
                  </a:extLst>
                </a:gridCol>
                <a:gridCol w="3327193">
                  <a:extLst>
                    <a:ext uri="{9D8B030D-6E8A-4147-A177-3AD203B41FA5}">
                      <a16:colId xmlns:a16="http://schemas.microsoft.com/office/drawing/2014/main" val="609282993"/>
                    </a:ext>
                  </a:extLst>
                </a:gridCol>
              </a:tblGrid>
              <a:tr h="379128">
                <a:tc>
                  <a:txBody>
                    <a:bodyPr/>
                    <a:lstStyle/>
                    <a:p>
                      <a:r>
                        <a:rPr lang="en-GR" dirty="0"/>
                        <a:t>Modello di esempio di politica di sicurezza </a:t>
                      </a:r>
                    </a:p>
                  </a:txBody>
                  <a:tcPr/>
                </a:tc>
                <a:tc>
                  <a:txBody>
                    <a:bodyPr/>
                    <a:lstStyle/>
                    <a:p>
                      <a:endParaRPr lang="en-GR" dirty="0"/>
                    </a:p>
                  </a:txBody>
                  <a:tcPr/>
                </a:tc>
                <a:tc>
                  <a:txBody>
                    <a:bodyPr/>
                    <a:lstStyle/>
                    <a:p>
                      <a:endParaRPr lang="en-GR" dirty="0"/>
                    </a:p>
                  </a:txBody>
                  <a:tcPr/>
                </a:tc>
                <a:extLst>
                  <a:ext uri="{0D108BD9-81ED-4DB2-BD59-A6C34878D82A}">
                    <a16:rowId xmlns:a16="http://schemas.microsoft.com/office/drawing/2014/main" val="3390031511"/>
                  </a:ext>
                </a:extLst>
              </a:tr>
              <a:tr h="1776190">
                <a:tc>
                  <a:txBody>
                    <a:bodyPr/>
                    <a:lstStyle/>
                    <a:p>
                      <a:r>
                        <a:rPr lang="en-GR" dirty="0"/>
                        <a:t>1.Introduzione</a:t>
                      </a:r>
                    </a:p>
                    <a:p>
                      <a:endParaRPr lang="en-GR" dirty="0"/>
                    </a:p>
                    <a:p>
                      <a:r>
                        <a:rPr lang="en-GR" dirty="0"/>
                        <a:t>1.1 Scopo</a:t>
                      </a:r>
                    </a:p>
                    <a:p>
                      <a:r>
                        <a:rPr lang="en-GR" dirty="0"/>
                        <a:t>1.2 Ambito di applicazione</a:t>
                      </a:r>
                    </a:p>
                  </a:txBody>
                  <a:tcPr/>
                </a:tc>
                <a:tc>
                  <a:txBody>
                    <a:bodyPr/>
                    <a:lstStyle/>
                    <a:p>
                      <a:r>
                        <a:rPr lang="en-GR" dirty="0"/>
                        <a:t>4. Controllo degli accessi e protezione dei dati</a:t>
                      </a:r>
                    </a:p>
                    <a:p>
                      <a:endParaRPr lang="en-GR" dirty="0"/>
                    </a:p>
                    <a:p>
                      <a:r>
                        <a:rPr lang="en-GR" dirty="0"/>
                        <a:t>4.1 Controllo degli accessi</a:t>
                      </a:r>
                    </a:p>
                    <a:p>
                      <a:r>
                        <a:rPr lang="en-GR" dirty="0"/>
                        <a:t>4.2 Protezione dei dati</a:t>
                      </a:r>
                    </a:p>
                    <a:p>
                      <a:endParaRPr lang="en-GR" dirty="0"/>
                    </a:p>
                  </a:txBody>
                  <a:tcPr/>
                </a:tc>
                <a:tc>
                  <a:txBody>
                    <a:bodyPr/>
                    <a:lstStyle/>
                    <a:p>
                      <a:r>
                        <a:rPr lang="en-GB" dirty="0"/>
                        <a:t>7. Conformità e revisione</a:t>
                      </a:r>
                    </a:p>
                    <a:p>
                      <a:endParaRPr lang="en-GB" dirty="0"/>
                    </a:p>
                    <a:p>
                      <a:r>
                        <a:rPr lang="en-GB" dirty="0"/>
                        <a:t>7.1 Conformità</a:t>
                      </a:r>
                    </a:p>
                    <a:p>
                      <a:r>
                        <a:rPr lang="en-GB" dirty="0"/>
                        <a:t>7.2 Audit e revisione</a:t>
                      </a:r>
                    </a:p>
                  </a:txBody>
                  <a:tcPr/>
                </a:tc>
                <a:extLst>
                  <a:ext uri="{0D108BD9-81ED-4DB2-BD59-A6C34878D82A}">
                    <a16:rowId xmlns:a16="http://schemas.microsoft.com/office/drawing/2014/main" val="24263465"/>
                  </a:ext>
                </a:extLst>
              </a:tr>
              <a:tr h="1501094">
                <a:tc>
                  <a:txBody>
                    <a:bodyPr/>
                    <a:lstStyle/>
                    <a:p>
                      <a:r>
                        <a:rPr lang="en-GR" dirty="0"/>
                        <a:t>2. Governance e responsabilità</a:t>
                      </a:r>
                    </a:p>
                    <a:p>
                      <a:endParaRPr lang="en-GR" dirty="0"/>
                    </a:p>
                    <a:p>
                      <a:r>
                        <a:rPr lang="en-GR" dirty="0"/>
                        <a:t>2.1 La governance della cybersecurity</a:t>
                      </a:r>
                    </a:p>
                    <a:p>
                      <a:r>
                        <a:rPr lang="en-GR" dirty="0"/>
                        <a:t>2.2 Responsabilità dei dipendenti</a:t>
                      </a:r>
                    </a:p>
                    <a:p>
                      <a:endParaRPr lang="en-GR" dirty="0"/>
                    </a:p>
                  </a:txBody>
                  <a:tcPr/>
                </a:tc>
                <a:tc>
                  <a:txBody>
                    <a:bodyPr/>
                    <a:lstStyle/>
                    <a:p>
                      <a:r>
                        <a:rPr lang="en-GR" dirty="0"/>
                        <a:t>5. Sicurezza della rete e del sistema</a:t>
                      </a:r>
                    </a:p>
                    <a:p>
                      <a:endParaRPr lang="en-GR" dirty="0"/>
                    </a:p>
                    <a:p>
                      <a:r>
                        <a:rPr lang="en-GR" dirty="0"/>
                        <a:t>5.1 Sicurezza della rete</a:t>
                      </a:r>
                    </a:p>
                    <a:p>
                      <a:r>
                        <a:rPr lang="en-GR" dirty="0"/>
                        <a:t>5.2 Sicurezza del sistema</a:t>
                      </a:r>
                    </a:p>
                  </a:txBody>
                  <a:tcPr/>
                </a:tc>
                <a:tc>
                  <a:txBody>
                    <a:bodyPr/>
                    <a:lstStyle/>
                    <a:p>
                      <a:r>
                        <a:rPr lang="en-GB" dirty="0"/>
                        <a:t>8. Applicazione e conseguenze</a:t>
                      </a:r>
                    </a:p>
                    <a:p>
                      <a:endParaRPr lang="en-GB" dirty="0"/>
                    </a:p>
                    <a:p>
                      <a:r>
                        <a:rPr lang="en-GB" dirty="0"/>
                        <a:t>8.1 Esecuzione</a:t>
                      </a:r>
                    </a:p>
                    <a:p>
                      <a:r>
                        <a:rPr lang="en-GB" dirty="0"/>
                        <a:t>8.2 Sensibilizzazione e formazione:</a:t>
                      </a:r>
                    </a:p>
                    <a:p>
                      <a:endParaRPr lang="en-GB" dirty="0"/>
                    </a:p>
                    <a:p>
                      <a:endParaRPr lang="en-GR" dirty="0"/>
                    </a:p>
                  </a:txBody>
                  <a:tcPr/>
                </a:tc>
                <a:extLst>
                  <a:ext uri="{0D108BD9-81ED-4DB2-BD59-A6C34878D82A}">
                    <a16:rowId xmlns:a16="http://schemas.microsoft.com/office/drawing/2014/main" val="2444530862"/>
                  </a:ext>
                </a:extLst>
              </a:tr>
              <a:tr h="2056641">
                <a:tc>
                  <a:txBody>
                    <a:bodyPr/>
                    <a:lstStyle/>
                    <a:p>
                      <a:r>
                        <a:rPr lang="en-GR" dirty="0"/>
                        <a:t>3. Valutazione e gestione del rischio</a:t>
                      </a:r>
                    </a:p>
                    <a:p>
                      <a:endParaRPr lang="en-GR" dirty="0"/>
                    </a:p>
                    <a:p>
                      <a:r>
                        <a:rPr lang="en-GR" dirty="0"/>
                        <a:t>3.1 Valutazione del rischio:</a:t>
                      </a:r>
                    </a:p>
                    <a:p>
                      <a:r>
                        <a:rPr lang="en-GR" dirty="0"/>
                        <a:t>3.2 Mitigazione del rischio</a:t>
                      </a:r>
                    </a:p>
                  </a:txBody>
                  <a:tcPr/>
                </a:tc>
                <a:tc>
                  <a:txBody>
                    <a:bodyPr/>
                    <a:lstStyle/>
                    <a:p>
                      <a:r>
                        <a:rPr lang="en-GR" dirty="0"/>
                        <a:t>6. Risposta e segnalazione degli incidenti</a:t>
                      </a:r>
                    </a:p>
                    <a:p>
                      <a:endParaRPr lang="en-GR" dirty="0"/>
                    </a:p>
                    <a:p>
                      <a:r>
                        <a:rPr lang="en-GR" dirty="0"/>
                        <a:t>6.1 Risposta agli incidenti:</a:t>
                      </a:r>
                    </a:p>
                    <a:p>
                      <a:r>
                        <a:rPr lang="en-GR" dirty="0"/>
                        <a:t>6.2 Relazioni:</a:t>
                      </a:r>
                    </a:p>
                    <a:p>
                      <a:endParaRPr lang="en-GR" dirty="0"/>
                    </a:p>
                  </a:txBody>
                  <a:tcPr/>
                </a:tc>
                <a:tc>
                  <a:txBody>
                    <a:bodyPr/>
                    <a:lstStyle/>
                    <a:p>
                      <a:endParaRPr lang="en-GR" dirty="0"/>
                    </a:p>
                  </a:txBody>
                  <a:tcPr/>
                </a:tc>
                <a:extLst>
                  <a:ext uri="{0D108BD9-81ED-4DB2-BD59-A6C34878D82A}">
                    <a16:rowId xmlns:a16="http://schemas.microsoft.com/office/drawing/2014/main" val="3901866330"/>
                  </a:ext>
                </a:extLst>
              </a:tr>
            </a:tbl>
          </a:graphicData>
        </a:graphic>
      </p:graphicFrame>
    </p:spTree>
    <p:extLst>
      <p:ext uri="{BB962C8B-B14F-4D97-AF65-F5344CB8AC3E}">
        <p14:creationId xmlns:p14="http://schemas.microsoft.com/office/powerpoint/2010/main" val="1750680190"/>
      </p:ext>
    </p:extLst>
  </p:cSld>
  <p:clrMapOvr>
    <a:masterClrMapping/>
  </p:clrMapOvr>
</p:sld>
</file>

<file path=ppt/slides/slide2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C42D9E7-3EDB-D299-457F-2BC58F685FAD}"/>
              </a:ext>
            </a:extLst>
          </p:cNvPr>
          <p:cNvGraphicFramePr>
            <a:graphicFrameLocks noGrp="1"/>
          </p:cNvGraphicFramePr>
          <p:nvPr/>
        </p:nvGraphicFramePr>
        <p:xfrm>
          <a:off x="211872" y="308948"/>
          <a:ext cx="11980126" cy="7237128"/>
        </p:xfrm>
        <a:graphic>
          <a:graphicData uri="http://schemas.openxmlformats.org/drawingml/2006/table">
            <a:tbl>
              <a:tblPr firstRow="1" bandRow="1">
                <a:tableStyleId>{5C22544A-7EE6-4342-B048-85BDC9FD1C3A}</a:tableStyleId>
              </a:tblPr>
              <a:tblGrid>
                <a:gridCol w="3597894">
                  <a:extLst>
                    <a:ext uri="{9D8B030D-6E8A-4147-A177-3AD203B41FA5}">
                      <a16:colId xmlns:a16="http://schemas.microsoft.com/office/drawing/2014/main" val="1254547042"/>
                    </a:ext>
                  </a:extLst>
                </a:gridCol>
                <a:gridCol w="4191116">
                  <a:extLst>
                    <a:ext uri="{9D8B030D-6E8A-4147-A177-3AD203B41FA5}">
                      <a16:colId xmlns:a16="http://schemas.microsoft.com/office/drawing/2014/main" val="4283442282"/>
                    </a:ext>
                  </a:extLst>
                </a:gridCol>
                <a:gridCol w="4191116">
                  <a:extLst>
                    <a:ext uri="{9D8B030D-6E8A-4147-A177-3AD203B41FA5}">
                      <a16:colId xmlns:a16="http://schemas.microsoft.com/office/drawing/2014/main" val="609282993"/>
                    </a:ext>
                  </a:extLst>
                </a:gridCol>
              </a:tblGrid>
              <a:tr h="379128">
                <a:tc>
                  <a:txBody>
                    <a:bodyPr/>
                    <a:lstStyle/>
                    <a:p>
                      <a:r>
                        <a:rPr lang="en-GR" dirty="0"/>
                        <a:t>Modello di esempio di BCP </a:t>
                      </a:r>
                    </a:p>
                  </a:txBody>
                  <a:tcPr/>
                </a:tc>
                <a:tc>
                  <a:txBody>
                    <a:bodyPr/>
                    <a:lstStyle/>
                    <a:p>
                      <a:endParaRPr lang="en-GR" dirty="0"/>
                    </a:p>
                  </a:txBody>
                  <a:tcPr/>
                </a:tc>
                <a:tc>
                  <a:txBody>
                    <a:bodyPr/>
                    <a:lstStyle/>
                    <a:p>
                      <a:endParaRPr lang="en-GR" dirty="0"/>
                    </a:p>
                  </a:txBody>
                  <a:tcPr/>
                </a:tc>
                <a:extLst>
                  <a:ext uri="{0D108BD9-81ED-4DB2-BD59-A6C34878D82A}">
                    <a16:rowId xmlns:a16="http://schemas.microsoft.com/office/drawing/2014/main" val="3390031511"/>
                  </a:ext>
                </a:extLst>
              </a:tr>
              <a:tr h="1776190">
                <a:tc>
                  <a:txBody>
                    <a:bodyPr/>
                    <a:lstStyle/>
                    <a:p>
                      <a:pPr marL="342900" indent="-342900">
                        <a:buAutoNum type="arabicPeriod"/>
                      </a:pPr>
                      <a:r>
                        <a:rPr lang="en-GB" sz="1800" b="1" i="0" kern="1200" dirty="0">
                          <a:solidFill>
                            <a:schemeClr val="dk1"/>
                          </a:solidFill>
                          <a:effectLst/>
                          <a:latin typeface="+mn-lt"/>
                          <a:ea typeface="+mn-ea"/>
                          <a:cs typeface="+mn-cs"/>
                        </a:rPr>
                        <a:t>Analisi dell'impatto aziendale</a:t>
                      </a:r>
                    </a:p>
                    <a:p>
                      <a:pPr marL="0" indent="0">
                        <a:buFontTx/>
                        <a:buNone/>
                      </a:pPr>
                      <a:r>
                        <a:rPr lang="en-GB" sz="1800" b="0" i="0" kern="1200" dirty="0">
                          <a:solidFill>
                            <a:schemeClr val="dk1"/>
                          </a:solidFill>
                          <a:effectLst/>
                          <a:latin typeface="+mn-lt"/>
                          <a:ea typeface="+mn-ea"/>
                          <a:cs typeface="+mn-cs"/>
                        </a:rPr>
                        <a:t>Sulla base del RA, </a:t>
                      </a:r>
                      <a:r>
                        <a:rPr lang="en-GB" dirty="0"/>
                        <a:t>valutare l'impatto di questi rischi sui vari aspetti dell'attività (personale, navi, carico, comunicazione, ecc.).</a:t>
                      </a:r>
                      <a:endParaRPr lang="en-GR" dirty="0"/>
                    </a:p>
                  </a:txBody>
                  <a:tcPr/>
                </a:tc>
                <a:tc>
                  <a:txBody>
                    <a:bodyPr/>
                    <a:lstStyle/>
                    <a:p>
                      <a:r>
                        <a:rPr lang="en-GB" sz="1800" b="1" i="0" kern="1200" dirty="0">
                          <a:solidFill>
                            <a:schemeClr val="dk1"/>
                          </a:solidFill>
                          <a:effectLst/>
                          <a:latin typeface="+mn-lt"/>
                          <a:ea typeface="+mn-ea"/>
                          <a:cs typeface="+mn-cs"/>
                        </a:rPr>
                        <a:t>4. Contingenze della catena di approvvigionamento</a:t>
                      </a:r>
                      <a:endParaRPr lang="en-GB" sz="1800" b="0" i="0" kern="1200" dirty="0">
                        <a:solidFill>
                          <a:schemeClr val="dk1"/>
                        </a:solidFill>
                        <a:effectLst/>
                        <a:latin typeface="+mn-lt"/>
                        <a:ea typeface="+mn-ea"/>
                        <a:cs typeface="+mn-cs"/>
                      </a:endParaRPr>
                    </a:p>
                    <a:p>
                      <a:r>
                        <a:rPr lang="en-GB" sz="1800" b="0" i="0" kern="1200" dirty="0">
                          <a:solidFill>
                            <a:schemeClr val="dk1"/>
                          </a:solidFill>
                          <a:effectLst/>
                          <a:latin typeface="+mn-lt"/>
                          <a:ea typeface="+mn-ea"/>
                          <a:cs typeface="+mn-cs"/>
                        </a:rPr>
                        <a:t>Identificare porti o percorsi alternativi nel caso in cui le opzioni primarie non siano disponibili.</a:t>
                      </a:r>
                    </a:p>
                    <a:p>
                      <a:r>
                        <a:rPr lang="en-GB" sz="1800" b="0" i="0" kern="1200" dirty="0">
                          <a:solidFill>
                            <a:schemeClr val="dk1"/>
                          </a:solidFill>
                          <a:effectLst/>
                          <a:latin typeface="+mn-lt"/>
                          <a:ea typeface="+mn-ea"/>
                          <a:cs typeface="+mn-cs"/>
                        </a:rPr>
                        <a:t>Mantenere la comunicazione con fornitori, venditori e partner per accordi alternativi.</a:t>
                      </a:r>
                    </a:p>
                    <a:p>
                      <a:endParaRPr lang="en-GR" dirty="0"/>
                    </a:p>
                  </a:txBody>
                  <a:tcPr/>
                </a:tc>
                <a:tc>
                  <a:txBody>
                    <a:bodyPr/>
                    <a:lstStyle/>
                    <a:p>
                      <a:r>
                        <a:rPr lang="en-GB" b="1" dirty="0"/>
                        <a:t>7. Continuità finanziaria e operativa</a:t>
                      </a:r>
                      <a:endParaRPr lang="en-GB" dirty="0"/>
                    </a:p>
                    <a:p>
                      <a:r>
                        <a:rPr lang="en-GB" dirty="0"/>
                        <a:t>Stabilire riserve finanziarie o coperture assicurative per mitigare le perdite finanziarie durante le interruzioni.</a:t>
                      </a:r>
                    </a:p>
                    <a:p>
                      <a:r>
                        <a:rPr lang="en-GB" dirty="0"/>
                        <a:t>Sviluppare piani per mantenere le operazioni di base anche durante le crisi, per garantire la continuità dei servizi.</a:t>
                      </a:r>
                    </a:p>
                  </a:txBody>
                  <a:tcPr/>
                </a:tc>
                <a:extLst>
                  <a:ext uri="{0D108BD9-81ED-4DB2-BD59-A6C34878D82A}">
                    <a16:rowId xmlns:a16="http://schemas.microsoft.com/office/drawing/2014/main" val="24263465"/>
                  </a:ext>
                </a:extLst>
              </a:tr>
              <a:tr h="1501094">
                <a:tc>
                  <a:txBody>
                    <a:bodyPr/>
                    <a:lstStyle/>
                    <a:p>
                      <a:r>
                        <a:rPr lang="en-GR" dirty="0"/>
                        <a:t>2. </a:t>
                      </a:r>
                      <a:r>
                        <a:rPr lang="en-GB" sz="1800" b="1" i="0" kern="1200" dirty="0">
                          <a:solidFill>
                            <a:schemeClr val="dk1"/>
                          </a:solidFill>
                          <a:effectLst/>
                          <a:latin typeface="+mn-lt"/>
                          <a:ea typeface="+mn-ea"/>
                          <a:cs typeface="+mn-cs"/>
                        </a:rPr>
                        <a:t>Piano di risposta alle emergenze </a:t>
                      </a:r>
                    </a:p>
                    <a:p>
                      <a:r>
                        <a:rPr lang="en-GB" dirty="0"/>
                        <a:t>Stabilire una squadra di risposta alle emergenze con ruoli e responsabilità designati.</a:t>
                      </a:r>
                    </a:p>
                    <a:p>
                      <a:r>
                        <a:rPr lang="en-GB" dirty="0"/>
                        <a:t>Definire le procedure per la risposta immediata agli incidenti (ad esempio, protocolli di evacuazione, comunicazione di emergenza).</a:t>
                      </a:r>
                      <a:endParaRPr lang="en-GR" dirty="0"/>
                    </a:p>
                  </a:txBody>
                  <a:tcPr/>
                </a:tc>
                <a:tc>
                  <a:txBody>
                    <a:bodyPr/>
                    <a:lstStyle/>
                    <a:p>
                      <a:r>
                        <a:rPr lang="en-GB" sz="1800" b="1" i="0" kern="1200" dirty="0">
                          <a:solidFill>
                            <a:schemeClr val="dk1"/>
                          </a:solidFill>
                          <a:effectLst/>
                          <a:latin typeface="+mn-lt"/>
                          <a:ea typeface="+mn-ea"/>
                          <a:cs typeface="+mn-cs"/>
                        </a:rPr>
                        <a:t>5. Strategia di comunicazione</a:t>
                      </a:r>
                      <a:endParaRPr lang="en-GB" sz="1800" b="0" i="0" kern="1200" dirty="0">
                        <a:solidFill>
                          <a:schemeClr val="dk1"/>
                        </a:solidFill>
                        <a:effectLst/>
                        <a:latin typeface="+mn-lt"/>
                        <a:ea typeface="+mn-ea"/>
                        <a:cs typeface="+mn-cs"/>
                      </a:endParaRPr>
                    </a:p>
                    <a:p>
                      <a:r>
                        <a:rPr lang="en-GB" sz="1800" b="0" i="0" kern="1200" dirty="0">
                          <a:solidFill>
                            <a:schemeClr val="dk1"/>
                          </a:solidFill>
                          <a:effectLst/>
                          <a:latin typeface="+mn-lt"/>
                          <a:ea typeface="+mn-ea"/>
                          <a:cs typeface="+mn-cs"/>
                        </a:rPr>
                        <a:t>Stabilire canali di comunicazione ridondanti (satellitari, radio, terrestri) per una comunicazione continua durante le interruzioni.</a:t>
                      </a:r>
                    </a:p>
                    <a:p>
                      <a:r>
                        <a:rPr lang="en-GB" sz="1800" b="0" i="0" kern="1200" dirty="0">
                          <a:solidFill>
                            <a:schemeClr val="dk1"/>
                          </a:solidFill>
                          <a:effectLst/>
                          <a:latin typeface="+mn-lt"/>
                          <a:ea typeface="+mn-ea"/>
                          <a:cs typeface="+mn-cs"/>
                        </a:rPr>
                        <a:t>Sviluppare un protocollo di comunicazione per gli stakeholder interni ed esterni durante le crisi.</a:t>
                      </a:r>
                    </a:p>
                  </a:txBody>
                  <a:tcPr/>
                </a:tc>
                <a:tc>
                  <a:txBody>
                    <a:bodyPr/>
                    <a:lstStyle/>
                    <a:p>
                      <a:r>
                        <a:rPr lang="en-GB" sz="1800" b="1" i="0" kern="1200" dirty="0">
                          <a:solidFill>
                            <a:schemeClr val="dk1"/>
                          </a:solidFill>
                          <a:effectLst/>
                          <a:latin typeface="+mn-lt"/>
                          <a:ea typeface="+mn-ea"/>
                          <a:cs typeface="+mn-cs"/>
                        </a:rPr>
                        <a:t>8. Test e formazione</a:t>
                      </a:r>
                      <a:endParaRPr lang="en-GB" sz="1800" b="0" i="0" kern="1200" dirty="0">
                        <a:solidFill>
                          <a:schemeClr val="dk1"/>
                        </a:solidFill>
                        <a:effectLst/>
                        <a:latin typeface="+mn-lt"/>
                        <a:ea typeface="+mn-ea"/>
                        <a:cs typeface="+mn-cs"/>
                      </a:endParaRPr>
                    </a:p>
                    <a:p>
                      <a:r>
                        <a:rPr lang="en-GB" sz="1800" b="0" i="0" kern="1200" dirty="0">
                          <a:solidFill>
                            <a:schemeClr val="dk1"/>
                          </a:solidFill>
                          <a:effectLst/>
                          <a:latin typeface="+mn-lt"/>
                          <a:ea typeface="+mn-ea"/>
                          <a:cs typeface="+mn-cs"/>
                        </a:rPr>
                        <a:t>Condurre regolarmente esercitazioni e simulazioni per verificare l'efficacia del BCP.</a:t>
                      </a:r>
                    </a:p>
                    <a:p>
                      <a:r>
                        <a:rPr lang="en-GB" sz="1800" b="0" i="0" kern="1200" dirty="0">
                          <a:solidFill>
                            <a:schemeClr val="dk1"/>
                          </a:solidFill>
                          <a:effectLst/>
                          <a:latin typeface="+mn-lt"/>
                          <a:ea typeface="+mn-ea"/>
                          <a:cs typeface="+mn-cs"/>
                        </a:rPr>
                        <a:t>Fornire una formazione continua ai dipendenti per garantire la consapevolezza e la preparazione all'attuazione del BCP.</a:t>
                      </a:r>
                    </a:p>
                    <a:p>
                      <a:endParaRPr lang="en-GR" dirty="0"/>
                    </a:p>
                  </a:txBody>
                  <a:tcPr/>
                </a:tc>
                <a:extLst>
                  <a:ext uri="{0D108BD9-81ED-4DB2-BD59-A6C34878D82A}">
                    <a16:rowId xmlns:a16="http://schemas.microsoft.com/office/drawing/2014/main" val="2444530862"/>
                  </a:ext>
                </a:extLst>
              </a:tr>
              <a:tr h="2056641">
                <a:tc>
                  <a:txBody>
                    <a:bodyPr/>
                    <a:lstStyle/>
                    <a:p>
                      <a:r>
                        <a:rPr lang="en-GR" dirty="0"/>
                        <a:t>3. </a:t>
                      </a:r>
                      <a:r>
                        <a:rPr lang="en-GB" sz="1800" b="1" i="0" kern="1200" dirty="0">
                          <a:solidFill>
                            <a:schemeClr val="dk1"/>
                          </a:solidFill>
                          <a:effectLst/>
                          <a:latin typeface="+mn-lt"/>
                          <a:ea typeface="+mn-ea"/>
                          <a:cs typeface="+mn-cs"/>
                        </a:rPr>
                        <a:t>Sicurezza </a:t>
                      </a:r>
                      <a:r>
                        <a:rPr lang="en-GR" dirty="0"/>
                        <a:t>della </a:t>
                      </a:r>
                      <a:r>
                        <a:rPr lang="en-GB" sz="1800" b="1" i="0" kern="1200" dirty="0" err="1">
                          <a:solidFill>
                            <a:schemeClr val="dk1"/>
                          </a:solidFill>
                          <a:effectLst/>
                          <a:latin typeface="+mn-lt"/>
                          <a:ea typeface="+mn-ea"/>
                          <a:cs typeface="+mn-cs"/>
                        </a:rPr>
                        <a:t>nave </a:t>
                      </a:r>
                      <a:r>
                        <a:rPr lang="en-GB" sz="1800" b="1" i="0" kern="1200" dirty="0">
                          <a:solidFill>
                            <a:schemeClr val="dk1"/>
                          </a:solidFill>
                          <a:effectLst/>
                          <a:latin typeface="+mn-lt"/>
                          <a:ea typeface="+mn-ea"/>
                          <a:cs typeface="+mn-cs"/>
                        </a:rPr>
                        <a:t>e del personale</a:t>
                      </a:r>
                      <a:endParaRPr lang="en-GB" sz="1800" b="0" i="0" kern="1200" dirty="0">
                        <a:solidFill>
                          <a:schemeClr val="dk1"/>
                        </a:solidFill>
                        <a:effectLst/>
                        <a:latin typeface="+mn-lt"/>
                        <a:ea typeface="+mn-ea"/>
                        <a:cs typeface="+mn-cs"/>
                      </a:endParaRPr>
                    </a:p>
                    <a:p>
                      <a:r>
                        <a:rPr lang="en-GB" sz="1800" b="0" i="0" kern="1200" dirty="0">
                          <a:solidFill>
                            <a:schemeClr val="dk1"/>
                          </a:solidFill>
                          <a:effectLst/>
                          <a:latin typeface="+mn-lt"/>
                          <a:ea typeface="+mn-ea"/>
                          <a:cs typeface="+mn-cs"/>
                        </a:rPr>
                        <a:t>Implementare i protocolli di sicurezza e la formazione degli equipaggi per gestire le emergenze in mare.</a:t>
                      </a:r>
                    </a:p>
                    <a:p>
                      <a:r>
                        <a:rPr lang="en-GB" sz="1800" b="0" i="0" kern="1200" dirty="0">
                          <a:solidFill>
                            <a:schemeClr val="dk1"/>
                          </a:solidFill>
                          <a:effectLst/>
                          <a:latin typeface="+mn-lt"/>
                          <a:ea typeface="+mn-ea"/>
                          <a:cs typeface="+mn-cs"/>
                        </a:rPr>
                        <a:t>Assicurarsi che le imbarcazioni siano equipaggiate con le necessarie attrezzature di sicurezza e che dispongano di piani di emergenza.</a:t>
                      </a:r>
                    </a:p>
                    <a:p>
                      <a:endParaRPr lang="en-GR" dirty="0"/>
                    </a:p>
                  </a:txBody>
                  <a:tcPr/>
                </a:tc>
                <a:tc>
                  <a:txBody>
                    <a:bodyPr/>
                    <a:lstStyle/>
                    <a:p>
                      <a:r>
                        <a:rPr lang="en-GB" sz="1800" b="1" i="0" kern="1200" dirty="0">
                          <a:solidFill>
                            <a:schemeClr val="dk1"/>
                          </a:solidFill>
                          <a:effectLst/>
                          <a:latin typeface="+mn-lt"/>
                          <a:ea typeface="+mn-ea"/>
                          <a:cs typeface="+mn-cs"/>
                        </a:rPr>
                        <a:t>6. Backup dei dati e ripristino informatico</a:t>
                      </a:r>
                      <a:endParaRPr lang="en-GB" sz="1800" b="0" i="0" kern="1200" dirty="0">
                        <a:solidFill>
                          <a:schemeClr val="dk1"/>
                        </a:solidFill>
                        <a:effectLst/>
                        <a:latin typeface="+mn-lt"/>
                        <a:ea typeface="+mn-ea"/>
                        <a:cs typeface="+mn-cs"/>
                      </a:endParaRPr>
                    </a:p>
                    <a:p>
                      <a:r>
                        <a:rPr lang="en-GB" sz="1800" b="0" i="0" kern="1200" dirty="0">
                          <a:solidFill>
                            <a:schemeClr val="dk1"/>
                          </a:solidFill>
                          <a:effectLst/>
                          <a:latin typeface="+mn-lt"/>
                          <a:ea typeface="+mn-ea"/>
                          <a:cs typeface="+mn-cs"/>
                        </a:rPr>
                        <a:t>Eseguite regolarmente il backup dei dati critici e mantenete l'archiviazione fuori sede per garantire la disponibilità delle informazioni.</a:t>
                      </a:r>
                    </a:p>
                    <a:p>
                      <a:r>
                        <a:rPr lang="en-GB" sz="1800" b="0" i="0" kern="1200" dirty="0">
                          <a:solidFill>
                            <a:schemeClr val="dk1"/>
                          </a:solidFill>
                          <a:effectLst/>
                          <a:latin typeface="+mn-lt"/>
                          <a:ea typeface="+mn-ea"/>
                          <a:cs typeface="+mn-cs"/>
                        </a:rPr>
                        <a:t>Sviluppare piani di recupero IT per ripristinare i sistemi in caso di attacchi informatici o guasti ai sistemi.</a:t>
                      </a:r>
                    </a:p>
                  </a:txBody>
                  <a:tcPr/>
                </a:tc>
                <a:tc>
                  <a:txBody>
                    <a:bodyPr/>
                    <a:lstStyle/>
                    <a:p>
                      <a:r>
                        <a:rPr lang="en-GB" b="1" dirty="0"/>
                        <a:t>9. Revisione e aggiornamento</a:t>
                      </a:r>
                      <a:endParaRPr lang="en-GB" dirty="0"/>
                    </a:p>
                    <a:p>
                      <a:r>
                        <a:rPr lang="en-GB" dirty="0"/>
                        <a:t>Rivedere e aggiornare regolarmente il BCP in base all'evoluzione dei rischi, delle normative o delle lezioni apprese da incidenti passati.</a:t>
                      </a:r>
                    </a:p>
                    <a:p>
                      <a:endParaRPr lang="en-GB" dirty="0"/>
                    </a:p>
                    <a:p>
                      <a:r>
                        <a:rPr lang="en-GB" b="1" dirty="0"/>
                        <a:t>10. Conformità normativa</a:t>
                      </a:r>
                    </a:p>
                    <a:p>
                      <a:r>
                        <a:rPr lang="en-GB" dirty="0"/>
                        <a:t>Assicurare che il BCP sia conforme ai regolamenti e agli standard marittimi stabiliti dalle autorità competenti.</a:t>
                      </a:r>
                      <a:endParaRPr lang="en-GR" dirty="0"/>
                    </a:p>
                  </a:txBody>
                  <a:tcPr/>
                </a:tc>
                <a:extLst>
                  <a:ext uri="{0D108BD9-81ED-4DB2-BD59-A6C34878D82A}">
                    <a16:rowId xmlns:a16="http://schemas.microsoft.com/office/drawing/2014/main" val="3901866330"/>
                  </a:ext>
                </a:extLst>
              </a:tr>
            </a:tbl>
          </a:graphicData>
        </a:graphic>
      </p:graphicFrame>
    </p:spTree>
    <p:extLst>
      <p:ext uri="{BB962C8B-B14F-4D97-AF65-F5344CB8AC3E}">
        <p14:creationId xmlns:p14="http://schemas.microsoft.com/office/powerpoint/2010/main" val="3699126948"/>
      </p:ext>
    </p:extLst>
  </p:cSld>
  <p:clrMapOvr>
    <a:masterClrMapping/>
  </p:clrMapOvr>
</p:sld>
</file>

<file path=ppt/slides/slide2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D7F6233-3495-5B11-6AA5-BF23BA570395}"/>
              </a:ext>
            </a:extLst>
          </p:cNvPr>
          <p:cNvSpPr txBox="1"/>
          <p:nvPr/>
        </p:nvSpPr>
        <p:spPr>
          <a:xfrm>
            <a:off x="814038" y="1825623"/>
            <a:ext cx="11062009" cy="3416320"/>
          </a:xfrm>
          <a:prstGeom prst="rect">
            <a:avLst/>
          </a:prstGeom>
          <a:noFill/>
        </p:spPr>
        <p:txBody>
          <a:bodyPr wrap="square">
            <a:spAutoFit/>
          </a:bodyPr>
          <a:lstStyle/>
          <a:p>
            <a:pPr marL="285750" indent="-285750">
              <a:buFont typeface="Wingdings" pitchFamily="2" charset="2"/>
              <a:buChar char="Ø"/>
            </a:pPr>
            <a:endParaRPr lang="en-GR" dirty="0"/>
          </a:p>
          <a:p>
            <a:pPr marL="285750" indent="-285750">
              <a:buFont typeface="Wingdings" pitchFamily="2" charset="2"/>
              <a:buChar char="Ø"/>
            </a:pPr>
            <a:endParaRPr lang="en-GR" dirty="0"/>
          </a:p>
          <a:p>
            <a:pPr marL="285750" indent="-285750">
              <a:buFont typeface="Wingdings" pitchFamily="2" charset="2"/>
              <a:buChar char="Ø"/>
            </a:pPr>
            <a:r>
              <a:rPr lang="en-GR" dirty="0"/>
              <a:t>Aggiornamenti e patch regolari</a:t>
            </a:r>
          </a:p>
          <a:p>
            <a:pPr marL="285750" indent="-285750">
              <a:buFont typeface="Wingdings" pitchFamily="2" charset="2"/>
              <a:buChar char="Ø"/>
            </a:pPr>
            <a:r>
              <a:rPr lang="en-GR" b="1" dirty="0">
                <a:solidFill>
                  <a:srgbClr val="FF0000"/>
                </a:solidFill>
              </a:rPr>
              <a:t>Politica del firewall </a:t>
            </a:r>
          </a:p>
          <a:p>
            <a:pPr marL="285750" indent="-285750">
              <a:buFont typeface="Wingdings" pitchFamily="2" charset="2"/>
              <a:buChar char="Ø"/>
            </a:pPr>
            <a:r>
              <a:rPr lang="en-GR" dirty="0"/>
              <a:t>Forti controlli di accesso</a:t>
            </a:r>
          </a:p>
          <a:p>
            <a:pPr marL="285750" indent="-285750">
              <a:buFont typeface="Wingdings" pitchFamily="2" charset="2"/>
              <a:buChar char="Ø"/>
            </a:pPr>
            <a:r>
              <a:rPr lang="en-GR" dirty="0"/>
              <a:t>Backup regolari</a:t>
            </a:r>
          </a:p>
          <a:p>
            <a:pPr marL="285750" indent="-285750">
              <a:buFont typeface="Wingdings" pitchFamily="2" charset="2"/>
              <a:buChar char="Ø"/>
            </a:pPr>
            <a:r>
              <a:rPr lang="en-GR" dirty="0"/>
              <a:t>Formazione e sensibilizzazione dei dipendenti</a:t>
            </a:r>
          </a:p>
          <a:p>
            <a:pPr marL="285750" indent="-285750">
              <a:buFont typeface="Wingdings" pitchFamily="2" charset="2"/>
              <a:buChar char="Ø"/>
            </a:pPr>
            <a:r>
              <a:rPr lang="en-GR" dirty="0"/>
              <a:t>Crittografia</a:t>
            </a:r>
          </a:p>
          <a:p>
            <a:pPr marL="285750" indent="-285750">
              <a:buFont typeface="Wingdings" pitchFamily="2" charset="2"/>
              <a:buChar char="Ø"/>
            </a:pPr>
            <a:r>
              <a:rPr lang="en-GR" dirty="0"/>
              <a:t>Piano di risposta agli incidenti</a:t>
            </a:r>
          </a:p>
          <a:p>
            <a:pPr marL="285750" indent="-285750">
              <a:buFont typeface="Wingdings" pitchFamily="2" charset="2"/>
              <a:buChar char="Ø"/>
            </a:pPr>
            <a:r>
              <a:rPr lang="en-GR" dirty="0"/>
              <a:t>Monitoraggio e registrazione</a:t>
            </a:r>
          </a:p>
          <a:p>
            <a:pPr marL="285750" indent="-285750">
              <a:buFont typeface="Wingdings" pitchFamily="2" charset="2"/>
              <a:buChar char="Ø"/>
            </a:pPr>
            <a:r>
              <a:rPr lang="en-GR" dirty="0"/>
              <a:t>Gestione del rischio dei fornitori</a:t>
            </a:r>
          </a:p>
          <a:p>
            <a:pPr marL="285750" indent="-285750">
              <a:buFont typeface="Wingdings" pitchFamily="2" charset="2"/>
              <a:buChar char="Ø"/>
            </a:pPr>
            <a:r>
              <a:rPr lang="en-GR" dirty="0"/>
              <a:t>Audit e test di sicurezza regolari</a:t>
            </a:r>
          </a:p>
        </p:txBody>
      </p:sp>
      <p:sp>
        <p:nvSpPr>
          <p:cNvPr id="4" name="TextBox 3">
            <a:extLst>
              <a:ext uri="{FF2B5EF4-FFF2-40B4-BE49-F238E27FC236}">
                <a16:creationId xmlns:a16="http://schemas.microsoft.com/office/drawing/2014/main" id="{4546F221-8189-D0F4-D926-1CFC3DEF9EFE}"/>
              </a:ext>
            </a:extLst>
          </p:cNvPr>
          <p:cNvSpPr txBox="1"/>
          <p:nvPr/>
        </p:nvSpPr>
        <p:spPr>
          <a:xfrm>
            <a:off x="1683834" y="713678"/>
            <a:ext cx="3849580" cy="701731"/>
          </a:xfrm>
          <a:prstGeom prst="rect">
            <a:avLst/>
          </a:prstGeom>
          <a:noFill/>
        </p:spPr>
        <p:txBody>
          <a:bodyPr wrap="none" rtlCol="0">
            <a:spAutoFit/>
          </a:bodyPr>
          <a:lstStyle/>
          <a:p>
            <a:pPr>
              <a:lnSpc>
                <a:spcPct val="90000"/>
              </a:lnSpc>
              <a:spcBef>
                <a:spcPct val="0"/>
              </a:spcBef>
            </a:pPr>
            <a:r>
              <a:rPr lang="en-GR" sz="4400" dirty="0">
                <a:latin typeface="+mj-lt"/>
                <a:ea typeface="+mj-ea"/>
                <a:cs typeface="+mj-cs"/>
              </a:rPr>
              <a:t>Politiche specifiche </a:t>
            </a:r>
          </a:p>
        </p:txBody>
      </p:sp>
    </p:spTree>
    <p:extLst>
      <p:ext uri="{BB962C8B-B14F-4D97-AF65-F5344CB8AC3E}">
        <p14:creationId xmlns:p14="http://schemas.microsoft.com/office/powerpoint/2010/main" val="996790992"/>
      </p:ext>
    </p:extLst>
  </p:cSld>
  <p:clrMapOvr>
    <a:masterClrMapping/>
  </p:clrMapOvr>
</p:sld>
</file>

<file path=ppt/slides/slide2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6085BB-17B1-7A95-C19E-398D49DAE836}"/>
              </a:ext>
            </a:extLst>
          </p:cNvPr>
          <p:cNvSpPr txBox="1"/>
          <p:nvPr/>
        </p:nvSpPr>
        <p:spPr>
          <a:xfrm>
            <a:off x="0" y="133815"/>
            <a:ext cx="12522820" cy="6463308"/>
          </a:xfrm>
          <a:prstGeom prst="rect">
            <a:avLst/>
          </a:prstGeom>
          <a:noFill/>
        </p:spPr>
        <p:txBody>
          <a:bodyPr wrap="square">
            <a:spAutoFit/>
          </a:bodyPr>
          <a:lstStyle/>
          <a:p>
            <a:r>
              <a:rPr lang="en-GR" b="1" dirty="0"/>
              <a:t>Criteri del firewall (esempio) </a:t>
            </a:r>
          </a:p>
          <a:p>
            <a:endParaRPr lang="en-GR" dirty="0"/>
          </a:p>
          <a:p>
            <a:r>
              <a:rPr lang="en-GR" b="1" dirty="0"/>
              <a:t>Obiettivo</a:t>
            </a:r>
            <a:r>
              <a:rPr lang="en-GR" dirty="0"/>
              <a:t>: L'obiettivo principale del firewall è proteggere la rete interna da accessi non autorizzati, consentendo al contempo al traffico legittimo di entrare e uscire in modo efficiente.</a:t>
            </a:r>
          </a:p>
          <a:p>
            <a:r>
              <a:rPr lang="en-GR" b="1" dirty="0"/>
              <a:t>Regole del traffico:</a:t>
            </a:r>
          </a:p>
          <a:p>
            <a:r>
              <a:rPr lang="en-GR" b="1" dirty="0"/>
              <a:t>Traffico in entrata:</a:t>
            </a:r>
          </a:p>
          <a:p>
            <a:r>
              <a:rPr lang="en-GR" dirty="0"/>
              <a:t>Consentire il traffico HTTP (porta 80) e HTTPS (porta 443) in entrata per i server web.</a:t>
            </a:r>
          </a:p>
          <a:p>
            <a:r>
              <a:rPr lang="en-GR" dirty="0"/>
              <a:t>Consentire l'accesso SSH (porta 22) in entrata solo ai sistemi amministrativi designati.</a:t>
            </a:r>
          </a:p>
          <a:p>
            <a:r>
              <a:rPr lang="en-GR" dirty="0"/>
              <a:t>Per impostazione predefinita, nega tutto il traffico in entrata.</a:t>
            </a:r>
          </a:p>
          <a:p>
            <a:r>
              <a:rPr lang="en-GR" b="1" dirty="0"/>
              <a:t>Traffico in uscita:</a:t>
            </a:r>
          </a:p>
          <a:p>
            <a:r>
              <a:rPr lang="en-GR" dirty="0"/>
              <a:t>Consentire il traffico in uscita per i protocolli HTTP, HTTPS, DNS e NTP per tutti gli utenti interni. Consentire il traffico SMTP in uscita (porta 25) solo dal server di posta elettronica.</a:t>
            </a:r>
          </a:p>
          <a:p>
            <a:r>
              <a:rPr lang="en-GR" dirty="0"/>
              <a:t>Per impostazione predefinita, nega tutto il traffico in uscita.</a:t>
            </a:r>
          </a:p>
          <a:p>
            <a:r>
              <a:rPr lang="en-GR" b="1" dirty="0"/>
              <a:t>Accesso remoto:</a:t>
            </a:r>
          </a:p>
          <a:p>
            <a:r>
              <a:rPr lang="en-GR" dirty="0"/>
              <a:t>Consentire l'accesso VPN remoto (tramite IPSec o SSL) agli utenti remoti autorizzati.</a:t>
            </a:r>
          </a:p>
          <a:p>
            <a:r>
              <a:rPr lang="en-GR" dirty="0"/>
              <a:t>Autenticare gli utenti remoti utilizzando l'autenticazione a più fattori (MFA).</a:t>
            </a:r>
          </a:p>
          <a:p>
            <a:r>
              <a:rPr lang="en-GR" b="1" dirty="0"/>
              <a:t>Registrazione e monitoraggio:</a:t>
            </a:r>
          </a:p>
          <a:p>
            <a:r>
              <a:rPr lang="en-GR" dirty="0"/>
              <a:t>Abilitare la registrazione di tutto il traffico negato per indagare su potenziali minacce.</a:t>
            </a:r>
          </a:p>
          <a:p>
            <a:r>
              <a:rPr lang="en-GR" dirty="0"/>
              <a:t>Monitorare regolarmente i log del firewall per individuare anomalie e incidenti di sicurezza.</a:t>
            </a:r>
          </a:p>
          <a:p>
            <a:r>
              <a:rPr lang="en-GR" b="1" dirty="0"/>
              <a:t>Aggiornamenti e manutenzione:</a:t>
            </a:r>
          </a:p>
          <a:p>
            <a:r>
              <a:rPr lang="en-GR" dirty="0"/>
              <a:t>Aggiornare regolarmente il firmware del firewall e le patch di sicurezza per ridurre le vulnerabilità note. Programmare finestre di manutenzione per gli aggiornamenti del firewall per ridurre al minimo le interruzioni del servizio.</a:t>
            </a:r>
          </a:p>
          <a:p>
            <a:endParaRPr lang="en-GR" dirty="0"/>
          </a:p>
        </p:txBody>
      </p:sp>
    </p:spTree>
    <p:extLst>
      <p:ext uri="{BB962C8B-B14F-4D97-AF65-F5344CB8AC3E}">
        <p14:creationId xmlns:p14="http://schemas.microsoft.com/office/powerpoint/2010/main" val="3742015113"/>
      </p:ext>
    </p:extLst>
  </p:cSld>
  <p:clrMapOvr>
    <a:masterClrMapping/>
  </p:clrMapOvr>
</p:sld>
</file>

<file path=ppt/slides/slide29.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807535" y="2009553"/>
            <a:ext cx="8070112" cy="42849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pl-PL" sz="4400">
                <a:solidFill>
                  <a:srgbClr val="C00000"/>
                </a:solidFill>
                <a:latin typeface="Helvetica" panose="020B0604020202020204" pitchFamily="34" charset="0"/>
                <a:ea typeface="+mj-ea"/>
                <a:cs typeface="Helvetica" panose="020B0604020202020204" pitchFamily="34" charset="0"/>
              </a:rPr>
              <a:t>Servizio Catena di fornitura</a:t>
            </a:r>
            <a:endParaRPr lang="en-GB" sz="4400">
              <a:solidFill>
                <a:srgbClr val="C00000"/>
              </a:solidFill>
              <a:latin typeface="Helvetica" panose="020B0604020202020204" pitchFamily="34" charset="0"/>
              <a:ea typeface="+mj-ea"/>
              <a:cs typeface="Helvetica" panose="020B0604020202020204" pitchFamily="34" charset="0"/>
            </a:endParaRPr>
          </a:p>
        </p:txBody>
      </p:sp>
      <p:pic>
        <p:nvPicPr>
          <p:cNvPr id="13" name="Graphic 12" descr="Decision chart">
            <a:extLst>
              <a:ext uri="{FF2B5EF4-FFF2-40B4-BE49-F238E27FC236}">
                <a16:creationId xmlns:a16="http://schemas.microsoft.com/office/drawing/2014/main" id="{6132EDD7-19C6-4705-86C3-E9AA21CBAE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31986" y="3891578"/>
            <a:ext cx="914400" cy="914400"/>
          </a:xfrm>
          <a:prstGeom prst="rect">
            <a:avLst/>
          </a:prstGeom>
        </p:spPr>
      </p:pic>
      <p:sp>
        <p:nvSpPr>
          <p:cNvPr id="16" name="Text Placeholder 2">
            <a:extLst>
              <a:ext uri="{FF2B5EF4-FFF2-40B4-BE49-F238E27FC236}">
                <a16:creationId xmlns:a16="http://schemas.microsoft.com/office/drawing/2014/main" id="{0624BDAE-8572-403C-B530-DD7CD8A5061E}"/>
              </a:ext>
            </a:extLst>
          </p:cNvPr>
          <p:cNvSpPr txBox="1">
            <a:spLocks/>
          </p:cNvSpPr>
          <p:nvPr/>
        </p:nvSpPr>
        <p:spPr>
          <a:xfrm>
            <a:off x="684029" y="1022486"/>
            <a:ext cx="11089758" cy="4668782"/>
          </a:xfrm>
          <a:prstGeom prst="rect">
            <a:avLst/>
          </a:prstGeom>
          <a:noFill/>
          <a:ln>
            <a:noFill/>
          </a:ln>
        </p:spPr>
        <p:txBody>
          <a:bodyPr spcFirstLastPara="1" wrap="square" lIns="91425" tIns="45700" rIns="91425" bIns="45700" anchor="t" anchorCtr="0"/>
          <a:lstStyle/>
          <a:p>
            <a:pPr algn="just"/>
            <a:r>
              <a:rPr lang="en-US" sz="1800">
                <a:solidFill>
                  <a:srgbClr val="595959"/>
                </a:solidFill>
              </a:rPr>
              <a:t>Il Supply Chain Service (SCS) è considerato la rete degli operatori della catena di fornitura e delle loro unità di supporto che funzionano per la transazione delle risorse, per sviluppare servizi, per trasferire le risorse sottostanti in servizi di supporto e di base e per fornire i servizi al cliente finale/utente</a:t>
            </a:r>
            <a:r>
              <a:rPr lang="pl-PL" sz="1800">
                <a:solidFill>
                  <a:srgbClr val="595959"/>
                </a:solidFill>
              </a:rPr>
              <a:t>.</a:t>
            </a:r>
            <a:endParaRPr lang="en-US" sz="1800">
              <a:solidFill>
                <a:srgbClr val="595959"/>
              </a:solidFill>
            </a:endParaRPr>
          </a:p>
        </p:txBody>
      </p:sp>
      <p:pic>
        <p:nvPicPr>
          <p:cNvPr id="17" name="Picture 2" descr="CUSTOMER ACCOMMODATION: SUPPLY CHAIN SERVICE OUTPUT"/>
          <p:cNvPicPr>
            <a:picLocks noChangeAspect="1" noChangeArrowheads="1"/>
          </p:cNvPicPr>
          <p:nvPr/>
        </p:nvPicPr>
        <p:blipFill>
          <a:blip r:embed="rId5">
            <a:duotone>
              <a:prstClr val="black"/>
              <a:srgbClr val="D9C3A5">
                <a:tint val="50000"/>
                <a:satMod val="180000"/>
              </a:srgbClr>
            </a:duotone>
          </a:blip>
          <a:srcRect/>
          <a:stretch>
            <a:fillRect/>
          </a:stretch>
        </p:blipFill>
        <p:spPr bwMode="auto">
          <a:xfrm>
            <a:off x="2510987" y="2355173"/>
            <a:ext cx="6872547" cy="3987210"/>
          </a:xfrm>
          <a:prstGeom prst="rect">
            <a:avLst/>
          </a:prstGeom>
          <a:noFill/>
          <a:ln>
            <a:noFill/>
          </a:ln>
        </p:spPr>
      </p:pic>
      <p:pic>
        <p:nvPicPr>
          <p:cNvPr id="18" name="Picture 2" descr="Logistics, Φορτηγό, Δοχείο, Αεροπλάνο"/>
          <p:cNvPicPr>
            <a:picLocks noChangeAspect="1" noChangeArrowheads="1"/>
          </p:cNvPicPr>
          <p:nvPr/>
        </p:nvPicPr>
        <p:blipFill>
          <a:blip r:embed="rId6"/>
          <a:srcRect/>
          <a:stretch>
            <a:fillRect/>
          </a:stretch>
        </p:blipFill>
        <p:spPr bwMode="auto">
          <a:xfrm>
            <a:off x="8826793" y="4455043"/>
            <a:ext cx="2305495" cy="1169580"/>
          </a:xfrm>
          <a:prstGeom prst="rect">
            <a:avLst/>
          </a:prstGeom>
          <a:noFill/>
        </p:spPr>
      </p:pic>
      <p:pic>
        <p:nvPicPr>
          <p:cNvPr id="19" name="Picture 18" descr="https://media.istockphoto.com/photos/movement-of-vehicles-along-the-production-line-at-the-plant-car-shop-picture-id1066926898?b=1&amp;k=6&amp;m=1066926898&amp;s=170667a&amp;w=0&amp;h=uw49oqjsYsisi8BTkImCD_pdxUWCqd1vyaa_o_s58BM="/>
          <p:cNvPicPr>
            <a:picLocks noChangeAspect="1" noChangeArrowheads="1"/>
          </p:cNvPicPr>
          <p:nvPr/>
        </p:nvPicPr>
        <p:blipFill>
          <a:blip r:embed="rId7"/>
          <a:srcRect/>
          <a:stretch>
            <a:fillRect/>
          </a:stretch>
        </p:blipFill>
        <p:spPr bwMode="auto">
          <a:xfrm>
            <a:off x="1158949" y="5380074"/>
            <a:ext cx="2402957" cy="1233377"/>
          </a:xfrm>
          <a:prstGeom prst="rect">
            <a:avLst/>
          </a:prstGeom>
          <a:noFill/>
        </p:spPr>
      </p:pic>
      <p:pic>
        <p:nvPicPr>
          <p:cNvPr id="20" name="Picture 4" descr="https://media.istockphoto.com/photos/high-angle-view-on-cargo-crane-container-terminal-picture-id1173116341?b=1&amp;k=6&amp;m=1173116341&amp;s=170667a&amp;w=0&amp;h=eUwzGtYn2HJoUtVhtT56rSnNx1nuj2aO2wkXIajX8D8="/>
          <p:cNvPicPr>
            <a:picLocks noChangeAspect="1" noChangeArrowheads="1"/>
          </p:cNvPicPr>
          <p:nvPr/>
        </p:nvPicPr>
        <p:blipFill>
          <a:blip r:embed="rId8"/>
          <a:srcRect/>
          <a:stretch>
            <a:fillRect/>
          </a:stretch>
        </p:blipFill>
        <p:spPr bwMode="auto">
          <a:xfrm>
            <a:off x="563526" y="2828260"/>
            <a:ext cx="1945758" cy="1297172"/>
          </a:xfrm>
          <a:prstGeom prst="rect">
            <a:avLst/>
          </a:prstGeom>
          <a:noFill/>
        </p:spPr>
      </p:pic>
      <p:sp>
        <p:nvSpPr>
          <p:cNvPr id="22" name="Rectangle 21"/>
          <p:cNvSpPr/>
          <p:nvPr/>
        </p:nvSpPr>
        <p:spPr>
          <a:xfrm>
            <a:off x="4753345" y="1829085"/>
            <a:ext cx="2387833" cy="400110"/>
          </a:xfrm>
          <a:prstGeom prst="rect">
            <a:avLst/>
          </a:prstGeom>
          <a:solidFill>
            <a:schemeClr val="bg1"/>
          </a:solidFill>
        </p:spPr>
        <p:txBody>
          <a:bodyPr wrap="none">
            <a:spAutoFit/>
          </a:bodyPr>
          <a:lstStyle/>
          <a:p>
            <a:r>
              <a:rPr lang="pl-PL" sz="2000" b="1">
                <a:solidFill>
                  <a:srgbClr val="C00000"/>
                </a:solidFill>
              </a:rPr>
              <a:t>Servizio Catena di fornitura</a:t>
            </a:r>
            <a:endParaRPr lang="en-US" sz="2000" b="1">
              <a:solidFill>
                <a:srgbClr val="C00000"/>
              </a:solidFill>
            </a:endParaRPr>
          </a:p>
        </p:txBody>
      </p:sp>
      <p:sp>
        <p:nvSpPr>
          <p:cNvPr id="23" name="Rectangle 22"/>
          <p:cNvSpPr/>
          <p:nvPr/>
        </p:nvSpPr>
        <p:spPr>
          <a:xfrm>
            <a:off x="5793548" y="6050209"/>
            <a:ext cx="3958135" cy="215444"/>
          </a:xfrm>
          <a:prstGeom prst="rect">
            <a:avLst/>
          </a:prstGeom>
        </p:spPr>
        <p:txBody>
          <a:bodyPr wrap="none">
            <a:spAutoFit/>
          </a:bodyPr>
          <a:lstStyle/>
          <a:p>
            <a:r>
              <a:rPr lang="en-US" sz="800">
                <a:solidFill>
                  <a:schemeClr val="tx1">
                    <a:lumMod val="65000"/>
                    <a:lumOff val="35000"/>
                  </a:schemeClr>
                </a:solidFill>
              </a:rPr>
              <a:t>Fonte http://wifimurahlaju.blogspot.com/2017/08/supply-chain-service-output.html</a:t>
            </a:r>
          </a:p>
        </p:txBody>
      </p:sp>
    </p:spTree>
    <p:extLst>
      <p:ext uri="{BB962C8B-B14F-4D97-AF65-F5344CB8AC3E}">
        <p14:creationId xmlns:p14="http://schemas.microsoft.com/office/powerpoint/2010/main" val="62479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55"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strVal val="#ppt_w*0.7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animEffect transition="in" filter="fade">
                                      <p:cBhvr>
                                        <p:cTn id="13" dur="500"/>
                                        <p:tgtEl>
                                          <p:spTgt spid="22"/>
                                        </p:tgtEl>
                                      </p:cBhvr>
                                    </p:animEffect>
                                  </p:childTnLst>
                                </p:cTn>
                              </p:par>
                            </p:childTnLst>
                          </p:cTn>
                        </p:par>
                        <p:par>
                          <p:cTn id="14" fill="hold">
                            <p:stCondLst>
                              <p:cond delay="500"/>
                            </p:stCondLst>
                            <p:childTnLst>
                              <p:par>
                                <p:cTn id="15" presetID="29" presetClass="entr" presetSubtype="0"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1000" fill="hold"/>
                                        <p:tgtEl>
                                          <p:spTgt spid="21"/>
                                        </p:tgtEl>
                                        <p:attrNameLst>
                                          <p:attrName>ppt_x</p:attrName>
                                        </p:attrNameLst>
                                      </p:cBhvr>
                                      <p:tavLst>
                                        <p:tav tm="0">
                                          <p:val>
                                            <p:strVal val="#ppt_x-.2"/>
                                          </p:val>
                                        </p:tav>
                                        <p:tav tm="100000">
                                          <p:val>
                                            <p:strVal val="#ppt_x"/>
                                          </p:val>
                                        </p:tav>
                                      </p:tavLst>
                                    </p:anim>
                                    <p:anim calcmode="lin" valueType="num">
                                      <p:cBhvr>
                                        <p:cTn id="18"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19" dur="1000"/>
                                        <p:tgtEl>
                                          <p:spTgt spid="21"/>
                                        </p:tgtEl>
                                      </p:cBhvr>
                                    </p:animEffect>
                                  </p:childTnLst>
                                </p:cTn>
                              </p:par>
                            </p:childTnLst>
                          </p:cTn>
                        </p:par>
                        <p:par>
                          <p:cTn id="20" fill="hold">
                            <p:stCondLst>
                              <p:cond delay="1500"/>
                            </p:stCondLst>
                            <p:childTnLst>
                              <p:par>
                                <p:cTn id="21" presetID="50" presetClass="entr" presetSubtype="0" decel="100000"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strVal val="#ppt_w+.3"/>
                                          </p:val>
                                        </p:tav>
                                        <p:tav tm="100000">
                                          <p:val>
                                            <p:strVal val="#ppt_w"/>
                                          </p:val>
                                        </p:tav>
                                      </p:tavLst>
                                    </p:anim>
                                    <p:anim calcmode="lin" valueType="num">
                                      <p:cBhvr>
                                        <p:cTn id="24" dur="500" fill="hold"/>
                                        <p:tgtEl>
                                          <p:spTgt spid="19"/>
                                        </p:tgtEl>
                                        <p:attrNameLst>
                                          <p:attrName>ppt_h</p:attrName>
                                        </p:attrNameLst>
                                      </p:cBhvr>
                                      <p:tavLst>
                                        <p:tav tm="0">
                                          <p:val>
                                            <p:strVal val="#ppt_h"/>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0" presetClass="entr" presetSubtype="0" decel="100000"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strVal val="#ppt_w+.3"/>
                                          </p:val>
                                        </p:tav>
                                        <p:tav tm="100000">
                                          <p:val>
                                            <p:strVal val="#ppt_w"/>
                                          </p:val>
                                        </p:tav>
                                      </p:tavLst>
                                    </p:anim>
                                    <p:anim calcmode="lin" valueType="num">
                                      <p:cBhvr>
                                        <p:cTn id="30" dur="500" fill="hold"/>
                                        <p:tgtEl>
                                          <p:spTgt spid="20"/>
                                        </p:tgtEl>
                                        <p:attrNameLst>
                                          <p:attrName>ppt_h</p:attrName>
                                        </p:attrNameLst>
                                      </p:cBhvr>
                                      <p:tavLst>
                                        <p:tav tm="0">
                                          <p:val>
                                            <p:strVal val="#ppt_h"/>
                                          </p:val>
                                        </p:tav>
                                        <p:tav tm="100000">
                                          <p:val>
                                            <p:strVal val="#ppt_h"/>
                                          </p:val>
                                        </p:tav>
                                      </p:tavLst>
                                    </p:anim>
                                    <p:animEffect transition="in" filter="fade">
                                      <p:cBhvr>
                                        <p:cTn id="31" dur="500"/>
                                        <p:tgtEl>
                                          <p:spTgt spid="20"/>
                                        </p:tgtEl>
                                      </p:cBhvr>
                                    </p:animEffect>
                                  </p:childTnLst>
                                </p:cTn>
                              </p:par>
                            </p:childTnLst>
                          </p:cTn>
                        </p:par>
                        <p:par>
                          <p:cTn id="32" fill="hold">
                            <p:stCondLst>
                              <p:cond delay="2500"/>
                            </p:stCondLst>
                            <p:childTnLst>
                              <p:par>
                                <p:cTn id="33" presetID="50" presetClass="entr" presetSubtype="0" decel="100000"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strVal val="#ppt_w+.3"/>
                                          </p:val>
                                        </p:tav>
                                        <p:tav tm="100000">
                                          <p:val>
                                            <p:strVal val="#ppt_w"/>
                                          </p:val>
                                        </p:tav>
                                      </p:tavLst>
                                    </p:anim>
                                    <p:anim calcmode="lin" valueType="num">
                                      <p:cBhvr>
                                        <p:cTn id="36" dur="500" fill="hold"/>
                                        <p:tgtEl>
                                          <p:spTgt spid="18"/>
                                        </p:tgtEl>
                                        <p:attrNameLst>
                                          <p:attrName>ppt_h</p:attrName>
                                        </p:attrNameLst>
                                      </p:cBhvr>
                                      <p:tavLst>
                                        <p:tav tm="0">
                                          <p:val>
                                            <p:strVal val="#ppt_h"/>
                                          </p:val>
                                        </p:tav>
                                        <p:tav tm="100000">
                                          <p:val>
                                            <p:strVal val="#ppt_h"/>
                                          </p:val>
                                        </p:tav>
                                      </p:tavLst>
                                    </p:anim>
                                    <p:animEffect transition="in" filter="fade">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p:bldLst>
  </p:timing>
</p:sld>
</file>

<file path=ppt/slides/slide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552AA9B-4119-A662-3A9C-EBBD99B7F618}"/>
              </a:ext>
            </a:extLst>
          </p:cNvPr>
          <p:cNvPicPr>
            <a:picLocks noChangeAspect="1"/>
          </p:cNvPicPr>
          <p:nvPr/>
        </p:nvPicPr>
        <p:blipFill>
          <a:blip r:embed="rId2"/>
          <a:stretch>
            <a:fillRect/>
          </a:stretch>
        </p:blipFill>
        <p:spPr>
          <a:xfrm>
            <a:off x="1083927" y="1151366"/>
            <a:ext cx="10549274" cy="5706634"/>
          </a:xfrm>
          <a:prstGeom prst="rect">
            <a:avLst/>
          </a:prstGeom>
        </p:spPr>
      </p:pic>
      <p:sp>
        <p:nvSpPr>
          <p:cNvPr id="10" name="Title 3">
            <a:extLst>
              <a:ext uri="{FF2B5EF4-FFF2-40B4-BE49-F238E27FC236}">
                <a16:creationId xmlns:a16="http://schemas.microsoft.com/office/drawing/2014/main" id="{A508EB5B-E80A-F5B9-691B-B6FAAD9C727E}"/>
              </a:ext>
            </a:extLst>
          </p:cNvPr>
          <p:cNvSpPr>
            <a:spLocks noGrp="1"/>
          </p:cNvSpPr>
          <p:nvPr>
            <p:ph type="title"/>
          </p:nvPr>
        </p:nvSpPr>
        <p:spPr>
          <a:xfrm>
            <a:off x="144500" y="280166"/>
            <a:ext cx="11903000" cy="871200"/>
          </a:xfrm>
        </p:spPr>
        <p:txBody>
          <a:bodyPr>
            <a:normAutofit fontScale="90000"/>
          </a:bodyPr>
          <a:lstStyle/>
          <a:p>
            <a:pPr algn="ctr"/>
            <a:r>
              <a:rPr lang="en-US" b="1" dirty="0"/>
              <a:t>Il panorama delle minacce informatiche marittime</a:t>
            </a:r>
            <a:endParaRPr lang="en-GB" b="1" dirty="0"/>
          </a:p>
        </p:txBody>
      </p:sp>
    </p:spTree>
    <p:extLst>
      <p:ext uri="{BB962C8B-B14F-4D97-AF65-F5344CB8AC3E}">
        <p14:creationId xmlns:p14="http://schemas.microsoft.com/office/powerpoint/2010/main" val="3922420733"/>
      </p:ext>
    </p:extLst>
  </p:cSld>
  <p:clrMapOvr>
    <a:masterClrMapping/>
  </p:clrMapOvr>
</p:sld>
</file>

<file path=ppt/slides/slide30.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Imagen 3" descr="http://www.ihrdc.com/els/po-demo/module15/figures/fig_008.jpg"/>
          <p:cNvPicPr/>
          <p:nvPr/>
        </p:nvPicPr>
        <p:blipFill>
          <a:blip r:embed="rId2" cstate="print"/>
          <a:srcRect l="2710" t="3233" r="2676" b="3464"/>
          <a:stretch>
            <a:fillRect/>
          </a:stretch>
        </p:blipFill>
        <p:spPr bwMode="auto">
          <a:xfrm>
            <a:off x="6358016" y="3067220"/>
            <a:ext cx="5379894" cy="3144449"/>
          </a:xfrm>
          <a:prstGeom prst="rect">
            <a:avLst/>
          </a:prstGeom>
          <a:noFill/>
          <a:ln w="9525">
            <a:noFill/>
            <a:miter lim="800000"/>
            <a:headEnd/>
            <a:tailEnd/>
          </a:ln>
        </p:spPr>
      </p:pic>
      <p:pic>
        <p:nvPicPr>
          <p:cNvPr id="43" name="Picture 2" descr="C:\Users\Nineta\Documents\project\medusa\presentation Vienna\images\sc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1464" y="1918574"/>
            <a:ext cx="3796358" cy="4581965"/>
          </a:xfrm>
          <a:prstGeom prst="rect">
            <a:avLst/>
          </a:prstGeom>
          <a:noFill/>
          <a:extLst>
            <a:ext uri="{909E8E84-426E-40DD-AFC4-6F175D3DCCD1}">
              <a14:hiddenFill xmlns:a14="http://schemas.microsoft.com/office/drawing/2010/main">
                <a:solidFill>
                  <a:srgbClr val="FFFFFF"/>
                </a:solidFill>
              </a14:hiddenFill>
            </a:ext>
          </a:extLst>
        </p:spPr>
      </p:pic>
      <p:sp>
        <p:nvSpPr>
          <p:cNvPr id="44" name="Rectangle 43"/>
          <p:cNvSpPr/>
          <p:nvPr/>
        </p:nvSpPr>
        <p:spPr>
          <a:xfrm>
            <a:off x="1775520" y="1282696"/>
            <a:ext cx="3528392" cy="646331"/>
          </a:xfrm>
          <a:prstGeom prst="rect">
            <a:avLst/>
          </a:prstGeom>
          <a:noFill/>
        </p:spPr>
        <p:txBody>
          <a:bodyPr wrap="square">
            <a:spAutoFit/>
          </a:bodyPr>
          <a:lstStyle/>
          <a:p>
            <a:pPr algn="ctr">
              <a:defRPr/>
            </a:pPr>
            <a:r>
              <a:rPr lang="en-GB" b="1">
                <a:ln w="10541" cmpd="sng">
                  <a:solidFill>
                    <a:schemeClr val="accent1">
                      <a:shade val="88000"/>
                      <a:satMod val="110000"/>
                    </a:schemeClr>
                  </a:solidFill>
                  <a:prstDash val="solid"/>
                </a:ln>
                <a:latin typeface="Cambria" panose="02040503050406030204" pitchFamily="18" charset="0"/>
              </a:rPr>
              <a:t>Trasporto veicoli Servizio catena di fornitura </a:t>
            </a:r>
            <a:endParaRPr lang="el-GR" b="1">
              <a:ln w="10541" cmpd="sng">
                <a:solidFill>
                  <a:schemeClr val="accent1">
                    <a:shade val="88000"/>
                    <a:satMod val="110000"/>
                  </a:schemeClr>
                </a:solidFill>
                <a:prstDash val="solid"/>
              </a:ln>
              <a:latin typeface="Cambria" panose="02040503050406030204" pitchFamily="18" charset="0"/>
            </a:endParaRPr>
          </a:p>
        </p:txBody>
      </p:sp>
      <p:sp>
        <p:nvSpPr>
          <p:cNvPr id="45" name="Rectangle 44"/>
          <p:cNvSpPr/>
          <p:nvPr/>
        </p:nvSpPr>
        <p:spPr>
          <a:xfrm>
            <a:off x="6498637" y="6211669"/>
            <a:ext cx="3358360" cy="646331"/>
          </a:xfrm>
          <a:prstGeom prst="rect">
            <a:avLst/>
          </a:prstGeom>
          <a:noFill/>
        </p:spPr>
        <p:txBody>
          <a:bodyPr wrap="square">
            <a:spAutoFit/>
          </a:bodyPr>
          <a:lstStyle/>
          <a:p>
            <a:pPr algn="ctr">
              <a:defRPr/>
            </a:pPr>
            <a:r>
              <a:rPr lang="en-GB" b="1">
                <a:ln w="10541" cmpd="sng">
                  <a:solidFill>
                    <a:schemeClr val="accent1">
                      <a:shade val="88000"/>
                      <a:satMod val="110000"/>
                    </a:schemeClr>
                  </a:solidFill>
                  <a:prstDash val="solid"/>
                </a:ln>
                <a:latin typeface="Cambria" panose="02040503050406030204" pitchFamily="18" charset="0"/>
              </a:rPr>
              <a:t>Servizio di catena di approvvigionamento per il trasporto di GNL </a:t>
            </a:r>
            <a:endParaRPr lang="el-GR" b="1">
              <a:ln w="10541" cmpd="sng">
                <a:solidFill>
                  <a:schemeClr val="accent1">
                    <a:shade val="88000"/>
                    <a:satMod val="110000"/>
                  </a:schemeClr>
                </a:solidFill>
                <a:prstDash val="solid"/>
              </a:ln>
              <a:latin typeface="Cambria" panose="02040503050406030204" pitchFamily="18" charset="0"/>
            </a:endParaRPr>
          </a:p>
        </p:txBody>
      </p:sp>
      <p:sp>
        <p:nvSpPr>
          <p:cNvPr id="46" name="Rectangle 45"/>
          <p:cNvSpPr/>
          <p:nvPr/>
        </p:nvSpPr>
        <p:spPr>
          <a:xfrm>
            <a:off x="6240016" y="2420889"/>
            <a:ext cx="3358360" cy="646331"/>
          </a:xfrm>
          <a:prstGeom prst="rect">
            <a:avLst/>
          </a:prstGeom>
          <a:noFill/>
        </p:spPr>
        <p:txBody>
          <a:bodyPr wrap="square">
            <a:spAutoFit/>
          </a:bodyPr>
          <a:lstStyle/>
          <a:p>
            <a:pPr algn="ctr">
              <a:defRPr/>
            </a:pPr>
            <a:r>
              <a:rPr lang="en-GB" b="1">
                <a:ln w="10541" cmpd="sng">
                  <a:solidFill>
                    <a:schemeClr val="accent1">
                      <a:shade val="88000"/>
                      <a:satMod val="110000"/>
                    </a:schemeClr>
                  </a:solidFill>
                  <a:prstDash val="solid"/>
                </a:ln>
                <a:latin typeface="Cambria" panose="02040503050406030204" pitchFamily="18" charset="0"/>
              </a:rPr>
              <a:t>Trasporto di container Servizio di catena di fornitura </a:t>
            </a:r>
            <a:endParaRPr lang="el-GR" b="1">
              <a:ln w="10541" cmpd="sng">
                <a:solidFill>
                  <a:schemeClr val="accent1">
                    <a:shade val="88000"/>
                    <a:satMod val="110000"/>
                  </a:schemeClr>
                </a:solidFill>
                <a:prstDash val="solid"/>
              </a:ln>
              <a:latin typeface="Cambria" panose="02040503050406030204" pitchFamily="18" charset="0"/>
            </a:endParaRPr>
          </a:p>
        </p:txBody>
      </p:sp>
      <p:pic>
        <p:nvPicPr>
          <p:cNvPr id="47" name="Picture 3" descr="F:\content\papers\Nato_Chania2016\cont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7968" y="554902"/>
            <a:ext cx="7715780" cy="1919673"/>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4" descr="http://images.techhive.com/images/article/2014/10/binary_bomb_hack_hacker_hacking_security_thinkstock_fotolia-100470322-primary.idg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45740" y="3231008"/>
            <a:ext cx="1298057" cy="86467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E35FE40F-3B55-7441-BEAC-BF685DD56EFB}"/>
              </a:ext>
            </a:extLst>
          </p:cNvPr>
          <p:cNvSpPr>
            <a:spLocks noGrp="1"/>
          </p:cNvSpPr>
          <p:nvPr>
            <p:ph type="title"/>
          </p:nvPr>
        </p:nvSpPr>
        <p:spPr>
          <a:xfrm>
            <a:off x="336968" y="142498"/>
            <a:ext cx="6373321" cy="466090"/>
          </a:xfrm>
        </p:spPr>
        <p:txBody>
          <a:bodyPr>
            <a:noAutofit/>
          </a:bodyPr>
          <a:lstStyle/>
          <a:p>
            <a:pPr algn="l" defTabSz="457200">
              <a:lnSpc>
                <a:spcPts val="3400"/>
              </a:lnSpc>
              <a:buSzPts val="1400"/>
            </a:pPr>
            <a:r>
              <a:rPr lang="en-US" sz="3100" b="1">
                <a:solidFill>
                  <a:schemeClr val="accent4"/>
                </a:solidFill>
                <a:sym typeface="Arial"/>
              </a:rPr>
              <a:t>Servizi per la catena di approvvigionamento marittimo</a:t>
            </a:r>
          </a:p>
        </p:txBody>
      </p:sp>
    </p:spTree>
    <p:extLst>
      <p:ext uri="{BB962C8B-B14F-4D97-AF65-F5344CB8AC3E}">
        <p14:creationId xmlns:p14="http://schemas.microsoft.com/office/powerpoint/2010/main" val="153849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down)">
                                      <p:cBhvr>
                                        <p:cTn id="7" dur="580">
                                          <p:stCondLst>
                                            <p:cond delay="0"/>
                                          </p:stCondLst>
                                        </p:cTn>
                                        <p:tgtEl>
                                          <p:spTgt spid="48"/>
                                        </p:tgtEl>
                                      </p:cBhvr>
                                    </p:animEffect>
                                    <p:anim calcmode="lin" valueType="num">
                                      <p:cBhvr>
                                        <p:cTn id="8"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13" dur="26">
                                          <p:stCondLst>
                                            <p:cond delay="650"/>
                                          </p:stCondLst>
                                        </p:cTn>
                                        <p:tgtEl>
                                          <p:spTgt spid="48"/>
                                        </p:tgtEl>
                                      </p:cBhvr>
                                      <p:to x="100000" y="60000"/>
                                    </p:animScale>
                                    <p:animScale>
                                      <p:cBhvr>
                                        <p:cTn id="14" dur="166" decel="50000">
                                          <p:stCondLst>
                                            <p:cond delay="676"/>
                                          </p:stCondLst>
                                        </p:cTn>
                                        <p:tgtEl>
                                          <p:spTgt spid="48"/>
                                        </p:tgtEl>
                                      </p:cBhvr>
                                      <p:to x="100000" y="100000"/>
                                    </p:animScale>
                                    <p:animScale>
                                      <p:cBhvr>
                                        <p:cTn id="15" dur="26">
                                          <p:stCondLst>
                                            <p:cond delay="1312"/>
                                          </p:stCondLst>
                                        </p:cTn>
                                        <p:tgtEl>
                                          <p:spTgt spid="48"/>
                                        </p:tgtEl>
                                      </p:cBhvr>
                                      <p:to x="100000" y="80000"/>
                                    </p:animScale>
                                    <p:animScale>
                                      <p:cBhvr>
                                        <p:cTn id="16" dur="166" decel="50000">
                                          <p:stCondLst>
                                            <p:cond delay="1338"/>
                                          </p:stCondLst>
                                        </p:cTn>
                                        <p:tgtEl>
                                          <p:spTgt spid="48"/>
                                        </p:tgtEl>
                                      </p:cBhvr>
                                      <p:to x="100000" y="100000"/>
                                    </p:animScale>
                                    <p:animScale>
                                      <p:cBhvr>
                                        <p:cTn id="17" dur="26">
                                          <p:stCondLst>
                                            <p:cond delay="1642"/>
                                          </p:stCondLst>
                                        </p:cTn>
                                        <p:tgtEl>
                                          <p:spTgt spid="48"/>
                                        </p:tgtEl>
                                      </p:cBhvr>
                                      <p:to x="100000" y="90000"/>
                                    </p:animScale>
                                    <p:animScale>
                                      <p:cBhvr>
                                        <p:cTn id="18" dur="166" decel="50000">
                                          <p:stCondLst>
                                            <p:cond delay="1668"/>
                                          </p:stCondLst>
                                        </p:cTn>
                                        <p:tgtEl>
                                          <p:spTgt spid="48"/>
                                        </p:tgtEl>
                                      </p:cBhvr>
                                      <p:to x="100000" y="100000"/>
                                    </p:animScale>
                                    <p:animScale>
                                      <p:cBhvr>
                                        <p:cTn id="19" dur="26">
                                          <p:stCondLst>
                                            <p:cond delay="1808"/>
                                          </p:stCondLst>
                                        </p:cTn>
                                        <p:tgtEl>
                                          <p:spTgt spid="48"/>
                                        </p:tgtEl>
                                      </p:cBhvr>
                                      <p:to x="100000" y="95000"/>
                                    </p:animScale>
                                    <p:animScale>
                                      <p:cBhvr>
                                        <p:cTn id="20" dur="166" decel="50000">
                                          <p:stCondLst>
                                            <p:cond delay="1834"/>
                                          </p:stCondLst>
                                        </p:cTn>
                                        <p:tgtEl>
                                          <p:spTgt spid="4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43E56-2FC7-C543-8ED4-F299282FFCF6}"/>
              </a:ext>
            </a:extLst>
          </p:cNvPr>
          <p:cNvSpPr>
            <a:spLocks noGrp="1"/>
          </p:cNvSpPr>
          <p:nvPr>
            <p:ph type="title"/>
          </p:nvPr>
        </p:nvSpPr>
        <p:spPr>
          <a:xfrm>
            <a:off x="729236" y="0"/>
            <a:ext cx="10515600" cy="1519801"/>
          </a:xfrm>
        </p:spPr>
        <p:txBody>
          <a:bodyPr>
            <a:normAutofit fontScale="90000"/>
          </a:bodyPr>
          <a:lstStyle/>
          <a:p>
            <a:pPr algn="ctr"/>
            <a:r>
              <a:rPr lang="en-US" dirty="0"/>
              <a:t>Impatto delle crisi Servizi per la catena di approvvigionamento Sicurezza </a:t>
            </a:r>
          </a:p>
        </p:txBody>
      </p:sp>
      <p:sp>
        <p:nvSpPr>
          <p:cNvPr id="3" name="Content Placeholder 2">
            <a:extLst>
              <a:ext uri="{FF2B5EF4-FFF2-40B4-BE49-F238E27FC236}">
                <a16:creationId xmlns:a16="http://schemas.microsoft.com/office/drawing/2014/main" id="{35355DC6-B797-FE4D-955A-BFCCB880C7B4}"/>
              </a:ext>
            </a:extLst>
          </p:cNvPr>
          <p:cNvSpPr>
            <a:spLocks noGrp="1"/>
          </p:cNvSpPr>
          <p:nvPr>
            <p:ph idx="1"/>
          </p:nvPr>
        </p:nvSpPr>
        <p:spPr>
          <a:xfrm>
            <a:off x="185980" y="2047932"/>
            <a:ext cx="11661620" cy="4755001"/>
          </a:xfrm>
        </p:spPr>
        <p:txBody>
          <a:bodyPr/>
          <a:lstStyle/>
          <a:p>
            <a:endParaRPr lang="en-US"/>
          </a:p>
        </p:txBody>
      </p:sp>
      <p:sp>
        <p:nvSpPr>
          <p:cNvPr id="4" name="Rectangle 3">
            <a:extLst>
              <a:ext uri="{FF2B5EF4-FFF2-40B4-BE49-F238E27FC236}">
                <a16:creationId xmlns:a16="http://schemas.microsoft.com/office/drawing/2014/main" id="{E7901096-0089-2341-B430-2560EAFEED3D}"/>
              </a:ext>
            </a:extLst>
          </p:cNvPr>
          <p:cNvSpPr/>
          <p:nvPr/>
        </p:nvSpPr>
        <p:spPr>
          <a:xfrm>
            <a:off x="529943" y="1663217"/>
            <a:ext cx="6096000" cy="184666"/>
          </a:xfrm>
          <a:prstGeom prst="rect">
            <a:avLst/>
          </a:prstGeom>
        </p:spPr>
        <p:txBody>
          <a:bodyPr>
            <a:spAutoFit/>
          </a:bodyPr>
          <a:lstStyle/>
          <a:p>
            <a:r>
              <a:rPr lang="pl-PL" sz="600">
                <a:solidFill>
                  <a:schemeClr val="tx1">
                    <a:lumMod val="65000"/>
                    <a:lumOff val="35000"/>
                  </a:schemeClr>
                </a:solidFill>
              </a:rPr>
              <a:t>Fonte: </a:t>
            </a:r>
            <a:r>
              <a:rPr lang="pl-PL" sz="600">
                <a:solidFill>
                  <a:schemeClr val="tx1">
                    <a:lumMod val="65000"/>
                    <a:lumOff val="35000"/>
                  </a:schemeClr>
                </a:solidFill>
              </a:rPr>
              <a:t>https://www.bbc.com/news/world-54337098 </a:t>
            </a:r>
            <a:endParaRPr lang="en-US" sz="600">
              <a:solidFill>
                <a:schemeClr val="tx1">
                  <a:lumMod val="65000"/>
                  <a:lumOff val="35000"/>
                </a:schemeClr>
              </a:solidFill>
            </a:endParaRPr>
          </a:p>
        </p:txBody>
      </p:sp>
      <p:pic>
        <p:nvPicPr>
          <p:cNvPr id="5" name="Picture 17">
            <a:extLst>
              <a:ext uri="{FF2B5EF4-FFF2-40B4-BE49-F238E27FC236}">
                <a16:creationId xmlns:a16="http://schemas.microsoft.com/office/drawing/2014/main" id="{D1CB334C-7F2A-0F4C-8057-9543469CD196}"/>
              </a:ext>
            </a:extLst>
          </p:cNvPr>
          <p:cNvPicPr>
            <a:picLocks noChangeAspect="1" noChangeArrowheads="1"/>
          </p:cNvPicPr>
          <p:nvPr/>
        </p:nvPicPr>
        <p:blipFill>
          <a:blip r:embed="rId2" cstate="print"/>
          <a:srcRect/>
          <a:stretch>
            <a:fillRect/>
          </a:stretch>
        </p:blipFill>
        <p:spPr bwMode="auto">
          <a:xfrm>
            <a:off x="413558" y="4505759"/>
            <a:ext cx="2594819" cy="1860178"/>
          </a:xfrm>
          <a:prstGeom prst="rect">
            <a:avLst/>
          </a:prstGeom>
          <a:noFill/>
          <a:ln w="9525">
            <a:noFill/>
            <a:miter lim="800000"/>
            <a:headEnd/>
            <a:tailEnd/>
          </a:ln>
          <a:effectLst/>
        </p:spPr>
      </p:pic>
      <p:sp>
        <p:nvSpPr>
          <p:cNvPr id="6" name="Rectangle 5">
            <a:extLst>
              <a:ext uri="{FF2B5EF4-FFF2-40B4-BE49-F238E27FC236}">
                <a16:creationId xmlns:a16="http://schemas.microsoft.com/office/drawing/2014/main" id="{804FAD86-82CF-AA4E-A498-A22577E9A37C}"/>
              </a:ext>
            </a:extLst>
          </p:cNvPr>
          <p:cNvSpPr/>
          <p:nvPr/>
        </p:nvSpPr>
        <p:spPr>
          <a:xfrm>
            <a:off x="413558" y="6180107"/>
            <a:ext cx="6096000" cy="184666"/>
          </a:xfrm>
          <a:prstGeom prst="rect">
            <a:avLst/>
          </a:prstGeom>
        </p:spPr>
        <p:txBody>
          <a:bodyPr>
            <a:spAutoFit/>
          </a:bodyPr>
          <a:lstStyle/>
          <a:p>
            <a:r>
              <a:rPr lang="pl-PL" sz="600">
                <a:solidFill>
                  <a:schemeClr val="bg1"/>
                </a:solidFill>
              </a:rPr>
              <a:t>Fonte: </a:t>
            </a:r>
            <a:r>
              <a:rPr lang="en-US" sz="600">
                <a:solidFill>
                  <a:schemeClr val="bg1"/>
                </a:solidFill>
              </a:rPr>
              <a:t>https://www.iberdrola.com/sustainability/climate-change-mitigation-and-adaptation</a:t>
            </a:r>
          </a:p>
        </p:txBody>
      </p:sp>
      <p:sp>
        <p:nvSpPr>
          <p:cNvPr id="7" name="Right Arrow 6">
            <a:extLst>
              <a:ext uri="{FF2B5EF4-FFF2-40B4-BE49-F238E27FC236}">
                <a16:creationId xmlns:a16="http://schemas.microsoft.com/office/drawing/2014/main" id="{E261CD28-2023-BA44-B4AB-49BFB7ED2272}"/>
              </a:ext>
            </a:extLst>
          </p:cNvPr>
          <p:cNvSpPr/>
          <p:nvPr/>
        </p:nvSpPr>
        <p:spPr>
          <a:xfrm>
            <a:off x="4773171" y="4644257"/>
            <a:ext cx="2427730" cy="632403"/>
          </a:xfrm>
          <a:prstGeom prst="rightArrow">
            <a:avLst/>
          </a:prstGeom>
          <a:blipFill rotWithShape="1">
            <a:blip r:embed="rId3" cstate="print"/>
            <a:srcRect/>
            <a:tile tx="0" ty="0" sx="100000" sy="100000" flip="none" algn="tl"/>
          </a:blipFill>
          <a:ln w="12700" cap="flat">
            <a:solidFill>
              <a:srgbClr val="0165A3"/>
            </a:solid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66" hangingPunct="0"/>
            <a:endParaRPr lang="en-US" sz="1600">
              <a:solidFill>
                <a:srgbClr val="FFFFFF"/>
              </a:solidFill>
              <a:latin typeface="Helvetica Light"/>
              <a:ea typeface="Helvetica Light"/>
              <a:cs typeface="Helvetica Light"/>
              <a:sym typeface="Helvetica Light"/>
            </a:endParaRPr>
          </a:p>
        </p:txBody>
      </p:sp>
      <p:pic>
        <p:nvPicPr>
          <p:cNvPr id="8" name="Picture 1">
            <a:extLst>
              <a:ext uri="{FF2B5EF4-FFF2-40B4-BE49-F238E27FC236}">
                <a16:creationId xmlns:a16="http://schemas.microsoft.com/office/drawing/2014/main" id="{1ADF9CFA-46BA-6148-BD4F-4CA2094F0D5C}"/>
              </a:ext>
            </a:extLst>
          </p:cNvPr>
          <p:cNvPicPr>
            <a:picLocks noChangeAspect="1" noChangeArrowheads="1"/>
          </p:cNvPicPr>
          <p:nvPr/>
        </p:nvPicPr>
        <p:blipFill>
          <a:blip r:embed="rId4" cstate="print"/>
          <a:srcRect l="22281" t="25473" r="27997" b="22782"/>
          <a:stretch>
            <a:fillRect/>
          </a:stretch>
        </p:blipFill>
        <p:spPr bwMode="auto">
          <a:xfrm>
            <a:off x="2370931" y="4374427"/>
            <a:ext cx="2134427" cy="1537830"/>
          </a:xfrm>
          <a:prstGeom prst="rect">
            <a:avLst/>
          </a:prstGeom>
          <a:noFill/>
          <a:ln w="9525">
            <a:noFill/>
            <a:miter lim="800000"/>
            <a:headEnd/>
            <a:tailEnd/>
          </a:ln>
        </p:spPr>
      </p:pic>
      <p:pic>
        <p:nvPicPr>
          <p:cNvPr id="9" name="Picture 6" descr="Free War Destruction in Ukrainian City Stock Photo">
            <a:extLst>
              <a:ext uri="{FF2B5EF4-FFF2-40B4-BE49-F238E27FC236}">
                <a16:creationId xmlns:a16="http://schemas.microsoft.com/office/drawing/2014/main" id="{DBE6CCA5-2F74-964B-94BD-7ECDE30EFC38}"/>
              </a:ext>
            </a:extLst>
          </p:cNvPr>
          <p:cNvPicPr>
            <a:picLocks noChangeAspect="1" noChangeArrowheads="1"/>
          </p:cNvPicPr>
          <p:nvPr/>
        </p:nvPicPr>
        <p:blipFill>
          <a:blip r:embed="rId5" cstate="print"/>
          <a:srcRect/>
          <a:stretch>
            <a:fillRect/>
          </a:stretch>
        </p:blipFill>
        <p:spPr bwMode="auto">
          <a:xfrm>
            <a:off x="830329" y="3271518"/>
            <a:ext cx="2607816" cy="1372741"/>
          </a:xfrm>
          <a:prstGeom prst="rect">
            <a:avLst/>
          </a:prstGeom>
          <a:noFill/>
        </p:spPr>
      </p:pic>
      <p:pic>
        <p:nvPicPr>
          <p:cNvPr id="10" name="Picture 2" descr="https://mfame.guru/wp-content/uploads/2021/05/intel-digital-container-1.jpg">
            <a:extLst>
              <a:ext uri="{FF2B5EF4-FFF2-40B4-BE49-F238E27FC236}">
                <a16:creationId xmlns:a16="http://schemas.microsoft.com/office/drawing/2014/main" id="{4AE0707A-5522-BE42-9E5A-7C7FC05227AB}"/>
              </a:ext>
            </a:extLst>
          </p:cNvPr>
          <p:cNvPicPr>
            <a:picLocks noChangeAspect="1" noChangeArrowheads="1"/>
          </p:cNvPicPr>
          <p:nvPr/>
        </p:nvPicPr>
        <p:blipFill>
          <a:blip r:embed="rId6" cstate="print"/>
          <a:srcRect/>
          <a:stretch>
            <a:fillRect/>
          </a:stretch>
        </p:blipFill>
        <p:spPr bwMode="auto">
          <a:xfrm>
            <a:off x="8956342" y="3462558"/>
            <a:ext cx="2901025" cy="2107209"/>
          </a:xfrm>
          <a:prstGeom prst="rect">
            <a:avLst/>
          </a:prstGeom>
          <a:noFill/>
        </p:spPr>
      </p:pic>
      <p:pic>
        <p:nvPicPr>
          <p:cNvPr id="11" name="Picture 3" descr="Free Numbers Projected on Face Stock Photo">
            <a:extLst>
              <a:ext uri="{FF2B5EF4-FFF2-40B4-BE49-F238E27FC236}">
                <a16:creationId xmlns:a16="http://schemas.microsoft.com/office/drawing/2014/main" id="{FFE87B3A-5FA8-2746-B72D-3216679FE388}"/>
              </a:ext>
            </a:extLst>
          </p:cNvPr>
          <p:cNvPicPr>
            <a:picLocks noChangeAspect="1" noChangeArrowheads="1"/>
          </p:cNvPicPr>
          <p:nvPr/>
        </p:nvPicPr>
        <p:blipFill>
          <a:blip r:embed="rId7" cstate="print"/>
          <a:srcRect/>
          <a:stretch>
            <a:fillRect/>
          </a:stretch>
        </p:blipFill>
        <p:spPr bwMode="auto">
          <a:xfrm>
            <a:off x="7462901" y="4505759"/>
            <a:ext cx="2461576" cy="1841989"/>
          </a:xfrm>
          <a:prstGeom prst="rect">
            <a:avLst/>
          </a:prstGeom>
          <a:noFill/>
        </p:spPr>
      </p:pic>
      <p:sp>
        <p:nvSpPr>
          <p:cNvPr id="12" name="Rectangle 11">
            <a:extLst>
              <a:ext uri="{FF2B5EF4-FFF2-40B4-BE49-F238E27FC236}">
                <a16:creationId xmlns:a16="http://schemas.microsoft.com/office/drawing/2014/main" id="{AE417E78-D720-A44E-8ED8-F3B3B7FAA850}"/>
              </a:ext>
            </a:extLst>
          </p:cNvPr>
          <p:cNvSpPr/>
          <p:nvPr/>
        </p:nvSpPr>
        <p:spPr>
          <a:xfrm>
            <a:off x="3577943" y="2148742"/>
            <a:ext cx="5394385" cy="1849224"/>
          </a:xfrm>
          <a:prstGeom prst="rect">
            <a:avLst/>
          </a:prstGeom>
        </p:spPr>
        <p:txBody>
          <a:bodyPr wrap="square">
            <a:spAutoFit/>
          </a:bodyPr>
          <a:lstStyle/>
          <a:p>
            <a:pPr>
              <a:spcBef>
                <a:spcPts val="400"/>
              </a:spcBef>
              <a:spcAft>
                <a:spcPts val="400"/>
              </a:spcAft>
              <a:buFont typeface="Arial" pitchFamily="34" charset="0"/>
              <a:buChar char="•"/>
            </a:pPr>
            <a:r>
              <a:rPr lang="en-US" sz="1750">
                <a:latin typeface="Helvetica Neue"/>
                <a:ea typeface="Helvetica Neue"/>
                <a:cs typeface="Helvetica Neue"/>
                <a:sym typeface="Helvetica Neue"/>
              </a:rPr>
              <a:t> Covid-19</a:t>
            </a:r>
            <a:endParaRPr lang="pl-PL" sz="1750">
              <a:latin typeface="Helvetica Neue"/>
              <a:ea typeface="Helvetica Neue"/>
              <a:cs typeface="Helvetica Neue"/>
              <a:sym typeface="Helvetica Neue"/>
            </a:endParaRPr>
          </a:p>
          <a:p>
            <a:pPr>
              <a:spcBef>
                <a:spcPts val="400"/>
              </a:spcBef>
              <a:spcAft>
                <a:spcPts val="400"/>
              </a:spcAft>
              <a:buFont typeface="Arial" pitchFamily="34" charset="0"/>
              <a:buChar char="•"/>
            </a:pPr>
            <a:r>
              <a:rPr lang="en-US" sz="1750" err="1">
                <a:latin typeface="Helvetica Neue"/>
                <a:ea typeface="Helvetica Neue"/>
                <a:cs typeface="Helvetica Neue"/>
                <a:sym typeface="Helvetica Neue"/>
              </a:rPr>
              <a:t> La moderna </a:t>
            </a:r>
            <a:r>
              <a:rPr lang="en-US" sz="1750">
                <a:latin typeface="Helvetica Neue"/>
                <a:ea typeface="Helvetica Neue"/>
                <a:cs typeface="Helvetica Neue"/>
                <a:sym typeface="Helvetica Neue"/>
              </a:rPr>
              <a:t>diplomazia della guerra </a:t>
            </a:r>
            <a:r>
              <a:rPr lang="pl-PL" sz="1750">
                <a:latin typeface="Helvetica Neue"/>
                <a:ea typeface="Helvetica Neue"/>
                <a:cs typeface="Helvetica Neue"/>
                <a:sym typeface="Helvetica Neue"/>
              </a:rPr>
              <a:t>cibernetica</a:t>
            </a:r>
            <a:endParaRPr lang="pl-PL" sz="1750">
              <a:latin typeface="Helvetica Neue"/>
              <a:ea typeface="Helvetica Neue"/>
              <a:cs typeface="Helvetica Neue"/>
              <a:sym typeface="Helvetica Neue"/>
            </a:endParaRPr>
          </a:p>
          <a:p>
            <a:pPr>
              <a:spcBef>
                <a:spcPts val="400"/>
              </a:spcBef>
              <a:spcAft>
                <a:spcPts val="400"/>
              </a:spcAft>
              <a:buFont typeface="Arial" pitchFamily="34" charset="0"/>
              <a:buChar char="•"/>
            </a:pPr>
            <a:r>
              <a:rPr lang="pl-PL" sz="1750">
                <a:latin typeface="Helvetica Neue"/>
                <a:ea typeface="Helvetica Neue"/>
                <a:cs typeface="Helvetica Neue"/>
                <a:sym typeface="Helvetica Neue"/>
              </a:rPr>
              <a:t> Rischi legati ai cambiamenti climatici</a:t>
            </a:r>
          </a:p>
          <a:p>
            <a:pPr>
              <a:spcBef>
                <a:spcPts val="400"/>
              </a:spcBef>
              <a:spcAft>
                <a:spcPts val="400"/>
              </a:spcAft>
              <a:buFont typeface="Arial" pitchFamily="34" charset="0"/>
              <a:buChar char="•"/>
            </a:pPr>
            <a:r>
              <a:rPr lang="pl-PL" sz="1750">
                <a:latin typeface="Helvetica Neue"/>
                <a:ea typeface="Helvetica Neue"/>
                <a:cs typeface="Helvetica Neue"/>
                <a:sym typeface="Helvetica Neue"/>
              </a:rPr>
              <a:t> Crisi </a:t>
            </a:r>
            <a:r>
              <a:rPr lang="pl-PL" sz="1750">
                <a:latin typeface="Helvetica Neue"/>
                <a:ea typeface="Helvetica Neue"/>
                <a:cs typeface="Helvetica Neue"/>
                <a:sym typeface="Helvetica Neue"/>
              </a:rPr>
              <a:t> energetica </a:t>
            </a:r>
          </a:p>
          <a:p>
            <a:pPr>
              <a:spcBef>
                <a:spcPts val="400"/>
              </a:spcBef>
              <a:spcAft>
                <a:spcPts val="400"/>
              </a:spcAft>
              <a:buFont typeface="Arial" pitchFamily="34" charset="0"/>
              <a:buChar char="•"/>
            </a:pPr>
            <a:r>
              <a:rPr lang="pl-PL" sz="1750">
                <a:latin typeface="Helvetica Neue"/>
                <a:ea typeface="Helvetica Neue"/>
                <a:cs typeface="Helvetica Neue"/>
                <a:sym typeface="Helvetica Neue"/>
              </a:rPr>
              <a:t>Guerra </a:t>
            </a:r>
            <a:r>
              <a:rPr lang="pl-PL" sz="1750" err="1">
                <a:latin typeface="Helvetica Neue"/>
                <a:ea typeface="Helvetica Neue"/>
                <a:cs typeface="Helvetica Neue"/>
                <a:sym typeface="Helvetica Neue"/>
              </a:rPr>
              <a:t>in Ucraina</a:t>
            </a:r>
          </a:p>
        </p:txBody>
      </p:sp>
      <p:pic>
        <p:nvPicPr>
          <p:cNvPr id="14" name="Picture 2" descr="Colonial Pipeline hack explained: Everything you need to know">
            <a:extLst>
              <a:ext uri="{FF2B5EF4-FFF2-40B4-BE49-F238E27FC236}">
                <a16:creationId xmlns:a16="http://schemas.microsoft.com/office/drawing/2014/main" id="{CADF6EB3-5F36-0243-97AE-996EFFCA55EE}"/>
              </a:ext>
            </a:extLst>
          </p:cNvPr>
          <p:cNvPicPr>
            <a:picLocks noChangeAspect="1" noChangeArrowheads="1"/>
          </p:cNvPicPr>
          <p:nvPr/>
        </p:nvPicPr>
        <p:blipFill>
          <a:blip r:embed="rId8" cstate="print"/>
          <a:srcRect/>
          <a:stretch>
            <a:fillRect/>
          </a:stretch>
        </p:blipFill>
        <p:spPr bwMode="auto">
          <a:xfrm>
            <a:off x="9349177" y="2047932"/>
            <a:ext cx="1519994" cy="839739"/>
          </a:xfrm>
          <a:prstGeom prst="rect">
            <a:avLst/>
          </a:prstGeom>
          <a:noFill/>
        </p:spPr>
      </p:pic>
      <p:pic>
        <p:nvPicPr>
          <p:cNvPr id="15" name="Picture 3">
            <a:extLst>
              <a:ext uri="{FF2B5EF4-FFF2-40B4-BE49-F238E27FC236}">
                <a16:creationId xmlns:a16="http://schemas.microsoft.com/office/drawing/2014/main" id="{4554E0FD-961F-7948-AA3B-DDDF7671C3E5}"/>
              </a:ext>
            </a:extLst>
          </p:cNvPr>
          <p:cNvPicPr>
            <a:picLocks noChangeAspect="1" noChangeArrowheads="1"/>
          </p:cNvPicPr>
          <p:nvPr/>
        </p:nvPicPr>
        <p:blipFill>
          <a:blip r:embed="rId9" cstate="print"/>
          <a:srcRect l="40449" t="48211" r="43241" b="40740"/>
          <a:stretch>
            <a:fillRect/>
          </a:stretch>
        </p:blipFill>
        <p:spPr bwMode="auto">
          <a:xfrm>
            <a:off x="8487531" y="2675550"/>
            <a:ext cx="1596704" cy="513221"/>
          </a:xfrm>
          <a:prstGeom prst="rect">
            <a:avLst/>
          </a:prstGeom>
          <a:noFill/>
          <a:ln w="9525">
            <a:noFill/>
            <a:miter lim="800000"/>
            <a:headEnd/>
            <a:tailEnd/>
          </a:ln>
        </p:spPr>
      </p:pic>
    </p:spTree>
    <p:extLst>
      <p:ext uri="{BB962C8B-B14F-4D97-AF65-F5344CB8AC3E}">
        <p14:creationId xmlns:p14="http://schemas.microsoft.com/office/powerpoint/2010/main" val="1030363610"/>
      </p:ext>
    </p:extLst>
  </p:cSld>
  <p:clrMapOvr>
    <a:masterClrMapping/>
  </p:clrMapOvr>
</p:sld>
</file>

<file path=ppt/slides/slide3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F0DE7929-6CF5-F0B4-6C17-DBAC8A11CEEF}"/>
              </a:ext>
            </a:extLst>
          </p:cNvPr>
          <p:cNvSpPr>
            <a:spLocks noGrp="1"/>
          </p:cNvSpPr>
          <p:nvPr>
            <p:ph type="title"/>
          </p:nvPr>
        </p:nvSpPr>
        <p:spPr>
          <a:xfrm>
            <a:off x="0" y="702000"/>
            <a:ext cx="11520000" cy="871200"/>
          </a:xfrm>
        </p:spPr>
        <p:txBody>
          <a:bodyPr>
            <a:normAutofit fontScale="90000"/>
          </a:bodyPr>
          <a:lstStyle/>
          <a:p>
            <a:r>
              <a:rPr lang="en-US" b="1" dirty="0"/>
              <a:t>La guerra in Ucraina ha un impatto sulla sicurezza della catena di approvvigionamento </a:t>
            </a:r>
          </a:p>
        </p:txBody>
      </p:sp>
      <p:sp>
        <p:nvSpPr>
          <p:cNvPr id="10" name="Text Placeholder 2">
            <a:extLst>
              <a:ext uri="{FF2B5EF4-FFF2-40B4-BE49-F238E27FC236}">
                <a16:creationId xmlns:a16="http://schemas.microsoft.com/office/drawing/2014/main" id="{E32E05B2-0666-5D81-E583-3A4247517CCD}"/>
              </a:ext>
            </a:extLst>
          </p:cNvPr>
          <p:cNvSpPr txBox="1">
            <a:spLocks/>
          </p:cNvSpPr>
          <p:nvPr/>
        </p:nvSpPr>
        <p:spPr>
          <a:xfrm>
            <a:off x="-1" y="1825199"/>
            <a:ext cx="12187687" cy="4352400"/>
          </a:xfrm>
          <a:prstGeom prst="rect">
            <a:avLst/>
          </a:prstGeom>
        </p:spPr>
        <p:txBody>
          <a:bodyPr vert="horz" lIns="648000" tIns="0" rIns="648000" bIns="0" rtlCol="0">
            <a:noAutofit/>
          </a:bodyPr>
          <a:lstStyle>
            <a:lvl1pPr marL="91440" indent="-91440" algn="l" defTabSz="914400" rtl="0" eaLnBrk="1" latinLnBrk="0" hangingPunct="1">
              <a:lnSpc>
                <a:spcPts val="2500"/>
              </a:lnSpc>
              <a:spcBef>
                <a:spcPts val="0"/>
              </a:spcBef>
              <a:spcAft>
                <a:spcPts val="200"/>
              </a:spcAft>
              <a:buClr>
                <a:schemeClr val="accent1"/>
              </a:buClr>
              <a:buSzPct val="100000"/>
              <a:buFont typeface="Calibri" panose="020F0502020204030204" pitchFamily="34" charset="0"/>
              <a:buChar char=" "/>
              <a:defRPr sz="2200" b="1" kern="1200">
                <a:solidFill>
                  <a:schemeClr val="accent2"/>
                </a:solidFill>
                <a:latin typeface="+mn-lt"/>
                <a:ea typeface="+mn-ea"/>
                <a:cs typeface="+mn-cs"/>
              </a:defRPr>
            </a:lvl1pPr>
            <a:lvl2pPr marL="0" indent="0" algn="l" defTabSz="914400" rtl="0" eaLnBrk="1" latinLnBrk="0" hangingPunct="1">
              <a:lnSpc>
                <a:spcPts val="2400"/>
              </a:lnSpc>
              <a:spcBef>
                <a:spcPts val="750"/>
              </a:spcBef>
              <a:spcAft>
                <a:spcPts val="400"/>
              </a:spcAft>
              <a:buClrTx/>
              <a:buFontTx/>
              <a:buNone/>
              <a:defRPr sz="2000" kern="1200">
                <a:solidFill>
                  <a:schemeClr val="accent3"/>
                </a:solidFill>
                <a:latin typeface="+mn-lt"/>
                <a:ea typeface="+mn-ea"/>
                <a:cs typeface="+mn-cs"/>
              </a:defRPr>
            </a:lvl2pPr>
            <a:lvl3pPr marL="180000" indent="-198000" algn="l" defTabSz="914400" rtl="0" eaLnBrk="1" latinLnBrk="0" hangingPunct="1">
              <a:lnSpc>
                <a:spcPts val="2200"/>
              </a:lnSpc>
              <a:spcBef>
                <a:spcPts val="750"/>
              </a:spcBef>
              <a:spcAft>
                <a:spcPts val="400"/>
              </a:spcAft>
              <a:buClr>
                <a:srgbClr val="0C54A0"/>
              </a:buClr>
              <a:buFont typeface="Calibri" pitchFamily="34" charset="0"/>
              <a:buChar char="◦"/>
              <a:defRPr sz="1700" kern="1200" baseline="0">
                <a:solidFill>
                  <a:schemeClr val="accent3"/>
                </a:solidFill>
                <a:latin typeface="+mn-lt"/>
                <a:ea typeface="+mn-ea"/>
                <a:cs typeface="+mn-cs"/>
              </a:defRPr>
            </a:lvl3pPr>
            <a:lvl4pPr marL="505350" indent="-285750" algn="l" defTabSz="914400" rtl="0" eaLnBrk="1" latinLnBrk="0" hangingPunct="1">
              <a:lnSpc>
                <a:spcPct val="100000"/>
              </a:lnSpc>
              <a:spcBef>
                <a:spcPts val="700"/>
              </a:spcBef>
              <a:spcAft>
                <a:spcPts val="400"/>
              </a:spcAft>
              <a:buClr>
                <a:srgbClr val="0C54A0"/>
              </a:buClr>
              <a:buFont typeface="Calibri" pitchFamily="34" charset="0"/>
              <a:buChar char="◦"/>
              <a:defRPr lang="cs-CZ" sz="1500" kern="1200" dirty="0" smtClean="0">
                <a:solidFill>
                  <a:schemeClr val="accent3"/>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endParaRPr lang="en-US" b="0"/>
          </a:p>
          <a:p>
            <a:pPr>
              <a:buFont typeface="Wingdings" pitchFamily="2" charset="2"/>
              <a:buChar char="Ø"/>
            </a:pPr>
            <a:r>
              <a:rPr lang="en-US" b="0">
                <a:solidFill>
                  <a:schemeClr val="tx1"/>
                </a:solidFill>
              </a:rPr>
              <a:t>Una grave interruzione delle linee di navigazione, </a:t>
            </a:r>
          </a:p>
          <a:p>
            <a:pPr>
              <a:buFont typeface="Wingdings" pitchFamily="2" charset="2"/>
              <a:buChar char="Ø"/>
            </a:pPr>
            <a:endParaRPr lang="en-US" b="0">
              <a:solidFill>
                <a:schemeClr val="tx1"/>
              </a:solidFill>
            </a:endParaRPr>
          </a:p>
          <a:p>
            <a:pPr>
              <a:buFont typeface="Wingdings" pitchFamily="2" charset="2"/>
              <a:buChar char="Ø"/>
            </a:pPr>
            <a:r>
              <a:rPr lang="en-US" b="0">
                <a:solidFill>
                  <a:schemeClr val="tx1"/>
                </a:solidFill>
              </a:rPr>
              <a:t>flotte di autotrasporti</a:t>
            </a:r>
          </a:p>
          <a:p>
            <a:pPr marL="0" indent="0">
              <a:buFont typeface="Calibri" panose="020F0502020204030204" pitchFamily="34" charset="0"/>
              <a:buNone/>
            </a:pPr>
            <a:endParaRPr lang="en-US" b="0">
              <a:solidFill>
                <a:schemeClr val="tx1"/>
              </a:solidFill>
            </a:endParaRPr>
          </a:p>
          <a:p>
            <a:pPr>
              <a:buFont typeface="Wingdings" pitchFamily="2" charset="2"/>
              <a:buChar char="Ø"/>
            </a:pPr>
            <a:r>
              <a:rPr lang="en-US" b="0">
                <a:solidFill>
                  <a:schemeClr val="tx1"/>
                </a:solidFill>
              </a:rPr>
              <a:t>interruzioni della catena di approvvigionamento </a:t>
            </a:r>
          </a:p>
          <a:p>
            <a:pPr>
              <a:buFont typeface="Wingdings" pitchFamily="2" charset="2"/>
              <a:buChar char="Ø"/>
            </a:pPr>
            <a:endParaRPr lang="en-US" b="0">
              <a:solidFill>
                <a:schemeClr val="tx1"/>
              </a:solidFill>
            </a:endParaRPr>
          </a:p>
          <a:p>
            <a:pPr>
              <a:buFont typeface="Wingdings" pitchFamily="2" charset="2"/>
              <a:buChar char="Ø"/>
            </a:pPr>
            <a:r>
              <a:rPr lang="en-US" b="0">
                <a:solidFill>
                  <a:schemeClr val="tx1"/>
                </a:solidFill>
              </a:rPr>
              <a:t>Gli arretrati nei porti potrebbero continuare senza sosta </a:t>
            </a:r>
          </a:p>
          <a:p>
            <a:pPr>
              <a:buFont typeface="Wingdings" pitchFamily="2" charset="2"/>
              <a:buChar char="Ø"/>
            </a:pPr>
            <a:endParaRPr lang="en-US" b="0">
              <a:solidFill>
                <a:schemeClr val="tx1"/>
              </a:solidFill>
            </a:endParaRPr>
          </a:p>
          <a:p>
            <a:pPr>
              <a:buFont typeface="Wingdings" pitchFamily="2" charset="2"/>
              <a:buChar char="Ø"/>
            </a:pPr>
            <a:r>
              <a:rPr lang="en-US" b="0">
                <a:solidFill>
                  <a:schemeClr val="tx1"/>
                </a:solidFill>
              </a:rPr>
              <a:t>costi di trasporto elevati che aggravano l'inflazione.</a:t>
            </a:r>
            <a:endParaRPr lang="en-US" dirty="0">
              <a:solidFill>
                <a:schemeClr val="tx1"/>
              </a:solidFill>
            </a:endParaRPr>
          </a:p>
        </p:txBody>
      </p:sp>
    </p:spTree>
    <p:extLst>
      <p:ext uri="{BB962C8B-B14F-4D97-AF65-F5344CB8AC3E}">
        <p14:creationId xmlns:p14="http://schemas.microsoft.com/office/powerpoint/2010/main" val="3022213905"/>
      </p:ext>
    </p:extLst>
  </p:cSld>
  <p:clrMapOvr>
    <a:masterClrMapping/>
  </p:clrMapOvr>
</p:sld>
</file>

<file path=ppt/slides/slide3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5">
            <a:extLst>
              <a:ext uri="{FF2B5EF4-FFF2-40B4-BE49-F238E27FC236}">
                <a16:creationId xmlns:a16="http://schemas.microsoft.com/office/drawing/2014/main" id="{98E5FA4C-85EA-D197-ABFD-D4E907629663}"/>
              </a:ext>
            </a:extLst>
          </p:cNvPr>
          <p:cNvPicPr>
            <a:picLocks noChangeAspect="1"/>
          </p:cNvPicPr>
          <p:nvPr/>
        </p:nvPicPr>
        <p:blipFill>
          <a:blip r:embed="rId2"/>
          <a:srcRect t="10072" b="10072"/>
          <a:stretch>
            <a:fillRect/>
          </a:stretch>
        </p:blipFill>
        <p:spPr>
          <a:xfrm>
            <a:off x="244443" y="186439"/>
            <a:ext cx="5762175" cy="6485121"/>
          </a:xfrm>
          <a:prstGeom prst="rect">
            <a:avLst/>
          </a:prstGeom>
        </p:spPr>
      </p:pic>
    </p:spTree>
    <p:extLst>
      <p:ext uri="{BB962C8B-B14F-4D97-AF65-F5344CB8AC3E}">
        <p14:creationId xmlns:p14="http://schemas.microsoft.com/office/powerpoint/2010/main" val="3582298594"/>
      </p:ext>
    </p:extLst>
  </p:cSld>
  <p:clrMapOvr>
    <a:masterClrMapping/>
  </p:clrMapOvr>
</p:sld>
</file>

<file path=ppt/slides/slide34.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99388-6E7A-0BEF-FF40-71550D79F215}"/>
              </a:ext>
            </a:extLst>
          </p:cNvPr>
          <p:cNvSpPr>
            <a:spLocks noGrp="1"/>
          </p:cNvSpPr>
          <p:nvPr>
            <p:ph type="title"/>
          </p:nvPr>
        </p:nvSpPr>
        <p:spPr>
          <a:xfrm>
            <a:off x="709612" y="0"/>
            <a:ext cx="10515600" cy="849185"/>
          </a:xfrm>
        </p:spPr>
        <p:txBody>
          <a:bodyPr>
            <a:normAutofit fontScale="90000"/>
          </a:bodyPr>
          <a:lstStyle/>
          <a:p>
            <a:r>
              <a:rPr lang="en-GR" dirty="0"/>
              <a:t>Minacce SC (ENISA 2023)  </a:t>
            </a:r>
          </a:p>
        </p:txBody>
      </p:sp>
      <p:pic>
        <p:nvPicPr>
          <p:cNvPr id="4" name="Content Placeholder 3">
            <a:extLst>
              <a:ext uri="{FF2B5EF4-FFF2-40B4-BE49-F238E27FC236}">
                <a16:creationId xmlns:a16="http://schemas.microsoft.com/office/drawing/2014/main" id="{76D8804E-0A42-D453-2846-40EE2C4900D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71575" y="849185"/>
            <a:ext cx="9301163" cy="5953643"/>
          </a:xfrm>
          <a:prstGeom prst="rect">
            <a:avLst/>
          </a:prstGeom>
          <a:noFill/>
          <a:ln>
            <a:noFill/>
          </a:ln>
        </p:spPr>
      </p:pic>
    </p:spTree>
    <p:extLst>
      <p:ext uri="{BB962C8B-B14F-4D97-AF65-F5344CB8AC3E}">
        <p14:creationId xmlns:p14="http://schemas.microsoft.com/office/powerpoint/2010/main" val="2159902469"/>
      </p:ext>
    </p:extLst>
  </p:cSld>
  <p:clrMapOvr>
    <a:masterClrMapping/>
  </p:clrMapOvr>
</p:sld>
</file>

<file path=ppt/slides/slide35.xml><?xml version="1.0" encoding="utf-8"?>
<p:sld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Container yard">
            <a:extLst>
              <a:ext uri="{FF2B5EF4-FFF2-40B4-BE49-F238E27FC236}">
                <a16:creationId xmlns:a16="http://schemas.microsoft.com/office/drawing/2014/main" id="{ABE6A90D-5A10-7137-66FA-D91F5B0DC03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a:xfrm>
            <a:off x="8004176" y="1341439"/>
            <a:ext cx="2663825" cy="35512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ext Box 17">
            <a:extLst>
              <a:ext uri="{FF2B5EF4-FFF2-40B4-BE49-F238E27FC236}">
                <a16:creationId xmlns:a16="http://schemas.microsoft.com/office/drawing/2014/main" id="{E7906226-2083-FF28-7CCF-1FB737DF1DE3}"/>
              </a:ext>
            </a:extLst>
          </p:cNvPr>
          <p:cNvSpPr txBox="1">
            <a:spLocks noChangeArrowheads="1"/>
          </p:cNvSpPr>
          <p:nvPr/>
        </p:nvSpPr>
        <p:spPr bwMode="auto">
          <a:xfrm>
            <a:off x="2491236" y="5301208"/>
            <a:ext cx="7038975" cy="52705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2"/>
                </a:solidFill>
                <a:latin typeface="Helvetica" pitchFamily="34" charset="0"/>
              </a:defRPr>
            </a:lvl1pPr>
            <a:lvl2pPr marL="742950" indent="-285750">
              <a:defRPr b="1">
                <a:solidFill>
                  <a:schemeClr val="tx2"/>
                </a:solidFill>
                <a:latin typeface="Helvetica" pitchFamily="34" charset="0"/>
              </a:defRPr>
            </a:lvl2pPr>
            <a:lvl3pPr marL="1143000" indent="-228600">
              <a:defRPr b="1">
                <a:solidFill>
                  <a:schemeClr val="tx2"/>
                </a:solidFill>
                <a:latin typeface="Helvetica" pitchFamily="34" charset="0"/>
              </a:defRPr>
            </a:lvl3pPr>
            <a:lvl4pPr marL="1600200" indent="-228600">
              <a:defRPr b="1">
                <a:solidFill>
                  <a:schemeClr val="tx2"/>
                </a:solidFill>
                <a:latin typeface="Helvetica" pitchFamily="34" charset="0"/>
              </a:defRPr>
            </a:lvl4pPr>
            <a:lvl5pPr marL="2057400" indent="-228600">
              <a:defRPr b="1">
                <a:solidFill>
                  <a:schemeClr val="tx2"/>
                </a:solidFill>
                <a:latin typeface="Helvetica" pitchFamily="34" charset="0"/>
              </a:defRPr>
            </a:lvl5pPr>
            <a:lvl6pPr marL="2514600" indent="-228600" eaLnBrk="0" fontAlgn="base" hangingPunct="0">
              <a:spcBef>
                <a:spcPct val="0"/>
              </a:spcBef>
              <a:spcAft>
                <a:spcPct val="0"/>
              </a:spcAft>
              <a:defRPr b="1">
                <a:solidFill>
                  <a:schemeClr val="tx2"/>
                </a:solidFill>
                <a:latin typeface="Helvetica" pitchFamily="34" charset="0"/>
              </a:defRPr>
            </a:lvl6pPr>
            <a:lvl7pPr marL="2971800" indent="-228600" eaLnBrk="0" fontAlgn="base" hangingPunct="0">
              <a:spcBef>
                <a:spcPct val="0"/>
              </a:spcBef>
              <a:spcAft>
                <a:spcPct val="0"/>
              </a:spcAft>
              <a:defRPr b="1">
                <a:solidFill>
                  <a:schemeClr val="tx2"/>
                </a:solidFill>
                <a:latin typeface="Helvetica" pitchFamily="34" charset="0"/>
              </a:defRPr>
            </a:lvl7pPr>
            <a:lvl8pPr marL="3429000" indent="-228600" eaLnBrk="0" fontAlgn="base" hangingPunct="0">
              <a:spcBef>
                <a:spcPct val="0"/>
              </a:spcBef>
              <a:spcAft>
                <a:spcPct val="0"/>
              </a:spcAft>
              <a:defRPr b="1">
                <a:solidFill>
                  <a:schemeClr val="tx2"/>
                </a:solidFill>
                <a:latin typeface="Helvetica" pitchFamily="34" charset="0"/>
              </a:defRPr>
            </a:lvl8pPr>
            <a:lvl9pPr marL="3886200" indent="-228600" eaLnBrk="0" fontAlgn="base" hangingPunct="0">
              <a:spcBef>
                <a:spcPct val="0"/>
              </a:spcBef>
              <a:spcAft>
                <a:spcPct val="0"/>
              </a:spcAft>
              <a:defRPr b="1">
                <a:solidFill>
                  <a:schemeClr val="tx2"/>
                </a:solidFill>
                <a:latin typeface="Helvetica" pitchFamily="34" charset="0"/>
              </a:defRPr>
            </a:lvl9pPr>
          </a:lstStyle>
          <a:p>
            <a:pPr eaLnBrk="0" fontAlgn="base" hangingPunct="0">
              <a:spcBef>
                <a:spcPct val="0"/>
              </a:spcBef>
              <a:spcAft>
                <a:spcPct val="0"/>
              </a:spcAft>
            </a:pPr>
            <a:r>
              <a:rPr lang="en-GB" altLang="el-GR" sz="1400">
                <a:solidFill>
                  <a:srgbClr val="000000"/>
                </a:solidFill>
              </a:rPr>
              <a:t>In breve: trasparenza, chiarimento delle responsabilità e intelligenza proattiva,</a:t>
            </a:r>
          </a:p>
          <a:p>
            <a:pPr eaLnBrk="0" fontAlgn="base" hangingPunct="0">
              <a:spcBef>
                <a:spcPct val="0"/>
              </a:spcBef>
              <a:spcAft>
                <a:spcPct val="0"/>
              </a:spcAft>
            </a:pPr>
            <a:r>
              <a:rPr lang="en-GB" altLang="el-GR" sz="1400">
                <a:solidFill>
                  <a:srgbClr val="000000"/>
                </a:solidFill>
              </a:rPr>
              <a:t>sembrano essere le strategie chiave.</a:t>
            </a:r>
          </a:p>
        </p:txBody>
      </p:sp>
      <p:sp>
        <p:nvSpPr>
          <p:cNvPr id="5" name="Rectangle 11">
            <a:extLst>
              <a:ext uri="{FF2B5EF4-FFF2-40B4-BE49-F238E27FC236}">
                <a16:creationId xmlns:a16="http://schemas.microsoft.com/office/drawing/2014/main" id="{C54060D2-FEB9-24CA-04C9-B0C80C2B60D7}"/>
              </a:ext>
            </a:extLst>
          </p:cNvPr>
          <p:cNvSpPr txBox="1">
            <a:spLocks noChangeArrowheads="1"/>
          </p:cNvSpPr>
          <p:nvPr/>
        </p:nvSpPr>
        <p:spPr>
          <a:xfrm>
            <a:off x="1524001" y="1268413"/>
            <a:ext cx="5311775" cy="33845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altLang="el-GR" sz="2000"/>
          </a:p>
          <a:p>
            <a:pPr marL="0" indent="0"/>
            <a:r>
              <a:rPr lang="en-GB" altLang="el-GR" sz="2000" b="1" u="sng"/>
              <a:t> CSI </a:t>
            </a:r>
            <a:r>
              <a:rPr lang="en-GB" altLang="el-GR" sz="1400"/>
              <a:t>(iniziativa USC per la sicurezza dei container)</a:t>
            </a:r>
          </a:p>
          <a:p>
            <a:pPr marL="0" indent="0"/>
            <a:r>
              <a:rPr lang="en-GB" altLang="el-GR" sz="2000" b="1" u="sng"/>
              <a:t> C-TRAT </a:t>
            </a:r>
            <a:r>
              <a:rPr lang="en-GB" altLang="el-GR" sz="1400"/>
              <a:t>(Partenariato commerciale statunitense contro il terrorismo)</a:t>
            </a:r>
          </a:p>
          <a:p>
            <a:pPr marL="0" indent="0"/>
            <a:r>
              <a:rPr lang="en-GB" altLang="el-GR" sz="2000" b="1" u="sng"/>
              <a:t> CSP </a:t>
            </a:r>
            <a:r>
              <a:rPr lang="en-GB" altLang="el-GR" sz="1400"/>
              <a:t>(Piano di sicurezza dell'equipaggio)</a:t>
            </a:r>
          </a:p>
          <a:p>
            <a:pPr marL="0" indent="0"/>
            <a:r>
              <a:rPr lang="en-GB" altLang="el-GR" sz="2000" b="1" u="sng"/>
              <a:t>AMS </a:t>
            </a:r>
            <a:r>
              <a:rPr lang="en-GB" altLang="el-GR" sz="2000" u="sng"/>
              <a:t>(</a:t>
            </a:r>
            <a:r>
              <a:rPr lang="en-GB" altLang="el-GR" sz="1400"/>
              <a:t>Sistema automatico dei manifesti)</a:t>
            </a:r>
          </a:p>
          <a:p>
            <a:pPr marL="0" indent="0"/>
            <a:r>
              <a:rPr lang="en-GB" altLang="el-GR" sz="2000" b="1" u="sng"/>
              <a:t> ISPS </a:t>
            </a:r>
            <a:r>
              <a:rPr lang="en-GB" altLang="el-GR" sz="1400"/>
              <a:t>(Codice internazionale per la sicurezza delle navi e degli impianti portuali)</a:t>
            </a:r>
          </a:p>
          <a:p>
            <a:pPr marL="0" indent="0"/>
            <a:r>
              <a:rPr lang="en-US" altLang="el-GR" sz="2000" b="1" u="sng"/>
              <a:t> SSN </a:t>
            </a:r>
            <a:r>
              <a:rPr lang="en-GB" altLang="el-GR" sz="1400"/>
              <a:t>(Safe Sea Net</a:t>
            </a:r>
            <a:r>
              <a:rPr lang="en-US" altLang="el-GR" sz="1400"/>
              <a:t>)</a:t>
            </a:r>
            <a:endParaRPr lang="en-GB" altLang="el-GR" sz="1400"/>
          </a:p>
          <a:p>
            <a:pPr marL="0" indent="0"/>
            <a:r>
              <a:rPr lang="en-GB" altLang="el-GR" sz="2000" b="1" u="sng"/>
              <a:t> AIS </a:t>
            </a:r>
            <a:r>
              <a:rPr lang="en-GB" altLang="el-GR" sz="1400"/>
              <a:t>(Sistema di identificazione automatica)</a:t>
            </a:r>
          </a:p>
          <a:p>
            <a:pPr marL="0" indent="0"/>
            <a:endParaRPr lang="en-GB" altLang="el-GR" sz="1400"/>
          </a:p>
          <a:p>
            <a:pPr marL="0" indent="0">
              <a:buFont typeface="Arial" panose="020B0604020202020204" pitchFamily="34" charset="0"/>
              <a:buNone/>
            </a:pPr>
            <a:endParaRPr lang="en-GB" altLang="el-GR" sz="1400"/>
          </a:p>
        </p:txBody>
      </p:sp>
      <p:sp>
        <p:nvSpPr>
          <p:cNvPr id="6" name="TextBox 5">
            <a:extLst>
              <a:ext uri="{FF2B5EF4-FFF2-40B4-BE49-F238E27FC236}">
                <a16:creationId xmlns:a16="http://schemas.microsoft.com/office/drawing/2014/main" id="{8C2D3977-4D15-12F2-F367-8CDC4D67049B}"/>
              </a:ext>
            </a:extLst>
          </p:cNvPr>
          <p:cNvSpPr txBox="1"/>
          <p:nvPr/>
        </p:nvSpPr>
        <p:spPr>
          <a:xfrm>
            <a:off x="443300" y="316112"/>
            <a:ext cx="6392476" cy="461665"/>
          </a:xfrm>
          <a:prstGeom prst="rect">
            <a:avLst/>
          </a:prstGeom>
          <a:noFill/>
        </p:spPr>
        <p:txBody>
          <a:bodyPr wrap="square" rtlCol="0">
            <a:spAutoFit/>
          </a:bodyPr>
          <a:lstStyle/>
          <a:p>
            <a:r>
              <a:rPr lang="en-US" sz="2400" b="1">
                <a:solidFill>
                  <a:srgbClr val="002060"/>
                </a:solidFill>
              </a:rPr>
              <a:t>Introduzione degli standard di sicurezza marittima</a:t>
            </a:r>
            <a:endParaRPr lang="el-GR" sz="2400" b="1">
              <a:solidFill>
                <a:srgbClr val="002060"/>
              </a:solidFill>
            </a:endParaRPr>
          </a:p>
        </p:txBody>
      </p:sp>
    </p:spTree>
    <p:extLst>
      <p:ext uri="{BB962C8B-B14F-4D97-AF65-F5344CB8AC3E}">
        <p14:creationId xmlns:p14="http://schemas.microsoft.com/office/powerpoint/2010/main" val="4089465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up)">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up)">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up)">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up)">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wipe(up)">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wipe(up)">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wipe(up)">
                                      <p:cBhvr>
                                        <p:cTn id="37" dur="5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9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p:bldLst>
  </p:timing>
</p:sld>
</file>

<file path=ppt/slides/slide36.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6" name="Oval 2"/>
          <p:cNvSpPr>
            <a:spLocks noChangeArrowheads="1"/>
          </p:cNvSpPr>
          <p:nvPr/>
        </p:nvSpPr>
        <p:spPr bwMode="auto">
          <a:xfrm>
            <a:off x="7380617" y="3036909"/>
            <a:ext cx="1694382" cy="609600"/>
          </a:xfrm>
          <a:prstGeom prst="ellipse">
            <a:avLst/>
          </a:prstGeom>
          <a:solidFill>
            <a:srgbClr val="800000"/>
          </a:solidFill>
          <a:ln w="25400">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nchor="ctr"/>
          <a:lstStyle>
            <a:lvl1pPr>
              <a:defRPr b="1">
                <a:solidFill>
                  <a:schemeClr val="tx2"/>
                </a:solidFill>
                <a:latin typeface="Helvetica" pitchFamily="34" charset="0"/>
              </a:defRPr>
            </a:lvl1pPr>
            <a:lvl2pPr marL="742950" indent="-285750">
              <a:defRPr b="1">
                <a:solidFill>
                  <a:schemeClr val="tx2"/>
                </a:solidFill>
                <a:latin typeface="Helvetica" pitchFamily="34" charset="0"/>
              </a:defRPr>
            </a:lvl2pPr>
            <a:lvl3pPr marL="1143000" indent="-228600">
              <a:defRPr b="1">
                <a:solidFill>
                  <a:schemeClr val="tx2"/>
                </a:solidFill>
                <a:latin typeface="Helvetica" pitchFamily="34" charset="0"/>
              </a:defRPr>
            </a:lvl3pPr>
            <a:lvl4pPr marL="1600200" indent="-228600">
              <a:defRPr b="1">
                <a:solidFill>
                  <a:schemeClr val="tx2"/>
                </a:solidFill>
                <a:latin typeface="Helvetica" pitchFamily="34" charset="0"/>
              </a:defRPr>
            </a:lvl4pPr>
            <a:lvl5pPr marL="2057400" indent="-228600">
              <a:defRPr b="1">
                <a:solidFill>
                  <a:schemeClr val="tx2"/>
                </a:solidFill>
                <a:latin typeface="Helvetica" pitchFamily="34" charset="0"/>
              </a:defRPr>
            </a:lvl5pPr>
            <a:lvl6pPr marL="2514600" indent="-228600" eaLnBrk="0" fontAlgn="base" hangingPunct="0">
              <a:spcBef>
                <a:spcPct val="0"/>
              </a:spcBef>
              <a:spcAft>
                <a:spcPct val="0"/>
              </a:spcAft>
              <a:defRPr b="1">
                <a:solidFill>
                  <a:schemeClr val="tx2"/>
                </a:solidFill>
                <a:latin typeface="Helvetica" pitchFamily="34" charset="0"/>
              </a:defRPr>
            </a:lvl6pPr>
            <a:lvl7pPr marL="2971800" indent="-228600" eaLnBrk="0" fontAlgn="base" hangingPunct="0">
              <a:spcBef>
                <a:spcPct val="0"/>
              </a:spcBef>
              <a:spcAft>
                <a:spcPct val="0"/>
              </a:spcAft>
              <a:defRPr b="1">
                <a:solidFill>
                  <a:schemeClr val="tx2"/>
                </a:solidFill>
                <a:latin typeface="Helvetica" pitchFamily="34" charset="0"/>
              </a:defRPr>
            </a:lvl7pPr>
            <a:lvl8pPr marL="3429000" indent="-228600" eaLnBrk="0" fontAlgn="base" hangingPunct="0">
              <a:spcBef>
                <a:spcPct val="0"/>
              </a:spcBef>
              <a:spcAft>
                <a:spcPct val="0"/>
              </a:spcAft>
              <a:defRPr b="1">
                <a:solidFill>
                  <a:schemeClr val="tx2"/>
                </a:solidFill>
                <a:latin typeface="Helvetica" pitchFamily="34" charset="0"/>
              </a:defRPr>
            </a:lvl8pPr>
            <a:lvl9pPr marL="3886200" indent="-228600" eaLnBrk="0" fontAlgn="base" hangingPunct="0">
              <a:spcBef>
                <a:spcPct val="0"/>
              </a:spcBef>
              <a:spcAft>
                <a:spcPct val="0"/>
              </a:spcAft>
              <a:defRPr b="1">
                <a:solidFill>
                  <a:schemeClr val="tx2"/>
                </a:solidFill>
                <a:latin typeface="Helvetica" pitchFamily="34" charset="0"/>
              </a:defRPr>
            </a:lvl9pPr>
          </a:lstStyle>
          <a:p>
            <a:pPr algn="ctr" eaLnBrk="0" fontAlgn="base" hangingPunct="0">
              <a:spcBef>
                <a:spcPct val="0"/>
              </a:spcBef>
              <a:spcAft>
                <a:spcPct val="0"/>
              </a:spcAft>
            </a:pPr>
            <a:r>
              <a:rPr lang="en-US" altLang="el-GR" sz="1500" b="0">
                <a:solidFill>
                  <a:srgbClr val="FFFFFF"/>
                </a:solidFill>
                <a:latin typeface="Arial Black" pitchFamily="34" charset="0"/>
              </a:rPr>
              <a:t>Acquirente</a:t>
            </a:r>
          </a:p>
        </p:txBody>
      </p:sp>
      <p:sp>
        <p:nvSpPr>
          <p:cNvPr id="825347" name="Rectangle 3"/>
          <p:cNvSpPr>
            <a:spLocks noChangeArrowheads="1"/>
          </p:cNvSpPr>
          <p:nvPr/>
        </p:nvSpPr>
        <p:spPr bwMode="auto">
          <a:xfrm>
            <a:off x="6210648" y="3096440"/>
            <a:ext cx="1504313" cy="514350"/>
          </a:xfrm>
          <a:prstGeom prst="rect">
            <a:avLst/>
          </a:prstGeom>
          <a:solidFill>
            <a:srgbClr val="CC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2"/>
                </a:solidFill>
                <a:latin typeface="Helvetica" pitchFamily="34" charset="0"/>
              </a:defRPr>
            </a:lvl1pPr>
            <a:lvl2pPr marL="742950" indent="-285750">
              <a:defRPr b="1">
                <a:solidFill>
                  <a:schemeClr val="tx2"/>
                </a:solidFill>
                <a:latin typeface="Helvetica" pitchFamily="34" charset="0"/>
              </a:defRPr>
            </a:lvl2pPr>
            <a:lvl3pPr marL="1143000" indent="-228600">
              <a:defRPr b="1">
                <a:solidFill>
                  <a:schemeClr val="tx2"/>
                </a:solidFill>
                <a:latin typeface="Helvetica" pitchFamily="34" charset="0"/>
              </a:defRPr>
            </a:lvl3pPr>
            <a:lvl4pPr marL="1600200" indent="-228600">
              <a:defRPr b="1">
                <a:solidFill>
                  <a:schemeClr val="tx2"/>
                </a:solidFill>
                <a:latin typeface="Helvetica" pitchFamily="34" charset="0"/>
              </a:defRPr>
            </a:lvl4pPr>
            <a:lvl5pPr marL="2057400" indent="-228600">
              <a:defRPr b="1">
                <a:solidFill>
                  <a:schemeClr val="tx2"/>
                </a:solidFill>
                <a:latin typeface="Helvetica" pitchFamily="34" charset="0"/>
              </a:defRPr>
            </a:lvl5pPr>
            <a:lvl6pPr marL="2514600" indent="-228600" eaLnBrk="0" fontAlgn="base" hangingPunct="0">
              <a:spcBef>
                <a:spcPct val="0"/>
              </a:spcBef>
              <a:spcAft>
                <a:spcPct val="0"/>
              </a:spcAft>
              <a:defRPr b="1">
                <a:solidFill>
                  <a:schemeClr val="tx2"/>
                </a:solidFill>
                <a:latin typeface="Helvetica" pitchFamily="34" charset="0"/>
              </a:defRPr>
            </a:lvl6pPr>
            <a:lvl7pPr marL="2971800" indent="-228600" eaLnBrk="0" fontAlgn="base" hangingPunct="0">
              <a:spcBef>
                <a:spcPct val="0"/>
              </a:spcBef>
              <a:spcAft>
                <a:spcPct val="0"/>
              </a:spcAft>
              <a:defRPr b="1">
                <a:solidFill>
                  <a:schemeClr val="tx2"/>
                </a:solidFill>
                <a:latin typeface="Helvetica" pitchFamily="34" charset="0"/>
              </a:defRPr>
            </a:lvl7pPr>
            <a:lvl8pPr marL="3429000" indent="-228600" eaLnBrk="0" fontAlgn="base" hangingPunct="0">
              <a:spcBef>
                <a:spcPct val="0"/>
              </a:spcBef>
              <a:spcAft>
                <a:spcPct val="0"/>
              </a:spcAft>
              <a:defRPr b="1">
                <a:solidFill>
                  <a:schemeClr val="tx2"/>
                </a:solidFill>
                <a:latin typeface="Helvetica" pitchFamily="34" charset="0"/>
              </a:defRPr>
            </a:lvl8pPr>
            <a:lvl9pPr marL="3886200" indent="-228600" eaLnBrk="0" fontAlgn="base" hangingPunct="0">
              <a:spcBef>
                <a:spcPct val="0"/>
              </a:spcBef>
              <a:spcAft>
                <a:spcPct val="0"/>
              </a:spcAft>
              <a:defRPr b="1">
                <a:solidFill>
                  <a:schemeClr val="tx2"/>
                </a:solidFill>
                <a:latin typeface="Helvetica" pitchFamily="34" charset="0"/>
              </a:defRPr>
            </a:lvl9pPr>
          </a:lstStyle>
          <a:p>
            <a:pPr eaLnBrk="0" fontAlgn="base" hangingPunct="0">
              <a:spcBef>
                <a:spcPct val="0"/>
              </a:spcBef>
              <a:spcAft>
                <a:spcPct val="0"/>
              </a:spcAft>
            </a:pPr>
            <a:endParaRPr lang="el-GR" altLang="el-GR" sz="1350">
              <a:solidFill>
                <a:srgbClr val="000000"/>
              </a:solidFill>
            </a:endParaRPr>
          </a:p>
        </p:txBody>
      </p:sp>
      <p:sp>
        <p:nvSpPr>
          <p:cNvPr id="825348" name="Rectangle 4"/>
          <p:cNvSpPr>
            <a:spLocks noChangeArrowheads="1"/>
          </p:cNvSpPr>
          <p:nvPr/>
        </p:nvSpPr>
        <p:spPr bwMode="auto">
          <a:xfrm>
            <a:off x="4047469" y="3097630"/>
            <a:ext cx="1432833" cy="514350"/>
          </a:xfrm>
          <a:prstGeom prst="rect">
            <a:avLst/>
          </a:prstGeom>
          <a:solidFill>
            <a:srgbClr val="CC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2"/>
                </a:solidFill>
                <a:latin typeface="Helvetica" pitchFamily="34" charset="0"/>
              </a:defRPr>
            </a:lvl1pPr>
            <a:lvl2pPr marL="742950" indent="-285750">
              <a:defRPr b="1">
                <a:solidFill>
                  <a:schemeClr val="tx2"/>
                </a:solidFill>
                <a:latin typeface="Helvetica" pitchFamily="34" charset="0"/>
              </a:defRPr>
            </a:lvl2pPr>
            <a:lvl3pPr marL="1143000" indent="-228600">
              <a:defRPr b="1">
                <a:solidFill>
                  <a:schemeClr val="tx2"/>
                </a:solidFill>
                <a:latin typeface="Helvetica" pitchFamily="34" charset="0"/>
              </a:defRPr>
            </a:lvl3pPr>
            <a:lvl4pPr marL="1600200" indent="-228600">
              <a:defRPr b="1">
                <a:solidFill>
                  <a:schemeClr val="tx2"/>
                </a:solidFill>
                <a:latin typeface="Helvetica" pitchFamily="34" charset="0"/>
              </a:defRPr>
            </a:lvl4pPr>
            <a:lvl5pPr marL="2057400" indent="-228600">
              <a:defRPr b="1">
                <a:solidFill>
                  <a:schemeClr val="tx2"/>
                </a:solidFill>
                <a:latin typeface="Helvetica" pitchFamily="34" charset="0"/>
              </a:defRPr>
            </a:lvl5pPr>
            <a:lvl6pPr marL="2514600" indent="-228600" eaLnBrk="0" fontAlgn="base" hangingPunct="0">
              <a:spcBef>
                <a:spcPct val="0"/>
              </a:spcBef>
              <a:spcAft>
                <a:spcPct val="0"/>
              </a:spcAft>
              <a:defRPr b="1">
                <a:solidFill>
                  <a:schemeClr val="tx2"/>
                </a:solidFill>
                <a:latin typeface="Helvetica" pitchFamily="34" charset="0"/>
              </a:defRPr>
            </a:lvl6pPr>
            <a:lvl7pPr marL="2971800" indent="-228600" eaLnBrk="0" fontAlgn="base" hangingPunct="0">
              <a:spcBef>
                <a:spcPct val="0"/>
              </a:spcBef>
              <a:spcAft>
                <a:spcPct val="0"/>
              </a:spcAft>
              <a:defRPr b="1">
                <a:solidFill>
                  <a:schemeClr val="tx2"/>
                </a:solidFill>
                <a:latin typeface="Helvetica" pitchFamily="34" charset="0"/>
              </a:defRPr>
            </a:lvl7pPr>
            <a:lvl8pPr marL="3429000" indent="-228600" eaLnBrk="0" fontAlgn="base" hangingPunct="0">
              <a:spcBef>
                <a:spcPct val="0"/>
              </a:spcBef>
              <a:spcAft>
                <a:spcPct val="0"/>
              </a:spcAft>
              <a:defRPr b="1">
                <a:solidFill>
                  <a:schemeClr val="tx2"/>
                </a:solidFill>
                <a:latin typeface="Helvetica" pitchFamily="34" charset="0"/>
              </a:defRPr>
            </a:lvl8pPr>
            <a:lvl9pPr marL="3886200" indent="-228600" eaLnBrk="0" fontAlgn="base" hangingPunct="0">
              <a:spcBef>
                <a:spcPct val="0"/>
              </a:spcBef>
              <a:spcAft>
                <a:spcPct val="0"/>
              </a:spcAft>
              <a:defRPr b="1">
                <a:solidFill>
                  <a:schemeClr val="tx2"/>
                </a:solidFill>
                <a:latin typeface="Helvetica" pitchFamily="34" charset="0"/>
              </a:defRPr>
            </a:lvl9pPr>
          </a:lstStyle>
          <a:p>
            <a:pPr eaLnBrk="0" fontAlgn="base" hangingPunct="0">
              <a:spcBef>
                <a:spcPct val="0"/>
              </a:spcBef>
              <a:spcAft>
                <a:spcPct val="0"/>
              </a:spcAft>
            </a:pPr>
            <a:endParaRPr lang="el-GR" altLang="el-GR" sz="1350">
              <a:solidFill>
                <a:srgbClr val="000000"/>
              </a:solidFill>
            </a:endParaRPr>
          </a:p>
        </p:txBody>
      </p:sp>
      <p:sp>
        <p:nvSpPr>
          <p:cNvPr id="825349" name="Rectangle 5"/>
          <p:cNvSpPr>
            <a:spLocks noChangeArrowheads="1"/>
          </p:cNvSpPr>
          <p:nvPr/>
        </p:nvSpPr>
        <p:spPr bwMode="auto">
          <a:xfrm>
            <a:off x="5069043" y="3096440"/>
            <a:ext cx="1549799" cy="514350"/>
          </a:xfrm>
          <a:prstGeom prst="rect">
            <a:avLst/>
          </a:prstGeom>
          <a:solidFill>
            <a:srgbClr val="99CC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2"/>
                </a:solidFill>
                <a:latin typeface="Helvetica" pitchFamily="34" charset="0"/>
              </a:defRPr>
            </a:lvl1pPr>
            <a:lvl2pPr marL="742950" indent="-285750">
              <a:defRPr b="1">
                <a:solidFill>
                  <a:schemeClr val="tx2"/>
                </a:solidFill>
                <a:latin typeface="Helvetica" pitchFamily="34" charset="0"/>
              </a:defRPr>
            </a:lvl2pPr>
            <a:lvl3pPr marL="1143000" indent="-228600">
              <a:defRPr b="1">
                <a:solidFill>
                  <a:schemeClr val="tx2"/>
                </a:solidFill>
                <a:latin typeface="Helvetica" pitchFamily="34" charset="0"/>
              </a:defRPr>
            </a:lvl3pPr>
            <a:lvl4pPr marL="1600200" indent="-228600">
              <a:defRPr b="1">
                <a:solidFill>
                  <a:schemeClr val="tx2"/>
                </a:solidFill>
                <a:latin typeface="Helvetica" pitchFamily="34" charset="0"/>
              </a:defRPr>
            </a:lvl4pPr>
            <a:lvl5pPr marL="2057400" indent="-228600">
              <a:defRPr b="1">
                <a:solidFill>
                  <a:schemeClr val="tx2"/>
                </a:solidFill>
                <a:latin typeface="Helvetica" pitchFamily="34" charset="0"/>
              </a:defRPr>
            </a:lvl5pPr>
            <a:lvl6pPr marL="2514600" indent="-228600" eaLnBrk="0" fontAlgn="base" hangingPunct="0">
              <a:spcBef>
                <a:spcPct val="0"/>
              </a:spcBef>
              <a:spcAft>
                <a:spcPct val="0"/>
              </a:spcAft>
              <a:defRPr b="1">
                <a:solidFill>
                  <a:schemeClr val="tx2"/>
                </a:solidFill>
                <a:latin typeface="Helvetica" pitchFamily="34" charset="0"/>
              </a:defRPr>
            </a:lvl6pPr>
            <a:lvl7pPr marL="2971800" indent="-228600" eaLnBrk="0" fontAlgn="base" hangingPunct="0">
              <a:spcBef>
                <a:spcPct val="0"/>
              </a:spcBef>
              <a:spcAft>
                <a:spcPct val="0"/>
              </a:spcAft>
              <a:defRPr b="1">
                <a:solidFill>
                  <a:schemeClr val="tx2"/>
                </a:solidFill>
                <a:latin typeface="Helvetica" pitchFamily="34" charset="0"/>
              </a:defRPr>
            </a:lvl7pPr>
            <a:lvl8pPr marL="3429000" indent="-228600" eaLnBrk="0" fontAlgn="base" hangingPunct="0">
              <a:spcBef>
                <a:spcPct val="0"/>
              </a:spcBef>
              <a:spcAft>
                <a:spcPct val="0"/>
              </a:spcAft>
              <a:defRPr b="1">
                <a:solidFill>
                  <a:schemeClr val="tx2"/>
                </a:solidFill>
                <a:latin typeface="Helvetica" pitchFamily="34" charset="0"/>
              </a:defRPr>
            </a:lvl8pPr>
            <a:lvl9pPr marL="3886200" indent="-228600" eaLnBrk="0" fontAlgn="base" hangingPunct="0">
              <a:spcBef>
                <a:spcPct val="0"/>
              </a:spcBef>
              <a:spcAft>
                <a:spcPct val="0"/>
              </a:spcAft>
              <a:defRPr b="1">
                <a:solidFill>
                  <a:schemeClr val="tx2"/>
                </a:solidFill>
                <a:latin typeface="Helvetica" pitchFamily="34" charset="0"/>
              </a:defRPr>
            </a:lvl9pPr>
          </a:lstStyle>
          <a:p>
            <a:pPr eaLnBrk="0" fontAlgn="base" hangingPunct="0">
              <a:spcBef>
                <a:spcPct val="0"/>
              </a:spcBef>
              <a:spcAft>
                <a:spcPct val="0"/>
              </a:spcAft>
            </a:pPr>
            <a:endParaRPr lang="el-GR" altLang="el-GR" sz="1350">
              <a:solidFill>
                <a:srgbClr val="000000"/>
              </a:solidFill>
            </a:endParaRPr>
          </a:p>
        </p:txBody>
      </p:sp>
      <p:sp>
        <p:nvSpPr>
          <p:cNvPr id="825350" name="AutoShape 6"/>
          <p:cNvSpPr>
            <a:spLocks noChangeArrowheads="1"/>
          </p:cNvSpPr>
          <p:nvPr/>
        </p:nvSpPr>
        <p:spPr bwMode="auto">
          <a:xfrm>
            <a:off x="4305202" y="3163116"/>
            <a:ext cx="898363" cy="390525"/>
          </a:xfrm>
          <a:prstGeom prst="rightArrow">
            <a:avLst>
              <a:gd name="adj1" fmla="val 50000"/>
              <a:gd name="adj2" fmla="val 67439"/>
            </a:avLst>
          </a:prstGeom>
          <a:solidFill>
            <a:srgbClr val="FFCC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2"/>
                </a:solidFill>
                <a:latin typeface="Helvetica" pitchFamily="34" charset="0"/>
              </a:defRPr>
            </a:lvl1pPr>
            <a:lvl2pPr marL="742950" indent="-285750">
              <a:defRPr b="1">
                <a:solidFill>
                  <a:schemeClr val="tx2"/>
                </a:solidFill>
                <a:latin typeface="Helvetica" pitchFamily="34" charset="0"/>
              </a:defRPr>
            </a:lvl2pPr>
            <a:lvl3pPr marL="1143000" indent="-228600">
              <a:defRPr b="1">
                <a:solidFill>
                  <a:schemeClr val="tx2"/>
                </a:solidFill>
                <a:latin typeface="Helvetica" pitchFamily="34" charset="0"/>
              </a:defRPr>
            </a:lvl3pPr>
            <a:lvl4pPr marL="1600200" indent="-228600">
              <a:defRPr b="1">
                <a:solidFill>
                  <a:schemeClr val="tx2"/>
                </a:solidFill>
                <a:latin typeface="Helvetica" pitchFamily="34" charset="0"/>
              </a:defRPr>
            </a:lvl4pPr>
            <a:lvl5pPr marL="2057400" indent="-228600">
              <a:defRPr b="1">
                <a:solidFill>
                  <a:schemeClr val="tx2"/>
                </a:solidFill>
                <a:latin typeface="Helvetica" pitchFamily="34" charset="0"/>
              </a:defRPr>
            </a:lvl5pPr>
            <a:lvl6pPr marL="2514600" indent="-228600" eaLnBrk="0" fontAlgn="base" hangingPunct="0">
              <a:spcBef>
                <a:spcPct val="0"/>
              </a:spcBef>
              <a:spcAft>
                <a:spcPct val="0"/>
              </a:spcAft>
              <a:defRPr b="1">
                <a:solidFill>
                  <a:schemeClr val="tx2"/>
                </a:solidFill>
                <a:latin typeface="Helvetica" pitchFamily="34" charset="0"/>
              </a:defRPr>
            </a:lvl6pPr>
            <a:lvl7pPr marL="2971800" indent="-228600" eaLnBrk="0" fontAlgn="base" hangingPunct="0">
              <a:spcBef>
                <a:spcPct val="0"/>
              </a:spcBef>
              <a:spcAft>
                <a:spcPct val="0"/>
              </a:spcAft>
              <a:defRPr b="1">
                <a:solidFill>
                  <a:schemeClr val="tx2"/>
                </a:solidFill>
                <a:latin typeface="Helvetica" pitchFamily="34" charset="0"/>
              </a:defRPr>
            </a:lvl7pPr>
            <a:lvl8pPr marL="3429000" indent="-228600" eaLnBrk="0" fontAlgn="base" hangingPunct="0">
              <a:spcBef>
                <a:spcPct val="0"/>
              </a:spcBef>
              <a:spcAft>
                <a:spcPct val="0"/>
              </a:spcAft>
              <a:defRPr b="1">
                <a:solidFill>
                  <a:schemeClr val="tx2"/>
                </a:solidFill>
                <a:latin typeface="Helvetica" pitchFamily="34" charset="0"/>
              </a:defRPr>
            </a:lvl8pPr>
            <a:lvl9pPr marL="3886200" indent="-228600" eaLnBrk="0" fontAlgn="base" hangingPunct="0">
              <a:spcBef>
                <a:spcPct val="0"/>
              </a:spcBef>
              <a:spcAft>
                <a:spcPct val="0"/>
              </a:spcAft>
              <a:defRPr b="1">
                <a:solidFill>
                  <a:schemeClr val="tx2"/>
                </a:solidFill>
                <a:latin typeface="Helvetica" pitchFamily="34" charset="0"/>
              </a:defRPr>
            </a:lvl9pPr>
          </a:lstStyle>
          <a:p>
            <a:pPr algn="ctr" eaLnBrk="0" fontAlgn="base" hangingPunct="0">
              <a:spcBef>
                <a:spcPct val="0"/>
              </a:spcBef>
              <a:spcAft>
                <a:spcPct val="0"/>
              </a:spcAft>
            </a:pPr>
            <a:r>
              <a:rPr lang="en-US" altLang="el-GR" sz="900" i="1">
                <a:solidFill>
                  <a:srgbClr val="000000"/>
                </a:solidFill>
                <a:latin typeface="Arial" charset="0"/>
              </a:rPr>
              <a:t>Trans</a:t>
            </a:r>
          </a:p>
        </p:txBody>
      </p:sp>
      <p:sp>
        <p:nvSpPr>
          <p:cNvPr id="825351" name="Rectangle 7"/>
          <p:cNvSpPr>
            <a:spLocks noChangeArrowheads="1"/>
          </p:cNvSpPr>
          <p:nvPr/>
        </p:nvSpPr>
        <p:spPr bwMode="auto">
          <a:xfrm>
            <a:off x="5114591" y="3210741"/>
            <a:ext cx="376890" cy="276225"/>
          </a:xfrm>
          <a:prstGeom prst="rect">
            <a:avLst/>
          </a:prstGeom>
          <a:solidFill>
            <a:srgbClr val="FF9900"/>
          </a:solidFill>
          <a:ln w="3810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2"/>
                </a:solidFill>
                <a:latin typeface="Helvetica" pitchFamily="34" charset="0"/>
              </a:defRPr>
            </a:lvl1pPr>
            <a:lvl2pPr marL="742950" indent="-285750">
              <a:defRPr b="1">
                <a:solidFill>
                  <a:schemeClr val="tx2"/>
                </a:solidFill>
                <a:latin typeface="Helvetica" pitchFamily="34" charset="0"/>
              </a:defRPr>
            </a:lvl2pPr>
            <a:lvl3pPr marL="1143000" indent="-228600">
              <a:defRPr b="1">
                <a:solidFill>
                  <a:schemeClr val="tx2"/>
                </a:solidFill>
                <a:latin typeface="Helvetica" pitchFamily="34" charset="0"/>
              </a:defRPr>
            </a:lvl3pPr>
            <a:lvl4pPr marL="1600200" indent="-228600">
              <a:defRPr b="1">
                <a:solidFill>
                  <a:schemeClr val="tx2"/>
                </a:solidFill>
                <a:latin typeface="Helvetica" pitchFamily="34" charset="0"/>
              </a:defRPr>
            </a:lvl4pPr>
            <a:lvl5pPr marL="2057400" indent="-228600">
              <a:defRPr b="1">
                <a:solidFill>
                  <a:schemeClr val="tx2"/>
                </a:solidFill>
                <a:latin typeface="Helvetica" pitchFamily="34" charset="0"/>
              </a:defRPr>
            </a:lvl5pPr>
            <a:lvl6pPr marL="2514600" indent="-228600" eaLnBrk="0" fontAlgn="base" hangingPunct="0">
              <a:spcBef>
                <a:spcPct val="0"/>
              </a:spcBef>
              <a:spcAft>
                <a:spcPct val="0"/>
              </a:spcAft>
              <a:defRPr b="1">
                <a:solidFill>
                  <a:schemeClr val="tx2"/>
                </a:solidFill>
                <a:latin typeface="Helvetica" pitchFamily="34" charset="0"/>
              </a:defRPr>
            </a:lvl6pPr>
            <a:lvl7pPr marL="2971800" indent="-228600" eaLnBrk="0" fontAlgn="base" hangingPunct="0">
              <a:spcBef>
                <a:spcPct val="0"/>
              </a:spcBef>
              <a:spcAft>
                <a:spcPct val="0"/>
              </a:spcAft>
              <a:defRPr b="1">
                <a:solidFill>
                  <a:schemeClr val="tx2"/>
                </a:solidFill>
                <a:latin typeface="Helvetica" pitchFamily="34" charset="0"/>
              </a:defRPr>
            </a:lvl7pPr>
            <a:lvl8pPr marL="3429000" indent="-228600" eaLnBrk="0" fontAlgn="base" hangingPunct="0">
              <a:spcBef>
                <a:spcPct val="0"/>
              </a:spcBef>
              <a:spcAft>
                <a:spcPct val="0"/>
              </a:spcAft>
              <a:defRPr b="1">
                <a:solidFill>
                  <a:schemeClr val="tx2"/>
                </a:solidFill>
                <a:latin typeface="Helvetica" pitchFamily="34" charset="0"/>
              </a:defRPr>
            </a:lvl8pPr>
            <a:lvl9pPr marL="3886200" indent="-228600" eaLnBrk="0" fontAlgn="base" hangingPunct="0">
              <a:spcBef>
                <a:spcPct val="0"/>
              </a:spcBef>
              <a:spcAft>
                <a:spcPct val="0"/>
              </a:spcAft>
              <a:defRPr b="1">
                <a:solidFill>
                  <a:schemeClr val="tx2"/>
                </a:solidFill>
                <a:latin typeface="Helvetica" pitchFamily="34" charset="0"/>
              </a:defRPr>
            </a:lvl9pPr>
          </a:lstStyle>
          <a:p>
            <a:pPr algn="ctr" eaLnBrk="0" fontAlgn="base" hangingPunct="0">
              <a:spcBef>
                <a:spcPct val="0"/>
              </a:spcBef>
              <a:spcAft>
                <a:spcPct val="0"/>
              </a:spcAft>
            </a:pPr>
            <a:endParaRPr lang="en-CA" altLang="el-GR" sz="900" i="1">
              <a:solidFill>
                <a:srgbClr val="000000"/>
              </a:solidFill>
              <a:latin typeface="Arial" charset="0"/>
            </a:endParaRPr>
          </a:p>
        </p:txBody>
      </p:sp>
      <p:sp>
        <p:nvSpPr>
          <p:cNvPr id="825353" name="AutoShape 9"/>
          <p:cNvSpPr>
            <a:spLocks noChangeArrowheads="1"/>
          </p:cNvSpPr>
          <p:nvPr/>
        </p:nvSpPr>
        <p:spPr bwMode="auto">
          <a:xfrm>
            <a:off x="5374498" y="3167879"/>
            <a:ext cx="999085" cy="390525"/>
          </a:xfrm>
          <a:prstGeom prst="rightArrow">
            <a:avLst>
              <a:gd name="adj1" fmla="val 50000"/>
              <a:gd name="adj2" fmla="val 75000"/>
            </a:avLst>
          </a:prstGeom>
          <a:solidFill>
            <a:srgbClr val="FFCC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2"/>
                </a:solidFill>
                <a:latin typeface="Helvetica" pitchFamily="34" charset="0"/>
              </a:defRPr>
            </a:lvl1pPr>
            <a:lvl2pPr marL="742950" indent="-285750">
              <a:defRPr b="1">
                <a:solidFill>
                  <a:schemeClr val="tx2"/>
                </a:solidFill>
                <a:latin typeface="Helvetica" pitchFamily="34" charset="0"/>
              </a:defRPr>
            </a:lvl2pPr>
            <a:lvl3pPr marL="1143000" indent="-228600">
              <a:defRPr b="1">
                <a:solidFill>
                  <a:schemeClr val="tx2"/>
                </a:solidFill>
                <a:latin typeface="Helvetica" pitchFamily="34" charset="0"/>
              </a:defRPr>
            </a:lvl3pPr>
            <a:lvl4pPr marL="1600200" indent="-228600">
              <a:defRPr b="1">
                <a:solidFill>
                  <a:schemeClr val="tx2"/>
                </a:solidFill>
                <a:latin typeface="Helvetica" pitchFamily="34" charset="0"/>
              </a:defRPr>
            </a:lvl4pPr>
            <a:lvl5pPr marL="2057400" indent="-228600">
              <a:defRPr b="1">
                <a:solidFill>
                  <a:schemeClr val="tx2"/>
                </a:solidFill>
                <a:latin typeface="Helvetica" pitchFamily="34" charset="0"/>
              </a:defRPr>
            </a:lvl5pPr>
            <a:lvl6pPr marL="2514600" indent="-228600" eaLnBrk="0" fontAlgn="base" hangingPunct="0">
              <a:spcBef>
                <a:spcPct val="0"/>
              </a:spcBef>
              <a:spcAft>
                <a:spcPct val="0"/>
              </a:spcAft>
              <a:defRPr b="1">
                <a:solidFill>
                  <a:schemeClr val="tx2"/>
                </a:solidFill>
                <a:latin typeface="Helvetica" pitchFamily="34" charset="0"/>
              </a:defRPr>
            </a:lvl6pPr>
            <a:lvl7pPr marL="2971800" indent="-228600" eaLnBrk="0" fontAlgn="base" hangingPunct="0">
              <a:spcBef>
                <a:spcPct val="0"/>
              </a:spcBef>
              <a:spcAft>
                <a:spcPct val="0"/>
              </a:spcAft>
              <a:defRPr b="1">
                <a:solidFill>
                  <a:schemeClr val="tx2"/>
                </a:solidFill>
                <a:latin typeface="Helvetica" pitchFamily="34" charset="0"/>
              </a:defRPr>
            </a:lvl7pPr>
            <a:lvl8pPr marL="3429000" indent="-228600" eaLnBrk="0" fontAlgn="base" hangingPunct="0">
              <a:spcBef>
                <a:spcPct val="0"/>
              </a:spcBef>
              <a:spcAft>
                <a:spcPct val="0"/>
              </a:spcAft>
              <a:defRPr b="1">
                <a:solidFill>
                  <a:schemeClr val="tx2"/>
                </a:solidFill>
                <a:latin typeface="Helvetica" pitchFamily="34" charset="0"/>
              </a:defRPr>
            </a:lvl8pPr>
            <a:lvl9pPr marL="3886200" indent="-228600" eaLnBrk="0" fontAlgn="base" hangingPunct="0">
              <a:spcBef>
                <a:spcPct val="0"/>
              </a:spcBef>
              <a:spcAft>
                <a:spcPct val="0"/>
              </a:spcAft>
              <a:defRPr b="1">
                <a:solidFill>
                  <a:schemeClr val="tx2"/>
                </a:solidFill>
                <a:latin typeface="Helvetica" pitchFamily="34" charset="0"/>
              </a:defRPr>
            </a:lvl9pPr>
          </a:lstStyle>
          <a:p>
            <a:pPr algn="ctr" eaLnBrk="0" fontAlgn="base" hangingPunct="0">
              <a:spcBef>
                <a:spcPct val="0"/>
              </a:spcBef>
              <a:spcAft>
                <a:spcPct val="0"/>
              </a:spcAft>
            </a:pPr>
            <a:r>
              <a:rPr lang="en-US" altLang="el-GR" sz="900" i="1">
                <a:solidFill>
                  <a:srgbClr val="000000"/>
                </a:solidFill>
                <a:latin typeface="Arial" charset="0"/>
              </a:rPr>
              <a:t>Marittimo</a:t>
            </a:r>
          </a:p>
        </p:txBody>
      </p:sp>
      <p:sp>
        <p:nvSpPr>
          <p:cNvPr id="825354" name="AutoShape 10"/>
          <p:cNvSpPr>
            <a:spLocks noChangeArrowheads="1"/>
          </p:cNvSpPr>
          <p:nvPr/>
        </p:nvSpPr>
        <p:spPr bwMode="auto">
          <a:xfrm>
            <a:off x="6493629" y="3153591"/>
            <a:ext cx="968219" cy="390525"/>
          </a:xfrm>
          <a:prstGeom prst="rightArrow">
            <a:avLst>
              <a:gd name="adj1" fmla="val 50000"/>
              <a:gd name="adj2" fmla="val 72683"/>
            </a:avLst>
          </a:prstGeom>
          <a:solidFill>
            <a:srgbClr val="FFCC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2"/>
                </a:solidFill>
                <a:latin typeface="Helvetica" pitchFamily="34" charset="0"/>
              </a:defRPr>
            </a:lvl1pPr>
            <a:lvl2pPr marL="742950" indent="-285750">
              <a:defRPr b="1">
                <a:solidFill>
                  <a:schemeClr val="tx2"/>
                </a:solidFill>
                <a:latin typeface="Helvetica" pitchFamily="34" charset="0"/>
              </a:defRPr>
            </a:lvl2pPr>
            <a:lvl3pPr marL="1143000" indent="-228600">
              <a:defRPr b="1">
                <a:solidFill>
                  <a:schemeClr val="tx2"/>
                </a:solidFill>
                <a:latin typeface="Helvetica" pitchFamily="34" charset="0"/>
              </a:defRPr>
            </a:lvl3pPr>
            <a:lvl4pPr marL="1600200" indent="-228600">
              <a:defRPr b="1">
                <a:solidFill>
                  <a:schemeClr val="tx2"/>
                </a:solidFill>
                <a:latin typeface="Helvetica" pitchFamily="34" charset="0"/>
              </a:defRPr>
            </a:lvl4pPr>
            <a:lvl5pPr marL="2057400" indent="-228600">
              <a:defRPr b="1">
                <a:solidFill>
                  <a:schemeClr val="tx2"/>
                </a:solidFill>
                <a:latin typeface="Helvetica" pitchFamily="34" charset="0"/>
              </a:defRPr>
            </a:lvl5pPr>
            <a:lvl6pPr marL="2514600" indent="-228600" eaLnBrk="0" fontAlgn="base" hangingPunct="0">
              <a:spcBef>
                <a:spcPct val="0"/>
              </a:spcBef>
              <a:spcAft>
                <a:spcPct val="0"/>
              </a:spcAft>
              <a:defRPr b="1">
                <a:solidFill>
                  <a:schemeClr val="tx2"/>
                </a:solidFill>
                <a:latin typeface="Helvetica" pitchFamily="34" charset="0"/>
              </a:defRPr>
            </a:lvl6pPr>
            <a:lvl7pPr marL="2971800" indent="-228600" eaLnBrk="0" fontAlgn="base" hangingPunct="0">
              <a:spcBef>
                <a:spcPct val="0"/>
              </a:spcBef>
              <a:spcAft>
                <a:spcPct val="0"/>
              </a:spcAft>
              <a:defRPr b="1">
                <a:solidFill>
                  <a:schemeClr val="tx2"/>
                </a:solidFill>
                <a:latin typeface="Helvetica" pitchFamily="34" charset="0"/>
              </a:defRPr>
            </a:lvl7pPr>
            <a:lvl8pPr marL="3429000" indent="-228600" eaLnBrk="0" fontAlgn="base" hangingPunct="0">
              <a:spcBef>
                <a:spcPct val="0"/>
              </a:spcBef>
              <a:spcAft>
                <a:spcPct val="0"/>
              </a:spcAft>
              <a:defRPr b="1">
                <a:solidFill>
                  <a:schemeClr val="tx2"/>
                </a:solidFill>
                <a:latin typeface="Helvetica" pitchFamily="34" charset="0"/>
              </a:defRPr>
            </a:lvl8pPr>
            <a:lvl9pPr marL="3886200" indent="-228600" eaLnBrk="0" fontAlgn="base" hangingPunct="0">
              <a:spcBef>
                <a:spcPct val="0"/>
              </a:spcBef>
              <a:spcAft>
                <a:spcPct val="0"/>
              </a:spcAft>
              <a:defRPr b="1">
                <a:solidFill>
                  <a:schemeClr val="tx2"/>
                </a:solidFill>
                <a:latin typeface="Helvetica" pitchFamily="34" charset="0"/>
              </a:defRPr>
            </a:lvl9pPr>
          </a:lstStyle>
          <a:p>
            <a:pPr algn="ctr" eaLnBrk="0" fontAlgn="base" hangingPunct="0">
              <a:spcBef>
                <a:spcPct val="0"/>
              </a:spcBef>
              <a:spcAft>
                <a:spcPct val="0"/>
              </a:spcAft>
            </a:pPr>
            <a:r>
              <a:rPr lang="en-US" altLang="el-GR" sz="900" i="1">
                <a:solidFill>
                  <a:srgbClr val="000000"/>
                </a:solidFill>
                <a:latin typeface="Arial" charset="0"/>
              </a:rPr>
              <a:t>Trans</a:t>
            </a:r>
          </a:p>
        </p:txBody>
      </p:sp>
      <p:sp>
        <p:nvSpPr>
          <p:cNvPr id="825355" name="Rectangle 11"/>
          <p:cNvSpPr>
            <a:spLocks noChangeArrowheads="1"/>
          </p:cNvSpPr>
          <p:nvPr/>
        </p:nvSpPr>
        <p:spPr bwMode="auto">
          <a:xfrm>
            <a:off x="6246876" y="3210741"/>
            <a:ext cx="376890" cy="276225"/>
          </a:xfrm>
          <a:prstGeom prst="rect">
            <a:avLst/>
          </a:prstGeom>
          <a:solidFill>
            <a:srgbClr val="FF9900"/>
          </a:solidFill>
          <a:ln w="3810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2"/>
                </a:solidFill>
                <a:latin typeface="Helvetica" pitchFamily="34" charset="0"/>
              </a:defRPr>
            </a:lvl1pPr>
            <a:lvl2pPr marL="742950" indent="-285750">
              <a:defRPr b="1">
                <a:solidFill>
                  <a:schemeClr val="tx2"/>
                </a:solidFill>
                <a:latin typeface="Helvetica" pitchFamily="34" charset="0"/>
              </a:defRPr>
            </a:lvl2pPr>
            <a:lvl3pPr marL="1143000" indent="-228600">
              <a:defRPr b="1">
                <a:solidFill>
                  <a:schemeClr val="tx2"/>
                </a:solidFill>
                <a:latin typeface="Helvetica" pitchFamily="34" charset="0"/>
              </a:defRPr>
            </a:lvl3pPr>
            <a:lvl4pPr marL="1600200" indent="-228600">
              <a:defRPr b="1">
                <a:solidFill>
                  <a:schemeClr val="tx2"/>
                </a:solidFill>
                <a:latin typeface="Helvetica" pitchFamily="34" charset="0"/>
              </a:defRPr>
            </a:lvl4pPr>
            <a:lvl5pPr marL="2057400" indent="-228600">
              <a:defRPr b="1">
                <a:solidFill>
                  <a:schemeClr val="tx2"/>
                </a:solidFill>
                <a:latin typeface="Helvetica" pitchFamily="34" charset="0"/>
              </a:defRPr>
            </a:lvl5pPr>
            <a:lvl6pPr marL="2514600" indent="-228600" eaLnBrk="0" fontAlgn="base" hangingPunct="0">
              <a:spcBef>
                <a:spcPct val="0"/>
              </a:spcBef>
              <a:spcAft>
                <a:spcPct val="0"/>
              </a:spcAft>
              <a:defRPr b="1">
                <a:solidFill>
                  <a:schemeClr val="tx2"/>
                </a:solidFill>
                <a:latin typeface="Helvetica" pitchFamily="34" charset="0"/>
              </a:defRPr>
            </a:lvl6pPr>
            <a:lvl7pPr marL="2971800" indent="-228600" eaLnBrk="0" fontAlgn="base" hangingPunct="0">
              <a:spcBef>
                <a:spcPct val="0"/>
              </a:spcBef>
              <a:spcAft>
                <a:spcPct val="0"/>
              </a:spcAft>
              <a:defRPr b="1">
                <a:solidFill>
                  <a:schemeClr val="tx2"/>
                </a:solidFill>
                <a:latin typeface="Helvetica" pitchFamily="34" charset="0"/>
              </a:defRPr>
            </a:lvl7pPr>
            <a:lvl8pPr marL="3429000" indent="-228600" eaLnBrk="0" fontAlgn="base" hangingPunct="0">
              <a:spcBef>
                <a:spcPct val="0"/>
              </a:spcBef>
              <a:spcAft>
                <a:spcPct val="0"/>
              </a:spcAft>
              <a:defRPr b="1">
                <a:solidFill>
                  <a:schemeClr val="tx2"/>
                </a:solidFill>
                <a:latin typeface="Helvetica" pitchFamily="34" charset="0"/>
              </a:defRPr>
            </a:lvl8pPr>
            <a:lvl9pPr marL="3886200" indent="-228600" eaLnBrk="0" fontAlgn="base" hangingPunct="0">
              <a:spcBef>
                <a:spcPct val="0"/>
              </a:spcBef>
              <a:spcAft>
                <a:spcPct val="0"/>
              </a:spcAft>
              <a:defRPr b="1">
                <a:solidFill>
                  <a:schemeClr val="tx2"/>
                </a:solidFill>
                <a:latin typeface="Helvetica" pitchFamily="34" charset="0"/>
              </a:defRPr>
            </a:lvl9pPr>
          </a:lstStyle>
          <a:p>
            <a:pPr algn="ctr" eaLnBrk="0" fontAlgn="base" hangingPunct="0">
              <a:spcBef>
                <a:spcPct val="0"/>
              </a:spcBef>
              <a:spcAft>
                <a:spcPct val="0"/>
              </a:spcAft>
            </a:pPr>
            <a:endParaRPr lang="en-CA" altLang="el-GR" sz="900" i="1">
              <a:solidFill>
                <a:srgbClr val="000000"/>
              </a:solidFill>
              <a:latin typeface="Arial" charset="0"/>
            </a:endParaRPr>
          </a:p>
        </p:txBody>
      </p:sp>
      <p:sp>
        <p:nvSpPr>
          <p:cNvPr id="825356" name="Oval 12"/>
          <p:cNvSpPr>
            <a:spLocks noChangeArrowheads="1"/>
          </p:cNvSpPr>
          <p:nvPr/>
        </p:nvSpPr>
        <p:spPr bwMode="auto">
          <a:xfrm>
            <a:off x="2626311" y="3036909"/>
            <a:ext cx="1757739" cy="594122"/>
          </a:xfrm>
          <a:prstGeom prst="ellipse">
            <a:avLst/>
          </a:prstGeom>
          <a:solidFill>
            <a:srgbClr val="000080"/>
          </a:solidFill>
          <a:ln w="25400">
            <a:solidFill>
              <a:srgbClr val="99CC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nchor="ctr"/>
          <a:lstStyle>
            <a:lvl1pPr>
              <a:defRPr b="1">
                <a:solidFill>
                  <a:schemeClr val="tx2"/>
                </a:solidFill>
                <a:latin typeface="Helvetica" pitchFamily="34" charset="0"/>
              </a:defRPr>
            </a:lvl1pPr>
            <a:lvl2pPr marL="742950" indent="-285750">
              <a:defRPr b="1">
                <a:solidFill>
                  <a:schemeClr val="tx2"/>
                </a:solidFill>
                <a:latin typeface="Helvetica" pitchFamily="34" charset="0"/>
              </a:defRPr>
            </a:lvl2pPr>
            <a:lvl3pPr marL="1143000" indent="-228600">
              <a:defRPr b="1">
                <a:solidFill>
                  <a:schemeClr val="tx2"/>
                </a:solidFill>
                <a:latin typeface="Helvetica" pitchFamily="34" charset="0"/>
              </a:defRPr>
            </a:lvl3pPr>
            <a:lvl4pPr marL="1600200" indent="-228600">
              <a:defRPr b="1">
                <a:solidFill>
                  <a:schemeClr val="tx2"/>
                </a:solidFill>
                <a:latin typeface="Helvetica" pitchFamily="34" charset="0"/>
              </a:defRPr>
            </a:lvl4pPr>
            <a:lvl5pPr marL="2057400" indent="-228600">
              <a:defRPr b="1">
                <a:solidFill>
                  <a:schemeClr val="tx2"/>
                </a:solidFill>
                <a:latin typeface="Helvetica" pitchFamily="34" charset="0"/>
              </a:defRPr>
            </a:lvl5pPr>
            <a:lvl6pPr marL="2514600" indent="-228600" eaLnBrk="0" fontAlgn="base" hangingPunct="0">
              <a:spcBef>
                <a:spcPct val="0"/>
              </a:spcBef>
              <a:spcAft>
                <a:spcPct val="0"/>
              </a:spcAft>
              <a:defRPr b="1">
                <a:solidFill>
                  <a:schemeClr val="tx2"/>
                </a:solidFill>
                <a:latin typeface="Helvetica" pitchFamily="34" charset="0"/>
              </a:defRPr>
            </a:lvl6pPr>
            <a:lvl7pPr marL="2971800" indent="-228600" eaLnBrk="0" fontAlgn="base" hangingPunct="0">
              <a:spcBef>
                <a:spcPct val="0"/>
              </a:spcBef>
              <a:spcAft>
                <a:spcPct val="0"/>
              </a:spcAft>
              <a:defRPr b="1">
                <a:solidFill>
                  <a:schemeClr val="tx2"/>
                </a:solidFill>
                <a:latin typeface="Helvetica" pitchFamily="34" charset="0"/>
              </a:defRPr>
            </a:lvl7pPr>
            <a:lvl8pPr marL="3429000" indent="-228600" eaLnBrk="0" fontAlgn="base" hangingPunct="0">
              <a:spcBef>
                <a:spcPct val="0"/>
              </a:spcBef>
              <a:spcAft>
                <a:spcPct val="0"/>
              </a:spcAft>
              <a:defRPr b="1">
                <a:solidFill>
                  <a:schemeClr val="tx2"/>
                </a:solidFill>
                <a:latin typeface="Helvetica" pitchFamily="34" charset="0"/>
              </a:defRPr>
            </a:lvl8pPr>
            <a:lvl9pPr marL="3886200" indent="-228600" eaLnBrk="0" fontAlgn="base" hangingPunct="0">
              <a:spcBef>
                <a:spcPct val="0"/>
              </a:spcBef>
              <a:spcAft>
                <a:spcPct val="0"/>
              </a:spcAft>
              <a:defRPr b="1">
                <a:solidFill>
                  <a:schemeClr val="tx2"/>
                </a:solidFill>
                <a:latin typeface="Helvetica" pitchFamily="34" charset="0"/>
              </a:defRPr>
            </a:lvl9pPr>
          </a:lstStyle>
          <a:p>
            <a:pPr algn="ctr" eaLnBrk="0" fontAlgn="base" hangingPunct="0">
              <a:spcBef>
                <a:spcPct val="0"/>
              </a:spcBef>
              <a:spcAft>
                <a:spcPct val="0"/>
              </a:spcAft>
            </a:pPr>
            <a:r>
              <a:rPr lang="en-US" altLang="el-GR" sz="2100" b="0">
                <a:solidFill>
                  <a:srgbClr val="FFFFFF"/>
                </a:solidFill>
                <a:latin typeface="Arial Black" pitchFamily="34" charset="0"/>
              </a:rPr>
              <a:t>Produttore </a:t>
            </a:r>
          </a:p>
        </p:txBody>
      </p:sp>
      <p:sp>
        <p:nvSpPr>
          <p:cNvPr id="825357" name="Rectangle 13"/>
          <p:cNvSpPr>
            <a:spLocks noChangeArrowheads="1"/>
          </p:cNvSpPr>
          <p:nvPr/>
        </p:nvSpPr>
        <p:spPr bwMode="auto">
          <a:xfrm>
            <a:off x="4064460" y="3213122"/>
            <a:ext cx="376890" cy="276225"/>
          </a:xfrm>
          <a:prstGeom prst="rect">
            <a:avLst/>
          </a:prstGeom>
          <a:solidFill>
            <a:srgbClr val="FF9900"/>
          </a:solidFill>
          <a:ln w="3810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2"/>
                </a:solidFill>
                <a:latin typeface="Helvetica" pitchFamily="34" charset="0"/>
              </a:defRPr>
            </a:lvl1pPr>
            <a:lvl2pPr marL="742950" indent="-285750">
              <a:defRPr b="1">
                <a:solidFill>
                  <a:schemeClr val="tx2"/>
                </a:solidFill>
                <a:latin typeface="Helvetica" pitchFamily="34" charset="0"/>
              </a:defRPr>
            </a:lvl2pPr>
            <a:lvl3pPr marL="1143000" indent="-228600">
              <a:defRPr b="1">
                <a:solidFill>
                  <a:schemeClr val="tx2"/>
                </a:solidFill>
                <a:latin typeface="Helvetica" pitchFamily="34" charset="0"/>
              </a:defRPr>
            </a:lvl3pPr>
            <a:lvl4pPr marL="1600200" indent="-228600">
              <a:defRPr b="1">
                <a:solidFill>
                  <a:schemeClr val="tx2"/>
                </a:solidFill>
                <a:latin typeface="Helvetica" pitchFamily="34" charset="0"/>
              </a:defRPr>
            </a:lvl4pPr>
            <a:lvl5pPr marL="2057400" indent="-228600">
              <a:defRPr b="1">
                <a:solidFill>
                  <a:schemeClr val="tx2"/>
                </a:solidFill>
                <a:latin typeface="Helvetica" pitchFamily="34" charset="0"/>
              </a:defRPr>
            </a:lvl5pPr>
            <a:lvl6pPr marL="2514600" indent="-228600" eaLnBrk="0" fontAlgn="base" hangingPunct="0">
              <a:spcBef>
                <a:spcPct val="0"/>
              </a:spcBef>
              <a:spcAft>
                <a:spcPct val="0"/>
              </a:spcAft>
              <a:defRPr b="1">
                <a:solidFill>
                  <a:schemeClr val="tx2"/>
                </a:solidFill>
                <a:latin typeface="Helvetica" pitchFamily="34" charset="0"/>
              </a:defRPr>
            </a:lvl6pPr>
            <a:lvl7pPr marL="2971800" indent="-228600" eaLnBrk="0" fontAlgn="base" hangingPunct="0">
              <a:spcBef>
                <a:spcPct val="0"/>
              </a:spcBef>
              <a:spcAft>
                <a:spcPct val="0"/>
              </a:spcAft>
              <a:defRPr b="1">
                <a:solidFill>
                  <a:schemeClr val="tx2"/>
                </a:solidFill>
                <a:latin typeface="Helvetica" pitchFamily="34" charset="0"/>
              </a:defRPr>
            </a:lvl7pPr>
            <a:lvl8pPr marL="3429000" indent="-228600" eaLnBrk="0" fontAlgn="base" hangingPunct="0">
              <a:spcBef>
                <a:spcPct val="0"/>
              </a:spcBef>
              <a:spcAft>
                <a:spcPct val="0"/>
              </a:spcAft>
              <a:defRPr b="1">
                <a:solidFill>
                  <a:schemeClr val="tx2"/>
                </a:solidFill>
                <a:latin typeface="Helvetica" pitchFamily="34" charset="0"/>
              </a:defRPr>
            </a:lvl8pPr>
            <a:lvl9pPr marL="3886200" indent="-228600" eaLnBrk="0" fontAlgn="base" hangingPunct="0">
              <a:spcBef>
                <a:spcPct val="0"/>
              </a:spcBef>
              <a:spcAft>
                <a:spcPct val="0"/>
              </a:spcAft>
              <a:defRPr b="1">
                <a:solidFill>
                  <a:schemeClr val="tx2"/>
                </a:solidFill>
                <a:latin typeface="Helvetica" pitchFamily="34" charset="0"/>
              </a:defRPr>
            </a:lvl9pPr>
          </a:lstStyle>
          <a:p>
            <a:pPr algn="ctr" eaLnBrk="0" fontAlgn="base" hangingPunct="0">
              <a:spcBef>
                <a:spcPct val="0"/>
              </a:spcBef>
              <a:spcAft>
                <a:spcPct val="0"/>
              </a:spcAft>
            </a:pPr>
            <a:endParaRPr lang="en-CA" altLang="el-GR" sz="900" i="1">
              <a:solidFill>
                <a:srgbClr val="000000"/>
              </a:solidFill>
              <a:latin typeface="Arial" charset="0"/>
            </a:endParaRPr>
          </a:p>
        </p:txBody>
      </p:sp>
      <p:sp>
        <p:nvSpPr>
          <p:cNvPr id="825358" name="Rectangle 14"/>
          <p:cNvSpPr>
            <a:spLocks noChangeArrowheads="1"/>
          </p:cNvSpPr>
          <p:nvPr/>
        </p:nvSpPr>
        <p:spPr bwMode="auto">
          <a:xfrm>
            <a:off x="7341060" y="3205979"/>
            <a:ext cx="376890" cy="276225"/>
          </a:xfrm>
          <a:prstGeom prst="rect">
            <a:avLst/>
          </a:prstGeom>
          <a:solidFill>
            <a:srgbClr val="FF9900"/>
          </a:solidFill>
          <a:ln w="3810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2"/>
                </a:solidFill>
                <a:latin typeface="Helvetica" pitchFamily="34" charset="0"/>
              </a:defRPr>
            </a:lvl1pPr>
            <a:lvl2pPr marL="742950" indent="-285750">
              <a:defRPr b="1">
                <a:solidFill>
                  <a:schemeClr val="tx2"/>
                </a:solidFill>
                <a:latin typeface="Helvetica" pitchFamily="34" charset="0"/>
              </a:defRPr>
            </a:lvl2pPr>
            <a:lvl3pPr marL="1143000" indent="-228600">
              <a:defRPr b="1">
                <a:solidFill>
                  <a:schemeClr val="tx2"/>
                </a:solidFill>
                <a:latin typeface="Helvetica" pitchFamily="34" charset="0"/>
              </a:defRPr>
            </a:lvl3pPr>
            <a:lvl4pPr marL="1600200" indent="-228600">
              <a:defRPr b="1">
                <a:solidFill>
                  <a:schemeClr val="tx2"/>
                </a:solidFill>
                <a:latin typeface="Helvetica" pitchFamily="34" charset="0"/>
              </a:defRPr>
            </a:lvl4pPr>
            <a:lvl5pPr marL="2057400" indent="-228600">
              <a:defRPr b="1">
                <a:solidFill>
                  <a:schemeClr val="tx2"/>
                </a:solidFill>
                <a:latin typeface="Helvetica" pitchFamily="34" charset="0"/>
              </a:defRPr>
            </a:lvl5pPr>
            <a:lvl6pPr marL="2514600" indent="-228600" eaLnBrk="0" fontAlgn="base" hangingPunct="0">
              <a:spcBef>
                <a:spcPct val="0"/>
              </a:spcBef>
              <a:spcAft>
                <a:spcPct val="0"/>
              </a:spcAft>
              <a:defRPr b="1">
                <a:solidFill>
                  <a:schemeClr val="tx2"/>
                </a:solidFill>
                <a:latin typeface="Helvetica" pitchFamily="34" charset="0"/>
              </a:defRPr>
            </a:lvl6pPr>
            <a:lvl7pPr marL="2971800" indent="-228600" eaLnBrk="0" fontAlgn="base" hangingPunct="0">
              <a:spcBef>
                <a:spcPct val="0"/>
              </a:spcBef>
              <a:spcAft>
                <a:spcPct val="0"/>
              </a:spcAft>
              <a:defRPr b="1">
                <a:solidFill>
                  <a:schemeClr val="tx2"/>
                </a:solidFill>
                <a:latin typeface="Helvetica" pitchFamily="34" charset="0"/>
              </a:defRPr>
            </a:lvl7pPr>
            <a:lvl8pPr marL="3429000" indent="-228600" eaLnBrk="0" fontAlgn="base" hangingPunct="0">
              <a:spcBef>
                <a:spcPct val="0"/>
              </a:spcBef>
              <a:spcAft>
                <a:spcPct val="0"/>
              </a:spcAft>
              <a:defRPr b="1">
                <a:solidFill>
                  <a:schemeClr val="tx2"/>
                </a:solidFill>
                <a:latin typeface="Helvetica" pitchFamily="34" charset="0"/>
              </a:defRPr>
            </a:lvl8pPr>
            <a:lvl9pPr marL="3886200" indent="-228600" eaLnBrk="0" fontAlgn="base" hangingPunct="0">
              <a:spcBef>
                <a:spcPct val="0"/>
              </a:spcBef>
              <a:spcAft>
                <a:spcPct val="0"/>
              </a:spcAft>
              <a:defRPr b="1">
                <a:solidFill>
                  <a:schemeClr val="tx2"/>
                </a:solidFill>
                <a:latin typeface="Helvetica" pitchFamily="34" charset="0"/>
              </a:defRPr>
            </a:lvl9pPr>
          </a:lstStyle>
          <a:p>
            <a:pPr algn="ctr" eaLnBrk="0" fontAlgn="base" hangingPunct="0">
              <a:spcBef>
                <a:spcPct val="0"/>
              </a:spcBef>
              <a:spcAft>
                <a:spcPct val="0"/>
              </a:spcAft>
            </a:pPr>
            <a:endParaRPr lang="en-CA" altLang="el-GR" sz="900" i="1">
              <a:solidFill>
                <a:srgbClr val="000000"/>
              </a:solidFill>
              <a:latin typeface="Arial" charset="0"/>
            </a:endParaRPr>
          </a:p>
        </p:txBody>
      </p:sp>
      <p:sp>
        <p:nvSpPr>
          <p:cNvPr id="825359" name="Text Box 15"/>
          <p:cNvSpPr txBox="1">
            <a:spLocks noChangeArrowheads="1"/>
          </p:cNvSpPr>
          <p:nvPr/>
        </p:nvSpPr>
        <p:spPr bwMode="auto">
          <a:xfrm>
            <a:off x="3698606" y="2779735"/>
            <a:ext cx="1214327"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tx2"/>
                </a:solidFill>
                <a:latin typeface="Helvetica" pitchFamily="34" charset="0"/>
              </a:defRPr>
            </a:lvl1pPr>
            <a:lvl2pPr marL="742950" indent="-285750">
              <a:defRPr b="1">
                <a:solidFill>
                  <a:schemeClr val="tx2"/>
                </a:solidFill>
                <a:latin typeface="Helvetica" pitchFamily="34" charset="0"/>
              </a:defRPr>
            </a:lvl2pPr>
            <a:lvl3pPr marL="1143000" indent="-228600">
              <a:defRPr b="1">
                <a:solidFill>
                  <a:schemeClr val="tx2"/>
                </a:solidFill>
                <a:latin typeface="Helvetica" pitchFamily="34" charset="0"/>
              </a:defRPr>
            </a:lvl3pPr>
            <a:lvl4pPr marL="1600200" indent="-228600">
              <a:defRPr b="1">
                <a:solidFill>
                  <a:schemeClr val="tx2"/>
                </a:solidFill>
                <a:latin typeface="Helvetica" pitchFamily="34" charset="0"/>
              </a:defRPr>
            </a:lvl4pPr>
            <a:lvl5pPr marL="2057400" indent="-228600">
              <a:defRPr b="1">
                <a:solidFill>
                  <a:schemeClr val="tx2"/>
                </a:solidFill>
                <a:latin typeface="Helvetica" pitchFamily="34" charset="0"/>
              </a:defRPr>
            </a:lvl5pPr>
            <a:lvl6pPr marL="2514600" indent="-228600" eaLnBrk="0" fontAlgn="base" hangingPunct="0">
              <a:spcBef>
                <a:spcPct val="0"/>
              </a:spcBef>
              <a:spcAft>
                <a:spcPct val="0"/>
              </a:spcAft>
              <a:defRPr b="1">
                <a:solidFill>
                  <a:schemeClr val="tx2"/>
                </a:solidFill>
                <a:latin typeface="Helvetica" pitchFamily="34" charset="0"/>
              </a:defRPr>
            </a:lvl6pPr>
            <a:lvl7pPr marL="2971800" indent="-228600" eaLnBrk="0" fontAlgn="base" hangingPunct="0">
              <a:spcBef>
                <a:spcPct val="0"/>
              </a:spcBef>
              <a:spcAft>
                <a:spcPct val="0"/>
              </a:spcAft>
              <a:defRPr b="1">
                <a:solidFill>
                  <a:schemeClr val="tx2"/>
                </a:solidFill>
                <a:latin typeface="Helvetica" pitchFamily="34" charset="0"/>
              </a:defRPr>
            </a:lvl7pPr>
            <a:lvl8pPr marL="3429000" indent="-228600" eaLnBrk="0" fontAlgn="base" hangingPunct="0">
              <a:spcBef>
                <a:spcPct val="0"/>
              </a:spcBef>
              <a:spcAft>
                <a:spcPct val="0"/>
              </a:spcAft>
              <a:defRPr b="1">
                <a:solidFill>
                  <a:schemeClr val="tx2"/>
                </a:solidFill>
                <a:latin typeface="Helvetica" pitchFamily="34" charset="0"/>
              </a:defRPr>
            </a:lvl8pPr>
            <a:lvl9pPr marL="3886200" indent="-228600" eaLnBrk="0" fontAlgn="base" hangingPunct="0">
              <a:spcBef>
                <a:spcPct val="0"/>
              </a:spcBef>
              <a:spcAft>
                <a:spcPct val="0"/>
              </a:spcAft>
              <a:defRPr b="1">
                <a:solidFill>
                  <a:schemeClr val="tx2"/>
                </a:solidFill>
                <a:latin typeface="Helvetica" pitchFamily="34" charset="0"/>
              </a:defRPr>
            </a:lvl9pPr>
          </a:lstStyle>
          <a:p>
            <a:pPr eaLnBrk="0" fontAlgn="base" hangingPunct="0">
              <a:spcBef>
                <a:spcPct val="0"/>
              </a:spcBef>
              <a:spcAft>
                <a:spcPct val="0"/>
              </a:spcAft>
            </a:pPr>
            <a:r>
              <a:rPr lang="en-US" altLang="el-GR" sz="900">
                <a:solidFill>
                  <a:srgbClr val="000000"/>
                </a:solidFill>
                <a:latin typeface="Arial" charset="0"/>
              </a:rPr>
              <a:t>Composizione</a:t>
            </a:r>
          </a:p>
        </p:txBody>
      </p:sp>
      <p:sp>
        <p:nvSpPr>
          <p:cNvPr id="825360" name="Line 16"/>
          <p:cNvSpPr>
            <a:spLocks noChangeShapeType="1"/>
          </p:cNvSpPr>
          <p:nvPr/>
        </p:nvSpPr>
        <p:spPr bwMode="auto">
          <a:xfrm>
            <a:off x="4236243" y="2995237"/>
            <a:ext cx="0" cy="361950"/>
          </a:xfrm>
          <a:prstGeom prst="line">
            <a:avLst/>
          </a:prstGeom>
          <a:noFill/>
          <a:ln w="25400">
            <a:solidFill>
              <a:schemeClr val="tx1"/>
            </a:solidFill>
            <a:round/>
            <a:headEnd type="none" w="sm" len="sm"/>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l-GR" sz="1350" b="1">
              <a:solidFill>
                <a:srgbClr val="000000"/>
              </a:solidFill>
            </a:endParaRPr>
          </a:p>
        </p:txBody>
      </p:sp>
      <p:sp>
        <p:nvSpPr>
          <p:cNvPr id="825361" name="Text Box 17"/>
          <p:cNvSpPr txBox="1">
            <a:spLocks noChangeArrowheads="1"/>
          </p:cNvSpPr>
          <p:nvPr/>
        </p:nvSpPr>
        <p:spPr bwMode="auto">
          <a:xfrm>
            <a:off x="6850887" y="2772591"/>
            <a:ext cx="138930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tx2"/>
                </a:solidFill>
                <a:latin typeface="Helvetica" pitchFamily="34" charset="0"/>
              </a:defRPr>
            </a:lvl1pPr>
            <a:lvl2pPr marL="742950" indent="-285750">
              <a:defRPr b="1">
                <a:solidFill>
                  <a:schemeClr val="tx2"/>
                </a:solidFill>
                <a:latin typeface="Helvetica" pitchFamily="34" charset="0"/>
              </a:defRPr>
            </a:lvl2pPr>
            <a:lvl3pPr marL="1143000" indent="-228600">
              <a:defRPr b="1">
                <a:solidFill>
                  <a:schemeClr val="tx2"/>
                </a:solidFill>
                <a:latin typeface="Helvetica" pitchFamily="34" charset="0"/>
              </a:defRPr>
            </a:lvl3pPr>
            <a:lvl4pPr marL="1600200" indent="-228600">
              <a:defRPr b="1">
                <a:solidFill>
                  <a:schemeClr val="tx2"/>
                </a:solidFill>
                <a:latin typeface="Helvetica" pitchFamily="34" charset="0"/>
              </a:defRPr>
            </a:lvl4pPr>
            <a:lvl5pPr marL="2057400" indent="-228600">
              <a:defRPr b="1">
                <a:solidFill>
                  <a:schemeClr val="tx2"/>
                </a:solidFill>
                <a:latin typeface="Helvetica" pitchFamily="34" charset="0"/>
              </a:defRPr>
            </a:lvl5pPr>
            <a:lvl6pPr marL="2514600" indent="-228600" eaLnBrk="0" fontAlgn="base" hangingPunct="0">
              <a:spcBef>
                <a:spcPct val="0"/>
              </a:spcBef>
              <a:spcAft>
                <a:spcPct val="0"/>
              </a:spcAft>
              <a:defRPr b="1">
                <a:solidFill>
                  <a:schemeClr val="tx2"/>
                </a:solidFill>
                <a:latin typeface="Helvetica" pitchFamily="34" charset="0"/>
              </a:defRPr>
            </a:lvl6pPr>
            <a:lvl7pPr marL="2971800" indent="-228600" eaLnBrk="0" fontAlgn="base" hangingPunct="0">
              <a:spcBef>
                <a:spcPct val="0"/>
              </a:spcBef>
              <a:spcAft>
                <a:spcPct val="0"/>
              </a:spcAft>
              <a:defRPr b="1">
                <a:solidFill>
                  <a:schemeClr val="tx2"/>
                </a:solidFill>
                <a:latin typeface="Helvetica" pitchFamily="34" charset="0"/>
              </a:defRPr>
            </a:lvl7pPr>
            <a:lvl8pPr marL="3429000" indent="-228600" eaLnBrk="0" fontAlgn="base" hangingPunct="0">
              <a:spcBef>
                <a:spcPct val="0"/>
              </a:spcBef>
              <a:spcAft>
                <a:spcPct val="0"/>
              </a:spcAft>
              <a:defRPr b="1">
                <a:solidFill>
                  <a:schemeClr val="tx2"/>
                </a:solidFill>
                <a:latin typeface="Helvetica" pitchFamily="34" charset="0"/>
              </a:defRPr>
            </a:lvl8pPr>
            <a:lvl9pPr marL="3886200" indent="-228600" eaLnBrk="0" fontAlgn="base" hangingPunct="0">
              <a:spcBef>
                <a:spcPct val="0"/>
              </a:spcBef>
              <a:spcAft>
                <a:spcPct val="0"/>
              </a:spcAft>
              <a:defRPr b="1">
                <a:solidFill>
                  <a:schemeClr val="tx2"/>
                </a:solidFill>
                <a:latin typeface="Helvetica" pitchFamily="34" charset="0"/>
              </a:defRPr>
            </a:lvl9pPr>
          </a:lstStyle>
          <a:p>
            <a:pPr eaLnBrk="0" fontAlgn="base" hangingPunct="0">
              <a:spcBef>
                <a:spcPct val="0"/>
              </a:spcBef>
              <a:spcAft>
                <a:spcPct val="0"/>
              </a:spcAft>
            </a:pPr>
            <a:r>
              <a:rPr lang="en-US" altLang="el-GR" sz="900">
                <a:solidFill>
                  <a:srgbClr val="000000"/>
                </a:solidFill>
                <a:latin typeface="Arial" charset="0"/>
              </a:rPr>
              <a:t>Decomposizione</a:t>
            </a:r>
          </a:p>
        </p:txBody>
      </p:sp>
      <p:sp>
        <p:nvSpPr>
          <p:cNvPr id="825362" name="Line 18"/>
          <p:cNvSpPr>
            <a:spLocks noChangeShapeType="1"/>
          </p:cNvSpPr>
          <p:nvPr/>
        </p:nvSpPr>
        <p:spPr bwMode="auto">
          <a:xfrm>
            <a:off x="7530703" y="2970234"/>
            <a:ext cx="0" cy="361950"/>
          </a:xfrm>
          <a:prstGeom prst="line">
            <a:avLst/>
          </a:prstGeom>
          <a:noFill/>
          <a:ln w="25400">
            <a:solidFill>
              <a:schemeClr val="tx1"/>
            </a:solidFill>
            <a:round/>
            <a:headEnd type="none" w="sm" len="sm"/>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l-GR" sz="1350" b="1">
              <a:solidFill>
                <a:srgbClr val="000000"/>
              </a:solidFill>
            </a:endParaRPr>
          </a:p>
        </p:txBody>
      </p:sp>
      <p:sp>
        <p:nvSpPr>
          <p:cNvPr id="825363" name="Text Box 19"/>
          <p:cNvSpPr txBox="1">
            <a:spLocks noChangeArrowheads="1"/>
          </p:cNvSpPr>
          <p:nvPr/>
        </p:nvSpPr>
        <p:spPr bwMode="auto">
          <a:xfrm>
            <a:off x="5996626" y="3589360"/>
            <a:ext cx="85450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tx2"/>
                </a:solidFill>
                <a:latin typeface="Helvetica" pitchFamily="34" charset="0"/>
              </a:defRPr>
            </a:lvl1pPr>
            <a:lvl2pPr marL="742950" indent="-285750">
              <a:defRPr b="1">
                <a:solidFill>
                  <a:schemeClr val="tx2"/>
                </a:solidFill>
                <a:latin typeface="Helvetica" pitchFamily="34" charset="0"/>
              </a:defRPr>
            </a:lvl2pPr>
            <a:lvl3pPr marL="1143000" indent="-228600">
              <a:defRPr b="1">
                <a:solidFill>
                  <a:schemeClr val="tx2"/>
                </a:solidFill>
                <a:latin typeface="Helvetica" pitchFamily="34" charset="0"/>
              </a:defRPr>
            </a:lvl3pPr>
            <a:lvl4pPr marL="1600200" indent="-228600">
              <a:defRPr b="1">
                <a:solidFill>
                  <a:schemeClr val="tx2"/>
                </a:solidFill>
                <a:latin typeface="Helvetica" pitchFamily="34" charset="0"/>
              </a:defRPr>
            </a:lvl4pPr>
            <a:lvl5pPr marL="2057400" indent="-228600">
              <a:defRPr b="1">
                <a:solidFill>
                  <a:schemeClr val="tx2"/>
                </a:solidFill>
                <a:latin typeface="Helvetica" pitchFamily="34" charset="0"/>
              </a:defRPr>
            </a:lvl5pPr>
            <a:lvl6pPr marL="2514600" indent="-228600" eaLnBrk="0" fontAlgn="base" hangingPunct="0">
              <a:spcBef>
                <a:spcPct val="0"/>
              </a:spcBef>
              <a:spcAft>
                <a:spcPct val="0"/>
              </a:spcAft>
              <a:defRPr b="1">
                <a:solidFill>
                  <a:schemeClr val="tx2"/>
                </a:solidFill>
                <a:latin typeface="Helvetica" pitchFamily="34" charset="0"/>
              </a:defRPr>
            </a:lvl6pPr>
            <a:lvl7pPr marL="2971800" indent="-228600" eaLnBrk="0" fontAlgn="base" hangingPunct="0">
              <a:spcBef>
                <a:spcPct val="0"/>
              </a:spcBef>
              <a:spcAft>
                <a:spcPct val="0"/>
              </a:spcAft>
              <a:defRPr b="1">
                <a:solidFill>
                  <a:schemeClr val="tx2"/>
                </a:solidFill>
                <a:latin typeface="Helvetica" pitchFamily="34" charset="0"/>
              </a:defRPr>
            </a:lvl7pPr>
            <a:lvl8pPr marL="3429000" indent="-228600" eaLnBrk="0" fontAlgn="base" hangingPunct="0">
              <a:spcBef>
                <a:spcPct val="0"/>
              </a:spcBef>
              <a:spcAft>
                <a:spcPct val="0"/>
              </a:spcAft>
              <a:defRPr b="1">
                <a:solidFill>
                  <a:schemeClr val="tx2"/>
                </a:solidFill>
                <a:latin typeface="Helvetica" pitchFamily="34" charset="0"/>
              </a:defRPr>
            </a:lvl8pPr>
            <a:lvl9pPr marL="3886200" indent="-228600" eaLnBrk="0" fontAlgn="base" hangingPunct="0">
              <a:spcBef>
                <a:spcPct val="0"/>
              </a:spcBef>
              <a:spcAft>
                <a:spcPct val="0"/>
              </a:spcAft>
              <a:defRPr b="1">
                <a:solidFill>
                  <a:schemeClr val="tx2"/>
                </a:solidFill>
                <a:latin typeface="Helvetica" pitchFamily="34" charset="0"/>
              </a:defRPr>
            </a:lvl9pPr>
          </a:lstStyle>
          <a:p>
            <a:pPr algn="ctr" eaLnBrk="0" fontAlgn="base" hangingPunct="0">
              <a:spcBef>
                <a:spcPct val="0"/>
              </a:spcBef>
              <a:spcAft>
                <a:spcPct val="0"/>
              </a:spcAft>
            </a:pPr>
            <a:r>
              <a:rPr lang="en-US" altLang="el-GR" sz="900">
                <a:solidFill>
                  <a:srgbClr val="000000"/>
                </a:solidFill>
                <a:latin typeface="Arial" charset="0"/>
              </a:rPr>
              <a:t>Dogana</a:t>
            </a:r>
          </a:p>
          <a:p>
            <a:pPr algn="ctr" eaLnBrk="0" fontAlgn="base" hangingPunct="0">
              <a:spcBef>
                <a:spcPct val="0"/>
              </a:spcBef>
              <a:spcAft>
                <a:spcPct val="0"/>
              </a:spcAft>
            </a:pPr>
            <a:r>
              <a:rPr lang="en-US" altLang="el-GR" sz="900">
                <a:solidFill>
                  <a:srgbClr val="000000"/>
                </a:solidFill>
                <a:latin typeface="Arial" charset="0"/>
              </a:rPr>
              <a:t>(Porto)</a:t>
            </a:r>
          </a:p>
        </p:txBody>
      </p:sp>
      <p:sp>
        <p:nvSpPr>
          <p:cNvPr id="825364" name="Oval 20"/>
          <p:cNvSpPr>
            <a:spLocks noChangeArrowheads="1"/>
          </p:cNvSpPr>
          <p:nvPr/>
        </p:nvSpPr>
        <p:spPr bwMode="auto">
          <a:xfrm>
            <a:off x="5168721" y="2863077"/>
            <a:ext cx="1325614" cy="917972"/>
          </a:xfrm>
          <a:prstGeom prst="ellipse">
            <a:avLst/>
          </a:prstGeom>
          <a:noFill/>
          <a:ln w="9525" algn="ctr">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2"/>
                </a:solidFill>
                <a:latin typeface="Helvetica" pitchFamily="34" charset="0"/>
              </a:defRPr>
            </a:lvl1pPr>
            <a:lvl2pPr marL="742950" indent="-285750">
              <a:defRPr b="1">
                <a:solidFill>
                  <a:schemeClr val="tx2"/>
                </a:solidFill>
                <a:latin typeface="Helvetica" pitchFamily="34" charset="0"/>
              </a:defRPr>
            </a:lvl2pPr>
            <a:lvl3pPr marL="1143000" indent="-228600">
              <a:defRPr b="1">
                <a:solidFill>
                  <a:schemeClr val="tx2"/>
                </a:solidFill>
                <a:latin typeface="Helvetica" pitchFamily="34" charset="0"/>
              </a:defRPr>
            </a:lvl3pPr>
            <a:lvl4pPr marL="1600200" indent="-228600">
              <a:defRPr b="1">
                <a:solidFill>
                  <a:schemeClr val="tx2"/>
                </a:solidFill>
                <a:latin typeface="Helvetica" pitchFamily="34" charset="0"/>
              </a:defRPr>
            </a:lvl4pPr>
            <a:lvl5pPr marL="2057400" indent="-228600">
              <a:defRPr b="1">
                <a:solidFill>
                  <a:schemeClr val="tx2"/>
                </a:solidFill>
                <a:latin typeface="Helvetica" pitchFamily="34" charset="0"/>
              </a:defRPr>
            </a:lvl5pPr>
            <a:lvl6pPr marL="2514600" indent="-228600" eaLnBrk="0" fontAlgn="base" hangingPunct="0">
              <a:spcBef>
                <a:spcPct val="0"/>
              </a:spcBef>
              <a:spcAft>
                <a:spcPct val="0"/>
              </a:spcAft>
              <a:defRPr b="1">
                <a:solidFill>
                  <a:schemeClr val="tx2"/>
                </a:solidFill>
                <a:latin typeface="Helvetica" pitchFamily="34" charset="0"/>
              </a:defRPr>
            </a:lvl6pPr>
            <a:lvl7pPr marL="2971800" indent="-228600" eaLnBrk="0" fontAlgn="base" hangingPunct="0">
              <a:spcBef>
                <a:spcPct val="0"/>
              </a:spcBef>
              <a:spcAft>
                <a:spcPct val="0"/>
              </a:spcAft>
              <a:defRPr b="1">
                <a:solidFill>
                  <a:schemeClr val="tx2"/>
                </a:solidFill>
                <a:latin typeface="Helvetica" pitchFamily="34" charset="0"/>
              </a:defRPr>
            </a:lvl7pPr>
            <a:lvl8pPr marL="3429000" indent="-228600" eaLnBrk="0" fontAlgn="base" hangingPunct="0">
              <a:spcBef>
                <a:spcPct val="0"/>
              </a:spcBef>
              <a:spcAft>
                <a:spcPct val="0"/>
              </a:spcAft>
              <a:defRPr b="1">
                <a:solidFill>
                  <a:schemeClr val="tx2"/>
                </a:solidFill>
                <a:latin typeface="Helvetica" pitchFamily="34" charset="0"/>
              </a:defRPr>
            </a:lvl8pPr>
            <a:lvl9pPr marL="3886200" indent="-228600" eaLnBrk="0" fontAlgn="base" hangingPunct="0">
              <a:spcBef>
                <a:spcPct val="0"/>
              </a:spcBef>
              <a:spcAft>
                <a:spcPct val="0"/>
              </a:spcAft>
              <a:defRPr b="1">
                <a:solidFill>
                  <a:schemeClr val="tx2"/>
                </a:solidFill>
                <a:latin typeface="Helvetica" pitchFamily="34" charset="0"/>
              </a:defRPr>
            </a:lvl9pPr>
          </a:lstStyle>
          <a:p>
            <a:pPr eaLnBrk="0" fontAlgn="base" hangingPunct="0">
              <a:spcBef>
                <a:spcPct val="0"/>
              </a:spcBef>
              <a:spcAft>
                <a:spcPct val="0"/>
              </a:spcAft>
            </a:pPr>
            <a:endParaRPr lang="el-GR" altLang="el-GR" sz="1350">
              <a:solidFill>
                <a:srgbClr val="000000"/>
              </a:solidFill>
            </a:endParaRPr>
          </a:p>
        </p:txBody>
      </p:sp>
      <p:sp>
        <p:nvSpPr>
          <p:cNvPr id="825365" name="Oval 21"/>
          <p:cNvSpPr>
            <a:spLocks noChangeArrowheads="1"/>
          </p:cNvSpPr>
          <p:nvPr/>
        </p:nvSpPr>
        <p:spPr bwMode="auto">
          <a:xfrm>
            <a:off x="4624279" y="2701152"/>
            <a:ext cx="2452926" cy="1241822"/>
          </a:xfrm>
          <a:prstGeom prst="ellipse">
            <a:avLst/>
          </a:prstGeom>
          <a:noFill/>
          <a:ln w="28575" algn="ctr">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2"/>
                </a:solidFill>
                <a:latin typeface="Helvetica" pitchFamily="34" charset="0"/>
              </a:defRPr>
            </a:lvl1pPr>
            <a:lvl2pPr marL="742950" indent="-285750">
              <a:defRPr b="1">
                <a:solidFill>
                  <a:schemeClr val="tx2"/>
                </a:solidFill>
                <a:latin typeface="Helvetica" pitchFamily="34" charset="0"/>
              </a:defRPr>
            </a:lvl2pPr>
            <a:lvl3pPr marL="1143000" indent="-228600">
              <a:defRPr b="1">
                <a:solidFill>
                  <a:schemeClr val="tx2"/>
                </a:solidFill>
                <a:latin typeface="Helvetica" pitchFamily="34" charset="0"/>
              </a:defRPr>
            </a:lvl3pPr>
            <a:lvl4pPr marL="1600200" indent="-228600">
              <a:defRPr b="1">
                <a:solidFill>
                  <a:schemeClr val="tx2"/>
                </a:solidFill>
                <a:latin typeface="Helvetica" pitchFamily="34" charset="0"/>
              </a:defRPr>
            </a:lvl4pPr>
            <a:lvl5pPr marL="2057400" indent="-228600">
              <a:defRPr b="1">
                <a:solidFill>
                  <a:schemeClr val="tx2"/>
                </a:solidFill>
                <a:latin typeface="Helvetica" pitchFamily="34" charset="0"/>
              </a:defRPr>
            </a:lvl5pPr>
            <a:lvl6pPr marL="2514600" indent="-228600" eaLnBrk="0" fontAlgn="base" hangingPunct="0">
              <a:spcBef>
                <a:spcPct val="0"/>
              </a:spcBef>
              <a:spcAft>
                <a:spcPct val="0"/>
              </a:spcAft>
              <a:defRPr b="1">
                <a:solidFill>
                  <a:schemeClr val="tx2"/>
                </a:solidFill>
                <a:latin typeface="Helvetica" pitchFamily="34" charset="0"/>
              </a:defRPr>
            </a:lvl6pPr>
            <a:lvl7pPr marL="2971800" indent="-228600" eaLnBrk="0" fontAlgn="base" hangingPunct="0">
              <a:spcBef>
                <a:spcPct val="0"/>
              </a:spcBef>
              <a:spcAft>
                <a:spcPct val="0"/>
              </a:spcAft>
              <a:defRPr b="1">
                <a:solidFill>
                  <a:schemeClr val="tx2"/>
                </a:solidFill>
                <a:latin typeface="Helvetica" pitchFamily="34" charset="0"/>
              </a:defRPr>
            </a:lvl7pPr>
            <a:lvl8pPr marL="3429000" indent="-228600" eaLnBrk="0" fontAlgn="base" hangingPunct="0">
              <a:spcBef>
                <a:spcPct val="0"/>
              </a:spcBef>
              <a:spcAft>
                <a:spcPct val="0"/>
              </a:spcAft>
              <a:defRPr b="1">
                <a:solidFill>
                  <a:schemeClr val="tx2"/>
                </a:solidFill>
                <a:latin typeface="Helvetica" pitchFamily="34" charset="0"/>
              </a:defRPr>
            </a:lvl8pPr>
            <a:lvl9pPr marL="3886200" indent="-228600" eaLnBrk="0" fontAlgn="base" hangingPunct="0">
              <a:spcBef>
                <a:spcPct val="0"/>
              </a:spcBef>
              <a:spcAft>
                <a:spcPct val="0"/>
              </a:spcAft>
              <a:defRPr b="1">
                <a:solidFill>
                  <a:schemeClr val="tx2"/>
                </a:solidFill>
                <a:latin typeface="Helvetica" pitchFamily="34" charset="0"/>
              </a:defRPr>
            </a:lvl9pPr>
          </a:lstStyle>
          <a:p>
            <a:pPr algn="ctr" fontAlgn="base">
              <a:spcBef>
                <a:spcPct val="0"/>
              </a:spcBef>
              <a:spcAft>
                <a:spcPct val="0"/>
              </a:spcAft>
            </a:pPr>
            <a:endParaRPr lang="en-US" altLang="el-GR" sz="2700" b="0">
              <a:solidFill>
                <a:srgbClr val="3333CC"/>
              </a:solidFill>
              <a:latin typeface="Arial" charset="0"/>
            </a:endParaRPr>
          </a:p>
        </p:txBody>
      </p:sp>
      <p:sp>
        <p:nvSpPr>
          <p:cNvPr id="825366" name="Oval 22"/>
          <p:cNvSpPr>
            <a:spLocks noChangeArrowheads="1"/>
          </p:cNvSpPr>
          <p:nvPr/>
        </p:nvSpPr>
        <p:spPr bwMode="auto">
          <a:xfrm>
            <a:off x="1680291" y="2673766"/>
            <a:ext cx="8179495" cy="1512094"/>
          </a:xfrm>
          <a:prstGeom prst="ellipse">
            <a:avLst/>
          </a:prstGeom>
          <a:noFill/>
          <a:ln w="28575" algn="ctr">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2"/>
                </a:solidFill>
                <a:latin typeface="Helvetica" pitchFamily="34" charset="0"/>
              </a:defRPr>
            </a:lvl1pPr>
            <a:lvl2pPr marL="742950" indent="-285750">
              <a:defRPr b="1">
                <a:solidFill>
                  <a:schemeClr val="tx2"/>
                </a:solidFill>
                <a:latin typeface="Helvetica" pitchFamily="34" charset="0"/>
              </a:defRPr>
            </a:lvl2pPr>
            <a:lvl3pPr marL="1143000" indent="-228600">
              <a:defRPr b="1">
                <a:solidFill>
                  <a:schemeClr val="tx2"/>
                </a:solidFill>
                <a:latin typeface="Helvetica" pitchFamily="34" charset="0"/>
              </a:defRPr>
            </a:lvl3pPr>
            <a:lvl4pPr marL="1600200" indent="-228600">
              <a:defRPr b="1">
                <a:solidFill>
                  <a:schemeClr val="tx2"/>
                </a:solidFill>
                <a:latin typeface="Helvetica" pitchFamily="34" charset="0"/>
              </a:defRPr>
            </a:lvl4pPr>
            <a:lvl5pPr marL="2057400" indent="-228600">
              <a:defRPr b="1">
                <a:solidFill>
                  <a:schemeClr val="tx2"/>
                </a:solidFill>
                <a:latin typeface="Helvetica" pitchFamily="34" charset="0"/>
              </a:defRPr>
            </a:lvl5pPr>
            <a:lvl6pPr marL="2514600" indent="-228600" eaLnBrk="0" fontAlgn="base" hangingPunct="0">
              <a:spcBef>
                <a:spcPct val="0"/>
              </a:spcBef>
              <a:spcAft>
                <a:spcPct val="0"/>
              </a:spcAft>
              <a:defRPr b="1">
                <a:solidFill>
                  <a:schemeClr val="tx2"/>
                </a:solidFill>
                <a:latin typeface="Helvetica" pitchFamily="34" charset="0"/>
              </a:defRPr>
            </a:lvl6pPr>
            <a:lvl7pPr marL="2971800" indent="-228600" eaLnBrk="0" fontAlgn="base" hangingPunct="0">
              <a:spcBef>
                <a:spcPct val="0"/>
              </a:spcBef>
              <a:spcAft>
                <a:spcPct val="0"/>
              </a:spcAft>
              <a:defRPr b="1">
                <a:solidFill>
                  <a:schemeClr val="tx2"/>
                </a:solidFill>
                <a:latin typeface="Helvetica" pitchFamily="34" charset="0"/>
              </a:defRPr>
            </a:lvl7pPr>
            <a:lvl8pPr marL="3429000" indent="-228600" eaLnBrk="0" fontAlgn="base" hangingPunct="0">
              <a:spcBef>
                <a:spcPct val="0"/>
              </a:spcBef>
              <a:spcAft>
                <a:spcPct val="0"/>
              </a:spcAft>
              <a:defRPr b="1">
                <a:solidFill>
                  <a:schemeClr val="tx2"/>
                </a:solidFill>
                <a:latin typeface="Helvetica" pitchFamily="34" charset="0"/>
              </a:defRPr>
            </a:lvl8pPr>
            <a:lvl9pPr marL="3886200" indent="-228600" eaLnBrk="0" fontAlgn="base" hangingPunct="0">
              <a:spcBef>
                <a:spcPct val="0"/>
              </a:spcBef>
              <a:spcAft>
                <a:spcPct val="0"/>
              </a:spcAft>
              <a:defRPr b="1">
                <a:solidFill>
                  <a:schemeClr val="tx2"/>
                </a:solidFill>
                <a:latin typeface="Helvetica" pitchFamily="34" charset="0"/>
              </a:defRPr>
            </a:lvl9pPr>
          </a:lstStyle>
          <a:p>
            <a:pPr eaLnBrk="0" fontAlgn="base" hangingPunct="0">
              <a:spcBef>
                <a:spcPct val="0"/>
              </a:spcBef>
              <a:spcAft>
                <a:spcPct val="0"/>
              </a:spcAft>
            </a:pPr>
            <a:endParaRPr lang="el-GR" altLang="el-GR" sz="1350">
              <a:solidFill>
                <a:srgbClr val="000000"/>
              </a:solidFill>
            </a:endParaRPr>
          </a:p>
        </p:txBody>
      </p:sp>
      <p:sp>
        <p:nvSpPr>
          <p:cNvPr id="825367" name="Text Box 23"/>
          <p:cNvSpPr txBox="1">
            <a:spLocks noChangeArrowheads="1"/>
          </p:cNvSpPr>
          <p:nvPr/>
        </p:nvSpPr>
        <p:spPr bwMode="auto">
          <a:xfrm>
            <a:off x="4915538" y="3600075"/>
            <a:ext cx="85450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tx2"/>
                </a:solidFill>
                <a:latin typeface="Helvetica" pitchFamily="34" charset="0"/>
              </a:defRPr>
            </a:lvl1pPr>
            <a:lvl2pPr marL="742950" indent="-285750">
              <a:defRPr b="1">
                <a:solidFill>
                  <a:schemeClr val="tx2"/>
                </a:solidFill>
                <a:latin typeface="Helvetica" pitchFamily="34" charset="0"/>
              </a:defRPr>
            </a:lvl2pPr>
            <a:lvl3pPr marL="1143000" indent="-228600">
              <a:defRPr b="1">
                <a:solidFill>
                  <a:schemeClr val="tx2"/>
                </a:solidFill>
                <a:latin typeface="Helvetica" pitchFamily="34" charset="0"/>
              </a:defRPr>
            </a:lvl3pPr>
            <a:lvl4pPr marL="1600200" indent="-228600">
              <a:defRPr b="1">
                <a:solidFill>
                  <a:schemeClr val="tx2"/>
                </a:solidFill>
                <a:latin typeface="Helvetica" pitchFamily="34" charset="0"/>
              </a:defRPr>
            </a:lvl4pPr>
            <a:lvl5pPr marL="2057400" indent="-228600">
              <a:defRPr b="1">
                <a:solidFill>
                  <a:schemeClr val="tx2"/>
                </a:solidFill>
                <a:latin typeface="Helvetica" pitchFamily="34" charset="0"/>
              </a:defRPr>
            </a:lvl5pPr>
            <a:lvl6pPr marL="2514600" indent="-228600" eaLnBrk="0" fontAlgn="base" hangingPunct="0">
              <a:spcBef>
                <a:spcPct val="0"/>
              </a:spcBef>
              <a:spcAft>
                <a:spcPct val="0"/>
              </a:spcAft>
              <a:defRPr b="1">
                <a:solidFill>
                  <a:schemeClr val="tx2"/>
                </a:solidFill>
                <a:latin typeface="Helvetica" pitchFamily="34" charset="0"/>
              </a:defRPr>
            </a:lvl6pPr>
            <a:lvl7pPr marL="2971800" indent="-228600" eaLnBrk="0" fontAlgn="base" hangingPunct="0">
              <a:spcBef>
                <a:spcPct val="0"/>
              </a:spcBef>
              <a:spcAft>
                <a:spcPct val="0"/>
              </a:spcAft>
              <a:defRPr b="1">
                <a:solidFill>
                  <a:schemeClr val="tx2"/>
                </a:solidFill>
                <a:latin typeface="Helvetica" pitchFamily="34" charset="0"/>
              </a:defRPr>
            </a:lvl7pPr>
            <a:lvl8pPr marL="3429000" indent="-228600" eaLnBrk="0" fontAlgn="base" hangingPunct="0">
              <a:spcBef>
                <a:spcPct val="0"/>
              </a:spcBef>
              <a:spcAft>
                <a:spcPct val="0"/>
              </a:spcAft>
              <a:defRPr b="1">
                <a:solidFill>
                  <a:schemeClr val="tx2"/>
                </a:solidFill>
                <a:latin typeface="Helvetica" pitchFamily="34" charset="0"/>
              </a:defRPr>
            </a:lvl8pPr>
            <a:lvl9pPr marL="3886200" indent="-228600" eaLnBrk="0" fontAlgn="base" hangingPunct="0">
              <a:spcBef>
                <a:spcPct val="0"/>
              </a:spcBef>
              <a:spcAft>
                <a:spcPct val="0"/>
              </a:spcAft>
              <a:defRPr b="1">
                <a:solidFill>
                  <a:schemeClr val="tx2"/>
                </a:solidFill>
                <a:latin typeface="Helvetica" pitchFamily="34" charset="0"/>
              </a:defRPr>
            </a:lvl9pPr>
          </a:lstStyle>
          <a:p>
            <a:pPr algn="ctr" eaLnBrk="0" fontAlgn="base" hangingPunct="0">
              <a:spcBef>
                <a:spcPct val="0"/>
              </a:spcBef>
              <a:spcAft>
                <a:spcPct val="0"/>
              </a:spcAft>
            </a:pPr>
            <a:r>
              <a:rPr lang="en-US" altLang="el-GR" sz="900">
                <a:solidFill>
                  <a:srgbClr val="000000"/>
                </a:solidFill>
                <a:latin typeface="Arial" charset="0"/>
              </a:rPr>
              <a:t>Dogana</a:t>
            </a:r>
          </a:p>
          <a:p>
            <a:pPr algn="ctr" eaLnBrk="0" fontAlgn="base" hangingPunct="0">
              <a:spcBef>
                <a:spcPct val="0"/>
              </a:spcBef>
              <a:spcAft>
                <a:spcPct val="0"/>
              </a:spcAft>
            </a:pPr>
            <a:r>
              <a:rPr lang="en-US" altLang="el-GR" sz="900">
                <a:solidFill>
                  <a:srgbClr val="000000"/>
                </a:solidFill>
                <a:latin typeface="Arial" charset="0"/>
              </a:rPr>
              <a:t>(Porto)</a:t>
            </a:r>
          </a:p>
        </p:txBody>
      </p:sp>
      <p:sp>
        <p:nvSpPr>
          <p:cNvPr id="825368" name="Text Box 24"/>
          <p:cNvSpPr txBox="1">
            <a:spLocks noChangeArrowheads="1"/>
          </p:cNvSpPr>
          <p:nvPr/>
        </p:nvSpPr>
        <p:spPr bwMode="auto">
          <a:xfrm>
            <a:off x="5806501" y="4213246"/>
            <a:ext cx="10315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tx2"/>
                </a:solidFill>
                <a:latin typeface="Helvetica" pitchFamily="34" charset="0"/>
              </a:defRPr>
            </a:lvl1pPr>
            <a:lvl2pPr marL="742950" indent="-285750">
              <a:defRPr b="1">
                <a:solidFill>
                  <a:schemeClr val="tx2"/>
                </a:solidFill>
                <a:latin typeface="Helvetica" pitchFamily="34" charset="0"/>
              </a:defRPr>
            </a:lvl2pPr>
            <a:lvl3pPr marL="1143000" indent="-228600">
              <a:defRPr b="1">
                <a:solidFill>
                  <a:schemeClr val="tx2"/>
                </a:solidFill>
                <a:latin typeface="Helvetica" pitchFamily="34" charset="0"/>
              </a:defRPr>
            </a:lvl3pPr>
            <a:lvl4pPr marL="1600200" indent="-228600">
              <a:defRPr b="1">
                <a:solidFill>
                  <a:schemeClr val="tx2"/>
                </a:solidFill>
                <a:latin typeface="Helvetica" pitchFamily="34" charset="0"/>
              </a:defRPr>
            </a:lvl4pPr>
            <a:lvl5pPr marL="2057400" indent="-228600">
              <a:defRPr b="1">
                <a:solidFill>
                  <a:schemeClr val="tx2"/>
                </a:solidFill>
                <a:latin typeface="Helvetica" pitchFamily="34" charset="0"/>
              </a:defRPr>
            </a:lvl5pPr>
            <a:lvl6pPr marL="2514600" indent="-228600" eaLnBrk="0" fontAlgn="base" hangingPunct="0">
              <a:spcBef>
                <a:spcPct val="0"/>
              </a:spcBef>
              <a:spcAft>
                <a:spcPct val="0"/>
              </a:spcAft>
              <a:defRPr b="1">
                <a:solidFill>
                  <a:schemeClr val="tx2"/>
                </a:solidFill>
                <a:latin typeface="Helvetica" pitchFamily="34" charset="0"/>
              </a:defRPr>
            </a:lvl6pPr>
            <a:lvl7pPr marL="2971800" indent="-228600" eaLnBrk="0" fontAlgn="base" hangingPunct="0">
              <a:spcBef>
                <a:spcPct val="0"/>
              </a:spcBef>
              <a:spcAft>
                <a:spcPct val="0"/>
              </a:spcAft>
              <a:defRPr b="1">
                <a:solidFill>
                  <a:schemeClr val="tx2"/>
                </a:solidFill>
                <a:latin typeface="Helvetica" pitchFamily="34" charset="0"/>
              </a:defRPr>
            </a:lvl7pPr>
            <a:lvl8pPr marL="3429000" indent="-228600" eaLnBrk="0" fontAlgn="base" hangingPunct="0">
              <a:spcBef>
                <a:spcPct val="0"/>
              </a:spcBef>
              <a:spcAft>
                <a:spcPct val="0"/>
              </a:spcAft>
              <a:defRPr b="1">
                <a:solidFill>
                  <a:schemeClr val="tx2"/>
                </a:solidFill>
                <a:latin typeface="Helvetica" pitchFamily="34" charset="0"/>
              </a:defRPr>
            </a:lvl8pPr>
            <a:lvl9pPr marL="3886200" indent="-228600" eaLnBrk="0" fontAlgn="base" hangingPunct="0">
              <a:spcBef>
                <a:spcPct val="0"/>
              </a:spcBef>
              <a:spcAft>
                <a:spcPct val="0"/>
              </a:spcAft>
              <a:defRPr b="1">
                <a:solidFill>
                  <a:schemeClr val="tx2"/>
                </a:solidFill>
                <a:latin typeface="Helvetica" pitchFamily="34" charset="0"/>
              </a:defRPr>
            </a:lvl9pPr>
          </a:lstStyle>
          <a:p>
            <a:pPr fontAlgn="base">
              <a:spcBef>
                <a:spcPct val="50000"/>
              </a:spcBef>
              <a:spcAft>
                <a:spcPct val="0"/>
              </a:spcAft>
            </a:pPr>
            <a:r>
              <a:rPr lang="en-AU" altLang="el-GR">
                <a:solidFill>
                  <a:srgbClr val="000000"/>
                </a:solidFill>
                <a:latin typeface="Arial" charset="0"/>
              </a:rPr>
              <a:t>ISPS</a:t>
            </a:r>
            <a:endParaRPr lang="en-AU" altLang="el-GR" b="0">
              <a:solidFill>
                <a:srgbClr val="000000"/>
              </a:solidFill>
              <a:latin typeface="Arial" charset="0"/>
            </a:endParaRPr>
          </a:p>
        </p:txBody>
      </p:sp>
      <p:sp>
        <p:nvSpPr>
          <p:cNvPr id="825369" name="Text Box 25"/>
          <p:cNvSpPr txBox="1">
            <a:spLocks noChangeArrowheads="1"/>
          </p:cNvSpPr>
          <p:nvPr/>
        </p:nvSpPr>
        <p:spPr bwMode="auto">
          <a:xfrm>
            <a:off x="4954449" y="4482328"/>
            <a:ext cx="95847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tx2"/>
                </a:solidFill>
                <a:latin typeface="Helvetica" pitchFamily="34" charset="0"/>
              </a:defRPr>
            </a:lvl1pPr>
            <a:lvl2pPr marL="742950" indent="-285750">
              <a:defRPr b="1">
                <a:solidFill>
                  <a:schemeClr val="tx2"/>
                </a:solidFill>
                <a:latin typeface="Helvetica" pitchFamily="34" charset="0"/>
              </a:defRPr>
            </a:lvl2pPr>
            <a:lvl3pPr marL="1143000" indent="-228600">
              <a:defRPr b="1">
                <a:solidFill>
                  <a:schemeClr val="tx2"/>
                </a:solidFill>
                <a:latin typeface="Helvetica" pitchFamily="34" charset="0"/>
              </a:defRPr>
            </a:lvl3pPr>
            <a:lvl4pPr marL="1600200" indent="-228600">
              <a:defRPr b="1">
                <a:solidFill>
                  <a:schemeClr val="tx2"/>
                </a:solidFill>
                <a:latin typeface="Helvetica" pitchFamily="34" charset="0"/>
              </a:defRPr>
            </a:lvl4pPr>
            <a:lvl5pPr marL="2057400" indent="-228600">
              <a:defRPr b="1">
                <a:solidFill>
                  <a:schemeClr val="tx2"/>
                </a:solidFill>
                <a:latin typeface="Helvetica" pitchFamily="34" charset="0"/>
              </a:defRPr>
            </a:lvl5pPr>
            <a:lvl6pPr marL="2514600" indent="-228600" eaLnBrk="0" fontAlgn="base" hangingPunct="0">
              <a:spcBef>
                <a:spcPct val="0"/>
              </a:spcBef>
              <a:spcAft>
                <a:spcPct val="0"/>
              </a:spcAft>
              <a:defRPr b="1">
                <a:solidFill>
                  <a:schemeClr val="tx2"/>
                </a:solidFill>
                <a:latin typeface="Helvetica" pitchFamily="34" charset="0"/>
              </a:defRPr>
            </a:lvl6pPr>
            <a:lvl7pPr marL="2971800" indent="-228600" eaLnBrk="0" fontAlgn="base" hangingPunct="0">
              <a:spcBef>
                <a:spcPct val="0"/>
              </a:spcBef>
              <a:spcAft>
                <a:spcPct val="0"/>
              </a:spcAft>
              <a:defRPr b="1">
                <a:solidFill>
                  <a:schemeClr val="tx2"/>
                </a:solidFill>
                <a:latin typeface="Helvetica" pitchFamily="34" charset="0"/>
              </a:defRPr>
            </a:lvl7pPr>
            <a:lvl8pPr marL="3429000" indent="-228600" eaLnBrk="0" fontAlgn="base" hangingPunct="0">
              <a:spcBef>
                <a:spcPct val="0"/>
              </a:spcBef>
              <a:spcAft>
                <a:spcPct val="0"/>
              </a:spcAft>
              <a:defRPr b="1">
                <a:solidFill>
                  <a:schemeClr val="tx2"/>
                </a:solidFill>
                <a:latin typeface="Helvetica" pitchFamily="34" charset="0"/>
              </a:defRPr>
            </a:lvl8pPr>
            <a:lvl9pPr marL="3886200" indent="-228600" eaLnBrk="0" fontAlgn="base" hangingPunct="0">
              <a:spcBef>
                <a:spcPct val="0"/>
              </a:spcBef>
              <a:spcAft>
                <a:spcPct val="0"/>
              </a:spcAft>
              <a:defRPr b="1">
                <a:solidFill>
                  <a:schemeClr val="tx2"/>
                </a:solidFill>
                <a:latin typeface="Helvetica" pitchFamily="34" charset="0"/>
              </a:defRPr>
            </a:lvl9pPr>
          </a:lstStyle>
          <a:p>
            <a:pPr fontAlgn="base">
              <a:spcBef>
                <a:spcPct val="50000"/>
              </a:spcBef>
              <a:spcAft>
                <a:spcPct val="0"/>
              </a:spcAft>
            </a:pPr>
            <a:r>
              <a:rPr lang="en-AU" altLang="el-GR">
                <a:solidFill>
                  <a:srgbClr val="000000"/>
                </a:solidFill>
                <a:latin typeface="Arial" charset="0"/>
              </a:rPr>
              <a:t>CSI</a:t>
            </a:r>
          </a:p>
        </p:txBody>
      </p:sp>
      <p:sp>
        <p:nvSpPr>
          <p:cNvPr id="825370" name="Text Box 26"/>
          <p:cNvSpPr txBox="1">
            <a:spLocks noChangeArrowheads="1"/>
          </p:cNvSpPr>
          <p:nvPr/>
        </p:nvSpPr>
        <p:spPr bwMode="auto">
          <a:xfrm>
            <a:off x="3741236" y="4807368"/>
            <a:ext cx="147344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tx2"/>
                </a:solidFill>
                <a:latin typeface="Helvetica" pitchFamily="34" charset="0"/>
              </a:defRPr>
            </a:lvl1pPr>
            <a:lvl2pPr marL="742950" indent="-285750">
              <a:defRPr b="1">
                <a:solidFill>
                  <a:schemeClr val="tx2"/>
                </a:solidFill>
                <a:latin typeface="Helvetica" pitchFamily="34" charset="0"/>
              </a:defRPr>
            </a:lvl2pPr>
            <a:lvl3pPr marL="1143000" indent="-228600">
              <a:defRPr b="1">
                <a:solidFill>
                  <a:schemeClr val="tx2"/>
                </a:solidFill>
                <a:latin typeface="Helvetica" pitchFamily="34" charset="0"/>
              </a:defRPr>
            </a:lvl3pPr>
            <a:lvl4pPr marL="1600200" indent="-228600">
              <a:defRPr b="1">
                <a:solidFill>
                  <a:schemeClr val="tx2"/>
                </a:solidFill>
                <a:latin typeface="Helvetica" pitchFamily="34" charset="0"/>
              </a:defRPr>
            </a:lvl4pPr>
            <a:lvl5pPr marL="2057400" indent="-228600">
              <a:defRPr b="1">
                <a:solidFill>
                  <a:schemeClr val="tx2"/>
                </a:solidFill>
                <a:latin typeface="Helvetica" pitchFamily="34" charset="0"/>
              </a:defRPr>
            </a:lvl5pPr>
            <a:lvl6pPr marL="2514600" indent="-228600" eaLnBrk="0" fontAlgn="base" hangingPunct="0">
              <a:spcBef>
                <a:spcPct val="0"/>
              </a:spcBef>
              <a:spcAft>
                <a:spcPct val="0"/>
              </a:spcAft>
              <a:defRPr b="1">
                <a:solidFill>
                  <a:schemeClr val="tx2"/>
                </a:solidFill>
                <a:latin typeface="Helvetica" pitchFamily="34" charset="0"/>
              </a:defRPr>
            </a:lvl6pPr>
            <a:lvl7pPr marL="2971800" indent="-228600" eaLnBrk="0" fontAlgn="base" hangingPunct="0">
              <a:spcBef>
                <a:spcPct val="0"/>
              </a:spcBef>
              <a:spcAft>
                <a:spcPct val="0"/>
              </a:spcAft>
              <a:defRPr b="1">
                <a:solidFill>
                  <a:schemeClr val="tx2"/>
                </a:solidFill>
                <a:latin typeface="Helvetica" pitchFamily="34" charset="0"/>
              </a:defRPr>
            </a:lvl7pPr>
            <a:lvl8pPr marL="3429000" indent="-228600" eaLnBrk="0" fontAlgn="base" hangingPunct="0">
              <a:spcBef>
                <a:spcPct val="0"/>
              </a:spcBef>
              <a:spcAft>
                <a:spcPct val="0"/>
              </a:spcAft>
              <a:defRPr b="1">
                <a:solidFill>
                  <a:schemeClr val="tx2"/>
                </a:solidFill>
                <a:latin typeface="Helvetica" pitchFamily="34" charset="0"/>
              </a:defRPr>
            </a:lvl8pPr>
            <a:lvl9pPr marL="3886200" indent="-228600" eaLnBrk="0" fontAlgn="base" hangingPunct="0">
              <a:spcBef>
                <a:spcPct val="0"/>
              </a:spcBef>
              <a:spcAft>
                <a:spcPct val="0"/>
              </a:spcAft>
              <a:defRPr b="1">
                <a:solidFill>
                  <a:schemeClr val="tx2"/>
                </a:solidFill>
                <a:latin typeface="Helvetica" pitchFamily="34" charset="0"/>
              </a:defRPr>
            </a:lvl9pPr>
          </a:lstStyle>
          <a:p>
            <a:pPr fontAlgn="base">
              <a:spcBef>
                <a:spcPct val="50000"/>
              </a:spcBef>
              <a:spcAft>
                <a:spcPct val="0"/>
              </a:spcAft>
            </a:pPr>
            <a:r>
              <a:rPr lang="en-AU" altLang="el-GR">
                <a:solidFill>
                  <a:srgbClr val="000000"/>
                </a:solidFill>
                <a:latin typeface="Arial" charset="0"/>
              </a:rPr>
              <a:t>C-TPAT</a:t>
            </a:r>
          </a:p>
        </p:txBody>
      </p:sp>
      <p:sp>
        <p:nvSpPr>
          <p:cNvPr id="825371" name="Line 27"/>
          <p:cNvSpPr>
            <a:spLocks noChangeShapeType="1"/>
          </p:cNvSpPr>
          <p:nvPr/>
        </p:nvSpPr>
        <p:spPr bwMode="auto">
          <a:xfrm flipH="1" flipV="1">
            <a:off x="5745669" y="3781049"/>
            <a:ext cx="368768" cy="43219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pPr>
            <a:endParaRPr lang="el-GR" sz="1350" b="1">
              <a:solidFill>
                <a:srgbClr val="000000"/>
              </a:solidFill>
            </a:endParaRPr>
          </a:p>
        </p:txBody>
      </p:sp>
      <p:sp>
        <p:nvSpPr>
          <p:cNvPr id="825372" name="Line 28"/>
          <p:cNvSpPr>
            <a:spLocks noChangeShapeType="1"/>
          </p:cNvSpPr>
          <p:nvPr/>
        </p:nvSpPr>
        <p:spPr bwMode="auto">
          <a:xfrm flipV="1">
            <a:off x="5401941" y="3942973"/>
            <a:ext cx="147832" cy="4857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pPr>
            <a:endParaRPr lang="el-GR" sz="1350" b="1">
              <a:solidFill>
                <a:srgbClr val="000000"/>
              </a:solidFill>
            </a:endParaRPr>
          </a:p>
        </p:txBody>
      </p:sp>
      <p:sp>
        <p:nvSpPr>
          <p:cNvPr id="825373" name="Line 29"/>
          <p:cNvSpPr>
            <a:spLocks noChangeShapeType="1"/>
          </p:cNvSpPr>
          <p:nvPr/>
        </p:nvSpPr>
        <p:spPr bwMode="auto">
          <a:xfrm flipV="1">
            <a:off x="4477959" y="4150382"/>
            <a:ext cx="73105" cy="70127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pPr>
            <a:endParaRPr lang="el-GR" sz="1350" b="1">
              <a:solidFill>
                <a:srgbClr val="000000"/>
              </a:solidFill>
            </a:endParaRPr>
          </a:p>
        </p:txBody>
      </p:sp>
      <p:sp>
        <p:nvSpPr>
          <p:cNvPr id="3" name="Title 2"/>
          <p:cNvSpPr>
            <a:spLocks noGrp="1"/>
          </p:cNvSpPr>
          <p:nvPr>
            <p:ph type="ctrTitle" idx="4294967295"/>
          </p:nvPr>
        </p:nvSpPr>
        <p:spPr>
          <a:xfrm>
            <a:off x="312847" y="108644"/>
            <a:ext cx="11603179" cy="760933"/>
          </a:xfrm>
          <a:prstGeom prst="rect">
            <a:avLst/>
          </a:prstGeom>
        </p:spPr>
        <p:txBody>
          <a:bodyPr>
            <a:noAutofit/>
          </a:bodyPr>
          <a:lstStyle/>
          <a:p>
            <a:pPr algn="l" eaLnBrk="0" fontAlgn="base" hangingPunct="0">
              <a:spcAft>
                <a:spcPct val="0"/>
              </a:spcAft>
            </a:pPr>
            <a:r>
              <a:rPr lang="en-US" altLang="el-GR" sz="2400" b="1">
                <a:solidFill>
                  <a:srgbClr val="103566"/>
                </a:solidFill>
                <a:latin typeface="Arial Black" panose="020B0A04020102020204" pitchFamily="34" charset="0"/>
              </a:rPr>
              <a:t>  Iniziative di sicurezza nelle catene di fornitura</a:t>
            </a:r>
          </a:p>
        </p:txBody>
      </p:sp>
    </p:spTree>
    <p:custDataLst>
      <p:tags r:id="rId1"/>
    </p:custDataLst>
    <p:extLst>
      <p:ext uri="{BB962C8B-B14F-4D97-AF65-F5344CB8AC3E}">
        <p14:creationId xmlns:p14="http://schemas.microsoft.com/office/powerpoint/2010/main" val="28006926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5348"/>
                                        </p:tgtEl>
                                        <p:attrNameLst>
                                          <p:attrName>style.visibility</p:attrName>
                                        </p:attrNameLst>
                                      </p:cBhvr>
                                      <p:to>
                                        <p:strVal val="visible"/>
                                      </p:to>
                                    </p:set>
                                    <p:animEffect transition="in" filter="wipe(left)">
                                      <p:cBhvr>
                                        <p:cTn id="7" dur="500"/>
                                        <p:tgtEl>
                                          <p:spTgt spid="82534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25350"/>
                                        </p:tgtEl>
                                        <p:attrNameLst>
                                          <p:attrName>style.visibility</p:attrName>
                                        </p:attrNameLst>
                                      </p:cBhvr>
                                      <p:to>
                                        <p:strVal val="visible"/>
                                      </p:to>
                                    </p:set>
                                    <p:animEffect transition="in" filter="wipe(left)">
                                      <p:cBhvr>
                                        <p:cTn id="11" dur="500"/>
                                        <p:tgtEl>
                                          <p:spTgt spid="82535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25351"/>
                                        </p:tgtEl>
                                        <p:attrNameLst>
                                          <p:attrName>style.visibility</p:attrName>
                                        </p:attrNameLst>
                                      </p:cBhvr>
                                      <p:to>
                                        <p:strVal val="visible"/>
                                      </p:to>
                                    </p:set>
                                    <p:animEffect transition="in" filter="wipe(left)">
                                      <p:cBhvr>
                                        <p:cTn id="15" dur="500"/>
                                        <p:tgtEl>
                                          <p:spTgt spid="825351"/>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825356"/>
                                        </p:tgtEl>
                                        <p:attrNameLst>
                                          <p:attrName>style.visibility</p:attrName>
                                        </p:attrNameLst>
                                      </p:cBhvr>
                                      <p:to>
                                        <p:strVal val="visible"/>
                                      </p:to>
                                    </p:set>
                                    <p:animEffect transition="in" filter="wipe(left)">
                                      <p:cBhvr>
                                        <p:cTn id="19" dur="500"/>
                                        <p:tgtEl>
                                          <p:spTgt spid="825356"/>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825357"/>
                                        </p:tgtEl>
                                        <p:attrNameLst>
                                          <p:attrName>style.visibility</p:attrName>
                                        </p:attrNameLst>
                                      </p:cBhvr>
                                      <p:to>
                                        <p:strVal val="visible"/>
                                      </p:to>
                                    </p:set>
                                    <p:animEffect transition="in" filter="wipe(left)">
                                      <p:cBhvr>
                                        <p:cTn id="23" dur="500"/>
                                        <p:tgtEl>
                                          <p:spTgt spid="82535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825359"/>
                                        </p:tgtEl>
                                        <p:attrNameLst>
                                          <p:attrName>style.visibility</p:attrName>
                                        </p:attrNameLst>
                                      </p:cBhvr>
                                      <p:to>
                                        <p:strVal val="visible"/>
                                      </p:to>
                                    </p:set>
                                    <p:animEffect transition="in" filter="wipe(left)">
                                      <p:cBhvr>
                                        <p:cTn id="27" dur="500"/>
                                        <p:tgtEl>
                                          <p:spTgt spid="825359"/>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825360"/>
                                        </p:tgtEl>
                                        <p:attrNameLst>
                                          <p:attrName>style.visibility</p:attrName>
                                        </p:attrNameLst>
                                      </p:cBhvr>
                                      <p:to>
                                        <p:strVal val="visible"/>
                                      </p:to>
                                    </p:set>
                                    <p:animEffect transition="in" filter="wipe(left)">
                                      <p:cBhvr>
                                        <p:cTn id="31" dur="500"/>
                                        <p:tgtEl>
                                          <p:spTgt spid="825360"/>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825367"/>
                                        </p:tgtEl>
                                        <p:attrNameLst>
                                          <p:attrName>style.visibility</p:attrName>
                                        </p:attrNameLst>
                                      </p:cBhvr>
                                      <p:to>
                                        <p:strVal val="visible"/>
                                      </p:to>
                                    </p:set>
                                    <p:animEffect transition="in" filter="wipe(left)">
                                      <p:cBhvr>
                                        <p:cTn id="35" dur="500"/>
                                        <p:tgtEl>
                                          <p:spTgt spid="825367"/>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825349"/>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825353"/>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825346"/>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825347"/>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825354"/>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825355"/>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825358"/>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825361"/>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825362"/>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825363"/>
                                        </p:tgtEl>
                                        <p:attrNameLst>
                                          <p:attrName>style.visibility</p:attrName>
                                        </p:attrNameLst>
                                      </p:cBhvr>
                                      <p:to>
                                        <p:strVal val="visible"/>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825364"/>
                                        </p:tgtEl>
                                        <p:attrNameLst>
                                          <p:attrName>style.visibility</p:attrName>
                                        </p:attrNameLst>
                                      </p:cBhvr>
                                      <p:to>
                                        <p:strVal val="visible"/>
                                      </p:to>
                                    </p:set>
                                  </p:childTnLst>
                                </p:cTn>
                              </p:par>
                            </p:childTnLst>
                          </p:cTn>
                        </p:par>
                      </p:childTnLst>
                    </p:cTn>
                  </p:par>
                  <p:par>
                    <p:cTn id="64" fill="hold" nodeType="clickPar">
                      <p:stCondLst>
                        <p:cond delay="indefinite"/>
                      </p:stCondLst>
                      <p:childTnLst>
                        <p:par>
                          <p:cTn id="65" fill="hold" nodeType="withGroup">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825371"/>
                                        </p:tgtEl>
                                        <p:attrNameLst>
                                          <p:attrName>style.visibility</p:attrName>
                                        </p:attrNameLst>
                                      </p:cBhvr>
                                      <p:to>
                                        <p:strVal val="visible"/>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825368"/>
                                        </p:tgtEl>
                                        <p:attrNameLst>
                                          <p:attrName>style.visibility</p:attrName>
                                        </p:attrNameLst>
                                      </p:cBhvr>
                                      <p:to>
                                        <p:strVal val="visible"/>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825365"/>
                                        </p:tgtEl>
                                        <p:attrNameLst>
                                          <p:attrName>style.visibility</p:attrName>
                                        </p:attrNameLst>
                                      </p:cBhvr>
                                      <p:to>
                                        <p:strVal val="visible"/>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825372"/>
                                        </p:tgtEl>
                                        <p:attrNameLst>
                                          <p:attrName>style.visibility</p:attrName>
                                        </p:attrNameLst>
                                      </p:cBhvr>
                                      <p:to>
                                        <p:strVal val="visible"/>
                                      </p:to>
                                    </p:set>
                                  </p:childTnLst>
                                </p:cTn>
                              </p:par>
                            </p:childTnLst>
                          </p:cTn>
                        </p:par>
                      </p:childTnLst>
                    </p:cTn>
                  </p:par>
                  <p:par>
                    <p:cTn id="80" fill="hold" nodeType="clickPar">
                      <p:stCondLst>
                        <p:cond delay="indefinite"/>
                      </p:stCondLst>
                      <p:childTnLst>
                        <p:par>
                          <p:cTn id="81" fill="hold" nodeType="withGroup">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825369"/>
                                        </p:tgtEl>
                                        <p:attrNameLst>
                                          <p:attrName>style.visibility</p:attrName>
                                        </p:attrNameLst>
                                      </p:cBhvr>
                                      <p:to>
                                        <p:strVal val="visible"/>
                                      </p:to>
                                    </p:set>
                                  </p:childTnLst>
                                </p:cTn>
                              </p:par>
                            </p:childTnLst>
                          </p:cTn>
                        </p:par>
                      </p:childTnLst>
                    </p:cTn>
                  </p:par>
                  <p:par>
                    <p:cTn id="84" fill="hold" nodeType="clickPar">
                      <p:stCondLst>
                        <p:cond delay="indefinite"/>
                      </p:stCondLst>
                      <p:childTnLst>
                        <p:par>
                          <p:cTn id="85" fill="hold" nodeType="withGroup">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825366"/>
                                        </p:tgtEl>
                                        <p:attrNameLst>
                                          <p:attrName>style.visibility</p:attrName>
                                        </p:attrNameLst>
                                      </p:cBhvr>
                                      <p:to>
                                        <p:strVal val="visible"/>
                                      </p:to>
                                    </p:set>
                                  </p:childTnLst>
                                </p:cTn>
                              </p:par>
                            </p:childTnLst>
                          </p:cTn>
                        </p:par>
                      </p:childTnLst>
                    </p:cTn>
                  </p:par>
                  <p:par>
                    <p:cTn id="88" fill="hold" nodeType="clickPar">
                      <p:stCondLst>
                        <p:cond delay="indefinite"/>
                      </p:stCondLst>
                      <p:childTnLst>
                        <p:par>
                          <p:cTn id="89" fill="hold" nodeType="withGroup">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825373"/>
                                        </p:tgtEl>
                                        <p:attrNameLst>
                                          <p:attrName>style.visibility</p:attrName>
                                        </p:attrNameLst>
                                      </p:cBhvr>
                                      <p:to>
                                        <p:strVal val="visible"/>
                                      </p:to>
                                    </p:set>
                                  </p:childTnLst>
                                </p:cTn>
                              </p:par>
                            </p:childTnLst>
                          </p:cTn>
                        </p:par>
                      </p:childTnLst>
                    </p:cTn>
                  </p:par>
                  <p:par>
                    <p:cTn id="92" fill="hold" nodeType="clickPar">
                      <p:stCondLst>
                        <p:cond delay="indefinite"/>
                      </p:stCondLst>
                      <p:childTnLst>
                        <p:par>
                          <p:cTn id="93" fill="hold" nodeType="withGroup">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8253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5346" grpId="0" animBg="1"/>
      <p:bldP spid="825347" grpId="0" animBg="1"/>
      <p:bldP spid="825348" grpId="0" animBg="1"/>
      <p:bldP spid="825349" grpId="0" animBg="1"/>
      <p:bldP spid="825350" grpId="0" animBg="1"/>
      <p:bldP spid="825351" grpId="0" animBg="1"/>
      <p:bldP spid="825353" grpId="0" animBg="1"/>
      <p:bldP spid="825354" grpId="0" animBg="1"/>
      <p:bldP spid="825355" grpId="0" animBg="1"/>
      <p:bldP spid="825356" grpId="0" animBg="1"/>
      <p:bldP spid="825357" grpId="0" animBg="1"/>
      <p:bldP spid="825358" grpId="0" animBg="1"/>
      <p:bldP spid="825359" grpId="0"/>
      <p:bldP spid="825360" grpId="0" animBg="1"/>
      <p:bldP spid="825361" grpId="0"/>
      <p:bldP spid="825362" grpId="0" animBg="1"/>
      <p:bldP spid="825363" grpId="0"/>
      <p:bldP spid="825364" grpId="0" animBg="1"/>
      <p:bldP spid="825365" grpId="0" animBg="1"/>
      <p:bldP spid="825366" grpId="0" animBg="1"/>
      <p:bldP spid="825367" grpId="0"/>
      <p:bldP spid="825368" grpId="0"/>
      <p:bldP spid="825369" grpId="0"/>
      <p:bldP spid="825370" grpId="0"/>
      <p:bldP spid="825371" grpId="0" animBg="1"/>
      <p:bldP spid="825372" grpId="0" animBg="1"/>
      <p:bldP spid="825373" grpId="0" animBg="1"/>
    </p:bldLst>
  </p:timing>
</p:sld>
</file>

<file path=ppt/slides/slide37.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2"/>
          <p:cNvSpPr txBox="1">
            <a:spLocks/>
          </p:cNvSpPr>
          <p:nvPr/>
        </p:nvSpPr>
        <p:spPr>
          <a:xfrm>
            <a:off x="1487488" y="0"/>
            <a:ext cx="9180512" cy="1052736"/>
          </a:xfrm>
          <a:prstGeom prst="rect">
            <a:avLst/>
          </a:prstGeom>
          <a:solidFill>
            <a:schemeClr val="bg2">
              <a:lumMod val="50000"/>
            </a:schemeClr>
          </a:solidFill>
        </p:spPr>
        <p:txBody>
          <a:bodyPr anchor="ctr">
            <a:normAutofit fontScale="92500" lnSpcReduction="10000"/>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fontAlgn="auto">
              <a:spcAft>
                <a:spcPts val="0"/>
              </a:spcAft>
              <a:defRPr/>
            </a:pPr>
            <a:r>
              <a:rPr lang="en-US" sz="3800"/>
              <a:t>Rappresentazione grafica:</a:t>
            </a:r>
          </a:p>
          <a:p>
            <a:pPr algn="ctr" fontAlgn="auto">
              <a:spcAft>
                <a:spcPts val="0"/>
              </a:spcAft>
              <a:defRPr/>
            </a:pPr>
            <a:r>
              <a:rPr lang="en-US" sz="3800"/>
              <a:t>Servizio di trasporto veicoli</a:t>
            </a:r>
            <a:endParaRPr lang="el-GR" sz="3800"/>
          </a:p>
        </p:txBody>
      </p:sp>
      <p:grpSp>
        <p:nvGrpSpPr>
          <p:cNvPr id="21" name="5 - Ομάδα"/>
          <p:cNvGrpSpPr/>
          <p:nvPr/>
        </p:nvGrpSpPr>
        <p:grpSpPr>
          <a:xfrm>
            <a:off x="2711624" y="1412776"/>
            <a:ext cx="6696744" cy="4117264"/>
            <a:chOff x="1426890" y="2064771"/>
            <a:chExt cx="5665390" cy="3453069"/>
          </a:xfrm>
        </p:grpSpPr>
        <p:sp>
          <p:nvSpPr>
            <p:cNvPr id="22" name="6 - Έλλειψη"/>
            <p:cNvSpPr/>
            <p:nvPr/>
          </p:nvSpPr>
          <p:spPr>
            <a:xfrm>
              <a:off x="5315322" y="3484116"/>
              <a:ext cx="576064" cy="5760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i="1">
                  <a:solidFill>
                    <a:schemeClr val="tx1"/>
                  </a:solidFill>
                  <a:latin typeface="Times New Roman" pitchFamily="18" charset="0"/>
                  <a:cs typeface="Times New Roman" pitchFamily="18" charset="0"/>
                </a:rPr>
                <a:t>x </a:t>
              </a:r>
              <a:r>
                <a:rPr lang="en-US" sz="1200" i="1">
                  <a:solidFill>
                    <a:schemeClr val="tx1"/>
                  </a:solidFill>
                  <a:latin typeface="Times New Roman" pitchFamily="18" charset="0"/>
                  <a:cs typeface="Times New Roman" pitchFamily="18" charset="0"/>
                </a:rPr>
                <a:t>Porta</a:t>
              </a:r>
              <a:r>
                <a:rPr lang="en-US" sz="1200" b="1" i="1" baseline="-25000">
                  <a:solidFill>
                    <a:schemeClr val="tx1"/>
                  </a:solidFill>
                  <a:latin typeface="Times New Roman" pitchFamily="18" charset="0"/>
                  <a:cs typeface="Times New Roman" pitchFamily="18" charset="0"/>
                </a:rPr>
                <a:t>0</a:t>
              </a:r>
              <a:r>
                <a:rPr lang="en-US" sz="1200" i="1" baseline="-25000">
                  <a:solidFill>
                    <a:schemeClr val="tx1"/>
                  </a:solidFill>
                  <a:latin typeface="Times New Roman" pitchFamily="18" charset="0"/>
                  <a:cs typeface="Times New Roman" pitchFamily="18" charset="0"/>
                </a:rPr>
                <a:t> </a:t>
              </a:r>
              <a:r>
                <a:rPr lang="en-US" sz="1200" i="1">
                  <a:solidFill>
                    <a:schemeClr val="tx1"/>
                  </a:solidFill>
                  <a:latin typeface="Times New Roman" pitchFamily="18" charset="0"/>
                  <a:cs typeface="Times New Roman" pitchFamily="18" charset="0"/>
                </a:rPr>
                <a:t> </a:t>
              </a:r>
              <a:endParaRPr lang="el-GR" sz="1400" i="1">
                <a:solidFill>
                  <a:schemeClr val="tx1"/>
                </a:solidFill>
                <a:latin typeface="Times New Roman" pitchFamily="18" charset="0"/>
                <a:cs typeface="Times New Roman" pitchFamily="18" charset="0"/>
              </a:endParaRPr>
            </a:p>
          </p:txBody>
        </p:sp>
        <p:cxnSp>
          <p:nvCxnSpPr>
            <p:cNvPr id="23" name="7 - Ευθύγραμμο βέλος σύνδεσης"/>
            <p:cNvCxnSpPr>
              <a:endCxn id="31" idx="2"/>
            </p:cNvCxnSpPr>
            <p:nvPr/>
          </p:nvCxnSpPr>
          <p:spPr>
            <a:xfrm>
              <a:off x="2867050" y="2899544"/>
              <a:ext cx="504056" cy="2940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8 - Ευθύγραμμο βέλος σύνδεσης"/>
            <p:cNvCxnSpPr>
              <a:stCxn id="33" idx="7"/>
              <a:endCxn id="31" idx="3"/>
            </p:cNvCxnSpPr>
            <p:nvPr/>
          </p:nvCxnSpPr>
          <p:spPr>
            <a:xfrm flipV="1">
              <a:off x="3002118" y="3422723"/>
              <a:ext cx="463896" cy="374703"/>
            </a:xfrm>
            <a:prstGeom prst="straightConnector1">
              <a:avLst/>
            </a:prstGeom>
            <a:ln w="127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7" name="9 - Ευθύγραμμο βέλος σύνδεσης"/>
            <p:cNvCxnSpPr>
              <a:stCxn id="29" idx="6"/>
              <a:endCxn id="33" idx="1"/>
            </p:cNvCxnSpPr>
            <p:nvPr/>
          </p:nvCxnSpPr>
          <p:spPr>
            <a:xfrm>
              <a:off x="2074962" y="3681028"/>
              <a:ext cx="468900" cy="116398"/>
            </a:xfrm>
            <a:prstGeom prst="straightConnector1">
              <a:avLst/>
            </a:prstGeom>
            <a:ln w="12700">
              <a:prstDash val="sysDash"/>
              <a:tailEnd type="arrow"/>
            </a:ln>
          </p:spPr>
          <p:style>
            <a:lnRef idx="1">
              <a:schemeClr val="accent1"/>
            </a:lnRef>
            <a:fillRef idx="0">
              <a:schemeClr val="accent1"/>
            </a:fillRef>
            <a:effectRef idx="0">
              <a:schemeClr val="accent1"/>
            </a:effectRef>
            <a:fontRef idx="minor">
              <a:schemeClr val="tx1"/>
            </a:fontRef>
          </p:style>
        </p:cxnSp>
        <p:sp>
          <p:nvSpPr>
            <p:cNvPr id="28" name="10 - Έλλειψη"/>
            <p:cNvSpPr/>
            <p:nvPr/>
          </p:nvSpPr>
          <p:spPr>
            <a:xfrm>
              <a:off x="6251426" y="2780928"/>
              <a:ext cx="648072" cy="6480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80000"/>
                </a:lnSpc>
                <a:spcAft>
                  <a:spcPts val="200"/>
                </a:spcAft>
              </a:pPr>
              <a:r>
                <a:rPr lang="en-US" sz="1100" b="1" i="1">
                  <a:solidFill>
                    <a:schemeClr val="tx1"/>
                  </a:solidFill>
                  <a:latin typeface="Times New Roman" pitchFamily="18" charset="0"/>
                  <a:cs typeface="Times New Roman" pitchFamily="18" charset="0"/>
                </a:rPr>
                <a:t>x</a:t>
              </a:r>
              <a:r>
                <a:rPr lang="en-US" sz="1100" b="1" i="1" baseline="-25000">
                  <a:solidFill>
                    <a:schemeClr val="tx1"/>
                  </a:solidFill>
                  <a:latin typeface="Times New Roman" pitchFamily="18" charset="0"/>
                  <a:cs typeface="Times New Roman" pitchFamily="18" charset="0"/>
                </a:rPr>
                <a:t>1</a:t>
              </a:r>
            </a:p>
            <a:p>
              <a:pPr algn="ctr">
                <a:lnSpc>
                  <a:spcPct val="80000"/>
                </a:lnSpc>
              </a:pPr>
              <a:r>
                <a:rPr lang="en-US" sz="1100" i="1">
                  <a:solidFill>
                    <a:schemeClr val="tx1"/>
                  </a:solidFill>
                  <a:latin typeface="Times New Roman" pitchFamily="18" charset="0"/>
                  <a:cs typeface="Times New Roman" pitchFamily="18" charset="0"/>
                </a:rPr>
                <a:t>Agente locale</a:t>
              </a:r>
              <a:endParaRPr lang="en-US" sz="1400" i="1">
                <a:solidFill>
                  <a:schemeClr val="tx1"/>
                </a:solidFill>
                <a:latin typeface="Times New Roman" pitchFamily="18" charset="0"/>
                <a:cs typeface="Times New Roman" pitchFamily="18" charset="0"/>
              </a:endParaRPr>
            </a:p>
          </p:txBody>
        </p:sp>
        <p:sp>
          <p:nvSpPr>
            <p:cNvPr id="29" name="11 - Έλλειψη"/>
            <p:cNvSpPr/>
            <p:nvPr/>
          </p:nvSpPr>
          <p:spPr>
            <a:xfrm>
              <a:off x="1426890" y="3356992"/>
              <a:ext cx="648072" cy="6480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80000"/>
                </a:lnSpc>
                <a:spcAft>
                  <a:spcPts val="200"/>
                </a:spcAft>
              </a:pPr>
              <a:r>
                <a:rPr lang="en-US" sz="1100" b="1" i="1">
                  <a:solidFill>
                    <a:schemeClr val="tx1"/>
                  </a:solidFill>
                  <a:latin typeface="Times New Roman" pitchFamily="18" charset="0"/>
                  <a:cs typeface="Times New Roman" pitchFamily="18" charset="0"/>
                </a:rPr>
                <a:t>x</a:t>
              </a:r>
              <a:r>
                <a:rPr lang="en-US" sz="1100" b="1" i="1" baseline="-25000">
                  <a:solidFill>
                    <a:schemeClr val="tx1"/>
                  </a:solidFill>
                  <a:latin typeface="Times New Roman" pitchFamily="18" charset="0"/>
                  <a:cs typeface="Times New Roman" pitchFamily="18" charset="0"/>
                </a:rPr>
                <a:t>7</a:t>
              </a:r>
            </a:p>
            <a:p>
              <a:pPr algn="ctr">
                <a:lnSpc>
                  <a:spcPct val="80000"/>
                </a:lnSpc>
              </a:pPr>
              <a:r>
                <a:rPr lang="en-US" sz="1100" i="1">
                  <a:solidFill>
                    <a:schemeClr val="tx1"/>
                  </a:solidFill>
                  <a:latin typeface="Times New Roman" pitchFamily="18" charset="0"/>
                  <a:cs typeface="Times New Roman" pitchFamily="18" charset="0"/>
                </a:rPr>
                <a:t>Importatore</a:t>
              </a:r>
              <a:endParaRPr lang="en-US" sz="1400" i="1">
                <a:solidFill>
                  <a:schemeClr val="tx1"/>
                </a:solidFill>
                <a:latin typeface="Times New Roman" pitchFamily="18" charset="0"/>
                <a:cs typeface="Times New Roman" pitchFamily="18" charset="0"/>
              </a:endParaRPr>
            </a:p>
          </p:txBody>
        </p:sp>
        <p:sp>
          <p:nvSpPr>
            <p:cNvPr id="30" name="12 - Έλλειψη"/>
            <p:cNvSpPr/>
            <p:nvPr/>
          </p:nvSpPr>
          <p:spPr>
            <a:xfrm>
              <a:off x="4523234" y="2064771"/>
              <a:ext cx="648072" cy="6480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80000"/>
                </a:lnSpc>
                <a:spcAft>
                  <a:spcPts val="200"/>
                </a:spcAft>
              </a:pPr>
              <a:r>
                <a:rPr lang="en-US" sz="1100" b="1" i="1">
                  <a:solidFill>
                    <a:schemeClr val="tx1"/>
                  </a:solidFill>
                  <a:latin typeface="Times New Roman" pitchFamily="18" charset="0"/>
                  <a:cs typeface="Times New Roman" pitchFamily="18" charset="0"/>
                </a:rPr>
                <a:t>x</a:t>
              </a:r>
              <a:r>
                <a:rPr lang="en-US" sz="1100" b="1" i="1" baseline="-25000">
                  <a:solidFill>
                    <a:schemeClr val="tx1"/>
                  </a:solidFill>
                  <a:latin typeface="Times New Roman" pitchFamily="18" charset="0"/>
                  <a:cs typeface="Times New Roman" pitchFamily="18" charset="0"/>
                </a:rPr>
                <a:t>2</a:t>
              </a:r>
            </a:p>
            <a:p>
              <a:pPr algn="ctr">
                <a:lnSpc>
                  <a:spcPct val="80000"/>
                </a:lnSpc>
              </a:pPr>
              <a:r>
                <a:rPr lang="en-US" sz="1100" i="1">
                  <a:solidFill>
                    <a:schemeClr val="tx1"/>
                  </a:solidFill>
                  <a:latin typeface="Times New Roman" pitchFamily="18" charset="0"/>
                  <a:cs typeface="Times New Roman" pitchFamily="18" charset="0"/>
                </a:rPr>
                <a:t>Dogana</a:t>
              </a:r>
              <a:endParaRPr lang="en-US" sz="1400" i="1">
                <a:solidFill>
                  <a:schemeClr val="tx1"/>
                </a:solidFill>
                <a:latin typeface="Times New Roman" pitchFamily="18" charset="0"/>
                <a:cs typeface="Times New Roman" pitchFamily="18" charset="0"/>
              </a:endParaRPr>
            </a:p>
          </p:txBody>
        </p:sp>
        <p:sp>
          <p:nvSpPr>
            <p:cNvPr id="31" name="13 - Έλλειψη"/>
            <p:cNvSpPr/>
            <p:nvPr/>
          </p:nvSpPr>
          <p:spPr>
            <a:xfrm>
              <a:off x="3371106" y="2869559"/>
              <a:ext cx="648072" cy="6480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80000"/>
                </a:lnSpc>
                <a:spcAft>
                  <a:spcPts val="200"/>
                </a:spcAft>
              </a:pPr>
              <a:r>
                <a:rPr lang="en-US" sz="1100" b="1" i="1">
                  <a:solidFill>
                    <a:schemeClr val="tx1"/>
                  </a:solidFill>
                  <a:latin typeface="Times New Roman" pitchFamily="18" charset="0"/>
                  <a:cs typeface="Times New Roman" pitchFamily="18" charset="0"/>
                </a:rPr>
                <a:t>x</a:t>
              </a:r>
              <a:r>
                <a:rPr lang="en-US" sz="1100" b="1" i="1" baseline="-25000">
                  <a:solidFill>
                    <a:schemeClr val="tx1"/>
                  </a:solidFill>
                  <a:latin typeface="Times New Roman" pitchFamily="18" charset="0"/>
                  <a:cs typeface="Times New Roman" pitchFamily="18" charset="0"/>
                </a:rPr>
                <a:t>3</a:t>
              </a:r>
            </a:p>
            <a:p>
              <a:pPr algn="ctr">
                <a:lnSpc>
                  <a:spcPct val="80000"/>
                </a:lnSpc>
              </a:pPr>
              <a:r>
                <a:rPr lang="en-US" sz="1100" i="1">
                  <a:solidFill>
                    <a:schemeClr val="tx1"/>
                  </a:solidFill>
                  <a:latin typeface="Times New Roman" pitchFamily="18" charset="0"/>
                  <a:cs typeface="Times New Roman" pitchFamily="18" charset="0"/>
                </a:rPr>
                <a:t>Agente della nave</a:t>
              </a:r>
              <a:endParaRPr lang="en-US" sz="1400" i="1">
                <a:solidFill>
                  <a:schemeClr val="tx1"/>
                </a:solidFill>
                <a:latin typeface="Times New Roman" pitchFamily="18" charset="0"/>
                <a:cs typeface="Times New Roman" pitchFamily="18" charset="0"/>
              </a:endParaRPr>
            </a:p>
          </p:txBody>
        </p:sp>
        <p:sp>
          <p:nvSpPr>
            <p:cNvPr id="32" name="14 - Έλλειψη"/>
            <p:cNvSpPr/>
            <p:nvPr/>
          </p:nvSpPr>
          <p:spPr>
            <a:xfrm>
              <a:off x="2272970" y="2487888"/>
              <a:ext cx="648072" cy="6480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80000"/>
                </a:lnSpc>
                <a:spcAft>
                  <a:spcPts val="200"/>
                </a:spcAft>
              </a:pPr>
              <a:r>
                <a:rPr lang="en-US" sz="1100" b="1" i="1">
                  <a:solidFill>
                    <a:schemeClr val="tx1"/>
                  </a:solidFill>
                  <a:latin typeface="Times New Roman" pitchFamily="18" charset="0"/>
                  <a:cs typeface="Times New Roman" pitchFamily="18" charset="0"/>
                </a:rPr>
                <a:t>x</a:t>
              </a:r>
              <a:r>
                <a:rPr lang="en-US" sz="1100" b="1" i="1" baseline="-25000">
                  <a:solidFill>
                    <a:schemeClr val="tx1"/>
                  </a:solidFill>
                  <a:latin typeface="Times New Roman" pitchFamily="18" charset="0"/>
                  <a:cs typeface="Times New Roman" pitchFamily="18" charset="0"/>
                </a:rPr>
                <a:t>5</a:t>
              </a:r>
            </a:p>
            <a:p>
              <a:pPr algn="ctr">
                <a:lnSpc>
                  <a:spcPct val="80000"/>
                </a:lnSpc>
              </a:pPr>
              <a:r>
                <a:rPr lang="en-US" sz="1100" i="1">
                  <a:solidFill>
                    <a:schemeClr val="tx1"/>
                  </a:solidFill>
                  <a:latin typeface="Times New Roman" pitchFamily="18" charset="0"/>
                  <a:cs typeface="Times New Roman" pitchFamily="18" charset="0"/>
                </a:rPr>
                <a:t>Proprietario della nave</a:t>
              </a:r>
              <a:endParaRPr lang="en-US" sz="1400" i="1">
                <a:solidFill>
                  <a:schemeClr val="tx1"/>
                </a:solidFill>
                <a:latin typeface="Times New Roman" pitchFamily="18" charset="0"/>
                <a:cs typeface="Times New Roman" pitchFamily="18" charset="0"/>
              </a:endParaRPr>
            </a:p>
          </p:txBody>
        </p:sp>
        <p:sp>
          <p:nvSpPr>
            <p:cNvPr id="33" name="15 - Έλλειψη"/>
            <p:cNvSpPr/>
            <p:nvPr/>
          </p:nvSpPr>
          <p:spPr>
            <a:xfrm>
              <a:off x="2448954" y="3702518"/>
              <a:ext cx="648072" cy="6480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80000"/>
                </a:lnSpc>
                <a:spcAft>
                  <a:spcPts val="200"/>
                </a:spcAft>
              </a:pPr>
              <a:r>
                <a:rPr lang="en-US" sz="1100" b="1" i="1">
                  <a:solidFill>
                    <a:schemeClr val="tx1"/>
                  </a:solidFill>
                  <a:latin typeface="Times New Roman" pitchFamily="18" charset="0"/>
                  <a:cs typeface="Times New Roman" pitchFamily="18" charset="0"/>
                </a:rPr>
                <a:t>x</a:t>
              </a:r>
              <a:r>
                <a:rPr lang="en-US" sz="1100" b="1" i="1" baseline="-25000">
                  <a:solidFill>
                    <a:schemeClr val="tx1"/>
                  </a:solidFill>
                  <a:latin typeface="Times New Roman" pitchFamily="18" charset="0"/>
                  <a:cs typeface="Times New Roman" pitchFamily="18" charset="0"/>
                </a:rPr>
                <a:t>6</a:t>
              </a:r>
            </a:p>
            <a:p>
              <a:pPr algn="ctr">
                <a:lnSpc>
                  <a:spcPct val="80000"/>
                </a:lnSpc>
              </a:pPr>
              <a:r>
                <a:rPr lang="en-US" sz="1100" i="1">
                  <a:solidFill>
                    <a:schemeClr val="tx1"/>
                  </a:solidFill>
                  <a:latin typeface="Times New Roman" pitchFamily="18" charset="0"/>
                  <a:cs typeface="Times New Roman" pitchFamily="18" charset="0"/>
                </a:rPr>
                <a:t>Industria</a:t>
              </a:r>
              <a:endParaRPr lang="en-US" sz="1400" i="1">
                <a:solidFill>
                  <a:schemeClr val="tx1"/>
                </a:solidFill>
                <a:latin typeface="Times New Roman" pitchFamily="18" charset="0"/>
                <a:cs typeface="Times New Roman" pitchFamily="18" charset="0"/>
              </a:endParaRPr>
            </a:p>
          </p:txBody>
        </p:sp>
        <p:cxnSp>
          <p:nvCxnSpPr>
            <p:cNvPr id="34" name="16 - Ευθύγραμμο βέλος σύνδεσης"/>
            <p:cNvCxnSpPr>
              <a:stCxn id="33" idx="6"/>
              <a:endCxn id="36" idx="2"/>
            </p:cNvCxnSpPr>
            <p:nvPr/>
          </p:nvCxnSpPr>
          <p:spPr>
            <a:xfrm>
              <a:off x="3097026" y="4026554"/>
              <a:ext cx="706128" cy="450754"/>
            </a:xfrm>
            <a:prstGeom prst="straightConnector1">
              <a:avLst/>
            </a:prstGeom>
            <a:ln>
              <a:headEnd type="arrow"/>
              <a:tailEnd type="none"/>
            </a:ln>
          </p:spPr>
          <p:style>
            <a:lnRef idx="1">
              <a:schemeClr val="accent1"/>
            </a:lnRef>
            <a:fillRef idx="0">
              <a:schemeClr val="accent1"/>
            </a:fillRef>
            <a:effectRef idx="0">
              <a:schemeClr val="accent1"/>
            </a:effectRef>
            <a:fontRef idx="minor">
              <a:schemeClr val="tx1"/>
            </a:fontRef>
          </p:style>
        </p:cxnSp>
        <p:cxnSp>
          <p:nvCxnSpPr>
            <p:cNvPr id="35" name="17 - Ευθύγραμμο βέλος σύνδεσης"/>
            <p:cNvCxnSpPr>
              <a:stCxn id="31" idx="5"/>
              <a:endCxn id="22" idx="2"/>
            </p:cNvCxnSpPr>
            <p:nvPr/>
          </p:nvCxnSpPr>
          <p:spPr>
            <a:xfrm>
              <a:off x="3924270" y="3422723"/>
              <a:ext cx="1391052" cy="349425"/>
            </a:xfrm>
            <a:prstGeom prst="straightConnector1">
              <a:avLst/>
            </a:prstGeom>
            <a:ln w="12700">
              <a:prstDash val="sysDash"/>
              <a:headEnd type="arrow"/>
              <a:tailEnd type="none"/>
            </a:ln>
          </p:spPr>
          <p:style>
            <a:lnRef idx="1">
              <a:schemeClr val="accent1"/>
            </a:lnRef>
            <a:fillRef idx="0">
              <a:schemeClr val="accent1"/>
            </a:fillRef>
            <a:effectRef idx="0">
              <a:schemeClr val="accent1"/>
            </a:effectRef>
            <a:fontRef idx="minor">
              <a:schemeClr val="tx1"/>
            </a:fontRef>
          </p:style>
        </p:cxnSp>
        <p:sp>
          <p:nvSpPr>
            <p:cNvPr id="36" name="18 - Έλλειψη"/>
            <p:cNvSpPr/>
            <p:nvPr/>
          </p:nvSpPr>
          <p:spPr>
            <a:xfrm>
              <a:off x="3803154" y="4153272"/>
              <a:ext cx="648072" cy="6480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80000"/>
                </a:lnSpc>
                <a:spcAft>
                  <a:spcPts val="200"/>
                </a:spcAft>
              </a:pPr>
              <a:r>
                <a:rPr lang="en-US" sz="1100" b="1" i="1">
                  <a:solidFill>
                    <a:schemeClr val="tx1"/>
                  </a:solidFill>
                  <a:latin typeface="Times New Roman" pitchFamily="18" charset="0"/>
                  <a:cs typeface="Times New Roman" pitchFamily="18" charset="0"/>
                </a:rPr>
                <a:t>x</a:t>
              </a:r>
              <a:r>
                <a:rPr lang="en-US" sz="1100" b="1" i="1" baseline="-25000">
                  <a:solidFill>
                    <a:schemeClr val="tx1"/>
                  </a:solidFill>
                  <a:latin typeface="Times New Roman" pitchFamily="18" charset="0"/>
                  <a:cs typeface="Times New Roman" pitchFamily="18" charset="0"/>
                </a:rPr>
                <a:t>4</a:t>
              </a:r>
              <a:endParaRPr lang="el-GR" sz="1100" b="1" i="1">
                <a:solidFill>
                  <a:schemeClr val="tx1"/>
                </a:solidFill>
                <a:latin typeface="Times New Roman" pitchFamily="18" charset="0"/>
                <a:cs typeface="Times New Roman" pitchFamily="18" charset="0"/>
              </a:endParaRPr>
            </a:p>
            <a:p>
              <a:pPr algn="ctr">
                <a:lnSpc>
                  <a:spcPct val="80000"/>
                </a:lnSpc>
              </a:pPr>
              <a:r>
                <a:rPr lang="en-US" sz="1000" i="1">
                  <a:solidFill>
                    <a:schemeClr val="tx1"/>
                  </a:solidFill>
                  <a:latin typeface="Times New Roman" pitchFamily="18" charset="0"/>
                  <a:cs typeface="Times New Roman" pitchFamily="18" charset="0"/>
                </a:rPr>
                <a:t>Veicolo Trans. Agente     </a:t>
              </a:r>
            </a:p>
          </p:txBody>
        </p:sp>
        <p:cxnSp>
          <p:nvCxnSpPr>
            <p:cNvPr id="37" name="19 - Ευθύγραμμο βέλος σύνδεσης"/>
            <p:cNvCxnSpPr>
              <a:stCxn id="36" idx="6"/>
              <a:endCxn id="22" idx="3"/>
            </p:cNvCxnSpPr>
            <p:nvPr/>
          </p:nvCxnSpPr>
          <p:spPr>
            <a:xfrm flipV="1">
              <a:off x="4451226" y="3975817"/>
              <a:ext cx="948459" cy="50149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8" name="20 - Ευθύγραμμο βέλος σύνδεσης"/>
            <p:cNvCxnSpPr>
              <a:stCxn id="31" idx="7"/>
              <a:endCxn id="30" idx="2"/>
            </p:cNvCxnSpPr>
            <p:nvPr/>
          </p:nvCxnSpPr>
          <p:spPr>
            <a:xfrm flipV="1">
              <a:off x="3924270" y="2388807"/>
              <a:ext cx="598964" cy="575660"/>
            </a:xfrm>
            <a:prstGeom prst="straightConnector1">
              <a:avLst/>
            </a:prstGeom>
            <a:ln w="12700">
              <a:prstDash val="sysDash"/>
              <a:headEnd type="arrow"/>
              <a:tailEnd type="none"/>
            </a:ln>
          </p:spPr>
          <p:style>
            <a:lnRef idx="1">
              <a:schemeClr val="accent1"/>
            </a:lnRef>
            <a:fillRef idx="0">
              <a:schemeClr val="accent1"/>
            </a:fillRef>
            <a:effectRef idx="0">
              <a:schemeClr val="accent1"/>
            </a:effectRef>
            <a:fontRef idx="minor">
              <a:schemeClr val="tx1"/>
            </a:fontRef>
          </p:style>
        </p:cxnSp>
        <p:cxnSp>
          <p:nvCxnSpPr>
            <p:cNvPr id="39" name="21 - Ευθύγραμμο βέλος σύνδεσης"/>
            <p:cNvCxnSpPr>
              <a:stCxn id="31" idx="4"/>
              <a:endCxn id="36" idx="1"/>
            </p:cNvCxnSpPr>
            <p:nvPr/>
          </p:nvCxnSpPr>
          <p:spPr>
            <a:xfrm>
              <a:off x="3695142" y="3517631"/>
              <a:ext cx="202920" cy="730549"/>
            </a:xfrm>
            <a:prstGeom prst="straightConnector1">
              <a:avLst/>
            </a:prstGeom>
            <a:ln w="127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0" name="22 - Ευθύγραμμο βέλος σύνδεσης"/>
            <p:cNvCxnSpPr>
              <a:stCxn id="31" idx="6"/>
              <a:endCxn id="28" idx="2"/>
            </p:cNvCxnSpPr>
            <p:nvPr/>
          </p:nvCxnSpPr>
          <p:spPr>
            <a:xfrm flipV="1">
              <a:off x="4019178" y="3104964"/>
              <a:ext cx="2232248" cy="88631"/>
            </a:xfrm>
            <a:prstGeom prst="straightConnector1">
              <a:avLst/>
            </a:prstGeom>
            <a:ln w="127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1" name="23 - Ευθύγραμμο βέλος σύνδεσης"/>
            <p:cNvCxnSpPr/>
            <p:nvPr/>
          </p:nvCxnSpPr>
          <p:spPr>
            <a:xfrm>
              <a:off x="4119761" y="5071576"/>
              <a:ext cx="422523" cy="0"/>
            </a:xfrm>
            <a:prstGeom prst="straightConnector1">
              <a:avLst/>
            </a:prstGeom>
            <a:ln w="127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2" name="24 - Ευθύγραμμο βέλος σύνδεσης"/>
            <p:cNvCxnSpPr/>
            <p:nvPr/>
          </p:nvCxnSpPr>
          <p:spPr>
            <a:xfrm>
              <a:off x="1489373" y="5069031"/>
              <a:ext cx="446562" cy="0"/>
            </a:xfrm>
            <a:prstGeom prst="straightConnector1">
              <a:avLst/>
            </a:prstGeom>
            <a:ln w="15875">
              <a:prstDash val="lgDashDot"/>
              <a:tailEnd type="arrow"/>
            </a:ln>
          </p:spPr>
          <p:style>
            <a:lnRef idx="1">
              <a:schemeClr val="accent1"/>
            </a:lnRef>
            <a:fillRef idx="0">
              <a:schemeClr val="accent1"/>
            </a:fillRef>
            <a:effectRef idx="0">
              <a:schemeClr val="accent1"/>
            </a:effectRef>
            <a:fontRef idx="minor">
              <a:schemeClr val="tx1"/>
            </a:fontRef>
          </p:style>
        </p:cxnSp>
        <p:cxnSp>
          <p:nvCxnSpPr>
            <p:cNvPr id="43" name="25 - Ευθύγραμμο βέλος σύνδεσης"/>
            <p:cNvCxnSpPr/>
            <p:nvPr/>
          </p:nvCxnSpPr>
          <p:spPr>
            <a:xfrm>
              <a:off x="1489373" y="5429071"/>
              <a:ext cx="432048"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4" name="26 - Ευθύγραμμο βέλος σύνδεσης"/>
            <p:cNvCxnSpPr/>
            <p:nvPr/>
          </p:nvCxnSpPr>
          <p:spPr>
            <a:xfrm>
              <a:off x="4110236" y="5390971"/>
              <a:ext cx="4320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5" name="27 - TextBox"/>
            <p:cNvSpPr txBox="1"/>
            <p:nvPr/>
          </p:nvSpPr>
          <p:spPr>
            <a:xfrm>
              <a:off x="1868463" y="4905512"/>
              <a:ext cx="2078707" cy="258127"/>
            </a:xfrm>
            <a:prstGeom prst="rect">
              <a:avLst/>
            </a:prstGeom>
            <a:noFill/>
          </p:spPr>
          <p:txBody>
            <a:bodyPr wrap="square" rtlCol="0">
              <a:spAutoFit/>
            </a:bodyPr>
            <a:lstStyle/>
            <a:p>
              <a:r>
                <a:rPr lang="en-US" sz="1400">
                  <a:latin typeface="Arial Narrow" pitchFamily="34" charset="0"/>
                </a:rPr>
                <a:t>(1) Accesso ai sistemi informatici</a:t>
              </a:r>
              <a:endParaRPr lang="el-GR" sz="1400">
                <a:latin typeface="Arial Narrow" pitchFamily="34" charset="0"/>
              </a:endParaRPr>
            </a:p>
          </p:txBody>
        </p:sp>
        <p:sp>
          <p:nvSpPr>
            <p:cNvPr id="46" name="28 - TextBox"/>
            <p:cNvSpPr txBox="1"/>
            <p:nvPr/>
          </p:nvSpPr>
          <p:spPr>
            <a:xfrm>
              <a:off x="4499992" y="4893543"/>
              <a:ext cx="2448272" cy="258127"/>
            </a:xfrm>
            <a:prstGeom prst="rect">
              <a:avLst/>
            </a:prstGeom>
            <a:noFill/>
          </p:spPr>
          <p:txBody>
            <a:bodyPr wrap="square" rtlCol="0">
              <a:spAutoFit/>
            </a:bodyPr>
            <a:lstStyle/>
            <a:p>
              <a:r>
                <a:rPr lang="en-US" sz="1400">
                  <a:latin typeface="Arial Narrow" pitchFamily="34" charset="0"/>
                </a:rPr>
                <a:t>(2) Interazione con i sistemi informatici</a:t>
              </a:r>
              <a:endParaRPr lang="el-GR" sz="1400">
                <a:latin typeface="Arial Narrow" pitchFamily="34" charset="0"/>
              </a:endParaRPr>
            </a:p>
          </p:txBody>
        </p:sp>
        <p:sp>
          <p:nvSpPr>
            <p:cNvPr id="47" name="29 - TextBox"/>
            <p:cNvSpPr txBox="1"/>
            <p:nvPr/>
          </p:nvSpPr>
          <p:spPr>
            <a:xfrm>
              <a:off x="1858169" y="5259713"/>
              <a:ext cx="2233017" cy="258127"/>
            </a:xfrm>
            <a:prstGeom prst="rect">
              <a:avLst/>
            </a:prstGeom>
            <a:noFill/>
          </p:spPr>
          <p:txBody>
            <a:bodyPr wrap="square" rtlCol="0">
              <a:spAutoFit/>
            </a:bodyPr>
            <a:lstStyle/>
            <a:p>
              <a:r>
                <a:rPr lang="en-US" sz="1400">
                  <a:latin typeface="Arial Narrow" pitchFamily="34" charset="0"/>
                </a:rPr>
                <a:t>(3) Accesso alle strutture fisiche</a:t>
              </a:r>
              <a:endParaRPr lang="el-GR" sz="1400">
                <a:latin typeface="Arial Narrow" pitchFamily="34" charset="0"/>
              </a:endParaRPr>
            </a:p>
          </p:txBody>
        </p:sp>
        <p:sp>
          <p:nvSpPr>
            <p:cNvPr id="48" name="30 - TextBox"/>
            <p:cNvSpPr txBox="1"/>
            <p:nvPr/>
          </p:nvSpPr>
          <p:spPr>
            <a:xfrm>
              <a:off x="4499992" y="5222572"/>
              <a:ext cx="2592288" cy="258127"/>
            </a:xfrm>
            <a:prstGeom prst="rect">
              <a:avLst/>
            </a:prstGeom>
            <a:noFill/>
          </p:spPr>
          <p:txBody>
            <a:bodyPr wrap="square" rtlCol="0">
              <a:spAutoFit/>
            </a:bodyPr>
            <a:lstStyle/>
            <a:p>
              <a:r>
                <a:rPr lang="en-US" sz="1400">
                  <a:latin typeface="Arial Narrow" pitchFamily="34" charset="0"/>
                </a:rPr>
                <a:t>(4) Utilizzo di strutture/beni fisici</a:t>
              </a:r>
              <a:endParaRPr lang="el-GR" sz="1400">
                <a:latin typeface="Arial Narrow" pitchFamily="34" charset="0"/>
              </a:endParaRPr>
            </a:p>
          </p:txBody>
        </p:sp>
        <p:sp>
          <p:nvSpPr>
            <p:cNvPr id="49" name="31 - TextBox"/>
            <p:cNvSpPr txBox="1"/>
            <p:nvPr/>
          </p:nvSpPr>
          <p:spPr>
            <a:xfrm rot="740303">
              <a:off x="2002954" y="3381817"/>
              <a:ext cx="576064" cy="258127"/>
            </a:xfrm>
            <a:prstGeom prst="rect">
              <a:avLst/>
            </a:prstGeom>
            <a:noFill/>
          </p:spPr>
          <p:txBody>
            <a:bodyPr wrap="square" rtlCol="0">
              <a:spAutoFit/>
            </a:bodyPr>
            <a:lstStyle/>
            <a:p>
              <a:r>
                <a:rPr lang="en-US" sz="1400">
                  <a:latin typeface="Times" pitchFamily="18" charset="0"/>
                </a:rPr>
                <a:t>ordine</a:t>
              </a:r>
              <a:endParaRPr lang="el-GR" sz="1400">
                <a:latin typeface="Arial Narrow" pitchFamily="34" charset="0"/>
              </a:endParaRPr>
            </a:p>
          </p:txBody>
        </p:sp>
        <p:sp>
          <p:nvSpPr>
            <p:cNvPr id="50" name="32 - TextBox"/>
            <p:cNvSpPr txBox="1"/>
            <p:nvPr/>
          </p:nvSpPr>
          <p:spPr>
            <a:xfrm rot="19336830">
              <a:off x="2723596" y="3324963"/>
              <a:ext cx="874259" cy="258127"/>
            </a:xfrm>
            <a:prstGeom prst="rect">
              <a:avLst/>
            </a:prstGeom>
            <a:noFill/>
          </p:spPr>
          <p:txBody>
            <a:bodyPr wrap="square" rtlCol="0">
              <a:spAutoFit/>
            </a:bodyPr>
            <a:lstStyle/>
            <a:p>
              <a:r>
                <a:rPr lang="en-US" sz="1400">
                  <a:latin typeface="Times" pitchFamily="18" charset="0"/>
                </a:rPr>
                <a:t>contratto</a:t>
              </a:r>
              <a:endParaRPr lang="el-GR" sz="1400">
                <a:latin typeface="Arial Narrow" pitchFamily="34" charset="0"/>
              </a:endParaRPr>
            </a:p>
          </p:txBody>
        </p:sp>
        <p:sp>
          <p:nvSpPr>
            <p:cNvPr id="51" name="33 - TextBox"/>
            <p:cNvSpPr txBox="1"/>
            <p:nvPr/>
          </p:nvSpPr>
          <p:spPr>
            <a:xfrm rot="1697495">
              <a:off x="2900589" y="2513624"/>
              <a:ext cx="789530" cy="438814"/>
            </a:xfrm>
            <a:prstGeom prst="rect">
              <a:avLst/>
            </a:prstGeom>
            <a:noFill/>
          </p:spPr>
          <p:txBody>
            <a:bodyPr wrap="square" rtlCol="0">
              <a:spAutoFit/>
            </a:bodyPr>
            <a:lstStyle/>
            <a:p>
              <a:r>
                <a:rPr lang="en-US" sz="1400">
                  <a:latin typeface="Times" pitchFamily="18" charset="0"/>
                </a:rPr>
                <a:t>utilizzo </a:t>
              </a:r>
            </a:p>
            <a:p>
              <a:r>
                <a:rPr lang="en-US" sz="1400">
                  <a:latin typeface="Times" pitchFamily="18" charset="0"/>
                </a:rPr>
                <a:t>di navi</a:t>
              </a:r>
              <a:endParaRPr lang="el-GR" sz="1400">
                <a:latin typeface="Arial Narrow" pitchFamily="34" charset="0"/>
              </a:endParaRPr>
            </a:p>
          </p:txBody>
        </p:sp>
        <p:sp>
          <p:nvSpPr>
            <p:cNvPr id="52" name="34 - TextBox"/>
            <p:cNvSpPr txBox="1"/>
            <p:nvPr/>
          </p:nvSpPr>
          <p:spPr>
            <a:xfrm rot="18996649">
              <a:off x="3666028" y="2162211"/>
              <a:ext cx="916151" cy="438814"/>
            </a:xfrm>
            <a:prstGeom prst="rect">
              <a:avLst/>
            </a:prstGeom>
            <a:noFill/>
          </p:spPr>
          <p:txBody>
            <a:bodyPr wrap="square" rtlCol="0">
              <a:spAutoFit/>
            </a:bodyPr>
            <a:lstStyle/>
            <a:p>
              <a:pPr algn="ctr"/>
              <a:r>
                <a:rPr lang="en-US" sz="1400" err="1">
                  <a:latin typeface="Times" pitchFamily="18" charset="0"/>
                </a:rPr>
                <a:t>Numero </a:t>
              </a:r>
              <a:r>
                <a:rPr lang="en-US" sz="1400">
                  <a:latin typeface="Times" pitchFamily="18" charset="0"/>
                </a:rPr>
                <a:t>di</a:t>
              </a:r>
              <a:r>
                <a:rPr lang="en-US" sz="1400" err="1">
                  <a:latin typeface="Times" pitchFamily="18" charset="0"/>
                </a:rPr>
                <a:t> registro </a:t>
              </a:r>
              <a:r>
                <a:rPr lang="en-US" sz="1400">
                  <a:latin typeface="Times" pitchFamily="18" charset="0"/>
                </a:rPr>
                <a:t>del manifesto</a:t>
              </a:r>
              <a:endParaRPr lang="el-GR" sz="1400">
                <a:latin typeface="Arial Narrow" pitchFamily="34" charset="0"/>
              </a:endParaRPr>
            </a:p>
          </p:txBody>
        </p:sp>
        <p:sp>
          <p:nvSpPr>
            <p:cNvPr id="53" name="35 - TextBox"/>
            <p:cNvSpPr txBox="1"/>
            <p:nvPr/>
          </p:nvSpPr>
          <p:spPr>
            <a:xfrm rot="716424">
              <a:off x="3792255" y="3391658"/>
              <a:ext cx="1662261" cy="438814"/>
            </a:xfrm>
            <a:prstGeom prst="rect">
              <a:avLst/>
            </a:prstGeom>
            <a:noFill/>
          </p:spPr>
          <p:txBody>
            <a:bodyPr wrap="square" rtlCol="0">
              <a:spAutoFit/>
            </a:bodyPr>
            <a:lstStyle/>
            <a:p>
              <a:pPr algn="ctr"/>
              <a:r>
                <a:rPr lang="en-US" sz="1400">
                  <a:latin typeface="Times" pitchFamily="18" charset="0"/>
                </a:rPr>
                <a:t>attracco </a:t>
              </a:r>
            </a:p>
            <a:p>
              <a:pPr algn="ctr"/>
              <a:r>
                <a:rPr lang="en-US" sz="1400">
                  <a:latin typeface="Times" pitchFamily="18" charset="0"/>
                </a:rPr>
                <a:t>autorizzazione</a:t>
              </a:r>
              <a:endParaRPr lang="el-GR" sz="1400">
                <a:latin typeface="Arial Narrow" pitchFamily="34" charset="0"/>
              </a:endParaRPr>
            </a:p>
          </p:txBody>
        </p:sp>
        <p:sp>
          <p:nvSpPr>
            <p:cNvPr id="54" name="36 - TextBox"/>
            <p:cNvSpPr txBox="1"/>
            <p:nvPr/>
          </p:nvSpPr>
          <p:spPr>
            <a:xfrm rot="4301061">
              <a:off x="3570811" y="3729847"/>
              <a:ext cx="809844" cy="260377"/>
            </a:xfrm>
            <a:prstGeom prst="rect">
              <a:avLst/>
            </a:prstGeom>
            <a:noFill/>
          </p:spPr>
          <p:txBody>
            <a:bodyPr wrap="square" rtlCol="0">
              <a:spAutoFit/>
            </a:bodyPr>
            <a:lstStyle/>
            <a:p>
              <a:r>
                <a:rPr lang="en-US" sz="1400">
                  <a:latin typeface="Times" pitchFamily="18" charset="0"/>
                </a:rPr>
                <a:t>contratto</a:t>
              </a:r>
              <a:endParaRPr lang="el-GR" sz="1400">
                <a:latin typeface="Arial Narrow" pitchFamily="34" charset="0"/>
              </a:endParaRPr>
            </a:p>
          </p:txBody>
        </p:sp>
        <p:sp>
          <p:nvSpPr>
            <p:cNvPr id="55" name="37 - TextBox"/>
            <p:cNvSpPr txBox="1"/>
            <p:nvPr/>
          </p:nvSpPr>
          <p:spPr>
            <a:xfrm rot="1506736">
              <a:off x="3086001" y="4016266"/>
              <a:ext cx="789530" cy="438814"/>
            </a:xfrm>
            <a:prstGeom prst="rect">
              <a:avLst/>
            </a:prstGeom>
            <a:noFill/>
          </p:spPr>
          <p:txBody>
            <a:bodyPr wrap="square" rtlCol="0">
              <a:spAutoFit/>
            </a:bodyPr>
            <a:lstStyle/>
            <a:p>
              <a:r>
                <a:rPr lang="en-US" sz="1400">
                  <a:latin typeface="Times" pitchFamily="18" charset="0"/>
                </a:rPr>
                <a:t>utilizzo degli autocarri</a:t>
              </a:r>
              <a:endParaRPr lang="el-GR" sz="1400">
                <a:latin typeface="Arial Narrow" pitchFamily="34" charset="0"/>
              </a:endParaRPr>
            </a:p>
          </p:txBody>
        </p:sp>
        <p:sp>
          <p:nvSpPr>
            <p:cNvPr id="56" name="38 - TextBox"/>
            <p:cNvSpPr txBox="1"/>
            <p:nvPr/>
          </p:nvSpPr>
          <p:spPr>
            <a:xfrm rot="20039266">
              <a:off x="4409950" y="3973424"/>
              <a:ext cx="1160185" cy="438814"/>
            </a:xfrm>
            <a:prstGeom prst="rect">
              <a:avLst/>
            </a:prstGeom>
            <a:noFill/>
          </p:spPr>
          <p:txBody>
            <a:bodyPr wrap="square" rtlCol="0">
              <a:spAutoFit/>
            </a:bodyPr>
            <a:lstStyle/>
            <a:p>
              <a:r>
                <a:rPr lang="en-US" sz="1400">
                  <a:latin typeface="Times" pitchFamily="18" charset="0"/>
                </a:rPr>
                <a:t>accesso alle strutture portuali</a:t>
              </a:r>
              <a:endParaRPr lang="el-GR" sz="1400">
                <a:latin typeface="Arial Narrow" pitchFamily="34" charset="0"/>
              </a:endParaRPr>
            </a:p>
          </p:txBody>
        </p:sp>
        <p:sp>
          <p:nvSpPr>
            <p:cNvPr id="57" name="39 - TextBox"/>
            <p:cNvSpPr txBox="1"/>
            <p:nvPr/>
          </p:nvSpPr>
          <p:spPr>
            <a:xfrm rot="21400902">
              <a:off x="4192982" y="2912512"/>
              <a:ext cx="1662261" cy="258127"/>
            </a:xfrm>
            <a:prstGeom prst="rect">
              <a:avLst/>
            </a:prstGeom>
            <a:noFill/>
          </p:spPr>
          <p:txBody>
            <a:bodyPr wrap="square" rtlCol="0">
              <a:spAutoFit/>
            </a:bodyPr>
            <a:lstStyle/>
            <a:p>
              <a:pPr algn="ctr"/>
              <a:r>
                <a:rPr lang="en-US" sz="1400">
                  <a:latin typeface="Times" pitchFamily="18" charset="0"/>
                </a:rPr>
                <a:t>documentazione</a:t>
              </a:r>
              <a:endParaRPr lang="el-GR" sz="1400">
                <a:latin typeface="Arial Narrow" pitchFamily="34" charset="0"/>
              </a:endParaRPr>
            </a:p>
          </p:txBody>
        </p:sp>
      </p:grpSp>
    </p:spTree>
    <p:extLst>
      <p:ext uri="{BB962C8B-B14F-4D97-AF65-F5344CB8AC3E}">
        <p14:creationId xmlns:p14="http://schemas.microsoft.com/office/powerpoint/2010/main" val="1017468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0" y="-27384"/>
            <a:ext cx="9180512" cy="1052736"/>
          </a:xfrm>
          <a:solidFill>
            <a:schemeClr val="bg2">
              <a:lumMod val="50000"/>
            </a:schemeClr>
          </a:solidFill>
        </p:spPr>
        <p:txBody>
          <a:bodyPr>
            <a:normAutofit/>
          </a:bodyPr>
          <a:lstStyle/>
          <a:p>
            <a:pPr>
              <a:defRPr/>
            </a:pPr>
            <a:r>
              <a:rPr lang="en-US" sz="3400"/>
              <a:t>Norme ISO sulla catena di fornitura (SC)</a:t>
            </a:r>
            <a:endParaRPr lang="el-GR" sz="3400"/>
          </a:p>
        </p:txBody>
      </p:sp>
      <p:sp>
        <p:nvSpPr>
          <p:cNvPr id="14" name="Content Placeholder 1"/>
          <p:cNvSpPr>
            <a:spLocks noGrp="1"/>
          </p:cNvSpPr>
          <p:nvPr>
            <p:ph idx="1"/>
          </p:nvPr>
        </p:nvSpPr>
        <p:spPr>
          <a:xfrm>
            <a:off x="1775520" y="1340768"/>
            <a:ext cx="8424936" cy="4896544"/>
          </a:xfrm>
        </p:spPr>
        <p:txBody>
          <a:bodyPr>
            <a:noAutofit/>
          </a:bodyPr>
          <a:lstStyle/>
          <a:p>
            <a:pPr marL="109537" indent="0" algn="just">
              <a:lnSpc>
                <a:spcPct val="120000"/>
              </a:lnSpc>
              <a:buNone/>
            </a:pPr>
            <a:r>
              <a:rPr lang="en-US" sz="1800">
                <a:solidFill>
                  <a:srgbClr val="00B0F0"/>
                </a:solidFill>
                <a:latin typeface="Verdana" panose="020B0604030504040204" pitchFamily="34" charset="0"/>
                <a:ea typeface="Verdana" panose="020B0604030504040204" pitchFamily="34" charset="0"/>
                <a:cs typeface="Verdana" panose="020B0604030504040204" pitchFamily="34" charset="0"/>
              </a:rPr>
              <a:t>Famiglia di norme ISO 28000</a:t>
            </a:r>
            <a:r>
              <a:rPr lang="en-US" sz="1800">
                <a:latin typeface="Verdana" panose="020B0604030504040204" pitchFamily="34" charset="0"/>
                <a:ea typeface="Verdana" panose="020B0604030504040204" pitchFamily="34" charset="0"/>
                <a:cs typeface="Verdana" panose="020B0604030504040204" pitchFamily="34" charset="0"/>
              </a:rPr>
              <a:t>: progettata per proteggere le persone, i beni, le infrastrutture e le attrezzature, compresi i mezzi di trasporto, dagli incidenti di sicurezza e per prevenirne gli effetti potenzialmente devastanti.</a:t>
            </a:r>
          </a:p>
          <a:p>
            <a:pPr marL="566928" indent="-457200">
              <a:buClr>
                <a:srgbClr val="0000FF"/>
              </a:buClr>
              <a:buSzPct val="100000"/>
              <a:buFont typeface="+mj-lt"/>
              <a:buAutoNum type="arabicPeriod"/>
            </a:pPr>
            <a:r>
              <a:rPr lang="en-US" sz="1800">
                <a:solidFill>
                  <a:srgbClr val="00B0F0"/>
                </a:solidFill>
                <a:latin typeface="Verdana" panose="020B0604030504040204" pitchFamily="34" charset="0"/>
                <a:ea typeface="Verdana" panose="020B0604030504040204" pitchFamily="34" charset="0"/>
                <a:cs typeface="Verdana" panose="020B0604030504040204" pitchFamily="34" charset="0"/>
              </a:rPr>
              <a:t>ISO 20858:2007 </a:t>
            </a:r>
            <a:r>
              <a:rPr lang="en-US" sz="1800">
                <a:latin typeface="Verdana" panose="020B0604030504040204" pitchFamily="34" charset="0"/>
                <a:ea typeface="Verdana" panose="020B0604030504040204" pitchFamily="34" charset="0"/>
                <a:cs typeface="Verdana" panose="020B0604030504040204" pitchFamily="34" charset="0"/>
              </a:rPr>
              <a:t>su Navi e tecnologia marina - per contribuire all'implementazione uniforme di ISPS; </a:t>
            </a:r>
          </a:p>
          <a:p>
            <a:pPr marL="566928" indent="-457200">
              <a:buClr>
                <a:srgbClr val="0000FF"/>
              </a:buClr>
              <a:buSzPct val="100000"/>
              <a:buFont typeface="+mj-lt"/>
              <a:buAutoNum type="arabicPeriod"/>
            </a:pPr>
            <a:r>
              <a:rPr lang="en-US" sz="1800">
                <a:solidFill>
                  <a:srgbClr val="00B0F0"/>
                </a:solidFill>
                <a:latin typeface="Verdana" panose="020B0604030504040204" pitchFamily="34" charset="0"/>
                <a:ea typeface="Verdana" panose="020B0604030504040204" pitchFamily="34" charset="0"/>
                <a:cs typeface="Verdana" panose="020B0604030504040204" pitchFamily="34" charset="0"/>
              </a:rPr>
              <a:t>ISO 28000:2007 </a:t>
            </a:r>
            <a:r>
              <a:rPr lang="en-US" sz="1800">
                <a:latin typeface="Verdana" panose="020B0604030504040204" pitchFamily="34" charset="0"/>
                <a:ea typeface="Verdana" panose="020B0604030504040204" pitchFamily="34" charset="0"/>
                <a:cs typeface="Verdana" panose="020B0604030504040204" pitchFamily="34" charset="0"/>
              </a:rPr>
              <a:t>sulle specifiche per i sistemi di gestione della sicurezza per i CS;</a:t>
            </a:r>
          </a:p>
          <a:p>
            <a:pPr marL="566928" indent="-457200">
              <a:buClr>
                <a:srgbClr val="0000FF"/>
              </a:buClr>
              <a:buSzPct val="100000"/>
              <a:buFont typeface="+mj-lt"/>
              <a:buAutoNum type="arabicPeriod"/>
            </a:pPr>
            <a:r>
              <a:rPr lang="en-US" sz="1800">
                <a:solidFill>
                  <a:srgbClr val="00B0F0"/>
                </a:solidFill>
                <a:latin typeface="Verdana" panose="020B0604030504040204" pitchFamily="34" charset="0"/>
                <a:ea typeface="Verdana" panose="020B0604030504040204" pitchFamily="34" charset="0"/>
                <a:cs typeface="Verdana" panose="020B0604030504040204" pitchFamily="34" charset="0"/>
              </a:rPr>
              <a:t>ISO 28001:2007 </a:t>
            </a:r>
            <a:r>
              <a:rPr lang="en-US" sz="1800">
                <a:latin typeface="Verdana" panose="020B0604030504040204" pitchFamily="34" charset="0"/>
                <a:ea typeface="Verdana" panose="020B0604030504040204" pitchFamily="34" charset="0"/>
                <a:cs typeface="Verdana" panose="020B0604030504040204" pitchFamily="34" charset="0"/>
              </a:rPr>
              <a:t>sui sistemi di gestione della sicurezza per i sistemi di gestione della sicurezza (Best practices for implementing SC security);</a:t>
            </a:r>
          </a:p>
          <a:p>
            <a:pPr marL="566928" indent="-457200">
              <a:buClr>
                <a:srgbClr val="0000FF"/>
              </a:buClr>
              <a:buSzPct val="100000"/>
              <a:buFont typeface="+mj-lt"/>
              <a:buAutoNum type="arabicPeriod"/>
            </a:pPr>
            <a:r>
              <a:rPr lang="en-US" sz="1800">
                <a:solidFill>
                  <a:srgbClr val="00B0F0"/>
                </a:solidFill>
                <a:latin typeface="Verdana" panose="020B0604030504040204" pitchFamily="34" charset="0"/>
                <a:ea typeface="Verdana" panose="020B0604030504040204" pitchFamily="34" charset="0"/>
                <a:cs typeface="Verdana" panose="020B0604030504040204" pitchFamily="34" charset="0"/>
              </a:rPr>
              <a:t>ISO 28003:2007 </a:t>
            </a:r>
            <a:r>
              <a:rPr lang="en-US" sz="1800">
                <a:latin typeface="Verdana" panose="020B0604030504040204" pitchFamily="34" charset="0"/>
                <a:ea typeface="Verdana" panose="020B0604030504040204" pitchFamily="34" charset="0"/>
                <a:cs typeface="Verdana" panose="020B0604030504040204" pitchFamily="34" charset="0"/>
              </a:rPr>
              <a:t>sui sistemi di gestione della sicurezza per il SC-Requisiti per gli auditor dei sistemi di gestione della sicurezza del SC; </a:t>
            </a:r>
          </a:p>
          <a:p>
            <a:pPr marL="566928" indent="-457200">
              <a:buClr>
                <a:srgbClr val="0000FF"/>
              </a:buClr>
              <a:buSzPct val="100000"/>
              <a:buFont typeface="+mj-lt"/>
              <a:buAutoNum type="arabicPeriod"/>
            </a:pPr>
            <a:r>
              <a:rPr lang="en-US" sz="1800">
                <a:solidFill>
                  <a:srgbClr val="00B0F0"/>
                </a:solidFill>
                <a:latin typeface="Verdana" panose="020B0604030504040204" pitchFamily="34" charset="0"/>
                <a:ea typeface="Verdana" panose="020B0604030504040204" pitchFamily="34" charset="0"/>
                <a:cs typeface="Verdana" panose="020B0604030504040204" pitchFamily="34" charset="0"/>
              </a:rPr>
              <a:t>ISO 28004:2007 </a:t>
            </a:r>
            <a:r>
              <a:rPr lang="en-US" sz="1800">
                <a:latin typeface="Verdana" panose="020B0604030504040204" pitchFamily="34" charset="0"/>
                <a:ea typeface="Verdana" panose="020B0604030504040204" pitchFamily="34" charset="0"/>
                <a:cs typeface="Verdana" panose="020B0604030504040204" pitchFamily="34" charset="0"/>
              </a:rPr>
              <a:t>sui sistemi di gestione della sicurezza per le SC - Linee guida per l'implementazione della ISO 28000.</a:t>
            </a:r>
          </a:p>
          <a:p>
            <a:pPr marL="109537" indent="0" algn="just">
              <a:buNone/>
            </a:pPr>
            <a:endParaRPr lang="en-US" sz="1800">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en-US" sz="1600">
              <a:latin typeface="Verdana" panose="020B0604030504040204" pitchFamily="34" charset="0"/>
              <a:ea typeface="Verdana" panose="020B0604030504040204" pitchFamily="34" charset="0"/>
              <a:cs typeface="Verdana" panose="020B0604030504040204" pitchFamily="34" charset="0"/>
            </a:endParaRPr>
          </a:p>
          <a:p>
            <a:pPr marL="109537" indent="0" algn="just">
              <a:buNone/>
            </a:pPr>
            <a:endParaRPr lang="en-US" sz="1800">
              <a:latin typeface="Verdana" panose="020B0604030504040204" pitchFamily="34" charset="0"/>
              <a:ea typeface="Verdana" panose="020B0604030504040204" pitchFamily="34" charset="0"/>
              <a:cs typeface="Verdana" panose="020B0604030504040204" pitchFamily="34" charset="0"/>
            </a:endParaRPr>
          </a:p>
          <a:p>
            <a:pPr marL="109537" indent="0" algn="just">
              <a:buNone/>
            </a:pPr>
            <a:endParaRPr lang="en-US" sz="1800">
              <a:latin typeface="Verdana" panose="020B0604030504040204" pitchFamily="34" charset="0"/>
              <a:ea typeface="Verdana" panose="020B0604030504040204" pitchFamily="34" charset="0"/>
              <a:cs typeface="Verdana" panose="020B0604030504040204" pitchFamily="34" charset="0"/>
            </a:endParaRPr>
          </a:p>
          <a:p>
            <a:pPr marL="800100" lvl="1" indent="-342900" algn="just">
              <a:buFont typeface="Wingdings" pitchFamily="2" charset="2"/>
              <a:buChar char="Ø"/>
            </a:pPr>
            <a:endParaRPr lang="en-GB" sz="200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51816658"/>
      </p:ext>
    </p:extLst>
  </p:cSld>
  <p:clrMapOvr>
    <a:masterClrMapping/>
  </p:clrMapOvr>
</p:sld>
</file>

<file path=ppt/slides/slide39.xml><?xml version="1.0" encoding="utf-8"?>
<p:sld xmlns:dgm="http://schemas.openxmlformats.org/drawingml/2006/diagram"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0" y="-27384"/>
            <a:ext cx="9180512" cy="1052736"/>
          </a:xfrm>
          <a:solidFill>
            <a:schemeClr val="bg2">
              <a:lumMod val="50000"/>
            </a:schemeClr>
          </a:solidFill>
        </p:spPr>
        <p:txBody>
          <a:bodyPr>
            <a:normAutofit/>
          </a:bodyPr>
          <a:lstStyle/>
          <a:p>
            <a:pPr>
              <a:defRPr/>
            </a:pPr>
            <a:r>
              <a:rPr lang="en-US" sz="3400"/>
              <a:t>Lacune nella ricerca sulla sicurezza SC</a:t>
            </a:r>
            <a:endParaRPr lang="el-GR" sz="3400"/>
          </a:p>
        </p:txBody>
      </p:sp>
      <p:graphicFrame>
        <p:nvGraphicFramePr>
          <p:cNvPr id="5" name="7 - Θέση περιεχομένου"/>
          <p:cNvGraphicFramePr>
            <a:graphicFrameLocks noGrp="1"/>
          </p:cNvGraphicFramePr>
          <p:nvPr>
            <p:ph idx="1"/>
          </p:nvPr>
        </p:nvGraphicFramePr>
        <p:xfrm>
          <a:off x="2423592" y="1556792"/>
          <a:ext cx="7416824" cy="41659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8969412"/>
      </p:ext>
    </p:extLst>
  </p:cSld>
  <p:clrMapOvr>
    <a:masterClrMapping/>
  </p:clrMapOvr>
</p:sld>
</file>

<file path=ppt/slides/slide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663CC7A0-ADDD-3CCC-4933-3D6BA74C332B}"/>
              </a:ext>
            </a:extLst>
          </p:cNvPr>
          <p:cNvGraphicFramePr>
            <a:graphicFrameLocks noGrp="1"/>
          </p:cNvGraphicFramePr>
          <p:nvPr/>
        </p:nvGraphicFramePr>
        <p:xfrm>
          <a:off x="218370" y="-2641600"/>
          <a:ext cx="12113330" cy="14060735"/>
        </p:xfrm>
        <a:graphic>
          <a:graphicData uri="http://schemas.openxmlformats.org/drawingml/2006/table">
            <a:tbl>
              <a:tblPr firstRow="1" firstCol="1" bandRow="1">
                <a:tableStyleId>{5C22544A-7EE6-4342-B048-85BDC9FD1C3A}</a:tableStyleId>
              </a:tblPr>
              <a:tblGrid>
                <a:gridCol w="1712030">
                  <a:extLst>
                    <a:ext uri="{9D8B030D-6E8A-4147-A177-3AD203B41FA5}">
                      <a16:colId xmlns:a16="http://schemas.microsoft.com/office/drawing/2014/main" val="2195991411"/>
                    </a:ext>
                  </a:extLst>
                </a:gridCol>
                <a:gridCol w="2336800">
                  <a:extLst>
                    <a:ext uri="{9D8B030D-6E8A-4147-A177-3AD203B41FA5}">
                      <a16:colId xmlns:a16="http://schemas.microsoft.com/office/drawing/2014/main" val="1652328076"/>
                    </a:ext>
                  </a:extLst>
                </a:gridCol>
                <a:gridCol w="8064500">
                  <a:extLst>
                    <a:ext uri="{9D8B030D-6E8A-4147-A177-3AD203B41FA5}">
                      <a16:colId xmlns:a16="http://schemas.microsoft.com/office/drawing/2014/main" val="2487417110"/>
                    </a:ext>
                  </a:extLst>
                </a:gridCol>
              </a:tblGrid>
              <a:tr h="510950">
                <a:tc>
                  <a:txBody>
                    <a:bodyPr/>
                    <a:lstStyle/>
                    <a:p>
                      <a:pPr algn="just"/>
                      <a:r>
                        <a:rPr lang="en-GB" sz="200" dirty="0" err="1">
                          <a:solidFill>
                            <a:schemeClr val="tx1"/>
                          </a:solidFill>
                          <a:effectLst/>
                          <a:highlight>
                            <a:srgbClr val="0000FF"/>
                          </a:highlight>
                        </a:rPr>
                        <a:t>MinacceThr</a:t>
                      </a:r>
                      <a:endParaRPr lang="en-GR" sz="200" b="1" dirty="0">
                        <a:solidFill>
                          <a:schemeClr val="tx1"/>
                        </a:solidFill>
                        <a:effectLst/>
                        <a:highlight>
                          <a:srgbClr val="0000FF"/>
                        </a:highlight>
                        <a:latin typeface="Calibri" panose="020F0502020204030204" pitchFamily="34" charset="0"/>
                        <a:ea typeface="Times New Roman" panose="02020603050405020304" pitchFamily="18" charset="0"/>
                        <a:cs typeface="Times New Roman" panose="02020603050405020304" pitchFamily="18" charset="0"/>
                      </a:endParaRPr>
                    </a:p>
                  </a:txBody>
                  <a:tcPr marL="16220" marR="16220" marT="0" marB="0"/>
                </a:tc>
                <a:tc>
                  <a:txBody>
                    <a:bodyPr/>
                    <a:lstStyle/>
                    <a:p>
                      <a:pPr algn="just"/>
                      <a:r>
                        <a:rPr lang="en-GB" sz="200" dirty="0">
                          <a:solidFill>
                            <a:schemeClr val="tx1"/>
                          </a:solidFill>
                          <a:effectLst/>
                          <a:highlight>
                            <a:srgbClr val="0000FF"/>
                          </a:highlight>
                        </a:rPr>
                        <a:t>Tecniche</a:t>
                      </a:r>
                      <a:endParaRPr lang="en-GR" sz="200" b="1" dirty="0">
                        <a:solidFill>
                          <a:schemeClr val="tx1"/>
                        </a:solidFill>
                        <a:effectLst/>
                        <a:highlight>
                          <a:srgbClr val="0000FF"/>
                        </a:highlight>
                        <a:latin typeface="Calibri" panose="020F0502020204030204" pitchFamily="34" charset="0"/>
                        <a:ea typeface="Times New Roman" panose="02020603050405020304" pitchFamily="18" charset="0"/>
                        <a:cs typeface="Times New Roman" panose="02020603050405020304" pitchFamily="18" charset="0"/>
                      </a:endParaRPr>
                    </a:p>
                  </a:txBody>
                  <a:tcPr marL="16220" marR="16220" marT="0" marB="0"/>
                </a:tc>
                <a:tc>
                  <a:txBody>
                    <a:bodyPr/>
                    <a:lstStyle/>
                    <a:p>
                      <a:pPr algn="just"/>
                      <a:r>
                        <a:rPr lang="en-GB" sz="200" dirty="0">
                          <a:solidFill>
                            <a:schemeClr val="tx1"/>
                          </a:solidFill>
                          <a:effectLst/>
                          <a:highlight>
                            <a:srgbClr val="0000FF"/>
                          </a:highlight>
                        </a:rPr>
                        <a:t>Beni e servizi marittimi come obiettivi</a:t>
                      </a:r>
                      <a:endParaRPr lang="en-GR" sz="200" b="1" dirty="0">
                        <a:solidFill>
                          <a:schemeClr val="tx1"/>
                        </a:solidFill>
                        <a:effectLst/>
                        <a:highlight>
                          <a:srgbClr val="0000FF"/>
                        </a:highlight>
                        <a:latin typeface="Calibri" panose="020F0502020204030204" pitchFamily="34" charset="0"/>
                        <a:ea typeface="Times New Roman" panose="02020603050405020304" pitchFamily="18" charset="0"/>
                        <a:cs typeface="Times New Roman" panose="02020603050405020304" pitchFamily="18" charset="0"/>
                      </a:endParaRPr>
                    </a:p>
                  </a:txBody>
                  <a:tcPr marL="16220" marR="16220" marT="0" marB="0"/>
                </a:tc>
                <a:extLst>
                  <a:ext uri="{0D108BD9-81ED-4DB2-BD59-A6C34878D82A}">
                    <a16:rowId xmlns:a16="http://schemas.microsoft.com/office/drawing/2014/main" val="3768698777"/>
                  </a:ext>
                </a:extLst>
              </a:tr>
              <a:tr h="260963">
                <a:tc rowSpan="12">
                  <a:txBody>
                    <a:bodyPr/>
                    <a:lstStyle/>
                    <a:p>
                      <a:pPr algn="just"/>
                      <a:r>
                        <a:rPr lang="en-GB" sz="1800" dirty="0">
                          <a:effectLst/>
                          <a:latin typeface="Arial" panose="020B0604020202020204" pitchFamily="34" charset="0"/>
                          <a:cs typeface="Arial" panose="020B0604020202020204" pitchFamily="34" charset="0"/>
                        </a:rPr>
                        <a:t>Ransomware</a:t>
                      </a:r>
                      <a:endParaRPr lang="en-GR" sz="1800" b="1" dirty="0">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nchor="ctr"/>
                </a:tc>
                <a:tc>
                  <a:txBody>
                    <a:bodyPr/>
                    <a:lstStyle/>
                    <a:p>
                      <a:pPr algn="just"/>
                      <a:r>
                        <a:rPr lang="en-US" sz="1800" dirty="0">
                          <a:effectLst/>
                          <a:latin typeface="Arial" panose="020B0604020202020204" pitchFamily="34" charset="0"/>
                          <a:cs typeface="Arial" panose="020B0604020202020204" pitchFamily="34" charset="0"/>
                        </a:rPr>
                        <a:t>Accesso iniziale</a:t>
                      </a:r>
                      <a:endParaRPr lang="en-GR"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tc>
                  <a:txBody>
                    <a:bodyPr/>
                    <a:lstStyle/>
                    <a:p>
                      <a:pPr algn="just"/>
                      <a:r>
                        <a:rPr lang="en-GB" sz="1800" dirty="0">
                          <a:effectLst/>
                          <a:latin typeface="Arial" panose="020B0604020202020204" pitchFamily="34" charset="0"/>
                          <a:cs typeface="Arial" panose="020B0604020202020204" pitchFamily="34" charset="0"/>
                        </a:rPr>
                        <a:t>Persone, sistemi IT, dispositivi finali IT, componenti di rete e comunicazione, informazioni e dati, ecc.</a:t>
                      </a:r>
                      <a:endParaRPr lang="en-GR" sz="1800" b="1" dirty="0">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extLst>
                  <a:ext uri="{0D108BD9-81ED-4DB2-BD59-A6C34878D82A}">
                    <a16:rowId xmlns:a16="http://schemas.microsoft.com/office/drawing/2014/main" val="3898333444"/>
                  </a:ext>
                </a:extLst>
              </a:tr>
              <a:tr h="130481">
                <a:tc vMerge="1">
                  <a:txBody>
                    <a:bodyPr/>
                    <a:lstStyle/>
                    <a:p>
                      <a:endParaRPr lang="en-GR"/>
                    </a:p>
                  </a:txBody>
                  <a:tcPr/>
                </a:tc>
                <a:tc>
                  <a:txBody>
                    <a:bodyPr/>
                    <a:lstStyle/>
                    <a:p>
                      <a:pPr algn="just"/>
                      <a:r>
                        <a:rPr lang="en-GB" sz="1800" dirty="0">
                          <a:effectLst/>
                          <a:latin typeface="Arial" panose="020B0604020202020204" pitchFamily="34" charset="0"/>
                          <a:cs typeface="Arial" panose="020B0604020202020204" pitchFamily="34" charset="0"/>
                        </a:rPr>
                        <a:t>Esecuzione</a:t>
                      </a:r>
                      <a:endParaRPr lang="en-GR" sz="1800" b="1" dirty="0">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tc>
                  <a:txBody>
                    <a:bodyPr/>
                    <a:lstStyle/>
                    <a:p>
                      <a:pPr algn="just"/>
                      <a:r>
                        <a:rPr lang="en-GB" sz="1800" dirty="0">
                          <a:effectLst/>
                          <a:latin typeface="Arial" panose="020B0604020202020204" pitchFamily="34" charset="0"/>
                          <a:cs typeface="Arial" panose="020B0604020202020204" pitchFamily="34" charset="0"/>
                        </a:rPr>
                        <a:t>Sistemi IT, dispositivi finali IT Componenti di rete e comunicazione, ecc.</a:t>
                      </a:r>
                      <a:endParaRPr lang="en-GR" sz="1800" b="1">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extLst>
                  <a:ext uri="{0D108BD9-81ED-4DB2-BD59-A6C34878D82A}">
                    <a16:rowId xmlns:a16="http://schemas.microsoft.com/office/drawing/2014/main" val="2265219995"/>
                  </a:ext>
                </a:extLst>
              </a:tr>
              <a:tr h="130481">
                <a:tc vMerge="1">
                  <a:txBody>
                    <a:bodyPr/>
                    <a:lstStyle/>
                    <a:p>
                      <a:endParaRPr lang="en-GR"/>
                    </a:p>
                  </a:txBody>
                  <a:tcPr/>
                </a:tc>
                <a:tc>
                  <a:txBody>
                    <a:bodyPr/>
                    <a:lstStyle/>
                    <a:p>
                      <a:pPr algn="just"/>
                      <a:r>
                        <a:rPr lang="en-GB" sz="1800" dirty="0">
                          <a:effectLst/>
                          <a:latin typeface="Arial" panose="020B0604020202020204" pitchFamily="34" charset="0"/>
                          <a:cs typeface="Arial" panose="020B0604020202020204" pitchFamily="34" charset="0"/>
                        </a:rPr>
                        <a:t>Persistenza</a:t>
                      </a:r>
                      <a:endParaRPr lang="en-GR" sz="1800" b="1" dirty="0">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tc>
                  <a:txBody>
                    <a:bodyPr/>
                    <a:lstStyle/>
                    <a:p>
                      <a:pPr algn="just"/>
                      <a:r>
                        <a:rPr lang="en-GB" sz="1800" dirty="0">
                          <a:effectLst/>
                          <a:latin typeface="Arial" panose="020B0604020202020204" pitchFamily="34" charset="0"/>
                          <a:cs typeface="Arial" panose="020B0604020202020204" pitchFamily="34" charset="0"/>
                        </a:rPr>
                        <a:t>Persone, Servizi dell'Autorità, Servizi di supporto, ecc.</a:t>
                      </a:r>
                      <a:endParaRPr lang="en-GR" sz="1800" b="1">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extLst>
                  <a:ext uri="{0D108BD9-81ED-4DB2-BD59-A6C34878D82A}">
                    <a16:rowId xmlns:a16="http://schemas.microsoft.com/office/drawing/2014/main" val="1010730452"/>
                  </a:ext>
                </a:extLst>
              </a:tr>
              <a:tr h="65242">
                <a:tc vMerge="1">
                  <a:txBody>
                    <a:bodyPr/>
                    <a:lstStyle/>
                    <a:p>
                      <a:endParaRPr lang="en-GR"/>
                    </a:p>
                  </a:txBody>
                  <a:tcPr/>
                </a:tc>
                <a:tc>
                  <a:txBody>
                    <a:bodyPr/>
                    <a:lstStyle/>
                    <a:p>
                      <a:pPr algn="just"/>
                      <a:r>
                        <a:rPr lang="en-GB" sz="1800" dirty="0">
                          <a:effectLst/>
                          <a:latin typeface="Arial" panose="020B0604020202020204" pitchFamily="34" charset="0"/>
                          <a:cs typeface="Arial" panose="020B0604020202020204" pitchFamily="34" charset="0"/>
                        </a:rPr>
                        <a:t>Escalation dei privilegi</a:t>
                      </a:r>
                      <a:endParaRPr lang="en-GR" sz="1800" b="1" dirty="0">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tc>
                  <a:txBody>
                    <a:bodyPr/>
                    <a:lstStyle/>
                    <a:p>
                      <a:pPr algn="just"/>
                      <a:r>
                        <a:rPr lang="en-GB" sz="1800" dirty="0">
                          <a:effectLst/>
                          <a:latin typeface="Arial" panose="020B0604020202020204" pitchFamily="34" charset="0"/>
                          <a:cs typeface="Arial" panose="020B0604020202020204" pitchFamily="34" charset="0"/>
                        </a:rPr>
                        <a:t>Persone, sistemi IT, dispositivi finali IT, ecc.</a:t>
                      </a:r>
                      <a:endParaRPr lang="en-GR" sz="1800" b="1">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extLst>
                  <a:ext uri="{0D108BD9-81ED-4DB2-BD59-A6C34878D82A}">
                    <a16:rowId xmlns:a16="http://schemas.microsoft.com/office/drawing/2014/main" val="167562636"/>
                  </a:ext>
                </a:extLst>
              </a:tr>
              <a:tr h="260963">
                <a:tc vMerge="1">
                  <a:txBody>
                    <a:bodyPr/>
                    <a:lstStyle/>
                    <a:p>
                      <a:endParaRPr lang="en-GR"/>
                    </a:p>
                  </a:txBody>
                  <a:tcPr/>
                </a:tc>
                <a:tc>
                  <a:txBody>
                    <a:bodyPr/>
                    <a:lstStyle/>
                    <a:p>
                      <a:pPr algn="just"/>
                      <a:r>
                        <a:rPr lang="en-GB" sz="1800" dirty="0">
                          <a:effectLst/>
                          <a:latin typeface="Arial" panose="020B0604020202020204" pitchFamily="34" charset="0"/>
                          <a:cs typeface="Arial" panose="020B0604020202020204" pitchFamily="34" charset="0"/>
                        </a:rPr>
                        <a:t>Difesa Evasione</a:t>
                      </a:r>
                      <a:endParaRPr lang="en-GR" sz="1800" b="1" dirty="0">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tc>
                  <a:txBody>
                    <a:bodyPr/>
                    <a:lstStyle/>
                    <a:p>
                      <a:pPr algn="just"/>
                      <a:r>
                        <a:rPr lang="en-GB" sz="1800" dirty="0">
                          <a:effectLst/>
                          <a:latin typeface="Arial" panose="020B0604020202020204" pitchFamily="34" charset="0"/>
                          <a:cs typeface="Arial" panose="020B0604020202020204" pitchFamily="34" charset="0"/>
                        </a:rPr>
                        <a:t>Sistemi IT, dispositivi finali IT Componenti di rete e comunicazione, infrastrutture mobili, infrastrutture fisse, ecc.</a:t>
                      </a:r>
                      <a:endParaRPr lang="en-GR" sz="1800" b="1">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extLst>
                  <a:ext uri="{0D108BD9-81ED-4DB2-BD59-A6C34878D82A}">
                    <a16:rowId xmlns:a16="http://schemas.microsoft.com/office/drawing/2014/main" val="3921934259"/>
                  </a:ext>
                </a:extLst>
              </a:tr>
              <a:tr h="65242">
                <a:tc vMerge="1">
                  <a:txBody>
                    <a:bodyPr/>
                    <a:lstStyle/>
                    <a:p>
                      <a:endParaRPr lang="en-GR"/>
                    </a:p>
                  </a:txBody>
                  <a:tcPr/>
                </a:tc>
                <a:tc>
                  <a:txBody>
                    <a:bodyPr/>
                    <a:lstStyle/>
                    <a:p>
                      <a:pPr algn="just"/>
                      <a:r>
                        <a:rPr lang="en-GB" sz="1800" dirty="0">
                          <a:effectLst/>
                          <a:latin typeface="Arial" panose="020B0604020202020204" pitchFamily="34" charset="0"/>
                          <a:cs typeface="Arial" panose="020B0604020202020204" pitchFamily="34" charset="0"/>
                        </a:rPr>
                        <a:t>Accesso alle credenziali</a:t>
                      </a:r>
                      <a:endParaRPr lang="en-GR" sz="1800" b="1" dirty="0">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tc>
                  <a:txBody>
                    <a:bodyPr/>
                    <a:lstStyle/>
                    <a:p>
                      <a:pPr algn="just"/>
                      <a:r>
                        <a:rPr lang="en-GB" sz="1800" dirty="0">
                          <a:effectLst/>
                          <a:latin typeface="Arial" panose="020B0604020202020204" pitchFamily="34" charset="0"/>
                          <a:cs typeface="Arial" panose="020B0604020202020204" pitchFamily="34" charset="0"/>
                        </a:rPr>
                        <a:t>Persone, sistemi IT, dispositivi finali IT, ecc.</a:t>
                      </a:r>
                      <a:endParaRPr lang="en-GR" sz="1800" b="1">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extLst>
                  <a:ext uri="{0D108BD9-81ED-4DB2-BD59-A6C34878D82A}">
                    <a16:rowId xmlns:a16="http://schemas.microsoft.com/office/drawing/2014/main" val="2051538349"/>
                  </a:ext>
                </a:extLst>
              </a:tr>
              <a:tr h="195723">
                <a:tc vMerge="1">
                  <a:txBody>
                    <a:bodyPr/>
                    <a:lstStyle/>
                    <a:p>
                      <a:endParaRPr lang="en-GR"/>
                    </a:p>
                  </a:txBody>
                  <a:tcPr/>
                </a:tc>
                <a:tc>
                  <a:txBody>
                    <a:bodyPr/>
                    <a:lstStyle/>
                    <a:p>
                      <a:pPr algn="just"/>
                      <a:r>
                        <a:rPr lang="en-GB" sz="1800" dirty="0">
                          <a:effectLst/>
                          <a:latin typeface="Arial" panose="020B0604020202020204" pitchFamily="34" charset="0"/>
                          <a:cs typeface="Arial" panose="020B0604020202020204" pitchFamily="34" charset="0"/>
                        </a:rPr>
                        <a:t>Scoperta</a:t>
                      </a:r>
                      <a:endParaRPr lang="en-GR" sz="1800" b="1" dirty="0">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tc>
                  <a:txBody>
                    <a:bodyPr/>
                    <a:lstStyle/>
                    <a:p>
                      <a:pPr algn="just"/>
                      <a:r>
                        <a:rPr lang="en-GB" sz="1800" dirty="0">
                          <a:effectLst/>
                          <a:latin typeface="Arial" panose="020B0604020202020204" pitchFamily="34" charset="0"/>
                          <a:cs typeface="Arial" panose="020B0604020202020204" pitchFamily="34" charset="0"/>
                        </a:rPr>
                        <a:t>Persone, sistemi IT, dispositivi finali IT, componenti di rete e comunicazione, ecc.</a:t>
                      </a:r>
                      <a:endParaRPr lang="en-GR" sz="1800" b="1">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extLst>
                  <a:ext uri="{0D108BD9-81ED-4DB2-BD59-A6C34878D82A}">
                    <a16:rowId xmlns:a16="http://schemas.microsoft.com/office/drawing/2014/main" val="3343439689"/>
                  </a:ext>
                </a:extLst>
              </a:tr>
              <a:tr h="260963">
                <a:tc vMerge="1">
                  <a:txBody>
                    <a:bodyPr/>
                    <a:lstStyle/>
                    <a:p>
                      <a:endParaRPr lang="en-GR"/>
                    </a:p>
                  </a:txBody>
                  <a:tcPr/>
                </a:tc>
                <a:tc>
                  <a:txBody>
                    <a:bodyPr/>
                    <a:lstStyle/>
                    <a:p>
                      <a:pPr algn="just"/>
                      <a:r>
                        <a:rPr lang="en-GB" sz="1800" dirty="0">
                          <a:effectLst/>
                          <a:latin typeface="Arial" panose="020B0604020202020204" pitchFamily="34" charset="0"/>
                          <a:cs typeface="Arial" panose="020B0604020202020204" pitchFamily="34" charset="0"/>
                        </a:rPr>
                        <a:t>Movimento laterale</a:t>
                      </a:r>
                      <a:endParaRPr lang="en-GR" sz="1800" b="1">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tc>
                  <a:txBody>
                    <a:bodyPr/>
                    <a:lstStyle/>
                    <a:p>
                      <a:pPr algn="just"/>
                      <a:r>
                        <a:rPr lang="en-GB" sz="1800" dirty="0">
                          <a:effectLst/>
                          <a:latin typeface="Arial" panose="020B0604020202020204" pitchFamily="34" charset="0"/>
                          <a:cs typeface="Arial" panose="020B0604020202020204" pitchFamily="34" charset="0"/>
                        </a:rPr>
                        <a:t>Persone, sistemi IT, dati, ecc.</a:t>
                      </a:r>
                      <a:endParaRPr lang="en-GR" sz="1800" b="1" dirty="0">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extLst>
                  <a:ext uri="{0D108BD9-81ED-4DB2-BD59-A6C34878D82A}">
                    <a16:rowId xmlns:a16="http://schemas.microsoft.com/office/drawing/2014/main" val="3883497293"/>
                  </a:ext>
                </a:extLst>
              </a:tr>
              <a:tr h="326206">
                <a:tc vMerge="1">
                  <a:txBody>
                    <a:bodyPr/>
                    <a:lstStyle/>
                    <a:p>
                      <a:endParaRPr lang="en-GR"/>
                    </a:p>
                  </a:txBody>
                  <a:tcPr/>
                </a:tc>
                <a:tc>
                  <a:txBody>
                    <a:bodyPr/>
                    <a:lstStyle/>
                    <a:p>
                      <a:pPr algn="just"/>
                      <a:r>
                        <a:rPr lang="en-GB" sz="1800" dirty="0">
                          <a:effectLst/>
                          <a:latin typeface="Arial" panose="020B0604020202020204" pitchFamily="34" charset="0"/>
                          <a:cs typeface="Arial" panose="020B0604020202020204" pitchFamily="34" charset="0"/>
                        </a:rPr>
                        <a:t>Collezione</a:t>
                      </a:r>
                      <a:endParaRPr lang="en-GR" sz="1800" b="1">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tc>
                  <a:txBody>
                    <a:bodyPr/>
                    <a:lstStyle/>
                    <a:p>
                      <a:pPr algn="just"/>
                      <a:r>
                        <a:rPr lang="en-GB" sz="1800" dirty="0">
                          <a:effectLst/>
                          <a:latin typeface="Arial" panose="020B0604020202020204" pitchFamily="34" charset="0"/>
                          <a:cs typeface="Arial" panose="020B0604020202020204" pitchFamily="34" charset="0"/>
                        </a:rPr>
                        <a:t>Ormeggio delle navi/ Servizi di sicurezza e protezione, persone, servizi di supporto, servizi di stoccaggio temporaneo e permanenza Servizi di distribuzione e trasferimento, ecc.</a:t>
                      </a:r>
                      <a:endParaRPr lang="en-GR" sz="1800" b="1" dirty="0">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extLst>
                  <a:ext uri="{0D108BD9-81ED-4DB2-BD59-A6C34878D82A}">
                    <a16:rowId xmlns:a16="http://schemas.microsoft.com/office/drawing/2014/main" val="2527925377"/>
                  </a:ext>
                </a:extLst>
              </a:tr>
              <a:tr h="521929">
                <a:tc vMerge="1">
                  <a:txBody>
                    <a:bodyPr/>
                    <a:lstStyle/>
                    <a:p>
                      <a:endParaRPr lang="en-GR"/>
                    </a:p>
                  </a:txBody>
                  <a:tcPr/>
                </a:tc>
                <a:tc>
                  <a:txBody>
                    <a:bodyPr/>
                    <a:lstStyle/>
                    <a:p>
                      <a:pPr algn="just"/>
                      <a:r>
                        <a:rPr lang="en-GB" sz="1800" dirty="0">
                          <a:effectLst/>
                          <a:latin typeface="Arial" panose="020B0604020202020204" pitchFamily="34" charset="0"/>
                          <a:cs typeface="Arial" panose="020B0604020202020204" pitchFamily="34" charset="0"/>
                        </a:rPr>
                        <a:t>Comando e controllo</a:t>
                      </a:r>
                      <a:endParaRPr lang="en-GR" sz="1800" b="1" dirty="0">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tc>
                  <a:txBody>
                    <a:bodyPr/>
                    <a:lstStyle/>
                    <a:p>
                      <a:pPr algn="just">
                        <a:spcAft>
                          <a:spcPts val="500"/>
                        </a:spcAft>
                      </a:pPr>
                      <a:r>
                        <a:rPr lang="en-US" sz="1800" dirty="0">
                          <a:effectLst/>
                          <a:latin typeface="Arial" panose="020B0604020202020204" pitchFamily="34" charset="0"/>
                          <a:cs typeface="Arial" panose="020B0604020202020204" pitchFamily="34" charset="0"/>
                        </a:rPr>
                        <a:t>Sistemi IT, dati, servizi di attracco/carico e scarico delle navi, servizi di distribuzione e trasferimento, telefonia mobile/infrastrutture, sistemi e reti OT, ecc.</a:t>
                      </a:r>
                      <a:endParaRPr lang="en-GR" sz="1800" dirty="0">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extLst>
                  <a:ext uri="{0D108BD9-81ED-4DB2-BD59-A6C34878D82A}">
                    <a16:rowId xmlns:a16="http://schemas.microsoft.com/office/drawing/2014/main" val="3561668024"/>
                  </a:ext>
                </a:extLst>
              </a:tr>
              <a:tr h="220677">
                <a:tc vMerge="1">
                  <a:txBody>
                    <a:bodyPr/>
                    <a:lstStyle/>
                    <a:p>
                      <a:endParaRPr lang="en-GR"/>
                    </a:p>
                  </a:txBody>
                  <a:tcPr/>
                </a:tc>
                <a:tc>
                  <a:txBody>
                    <a:bodyPr/>
                    <a:lstStyle/>
                    <a:p>
                      <a:pPr algn="just"/>
                      <a:r>
                        <a:rPr lang="en-GB" sz="1800" dirty="0">
                          <a:effectLst/>
                          <a:latin typeface="Arial" panose="020B0604020202020204" pitchFamily="34" charset="0"/>
                          <a:cs typeface="Arial" panose="020B0604020202020204" pitchFamily="34" charset="0"/>
                        </a:rPr>
                        <a:t>Esfiltrazione</a:t>
                      </a:r>
                      <a:endParaRPr lang="en-GR" sz="1800" b="1">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tc>
                  <a:txBody>
                    <a:bodyPr/>
                    <a:lstStyle/>
                    <a:p>
                      <a:pPr algn="just"/>
                      <a:r>
                        <a:rPr lang="en-GB" sz="1800" dirty="0">
                          <a:effectLst/>
                          <a:latin typeface="Arial" panose="020B0604020202020204" pitchFamily="34" charset="0"/>
                          <a:cs typeface="Arial" panose="020B0604020202020204" pitchFamily="34" charset="0"/>
                        </a:rPr>
                        <a:t>Dispositivi finali IT, sistemi IT, componenti di rete e comunicazione, sistemi e reti OT, ecc.</a:t>
                      </a:r>
                      <a:endParaRPr lang="en-GR" sz="1800" b="1" dirty="0">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extLst>
                  <a:ext uri="{0D108BD9-81ED-4DB2-BD59-A6C34878D82A}">
                    <a16:rowId xmlns:a16="http://schemas.microsoft.com/office/drawing/2014/main" val="2342965965"/>
                  </a:ext>
                </a:extLst>
              </a:tr>
              <a:tr h="195723">
                <a:tc vMerge="1">
                  <a:txBody>
                    <a:bodyPr/>
                    <a:lstStyle/>
                    <a:p>
                      <a:endParaRPr lang="en-GR"/>
                    </a:p>
                  </a:txBody>
                  <a:tcPr/>
                </a:tc>
                <a:tc>
                  <a:txBody>
                    <a:bodyPr/>
                    <a:lstStyle/>
                    <a:p>
                      <a:pPr algn="just"/>
                      <a:r>
                        <a:rPr lang="en-GB" sz="1800" dirty="0">
                          <a:effectLst/>
                          <a:latin typeface="Arial" panose="020B0604020202020204" pitchFamily="34" charset="0"/>
                          <a:cs typeface="Arial" panose="020B0604020202020204" pitchFamily="34" charset="0"/>
                        </a:rPr>
                        <a:t>Impatto</a:t>
                      </a:r>
                      <a:endParaRPr lang="en-GR" sz="1800" b="1">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tc>
                  <a:txBody>
                    <a:bodyPr/>
                    <a:lstStyle/>
                    <a:p>
                      <a:pPr algn="just"/>
                      <a:r>
                        <a:rPr lang="en-GB" sz="1800" dirty="0">
                          <a:effectLst/>
                          <a:latin typeface="Arial" panose="020B0604020202020204" pitchFamily="34" charset="0"/>
                          <a:cs typeface="Arial" panose="020B0604020202020204" pitchFamily="34" charset="0"/>
                        </a:rPr>
                        <a:t> Sistemi IT, dispositivi finali IT, componenti di rete e comunicazione, informazioni e dati, ecc.</a:t>
                      </a:r>
                      <a:endParaRPr lang="en-GR" sz="1800" b="1">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extLst>
                  <a:ext uri="{0D108BD9-81ED-4DB2-BD59-A6C34878D82A}">
                    <a16:rowId xmlns:a16="http://schemas.microsoft.com/office/drawing/2014/main" val="3116306435"/>
                  </a:ext>
                </a:extLst>
              </a:tr>
              <a:tr h="130481">
                <a:tc>
                  <a:txBody>
                    <a:bodyPr/>
                    <a:lstStyle/>
                    <a:p>
                      <a:pPr algn="just"/>
                      <a:r>
                        <a:rPr lang="en-GB" sz="1800" dirty="0">
                          <a:effectLst/>
                          <a:latin typeface="Arial" panose="020B0604020202020204" pitchFamily="34" charset="0"/>
                          <a:cs typeface="Arial" panose="020B0604020202020204" pitchFamily="34" charset="0"/>
                        </a:rPr>
                        <a:t>Malware</a:t>
                      </a:r>
                      <a:endParaRPr lang="en-GR" sz="1800" b="1">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tc>
                  <a:txBody>
                    <a:bodyPr/>
                    <a:lstStyle/>
                    <a:p>
                      <a:pPr algn="just"/>
                      <a:r>
                        <a:rPr lang="en-GB" sz="1800" dirty="0">
                          <a:effectLst/>
                          <a:latin typeface="Arial" panose="020B0604020202020204" pitchFamily="34" charset="0"/>
                          <a:cs typeface="Arial" panose="020B0604020202020204" pitchFamily="34" charset="0"/>
                        </a:rPr>
                        <a:t>Violazione della sicurezza </a:t>
                      </a:r>
                      <a:endParaRPr lang="en-GR" sz="1800" b="1">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tc>
                  <a:txBody>
                    <a:bodyPr/>
                    <a:lstStyle/>
                    <a:p>
                      <a:pPr algn="just"/>
                      <a:r>
                        <a:rPr lang="en-GB" sz="1800" dirty="0">
                          <a:effectLst/>
                          <a:latin typeface="Arial" panose="020B0604020202020204" pitchFamily="34" charset="0"/>
                          <a:cs typeface="Arial" panose="020B0604020202020204" pitchFamily="34" charset="0"/>
                        </a:rPr>
                        <a:t>Dispositivi finali IT, sistemi IT, informazioni e dati, ecc.</a:t>
                      </a:r>
                      <a:endParaRPr lang="en-GR" sz="1800" b="1">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extLst>
                  <a:ext uri="{0D108BD9-81ED-4DB2-BD59-A6C34878D82A}">
                    <a16:rowId xmlns:a16="http://schemas.microsoft.com/office/drawing/2014/main" val="2434888084"/>
                  </a:ext>
                </a:extLst>
              </a:tr>
              <a:tr h="195723">
                <a:tc rowSpan="4">
                  <a:txBody>
                    <a:bodyPr/>
                    <a:lstStyle/>
                    <a:p>
                      <a:pPr algn="just"/>
                      <a:r>
                        <a:rPr lang="en-GB" sz="1800" dirty="0">
                          <a:effectLst/>
                          <a:latin typeface="Arial" panose="020B0604020202020204" pitchFamily="34" charset="0"/>
                          <a:cs typeface="Arial" panose="020B0604020202020204" pitchFamily="34" charset="0"/>
                        </a:rPr>
                        <a:t>Ingegneria sociale</a:t>
                      </a:r>
                      <a:endParaRPr lang="en-GR" sz="1800" b="1">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nchor="ctr"/>
                </a:tc>
                <a:tc>
                  <a:txBody>
                    <a:bodyPr/>
                    <a:lstStyle/>
                    <a:p>
                      <a:pPr algn="just"/>
                      <a:r>
                        <a:rPr lang="en-GB" sz="1800" dirty="0">
                          <a:effectLst/>
                          <a:latin typeface="Arial" panose="020B0604020202020204" pitchFamily="34" charset="0"/>
                          <a:cs typeface="Arial" panose="020B0604020202020204" pitchFamily="34" charset="0"/>
                        </a:rPr>
                        <a:t>Ricognizione</a:t>
                      </a:r>
                      <a:endParaRPr lang="en-GR" sz="1800" b="1">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tc>
                  <a:txBody>
                    <a:bodyPr/>
                    <a:lstStyle/>
                    <a:p>
                      <a:pPr algn="just"/>
                      <a:r>
                        <a:rPr lang="en-GB" sz="1800" dirty="0">
                          <a:effectLst/>
                          <a:latin typeface="Arial" panose="020B0604020202020204" pitchFamily="34" charset="0"/>
                          <a:cs typeface="Arial" panose="020B0604020202020204" pitchFamily="34" charset="0"/>
                        </a:rPr>
                        <a:t>Persone, sistemi IT, servizi delle autorità, servizi di sicurezza, sistemi di sicurezza, ecc.</a:t>
                      </a:r>
                      <a:endParaRPr lang="en-GR" sz="1800" b="1" dirty="0">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extLst>
                  <a:ext uri="{0D108BD9-81ED-4DB2-BD59-A6C34878D82A}">
                    <a16:rowId xmlns:a16="http://schemas.microsoft.com/office/drawing/2014/main" val="1128519995"/>
                  </a:ext>
                </a:extLst>
              </a:tr>
              <a:tr h="195723">
                <a:tc vMerge="1">
                  <a:txBody>
                    <a:bodyPr/>
                    <a:lstStyle/>
                    <a:p>
                      <a:endParaRPr lang="en-GR"/>
                    </a:p>
                  </a:txBody>
                  <a:tcPr/>
                </a:tc>
                <a:tc>
                  <a:txBody>
                    <a:bodyPr/>
                    <a:lstStyle/>
                    <a:p>
                      <a:pPr algn="just"/>
                      <a:r>
                        <a:rPr lang="en-GB" sz="1800" dirty="0">
                          <a:effectLst/>
                          <a:latin typeface="Arial" panose="020B0604020202020204" pitchFamily="34" charset="0"/>
                          <a:cs typeface="Arial" panose="020B0604020202020204" pitchFamily="34" charset="0"/>
                        </a:rPr>
                        <a:t>Sviluppo delle risorse</a:t>
                      </a:r>
                      <a:endParaRPr lang="en-GR" sz="1800" b="1">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tc>
                  <a:txBody>
                    <a:bodyPr/>
                    <a:lstStyle/>
                    <a:p>
                      <a:pPr algn="just"/>
                      <a:r>
                        <a:rPr lang="en-GB" sz="1800" dirty="0">
                          <a:effectLst/>
                          <a:latin typeface="Arial" panose="020B0604020202020204" pitchFamily="34" charset="0"/>
                          <a:cs typeface="Arial" panose="020B0604020202020204" pitchFamily="34" charset="0"/>
                        </a:rPr>
                        <a:t>Persone, sistemi IT, servizi delle autorità, sistemi di sicurezza, informazioni e dati, ecc.</a:t>
                      </a:r>
                      <a:endParaRPr lang="en-GR" sz="1800" b="1">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extLst>
                  <a:ext uri="{0D108BD9-81ED-4DB2-BD59-A6C34878D82A}">
                    <a16:rowId xmlns:a16="http://schemas.microsoft.com/office/drawing/2014/main" val="2690823836"/>
                  </a:ext>
                </a:extLst>
              </a:tr>
              <a:tr h="195723">
                <a:tc vMerge="1">
                  <a:txBody>
                    <a:bodyPr/>
                    <a:lstStyle/>
                    <a:p>
                      <a:endParaRPr lang="en-GR"/>
                    </a:p>
                  </a:txBody>
                  <a:tcPr/>
                </a:tc>
                <a:tc>
                  <a:txBody>
                    <a:bodyPr/>
                    <a:lstStyle/>
                    <a:p>
                      <a:pPr algn="just"/>
                      <a:r>
                        <a:rPr lang="en-GB" sz="1800" dirty="0">
                          <a:effectLst/>
                          <a:latin typeface="Arial" panose="020B0604020202020204" pitchFamily="34" charset="0"/>
                          <a:cs typeface="Arial" panose="020B0604020202020204" pitchFamily="34" charset="0"/>
                        </a:rPr>
                        <a:t>Accesso iniziale</a:t>
                      </a:r>
                      <a:endParaRPr lang="en-GR" sz="1800" b="1">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tc>
                  <a:txBody>
                    <a:bodyPr/>
                    <a:lstStyle/>
                    <a:p>
                      <a:pPr algn="just"/>
                      <a:r>
                        <a:rPr lang="en-GB" sz="1800" dirty="0">
                          <a:effectLst/>
                          <a:latin typeface="Arial" panose="020B0604020202020204" pitchFamily="34" charset="0"/>
                          <a:cs typeface="Arial" panose="020B0604020202020204" pitchFamily="34" charset="0"/>
                        </a:rPr>
                        <a:t>Persone, sistemi IT/OT, ecc.</a:t>
                      </a:r>
                      <a:endParaRPr lang="en-GR" sz="1800" b="1" dirty="0">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extLst>
                  <a:ext uri="{0D108BD9-81ED-4DB2-BD59-A6C34878D82A}">
                    <a16:rowId xmlns:a16="http://schemas.microsoft.com/office/drawing/2014/main" val="2240484817"/>
                  </a:ext>
                </a:extLst>
              </a:tr>
              <a:tr h="640483">
                <a:tc vMerge="1">
                  <a:txBody>
                    <a:bodyPr/>
                    <a:lstStyle/>
                    <a:p>
                      <a:endParaRPr lang="en-GR"/>
                    </a:p>
                  </a:txBody>
                  <a:tcPr/>
                </a:tc>
                <a:tc>
                  <a:txBody>
                    <a:bodyPr/>
                    <a:lstStyle/>
                    <a:p>
                      <a:pPr algn="just"/>
                      <a:r>
                        <a:rPr lang="en-GB" sz="1800" dirty="0">
                          <a:effectLst/>
                          <a:latin typeface="Arial" panose="020B0604020202020204" pitchFamily="34" charset="0"/>
                          <a:cs typeface="Arial" panose="020B0604020202020204" pitchFamily="34" charset="0"/>
                        </a:rPr>
                        <a:t>Esecuzione</a:t>
                      </a:r>
                      <a:endParaRPr lang="en-GR" sz="1800" b="1">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tc>
                  <a:txBody>
                    <a:bodyPr/>
                    <a:lstStyle/>
                    <a:p>
                      <a:pPr algn="just"/>
                      <a:r>
                        <a:rPr lang="en-GB" sz="1800" dirty="0">
                          <a:effectLst/>
                          <a:latin typeface="Arial" panose="020B0604020202020204" pitchFamily="34" charset="0"/>
                          <a:cs typeface="Arial" panose="020B0604020202020204" pitchFamily="34" charset="0"/>
                        </a:rPr>
                        <a:t>Persone, sistemi IT, ecc.</a:t>
                      </a:r>
                      <a:endParaRPr lang="en-GR" sz="1800" b="1" dirty="0">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extLst>
                  <a:ext uri="{0D108BD9-81ED-4DB2-BD59-A6C34878D82A}">
                    <a16:rowId xmlns:a16="http://schemas.microsoft.com/office/drawing/2014/main" val="658720355"/>
                  </a:ext>
                </a:extLst>
              </a:tr>
              <a:tr h="326206">
                <a:tc rowSpan="3">
                  <a:txBody>
                    <a:bodyPr/>
                    <a:lstStyle/>
                    <a:p>
                      <a:pPr algn="just"/>
                      <a:r>
                        <a:rPr lang="en-GB" sz="1800" dirty="0">
                          <a:effectLst/>
                          <a:latin typeface="Arial" panose="020B0604020202020204" pitchFamily="34" charset="0"/>
                          <a:cs typeface="Arial" panose="020B0604020202020204" pitchFamily="34" charset="0"/>
                        </a:rPr>
                        <a:t>Minacce contro la disponibilità (DDoS)</a:t>
                      </a:r>
                      <a:endParaRPr lang="en-GR" sz="1800" b="1">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nchor="ctr"/>
                </a:tc>
                <a:tc>
                  <a:txBody>
                    <a:bodyPr/>
                    <a:lstStyle/>
                    <a:p>
                      <a:pPr algn="just"/>
                      <a:r>
                        <a:rPr lang="en-GB" sz="1800" dirty="0">
                          <a:effectLst/>
                          <a:latin typeface="Arial" panose="020B0604020202020204" pitchFamily="34" charset="0"/>
                          <a:cs typeface="Arial" panose="020B0604020202020204" pitchFamily="34" charset="0"/>
                        </a:rPr>
                        <a:t>Sviluppo delle risorse</a:t>
                      </a:r>
                      <a:endParaRPr lang="en-GR" sz="1800" b="1">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tc>
                  <a:txBody>
                    <a:bodyPr/>
                    <a:lstStyle/>
                    <a:p>
                      <a:pPr algn="just"/>
                      <a:r>
                        <a:rPr lang="en-GB" sz="1800" dirty="0">
                          <a:effectLst/>
                          <a:latin typeface="Arial" panose="020B0604020202020204" pitchFamily="34" charset="0"/>
                          <a:cs typeface="Arial" panose="020B0604020202020204" pitchFamily="34" charset="0"/>
                        </a:rPr>
                        <a:t>Sistemi IT, infrastrutture mobili/fisse, ecc.</a:t>
                      </a:r>
                      <a:endParaRPr lang="en-GR" sz="1800" b="1" dirty="0">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extLst>
                  <a:ext uri="{0D108BD9-81ED-4DB2-BD59-A6C34878D82A}">
                    <a16:rowId xmlns:a16="http://schemas.microsoft.com/office/drawing/2014/main" val="3929415999"/>
                  </a:ext>
                </a:extLst>
              </a:tr>
              <a:tr h="130481">
                <a:tc vMerge="1">
                  <a:txBody>
                    <a:bodyPr/>
                    <a:lstStyle/>
                    <a:p>
                      <a:endParaRPr lang="en-GR"/>
                    </a:p>
                  </a:txBody>
                  <a:tcPr/>
                </a:tc>
                <a:tc>
                  <a:txBody>
                    <a:bodyPr/>
                    <a:lstStyle/>
                    <a:p>
                      <a:pPr algn="just"/>
                      <a:r>
                        <a:rPr lang="en-GB" sz="1800" dirty="0">
                          <a:effectLst/>
                          <a:latin typeface="Arial" panose="020B0604020202020204" pitchFamily="34" charset="0"/>
                          <a:cs typeface="Arial" panose="020B0604020202020204" pitchFamily="34" charset="0"/>
                        </a:rPr>
                        <a:t>Difesa Evasione</a:t>
                      </a:r>
                      <a:endParaRPr lang="en-GR" sz="1800" b="1">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tc>
                  <a:txBody>
                    <a:bodyPr/>
                    <a:lstStyle/>
                    <a:p>
                      <a:pPr algn="just"/>
                      <a:r>
                        <a:rPr lang="en-GB" sz="1800" dirty="0">
                          <a:effectLst/>
                          <a:latin typeface="Arial" panose="020B0604020202020204" pitchFamily="34" charset="0"/>
                          <a:cs typeface="Arial" panose="020B0604020202020204" pitchFamily="34" charset="0"/>
                        </a:rPr>
                        <a:t>Sistemi IT, dispositivi finali IT, componenti di rete e comunicazione, ecc.</a:t>
                      </a:r>
                      <a:endParaRPr lang="en-GR" sz="1800" b="1" dirty="0">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extLst>
                  <a:ext uri="{0D108BD9-81ED-4DB2-BD59-A6C34878D82A}">
                    <a16:rowId xmlns:a16="http://schemas.microsoft.com/office/drawing/2014/main" val="3206717973"/>
                  </a:ext>
                </a:extLst>
              </a:tr>
              <a:tr h="587169">
                <a:tc vMerge="1">
                  <a:txBody>
                    <a:bodyPr/>
                    <a:lstStyle/>
                    <a:p>
                      <a:endParaRPr lang="en-GR"/>
                    </a:p>
                  </a:txBody>
                  <a:tcPr/>
                </a:tc>
                <a:tc>
                  <a:txBody>
                    <a:bodyPr/>
                    <a:lstStyle/>
                    <a:p>
                      <a:pPr algn="just"/>
                      <a:r>
                        <a:rPr lang="en-GB" sz="1800" dirty="0">
                          <a:effectLst/>
                          <a:latin typeface="Arial" panose="020B0604020202020204" pitchFamily="34" charset="0"/>
                          <a:cs typeface="Arial" panose="020B0604020202020204" pitchFamily="34" charset="0"/>
                        </a:rPr>
                        <a:t>Impatto</a:t>
                      </a:r>
                      <a:endParaRPr lang="en-GR" sz="1800" b="1">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tc>
                  <a:txBody>
                    <a:bodyPr/>
                    <a:lstStyle/>
                    <a:p>
                      <a:pPr algn="just">
                        <a:spcAft>
                          <a:spcPts val="500"/>
                        </a:spcAft>
                      </a:pPr>
                      <a:r>
                        <a:rPr lang="en-US" sz="1800" dirty="0">
                          <a:effectLst/>
                          <a:latin typeface="Arial" panose="020B0604020202020204" pitchFamily="34" charset="0"/>
                          <a:cs typeface="Arial" panose="020B0604020202020204" pitchFamily="34" charset="0"/>
                        </a:rPr>
                        <a:t>Sistemi informatici, infrastrutture mobili/fisse, servizi di ormeggio delle navi, servizi di carico/scarico/ distribuzione e trasferimento delle navi, servizi di supporto/autorità/sicurezza, ecc.</a:t>
                      </a:r>
                      <a:endParaRPr lang="en-GR" sz="1800" dirty="0">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extLst>
                  <a:ext uri="{0D108BD9-81ED-4DB2-BD59-A6C34878D82A}">
                    <a16:rowId xmlns:a16="http://schemas.microsoft.com/office/drawing/2014/main" val="1762021072"/>
                  </a:ext>
                </a:extLst>
              </a:tr>
              <a:tr h="130481">
                <a:tc rowSpan="4">
                  <a:txBody>
                    <a:bodyPr/>
                    <a:lstStyle/>
                    <a:p>
                      <a:pPr algn="just"/>
                      <a:r>
                        <a:rPr lang="en-GB" sz="1800" dirty="0">
                          <a:effectLst/>
                          <a:latin typeface="Arial" panose="020B0604020202020204" pitchFamily="34" charset="0"/>
                          <a:cs typeface="Arial" panose="020B0604020202020204" pitchFamily="34" charset="0"/>
                        </a:rPr>
                        <a:t>Minacce contro la disponibilità (minacce di Internet)</a:t>
                      </a:r>
                      <a:endParaRPr lang="en-GR" sz="1800" b="1">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nchor="ctr"/>
                </a:tc>
                <a:tc>
                  <a:txBody>
                    <a:bodyPr/>
                    <a:lstStyle/>
                    <a:p>
                      <a:pPr algn="just"/>
                      <a:r>
                        <a:rPr lang="en-GB" sz="1800" dirty="0">
                          <a:effectLst/>
                          <a:latin typeface="Arial" panose="020B0604020202020204" pitchFamily="34" charset="0"/>
                          <a:cs typeface="Arial" panose="020B0604020202020204" pitchFamily="34" charset="0"/>
                        </a:rPr>
                        <a:t>Accesso iniziale</a:t>
                      </a:r>
                      <a:endParaRPr lang="en-GR" sz="1800" b="1">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tc>
                  <a:txBody>
                    <a:bodyPr/>
                    <a:lstStyle/>
                    <a:p>
                      <a:pPr algn="just"/>
                      <a:r>
                        <a:rPr lang="en-GB" sz="1800" dirty="0">
                          <a:effectLst/>
                          <a:latin typeface="Arial" panose="020B0604020202020204" pitchFamily="34" charset="0"/>
                          <a:cs typeface="Arial" panose="020B0604020202020204" pitchFamily="34" charset="0"/>
                        </a:rPr>
                        <a:t>Dispositivi finali IT, ecc.</a:t>
                      </a:r>
                      <a:endParaRPr lang="en-GR" sz="1800" b="1" dirty="0">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extLst>
                  <a:ext uri="{0D108BD9-81ED-4DB2-BD59-A6C34878D82A}">
                    <a16:rowId xmlns:a16="http://schemas.microsoft.com/office/drawing/2014/main" val="2593125423"/>
                  </a:ext>
                </a:extLst>
              </a:tr>
              <a:tr h="130481">
                <a:tc vMerge="1">
                  <a:txBody>
                    <a:bodyPr/>
                    <a:lstStyle/>
                    <a:p>
                      <a:endParaRPr lang="en-GR"/>
                    </a:p>
                  </a:txBody>
                  <a:tcPr/>
                </a:tc>
                <a:tc>
                  <a:txBody>
                    <a:bodyPr/>
                    <a:lstStyle/>
                    <a:p>
                      <a:pPr algn="just"/>
                      <a:r>
                        <a:rPr lang="en-GB" sz="1800" dirty="0">
                          <a:effectLst/>
                          <a:latin typeface="Arial" panose="020B0604020202020204" pitchFamily="34" charset="0"/>
                          <a:cs typeface="Arial" panose="020B0604020202020204" pitchFamily="34" charset="0"/>
                        </a:rPr>
                        <a:t>Scoperta</a:t>
                      </a:r>
                      <a:endParaRPr lang="en-GR" sz="1800" b="1">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tc>
                  <a:txBody>
                    <a:bodyPr/>
                    <a:lstStyle/>
                    <a:p>
                      <a:pPr algn="just"/>
                      <a:r>
                        <a:rPr lang="en-GB" sz="1800" dirty="0">
                          <a:effectLst/>
                          <a:latin typeface="Arial" panose="020B0604020202020204" pitchFamily="34" charset="0"/>
                          <a:cs typeface="Arial" panose="020B0604020202020204" pitchFamily="34" charset="0"/>
                        </a:rPr>
                        <a:t>Dispositivi finali IT, ecc.</a:t>
                      </a:r>
                      <a:endParaRPr lang="en-GR" sz="1800" b="1" dirty="0">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extLst>
                  <a:ext uri="{0D108BD9-81ED-4DB2-BD59-A6C34878D82A}">
                    <a16:rowId xmlns:a16="http://schemas.microsoft.com/office/drawing/2014/main" val="136784011"/>
                  </a:ext>
                </a:extLst>
              </a:tr>
              <a:tr h="564902">
                <a:tc vMerge="1">
                  <a:txBody>
                    <a:bodyPr/>
                    <a:lstStyle/>
                    <a:p>
                      <a:endParaRPr lang="en-GR"/>
                    </a:p>
                  </a:txBody>
                  <a:tcPr/>
                </a:tc>
                <a:tc>
                  <a:txBody>
                    <a:bodyPr/>
                    <a:lstStyle/>
                    <a:p>
                      <a:pPr algn="just"/>
                      <a:r>
                        <a:rPr lang="en-GB" sz="1800" dirty="0">
                          <a:effectLst/>
                          <a:latin typeface="Arial" panose="020B0604020202020204" pitchFamily="34" charset="0"/>
                          <a:cs typeface="Arial" panose="020B0604020202020204" pitchFamily="34" charset="0"/>
                        </a:rPr>
                        <a:t>Collezione</a:t>
                      </a:r>
                      <a:endParaRPr lang="en-GR" sz="1800" b="1">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tc>
                  <a:txBody>
                    <a:bodyPr/>
                    <a:lstStyle/>
                    <a:p>
                      <a:pPr algn="just"/>
                      <a:r>
                        <a:rPr lang="en-GB" sz="1800" dirty="0">
                          <a:effectLst/>
                          <a:latin typeface="Arial" panose="020B0604020202020204" pitchFamily="34" charset="0"/>
                          <a:cs typeface="Arial" panose="020B0604020202020204" pitchFamily="34" charset="0"/>
                        </a:rPr>
                        <a:t>Dispositivi finali IT, sistemi IT, ecc.</a:t>
                      </a:r>
                      <a:endParaRPr lang="en-GR" sz="1800" b="1" dirty="0">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extLst>
                  <a:ext uri="{0D108BD9-81ED-4DB2-BD59-A6C34878D82A}">
                    <a16:rowId xmlns:a16="http://schemas.microsoft.com/office/drawing/2014/main" val="2473667466"/>
                  </a:ext>
                </a:extLst>
              </a:tr>
              <a:tr h="195723">
                <a:tc vMerge="1">
                  <a:txBody>
                    <a:bodyPr/>
                    <a:lstStyle/>
                    <a:p>
                      <a:endParaRPr lang="en-GR"/>
                    </a:p>
                  </a:txBody>
                  <a:tcPr/>
                </a:tc>
                <a:tc>
                  <a:txBody>
                    <a:bodyPr/>
                    <a:lstStyle/>
                    <a:p>
                      <a:pPr algn="just"/>
                      <a:r>
                        <a:rPr lang="en-GB" sz="1800" dirty="0">
                          <a:effectLst/>
                          <a:latin typeface="Arial" panose="020B0604020202020204" pitchFamily="34" charset="0"/>
                          <a:cs typeface="Arial" panose="020B0604020202020204" pitchFamily="34" charset="0"/>
                        </a:rPr>
                        <a:t>Impatto</a:t>
                      </a:r>
                      <a:endParaRPr lang="en-GR" sz="1800" b="1">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tc>
                  <a:txBody>
                    <a:bodyPr/>
                    <a:lstStyle/>
                    <a:p>
                      <a:pPr algn="just"/>
                      <a:r>
                        <a:rPr lang="en-GB" sz="1800" dirty="0">
                          <a:effectLst/>
                          <a:latin typeface="Arial" panose="020B0604020202020204" pitchFamily="34" charset="0"/>
                          <a:cs typeface="Arial" panose="020B0604020202020204" pitchFamily="34" charset="0"/>
                        </a:rPr>
                        <a:t>Dispositivi finali IT, ecc.</a:t>
                      </a:r>
                      <a:endParaRPr lang="en-GR" sz="1800" dirty="0">
                        <a:effectLst/>
                        <a:latin typeface="Arial" panose="020B0604020202020204" pitchFamily="34" charset="0"/>
                        <a:cs typeface="Arial" panose="020B0604020202020204" pitchFamily="34" charset="0"/>
                      </a:endParaRPr>
                    </a:p>
                    <a:p>
                      <a:pPr algn="just"/>
                      <a:r>
                        <a:rPr lang="en-GB" sz="1800" dirty="0">
                          <a:effectLst/>
                          <a:latin typeface="Arial" panose="020B0604020202020204" pitchFamily="34" charset="0"/>
                          <a:cs typeface="Arial" panose="020B0604020202020204" pitchFamily="34" charset="0"/>
                        </a:rPr>
                        <a:t> </a:t>
                      </a:r>
                      <a:endParaRPr lang="en-GR" sz="1800" b="1" dirty="0">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extLst>
                  <a:ext uri="{0D108BD9-81ED-4DB2-BD59-A6C34878D82A}">
                    <a16:rowId xmlns:a16="http://schemas.microsoft.com/office/drawing/2014/main" val="1173026026"/>
                  </a:ext>
                </a:extLst>
              </a:tr>
              <a:tr h="130481">
                <a:tc rowSpan="5">
                  <a:txBody>
                    <a:bodyPr/>
                    <a:lstStyle/>
                    <a:p>
                      <a:pPr algn="just"/>
                      <a:r>
                        <a:rPr lang="en-GB" sz="1800" dirty="0">
                          <a:effectLst/>
                          <a:latin typeface="Arial" panose="020B0604020202020204" pitchFamily="34" charset="0"/>
                          <a:cs typeface="Arial" panose="020B0604020202020204" pitchFamily="34" charset="0"/>
                        </a:rPr>
                        <a:t>Disinformazione -Misinformazione</a:t>
                      </a:r>
                      <a:endParaRPr lang="en-GR" sz="1800" b="1">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nchor="ctr"/>
                </a:tc>
                <a:tc>
                  <a:txBody>
                    <a:bodyPr/>
                    <a:lstStyle/>
                    <a:p>
                      <a:pPr algn="just"/>
                      <a:r>
                        <a:rPr lang="en-GB" sz="1800" dirty="0">
                          <a:effectLst/>
                          <a:latin typeface="Arial" panose="020B0604020202020204" pitchFamily="34" charset="0"/>
                          <a:cs typeface="Arial" panose="020B0604020202020204" pitchFamily="34" charset="0"/>
                        </a:rPr>
                        <a:t>Ricognizione</a:t>
                      </a:r>
                      <a:endParaRPr lang="en-GR" sz="1800" b="1">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tc>
                  <a:txBody>
                    <a:bodyPr/>
                    <a:lstStyle/>
                    <a:p>
                      <a:pPr algn="just"/>
                      <a:r>
                        <a:rPr lang="en-GB" sz="1800" dirty="0">
                          <a:effectLst/>
                          <a:latin typeface="Arial" panose="020B0604020202020204" pitchFamily="34" charset="0"/>
                          <a:cs typeface="Arial" panose="020B0604020202020204" pitchFamily="34" charset="0"/>
                        </a:rPr>
                        <a:t>Persone, sistemi IT e dispositivi finali...</a:t>
                      </a:r>
                      <a:endParaRPr lang="en-GR" sz="1800" b="1" dirty="0">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extLst>
                  <a:ext uri="{0D108BD9-81ED-4DB2-BD59-A6C34878D82A}">
                    <a16:rowId xmlns:a16="http://schemas.microsoft.com/office/drawing/2014/main" val="1380217098"/>
                  </a:ext>
                </a:extLst>
              </a:tr>
              <a:tr h="130481">
                <a:tc vMerge="1">
                  <a:txBody>
                    <a:bodyPr/>
                    <a:lstStyle/>
                    <a:p>
                      <a:endParaRPr lang="en-GR"/>
                    </a:p>
                  </a:txBody>
                  <a:tcPr/>
                </a:tc>
                <a:tc>
                  <a:txBody>
                    <a:bodyPr/>
                    <a:lstStyle/>
                    <a:p>
                      <a:pPr algn="just"/>
                      <a:r>
                        <a:rPr lang="en-GB" sz="1800" dirty="0">
                          <a:effectLst/>
                          <a:latin typeface="Arial" panose="020B0604020202020204" pitchFamily="34" charset="0"/>
                          <a:cs typeface="Arial" panose="020B0604020202020204" pitchFamily="34" charset="0"/>
                        </a:rPr>
                        <a:t>Sviluppo delle risorse</a:t>
                      </a:r>
                      <a:endParaRPr lang="en-GR" sz="1800" b="1">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tc>
                  <a:txBody>
                    <a:bodyPr/>
                    <a:lstStyle/>
                    <a:p>
                      <a:pPr algn="just"/>
                      <a:r>
                        <a:rPr lang="en-GB" sz="1800" dirty="0">
                          <a:effectLst/>
                          <a:latin typeface="Arial" panose="020B0604020202020204" pitchFamily="34" charset="0"/>
                          <a:cs typeface="Arial" panose="020B0604020202020204" pitchFamily="34" charset="0"/>
                        </a:rPr>
                        <a:t>Persone, dispositivi/sistemi finali IT, </a:t>
                      </a:r>
                      <a:endParaRPr lang="en-GR" sz="1800" b="1" dirty="0">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extLst>
                  <a:ext uri="{0D108BD9-81ED-4DB2-BD59-A6C34878D82A}">
                    <a16:rowId xmlns:a16="http://schemas.microsoft.com/office/drawing/2014/main" val="3009888172"/>
                  </a:ext>
                </a:extLst>
              </a:tr>
              <a:tr h="65242">
                <a:tc vMerge="1">
                  <a:txBody>
                    <a:bodyPr/>
                    <a:lstStyle/>
                    <a:p>
                      <a:endParaRPr lang="en-GR"/>
                    </a:p>
                  </a:txBody>
                  <a:tcPr/>
                </a:tc>
                <a:tc>
                  <a:txBody>
                    <a:bodyPr/>
                    <a:lstStyle/>
                    <a:p>
                      <a:pPr algn="just"/>
                      <a:r>
                        <a:rPr lang="en-GB" sz="1800" dirty="0">
                          <a:effectLst/>
                          <a:latin typeface="Arial" panose="020B0604020202020204" pitchFamily="34" charset="0"/>
                          <a:cs typeface="Arial" panose="020B0604020202020204" pitchFamily="34" charset="0"/>
                        </a:rPr>
                        <a:t>Accesso iniziale</a:t>
                      </a:r>
                      <a:endParaRPr lang="en-GR" sz="1800" b="1">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tc>
                  <a:txBody>
                    <a:bodyPr/>
                    <a:lstStyle/>
                    <a:p>
                      <a:pPr algn="just"/>
                      <a:r>
                        <a:rPr lang="en-GB" sz="1800" dirty="0">
                          <a:effectLst/>
                          <a:latin typeface="Arial" panose="020B0604020202020204" pitchFamily="34" charset="0"/>
                          <a:cs typeface="Arial" panose="020B0604020202020204" pitchFamily="34" charset="0"/>
                        </a:rPr>
                        <a:t>Persone, dispositivi/sistemi finali IT, ecc.</a:t>
                      </a:r>
                      <a:endParaRPr lang="en-GR" sz="1800" b="1" dirty="0">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extLst>
                  <a:ext uri="{0D108BD9-81ED-4DB2-BD59-A6C34878D82A}">
                    <a16:rowId xmlns:a16="http://schemas.microsoft.com/office/drawing/2014/main" val="651061198"/>
                  </a:ext>
                </a:extLst>
              </a:tr>
              <a:tr h="65242">
                <a:tc vMerge="1">
                  <a:txBody>
                    <a:bodyPr/>
                    <a:lstStyle/>
                    <a:p>
                      <a:endParaRPr lang="en-GR"/>
                    </a:p>
                  </a:txBody>
                  <a:tcPr/>
                </a:tc>
                <a:tc>
                  <a:txBody>
                    <a:bodyPr/>
                    <a:lstStyle/>
                    <a:p>
                      <a:pPr algn="just"/>
                      <a:r>
                        <a:rPr lang="en-GB" sz="1800" dirty="0">
                          <a:effectLst/>
                          <a:latin typeface="Arial" panose="020B0604020202020204" pitchFamily="34" charset="0"/>
                          <a:cs typeface="Arial" panose="020B0604020202020204" pitchFamily="34" charset="0"/>
                        </a:rPr>
                        <a:t>Esecuzione</a:t>
                      </a:r>
                      <a:endParaRPr lang="en-GR" sz="1800" b="1">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tc>
                  <a:txBody>
                    <a:bodyPr/>
                    <a:lstStyle/>
                    <a:p>
                      <a:pPr algn="just"/>
                      <a:r>
                        <a:rPr lang="en-GB" sz="1800" dirty="0">
                          <a:effectLst/>
                          <a:latin typeface="Arial" panose="020B0604020202020204" pitchFamily="34" charset="0"/>
                          <a:cs typeface="Arial" panose="020B0604020202020204" pitchFamily="34" charset="0"/>
                        </a:rPr>
                        <a:t>Persone, dispositivi/sistemi finali IT, ecc.</a:t>
                      </a:r>
                      <a:endParaRPr lang="en-GR" sz="1800" b="1" dirty="0">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extLst>
                  <a:ext uri="{0D108BD9-81ED-4DB2-BD59-A6C34878D82A}">
                    <a16:rowId xmlns:a16="http://schemas.microsoft.com/office/drawing/2014/main" val="802330241"/>
                  </a:ext>
                </a:extLst>
              </a:tr>
              <a:tr h="65242">
                <a:tc vMerge="1">
                  <a:txBody>
                    <a:bodyPr/>
                    <a:lstStyle/>
                    <a:p>
                      <a:endParaRPr lang="en-GR"/>
                    </a:p>
                  </a:txBody>
                  <a:tcPr/>
                </a:tc>
                <a:tc>
                  <a:txBody>
                    <a:bodyPr/>
                    <a:lstStyle/>
                    <a:p>
                      <a:pPr algn="just"/>
                      <a:r>
                        <a:rPr lang="en-GB" sz="1800" dirty="0">
                          <a:effectLst/>
                          <a:latin typeface="Arial" panose="020B0604020202020204" pitchFamily="34" charset="0"/>
                          <a:cs typeface="Arial" panose="020B0604020202020204" pitchFamily="34" charset="0"/>
                        </a:rPr>
                        <a:t>Impatto</a:t>
                      </a:r>
                      <a:endParaRPr lang="en-GR" sz="1800" b="1">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tc>
                  <a:txBody>
                    <a:bodyPr/>
                    <a:lstStyle/>
                    <a:p>
                      <a:pPr algn="just"/>
                      <a:r>
                        <a:rPr lang="en-GB" sz="1800" dirty="0">
                          <a:effectLst/>
                          <a:latin typeface="Arial" panose="020B0604020202020204" pitchFamily="34" charset="0"/>
                          <a:cs typeface="Arial" panose="020B0604020202020204" pitchFamily="34" charset="0"/>
                        </a:rPr>
                        <a:t>Persone, dispositivi/sistemi finali IT, ecc.</a:t>
                      </a:r>
                      <a:endParaRPr lang="en-GR" sz="1800" b="1" dirty="0">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extLst>
                  <a:ext uri="{0D108BD9-81ED-4DB2-BD59-A6C34878D82A}">
                    <a16:rowId xmlns:a16="http://schemas.microsoft.com/office/drawing/2014/main" val="2266999550"/>
                  </a:ext>
                </a:extLst>
              </a:tr>
              <a:tr h="195723">
                <a:tc rowSpan="3">
                  <a:txBody>
                    <a:bodyPr/>
                    <a:lstStyle/>
                    <a:p>
                      <a:pPr algn="just"/>
                      <a:r>
                        <a:rPr lang="en-GB" sz="1800" dirty="0">
                          <a:effectLst/>
                          <a:latin typeface="Arial" panose="020B0604020202020204" pitchFamily="34" charset="0"/>
                          <a:cs typeface="Arial" panose="020B0604020202020204" pitchFamily="34" charset="0"/>
                        </a:rPr>
                        <a:t>Attacchi alla catena di approvvigionamento</a:t>
                      </a:r>
                      <a:endParaRPr lang="en-GR" sz="1800" b="1">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tc>
                  <a:txBody>
                    <a:bodyPr/>
                    <a:lstStyle/>
                    <a:p>
                      <a:pPr algn="just"/>
                      <a:r>
                        <a:rPr lang="en-GB" sz="1800" dirty="0">
                          <a:effectLst/>
                          <a:latin typeface="Arial" panose="020B0604020202020204" pitchFamily="34" charset="0"/>
                          <a:cs typeface="Arial" panose="020B0604020202020204" pitchFamily="34" charset="0"/>
                        </a:rPr>
                        <a:t>Ricognizione</a:t>
                      </a:r>
                      <a:endParaRPr lang="en-GR" sz="1800" b="1">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tc>
                  <a:txBody>
                    <a:bodyPr/>
                    <a:lstStyle/>
                    <a:p>
                      <a:pPr algn="just"/>
                      <a:r>
                        <a:rPr lang="en-GB" sz="1800" dirty="0">
                          <a:effectLst/>
                          <a:latin typeface="Arial" panose="020B0604020202020204" pitchFamily="34" charset="0"/>
                          <a:cs typeface="Arial" panose="020B0604020202020204" pitchFamily="34" charset="0"/>
                        </a:rPr>
                        <a:t>Sia per i fornitori che per i clienti</a:t>
                      </a:r>
                      <a:endParaRPr lang="en-GR" sz="1800" b="1" dirty="0">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extLst>
                  <a:ext uri="{0D108BD9-81ED-4DB2-BD59-A6C34878D82A}">
                    <a16:rowId xmlns:a16="http://schemas.microsoft.com/office/drawing/2014/main" val="2012851922"/>
                  </a:ext>
                </a:extLst>
              </a:tr>
              <a:tr h="195723">
                <a:tc vMerge="1">
                  <a:txBody>
                    <a:bodyPr/>
                    <a:lstStyle/>
                    <a:p>
                      <a:endParaRPr lang="en-GR"/>
                    </a:p>
                  </a:txBody>
                  <a:tcPr/>
                </a:tc>
                <a:tc>
                  <a:txBody>
                    <a:bodyPr/>
                    <a:lstStyle/>
                    <a:p>
                      <a:pPr algn="just"/>
                      <a:r>
                        <a:rPr lang="en-GB" sz="1800" dirty="0">
                          <a:effectLst/>
                          <a:latin typeface="Arial" panose="020B0604020202020204" pitchFamily="34" charset="0"/>
                          <a:cs typeface="Arial" panose="020B0604020202020204" pitchFamily="34" charset="0"/>
                        </a:rPr>
                        <a:t>Sviluppo delle risorse</a:t>
                      </a:r>
                      <a:endParaRPr lang="en-GR" sz="1800" b="1">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tc>
                  <a:txBody>
                    <a:bodyPr/>
                    <a:lstStyle/>
                    <a:p>
                      <a:pPr algn="just"/>
                      <a:r>
                        <a:rPr lang="en-GB" sz="1800" dirty="0">
                          <a:effectLst/>
                          <a:latin typeface="Arial" panose="020B0604020202020204" pitchFamily="34" charset="0"/>
                          <a:cs typeface="Arial" panose="020B0604020202020204" pitchFamily="34" charset="0"/>
                        </a:rPr>
                        <a:t>Sia per i fornitori che per i clienti </a:t>
                      </a:r>
                      <a:endParaRPr lang="en-GR" sz="1800" b="1" dirty="0">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extLst>
                  <a:ext uri="{0D108BD9-81ED-4DB2-BD59-A6C34878D82A}">
                    <a16:rowId xmlns:a16="http://schemas.microsoft.com/office/drawing/2014/main" val="3533122343"/>
                  </a:ext>
                </a:extLst>
              </a:tr>
              <a:tr h="195723">
                <a:tc vMerge="1">
                  <a:txBody>
                    <a:bodyPr/>
                    <a:lstStyle/>
                    <a:p>
                      <a:endParaRPr lang="en-GR"/>
                    </a:p>
                  </a:txBody>
                  <a:tcPr/>
                </a:tc>
                <a:tc>
                  <a:txBody>
                    <a:bodyPr/>
                    <a:lstStyle/>
                    <a:p>
                      <a:pPr algn="just"/>
                      <a:r>
                        <a:rPr lang="en-GB" sz="1800" dirty="0">
                          <a:effectLst/>
                          <a:latin typeface="Arial" panose="020B0604020202020204" pitchFamily="34" charset="0"/>
                          <a:cs typeface="Arial" panose="020B0604020202020204" pitchFamily="34" charset="0"/>
                        </a:rPr>
                        <a:t>Accesso iniziale</a:t>
                      </a:r>
                      <a:endParaRPr lang="en-GR" sz="1800" b="1">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tc>
                  <a:txBody>
                    <a:bodyPr/>
                    <a:lstStyle/>
                    <a:p>
                      <a:pPr algn="just"/>
                      <a:r>
                        <a:rPr lang="en-GB" sz="1800" dirty="0">
                          <a:effectLst/>
                          <a:latin typeface="Arial" panose="020B0604020202020204" pitchFamily="34" charset="0"/>
                          <a:cs typeface="Arial" panose="020B0604020202020204" pitchFamily="34" charset="0"/>
                        </a:rPr>
                        <a:t>Sia per i fornitori che per i clienti</a:t>
                      </a:r>
                      <a:endParaRPr lang="en-GR" sz="1800" b="1" dirty="0">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extLst>
                  <a:ext uri="{0D108BD9-81ED-4DB2-BD59-A6C34878D82A}">
                    <a16:rowId xmlns:a16="http://schemas.microsoft.com/office/drawing/2014/main" val="3884553851"/>
                  </a:ext>
                </a:extLst>
              </a:tr>
            </a:tbl>
          </a:graphicData>
        </a:graphic>
      </p:graphicFrame>
    </p:spTree>
    <p:extLst>
      <p:ext uri="{BB962C8B-B14F-4D97-AF65-F5344CB8AC3E}">
        <p14:creationId xmlns:p14="http://schemas.microsoft.com/office/powerpoint/2010/main" val="3655108528"/>
      </p:ext>
    </p:extLst>
  </p:cSld>
  <p:clrMapOvr>
    <a:masterClrMapping/>
  </p:clrMapOvr>
</p:sld>
</file>

<file path=ppt/slides/slide40.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87488" y="0"/>
            <a:ext cx="9180512" cy="1052736"/>
          </a:xfrm>
          <a:solidFill>
            <a:schemeClr val="bg2">
              <a:lumMod val="50000"/>
            </a:schemeClr>
          </a:solidFill>
        </p:spPr>
        <p:txBody>
          <a:bodyPr>
            <a:noAutofit/>
          </a:bodyPr>
          <a:lstStyle/>
          <a:p>
            <a:pPr eaLnBrk="1" hangingPunct="1">
              <a:defRPr/>
            </a:pPr>
            <a:r>
              <a:rPr lang="en-GB" sz="3600"/>
              <a:t>Servizi della catena di fornitura basati sulle TIC</a:t>
            </a:r>
            <a:endParaRPr lang="el-GR" sz="3000"/>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2126" y="5591176"/>
            <a:ext cx="128587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tree_radi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3713" y="1628800"/>
            <a:ext cx="5203697" cy="4655842"/>
          </a:xfrm>
          <a:prstGeom prst="rect">
            <a:avLst/>
          </a:prstGeom>
        </p:spPr>
      </p:pic>
      <p:sp>
        <p:nvSpPr>
          <p:cNvPr id="9" name="CuadroTexto 1"/>
          <p:cNvSpPr txBox="1"/>
          <p:nvPr/>
        </p:nvSpPr>
        <p:spPr>
          <a:xfrm>
            <a:off x="2207568" y="2432291"/>
            <a:ext cx="8208912" cy="369332"/>
          </a:xfrm>
          <a:prstGeom prst="rect">
            <a:avLst/>
          </a:prstGeom>
          <a:solidFill>
            <a:schemeClr val="bg1">
              <a:lumMod val="95000"/>
            </a:schemeClr>
          </a:solidFill>
        </p:spPr>
        <p:txBody>
          <a:bodyPr wrap="square" rtlCol="0">
            <a:spAutoFit/>
          </a:bodyPr>
          <a:lstStyle/>
          <a:p>
            <a:pPr algn="ctr"/>
            <a:r>
              <a:rPr lang="es-ES" b="1">
                <a:solidFill>
                  <a:srgbClr val="FF0000"/>
                </a:solidFill>
                <a:effectLst>
                  <a:outerShdw blurRad="38100" dist="38100" dir="2700000" algn="tl">
                    <a:srgbClr val="000000">
                      <a:alpha val="43137"/>
                    </a:srgbClr>
                  </a:outerShdw>
                </a:effectLst>
              </a:rPr>
              <a:t> DOMANDA</a:t>
            </a:r>
            <a:r>
              <a:rPr lang="es-ES" b="1">
                <a:solidFill>
                  <a:srgbClr val="0070C0"/>
                </a:solidFill>
                <a:effectLst>
                  <a:outerShdw blurRad="38100" dist="38100" dir="2700000" algn="tl">
                    <a:srgbClr val="000000">
                      <a:alpha val="43137"/>
                    </a:srgbClr>
                  </a:outerShdw>
                </a:effectLst>
              </a:rPr>
              <a:t>: </a:t>
            </a:r>
            <a:r>
              <a:rPr lang="es-ES" b="1" err="1">
                <a:solidFill>
                  <a:srgbClr val="0070C0"/>
                </a:solidFill>
                <a:effectLst>
                  <a:outerShdw blurRad="38100" dist="38100" dir="2700000" algn="tl">
                    <a:srgbClr val="000000">
                      <a:alpha val="43137"/>
                    </a:srgbClr>
                  </a:outerShdw>
                </a:effectLst>
              </a:rPr>
              <a:t>Come </a:t>
            </a:r>
            <a:r>
              <a:rPr lang="es-ES" b="1" err="1">
                <a:solidFill>
                  <a:srgbClr val="0070C0"/>
                </a:solidFill>
                <a:effectLst>
                  <a:outerShdw blurRad="38100" dist="38100" dir="2700000" algn="tl">
                    <a:srgbClr val="000000">
                      <a:alpha val="43137"/>
                    </a:srgbClr>
                  </a:outerShdw>
                </a:effectLst>
              </a:rPr>
              <a:t>possiamo </a:t>
            </a:r>
            <a:r>
              <a:rPr lang="es-ES" b="1" err="1">
                <a:solidFill>
                  <a:srgbClr val="0070C0"/>
                </a:solidFill>
                <a:effectLst>
                  <a:outerShdw blurRad="38100" dist="38100" dir="2700000" algn="tl">
                    <a:srgbClr val="000000">
                      <a:alpha val="43137"/>
                    </a:srgbClr>
                  </a:outerShdw>
                </a:effectLst>
              </a:rPr>
              <a:t>stimare </a:t>
            </a:r>
            <a:r>
              <a:rPr lang="es-ES" b="1" err="1">
                <a:solidFill>
                  <a:srgbClr val="0070C0"/>
                </a:solidFill>
                <a:effectLst>
                  <a:outerShdw blurRad="38100" dist="38100" dir="2700000" algn="tl">
                    <a:srgbClr val="000000">
                      <a:alpha val="43137"/>
                    </a:srgbClr>
                  </a:outerShdw>
                </a:effectLst>
              </a:rPr>
              <a:t>i rischi </a:t>
            </a:r>
            <a:r>
              <a:rPr lang="es-ES" b="1">
                <a:solidFill>
                  <a:srgbClr val="0070C0"/>
                </a:solidFill>
                <a:effectLst>
                  <a:outerShdw blurRad="38100" dist="38100" dir="2700000" algn="tl">
                    <a:srgbClr val="000000">
                      <a:alpha val="43137"/>
                    </a:srgbClr>
                  </a:outerShdw>
                </a:effectLst>
              </a:rPr>
              <a:t>di una </a:t>
            </a:r>
            <a:r>
              <a:rPr lang="es-ES" b="1" err="1">
                <a:solidFill>
                  <a:srgbClr val="0070C0"/>
                </a:solidFill>
                <a:effectLst>
                  <a:outerShdw blurRad="38100" dist="38100" dir="2700000" algn="tl">
                    <a:srgbClr val="000000">
                      <a:alpha val="43137"/>
                    </a:srgbClr>
                  </a:outerShdw>
                </a:effectLst>
              </a:rPr>
              <a:t>catena </a:t>
            </a:r>
            <a:r>
              <a:rPr lang="es-ES" b="1" err="1">
                <a:solidFill>
                  <a:srgbClr val="0070C0"/>
                </a:solidFill>
                <a:effectLst>
                  <a:outerShdw blurRad="38100" dist="38100" dir="2700000" algn="tl">
                    <a:srgbClr val="000000">
                      <a:alpha val="43137"/>
                    </a:srgbClr>
                  </a:outerShdw>
                </a:effectLst>
              </a:rPr>
              <a:t>di fornitura </a:t>
            </a:r>
            <a:r>
              <a:rPr lang="es-ES" b="1">
                <a:solidFill>
                  <a:srgbClr val="0070C0"/>
                </a:solidFill>
                <a:effectLst>
                  <a:outerShdw blurRad="38100" dist="38100" dir="2700000" algn="tl">
                    <a:srgbClr val="000000">
                      <a:alpha val="43137"/>
                    </a:srgbClr>
                  </a:outerShdw>
                </a:effectLst>
              </a:rPr>
              <a:t>a </a:t>
            </a:r>
            <a:r>
              <a:rPr lang="es-ES" b="1" err="1">
                <a:solidFill>
                  <a:srgbClr val="0070C0"/>
                </a:solidFill>
                <a:effectLst>
                  <a:outerShdw blurRad="38100" dist="38100" dir="2700000" algn="tl">
                    <a:srgbClr val="000000">
                      <a:alpha val="43137"/>
                    </a:srgbClr>
                  </a:outerShdw>
                </a:effectLst>
              </a:rPr>
              <a:t>livello di </a:t>
            </a:r>
            <a:r>
              <a:rPr lang="es-ES" b="1" err="1">
                <a:solidFill>
                  <a:srgbClr val="0070C0"/>
                </a:solidFill>
                <a:effectLst>
                  <a:outerShdw blurRad="38100" dist="38100" dir="2700000" algn="tl">
                    <a:srgbClr val="000000">
                      <a:alpha val="43137"/>
                    </a:srgbClr>
                  </a:outerShdw>
                </a:effectLst>
              </a:rPr>
              <a:t>asset</a:t>
            </a:r>
            <a:r>
              <a:rPr lang="es-ES" b="1">
                <a:solidFill>
                  <a:srgbClr val="0070C0"/>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3465389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000" fill="hold"/>
                                        <p:tgtEl>
                                          <p:spTgt spid="9"/>
                                        </p:tgtEl>
                                        <p:attrNameLst>
                                          <p:attrName>ppt_w</p:attrName>
                                        </p:attrNameLst>
                                      </p:cBhvr>
                                      <p:tavLst>
                                        <p:tav tm="0">
                                          <p:val>
                                            <p:fltVal val="0"/>
                                          </p:val>
                                        </p:tav>
                                        <p:tav tm="100000">
                                          <p:val>
                                            <p:strVal val="#ppt_w"/>
                                          </p:val>
                                        </p:tav>
                                      </p:tavLst>
                                    </p:anim>
                                    <p:anim calcmode="lin" valueType="num">
                                      <p:cBhvr>
                                        <p:cTn id="8" dur="2000" fill="hold"/>
                                        <p:tgtEl>
                                          <p:spTgt spid="9"/>
                                        </p:tgtEl>
                                        <p:attrNameLst>
                                          <p:attrName>ppt_h</p:attrName>
                                        </p:attrNameLst>
                                      </p:cBhvr>
                                      <p:tavLst>
                                        <p:tav tm="0">
                                          <p:val>
                                            <p:fltVal val="0"/>
                                          </p:val>
                                        </p:tav>
                                        <p:tav tm="100000">
                                          <p:val>
                                            <p:strVal val="#ppt_h"/>
                                          </p:val>
                                        </p:tav>
                                      </p:tavLst>
                                    </p:anim>
                                    <p:animEffect transition="in" filter="fade">
                                      <p:cBhvr>
                                        <p:cTn id="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1.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2126" y="5591176"/>
            <a:ext cx="128587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2"/>
          <p:cNvSpPr>
            <a:spLocks noGrp="1"/>
          </p:cNvSpPr>
          <p:nvPr>
            <p:ph type="title"/>
          </p:nvPr>
        </p:nvSpPr>
        <p:spPr>
          <a:xfrm>
            <a:off x="1487488" y="-27384"/>
            <a:ext cx="9180512" cy="1052736"/>
          </a:xfrm>
          <a:solidFill>
            <a:schemeClr val="bg2">
              <a:lumMod val="50000"/>
            </a:schemeClr>
          </a:solidFill>
        </p:spPr>
        <p:txBody>
          <a:bodyPr>
            <a:noAutofit/>
          </a:bodyPr>
          <a:lstStyle/>
          <a:p>
            <a:pPr>
              <a:defRPr/>
            </a:pPr>
            <a:r>
              <a:rPr lang="en-GB" sz="3600"/>
              <a:t>Servizio di catena di approvvigionamento marittimo ICT</a:t>
            </a:r>
            <a:endParaRPr lang="el-GR" sz="3600"/>
          </a:p>
        </p:txBody>
      </p:sp>
      <p:pic>
        <p:nvPicPr>
          <p:cNvPr id="12" name="Picture 11" descr="scada_architecure"/>
          <p:cNvPicPr/>
          <p:nvPr/>
        </p:nvPicPr>
        <p:blipFill>
          <a:blip r:embed="rId3" cstate="print"/>
          <a:srcRect/>
          <a:stretch>
            <a:fillRect/>
          </a:stretch>
        </p:blipFill>
        <p:spPr bwMode="auto">
          <a:xfrm>
            <a:off x="2783632" y="1346511"/>
            <a:ext cx="6984776" cy="4680520"/>
          </a:xfrm>
          <a:prstGeom prst="rect">
            <a:avLst/>
          </a:prstGeom>
          <a:noFill/>
          <a:ln w="9525">
            <a:noFill/>
            <a:miter lim="800000"/>
            <a:headEnd/>
            <a:tailEnd/>
          </a:ln>
        </p:spPr>
      </p:pic>
      <p:sp>
        <p:nvSpPr>
          <p:cNvPr id="4" name="AutoShape 2" descr="Αποτέλεσμα εικόνας για cyber attack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1028" name="Picture 4" descr="Αποτέλεσμα εικόνας για cyber attack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72064" y="6027031"/>
            <a:ext cx="1481886" cy="8309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Αποτέλεσμα εικόνας για cyber attack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82779" y="5085184"/>
            <a:ext cx="1065333" cy="67602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Αποτέλεσμα εικόνας για cyber attack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23276" y="1097220"/>
            <a:ext cx="1184338" cy="656124"/>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F:\content\papers\Nato_Chania2016\cyb4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20336" y="784176"/>
            <a:ext cx="1512094" cy="969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475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wipe(down)">
                                      <p:cBhvr>
                                        <p:cTn id="7" dur="580">
                                          <p:stCondLst>
                                            <p:cond delay="0"/>
                                          </p:stCondLst>
                                        </p:cTn>
                                        <p:tgtEl>
                                          <p:spTgt spid="1032"/>
                                        </p:tgtEl>
                                      </p:cBhvr>
                                    </p:animEffect>
                                    <p:anim calcmode="lin" valueType="num">
                                      <p:cBhvr>
                                        <p:cTn id="8" dur="1822" tmFilter="0,0; 0.14,0.36; 0.43,0.73; 0.71,0.91; 1.0,1.0">
                                          <p:stCondLst>
                                            <p:cond delay="0"/>
                                          </p:stCondLst>
                                        </p:cTn>
                                        <p:tgtEl>
                                          <p:spTgt spid="103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3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3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3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32"/>
                                        </p:tgtEl>
                                        <p:attrNameLst>
                                          <p:attrName>ppt_y</p:attrName>
                                        </p:attrNameLst>
                                      </p:cBhvr>
                                      <p:tavLst>
                                        <p:tav tm="0" fmla="#ppt_y-sin(pi*$)/81">
                                          <p:val>
                                            <p:fltVal val="0"/>
                                          </p:val>
                                        </p:tav>
                                        <p:tav tm="100000">
                                          <p:val>
                                            <p:fltVal val="1"/>
                                          </p:val>
                                        </p:tav>
                                      </p:tavLst>
                                    </p:anim>
                                    <p:animScale>
                                      <p:cBhvr>
                                        <p:cTn id="13" dur="26">
                                          <p:stCondLst>
                                            <p:cond delay="650"/>
                                          </p:stCondLst>
                                        </p:cTn>
                                        <p:tgtEl>
                                          <p:spTgt spid="1032"/>
                                        </p:tgtEl>
                                      </p:cBhvr>
                                      <p:to x="100000" y="60000"/>
                                    </p:animScale>
                                    <p:animScale>
                                      <p:cBhvr>
                                        <p:cTn id="14" dur="166" decel="50000">
                                          <p:stCondLst>
                                            <p:cond delay="676"/>
                                          </p:stCondLst>
                                        </p:cTn>
                                        <p:tgtEl>
                                          <p:spTgt spid="1032"/>
                                        </p:tgtEl>
                                      </p:cBhvr>
                                      <p:to x="100000" y="100000"/>
                                    </p:animScale>
                                    <p:animScale>
                                      <p:cBhvr>
                                        <p:cTn id="15" dur="26">
                                          <p:stCondLst>
                                            <p:cond delay="1312"/>
                                          </p:stCondLst>
                                        </p:cTn>
                                        <p:tgtEl>
                                          <p:spTgt spid="1032"/>
                                        </p:tgtEl>
                                      </p:cBhvr>
                                      <p:to x="100000" y="80000"/>
                                    </p:animScale>
                                    <p:animScale>
                                      <p:cBhvr>
                                        <p:cTn id="16" dur="166" decel="50000">
                                          <p:stCondLst>
                                            <p:cond delay="1338"/>
                                          </p:stCondLst>
                                        </p:cTn>
                                        <p:tgtEl>
                                          <p:spTgt spid="1032"/>
                                        </p:tgtEl>
                                      </p:cBhvr>
                                      <p:to x="100000" y="100000"/>
                                    </p:animScale>
                                    <p:animScale>
                                      <p:cBhvr>
                                        <p:cTn id="17" dur="26">
                                          <p:stCondLst>
                                            <p:cond delay="1642"/>
                                          </p:stCondLst>
                                        </p:cTn>
                                        <p:tgtEl>
                                          <p:spTgt spid="1032"/>
                                        </p:tgtEl>
                                      </p:cBhvr>
                                      <p:to x="100000" y="90000"/>
                                    </p:animScale>
                                    <p:animScale>
                                      <p:cBhvr>
                                        <p:cTn id="18" dur="166" decel="50000">
                                          <p:stCondLst>
                                            <p:cond delay="1668"/>
                                          </p:stCondLst>
                                        </p:cTn>
                                        <p:tgtEl>
                                          <p:spTgt spid="1032"/>
                                        </p:tgtEl>
                                      </p:cBhvr>
                                      <p:to x="100000" y="100000"/>
                                    </p:animScale>
                                    <p:animScale>
                                      <p:cBhvr>
                                        <p:cTn id="19" dur="26">
                                          <p:stCondLst>
                                            <p:cond delay="1808"/>
                                          </p:stCondLst>
                                        </p:cTn>
                                        <p:tgtEl>
                                          <p:spTgt spid="1032"/>
                                        </p:tgtEl>
                                      </p:cBhvr>
                                      <p:to x="100000" y="95000"/>
                                    </p:animScale>
                                    <p:animScale>
                                      <p:cBhvr>
                                        <p:cTn id="20" dur="166" decel="50000">
                                          <p:stCondLst>
                                            <p:cond delay="1834"/>
                                          </p:stCondLst>
                                        </p:cTn>
                                        <p:tgtEl>
                                          <p:spTgt spid="1032"/>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035"/>
                                        </p:tgtEl>
                                        <p:attrNameLst>
                                          <p:attrName>style.visibility</p:attrName>
                                        </p:attrNameLst>
                                      </p:cBhvr>
                                      <p:to>
                                        <p:strVal val="visible"/>
                                      </p:to>
                                    </p:set>
                                    <p:animEffect transition="in" filter="wipe(down)">
                                      <p:cBhvr>
                                        <p:cTn id="23" dur="580">
                                          <p:stCondLst>
                                            <p:cond delay="0"/>
                                          </p:stCondLst>
                                        </p:cTn>
                                        <p:tgtEl>
                                          <p:spTgt spid="1035"/>
                                        </p:tgtEl>
                                      </p:cBhvr>
                                    </p:animEffect>
                                    <p:anim calcmode="lin" valueType="num">
                                      <p:cBhvr>
                                        <p:cTn id="24" dur="1822" tmFilter="0,0; 0.14,0.36; 0.43,0.73; 0.71,0.91; 1.0,1.0">
                                          <p:stCondLst>
                                            <p:cond delay="0"/>
                                          </p:stCondLst>
                                        </p:cTn>
                                        <p:tgtEl>
                                          <p:spTgt spid="103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03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03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03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035"/>
                                        </p:tgtEl>
                                        <p:attrNameLst>
                                          <p:attrName>ppt_y</p:attrName>
                                        </p:attrNameLst>
                                      </p:cBhvr>
                                      <p:tavLst>
                                        <p:tav tm="0" fmla="#ppt_y-sin(pi*$)/81">
                                          <p:val>
                                            <p:fltVal val="0"/>
                                          </p:val>
                                        </p:tav>
                                        <p:tav tm="100000">
                                          <p:val>
                                            <p:fltVal val="1"/>
                                          </p:val>
                                        </p:tav>
                                      </p:tavLst>
                                    </p:anim>
                                    <p:animScale>
                                      <p:cBhvr>
                                        <p:cTn id="29" dur="26">
                                          <p:stCondLst>
                                            <p:cond delay="650"/>
                                          </p:stCondLst>
                                        </p:cTn>
                                        <p:tgtEl>
                                          <p:spTgt spid="1035"/>
                                        </p:tgtEl>
                                      </p:cBhvr>
                                      <p:to x="100000" y="60000"/>
                                    </p:animScale>
                                    <p:animScale>
                                      <p:cBhvr>
                                        <p:cTn id="30" dur="166" decel="50000">
                                          <p:stCondLst>
                                            <p:cond delay="676"/>
                                          </p:stCondLst>
                                        </p:cTn>
                                        <p:tgtEl>
                                          <p:spTgt spid="1035"/>
                                        </p:tgtEl>
                                      </p:cBhvr>
                                      <p:to x="100000" y="100000"/>
                                    </p:animScale>
                                    <p:animScale>
                                      <p:cBhvr>
                                        <p:cTn id="31" dur="26">
                                          <p:stCondLst>
                                            <p:cond delay="1312"/>
                                          </p:stCondLst>
                                        </p:cTn>
                                        <p:tgtEl>
                                          <p:spTgt spid="1035"/>
                                        </p:tgtEl>
                                      </p:cBhvr>
                                      <p:to x="100000" y="80000"/>
                                    </p:animScale>
                                    <p:animScale>
                                      <p:cBhvr>
                                        <p:cTn id="32" dur="166" decel="50000">
                                          <p:stCondLst>
                                            <p:cond delay="1338"/>
                                          </p:stCondLst>
                                        </p:cTn>
                                        <p:tgtEl>
                                          <p:spTgt spid="1035"/>
                                        </p:tgtEl>
                                      </p:cBhvr>
                                      <p:to x="100000" y="100000"/>
                                    </p:animScale>
                                    <p:animScale>
                                      <p:cBhvr>
                                        <p:cTn id="33" dur="26">
                                          <p:stCondLst>
                                            <p:cond delay="1642"/>
                                          </p:stCondLst>
                                        </p:cTn>
                                        <p:tgtEl>
                                          <p:spTgt spid="1035"/>
                                        </p:tgtEl>
                                      </p:cBhvr>
                                      <p:to x="100000" y="90000"/>
                                    </p:animScale>
                                    <p:animScale>
                                      <p:cBhvr>
                                        <p:cTn id="34" dur="166" decel="50000">
                                          <p:stCondLst>
                                            <p:cond delay="1668"/>
                                          </p:stCondLst>
                                        </p:cTn>
                                        <p:tgtEl>
                                          <p:spTgt spid="1035"/>
                                        </p:tgtEl>
                                      </p:cBhvr>
                                      <p:to x="100000" y="100000"/>
                                    </p:animScale>
                                    <p:animScale>
                                      <p:cBhvr>
                                        <p:cTn id="35" dur="26">
                                          <p:stCondLst>
                                            <p:cond delay="1808"/>
                                          </p:stCondLst>
                                        </p:cTn>
                                        <p:tgtEl>
                                          <p:spTgt spid="1035"/>
                                        </p:tgtEl>
                                      </p:cBhvr>
                                      <p:to x="100000" y="95000"/>
                                    </p:animScale>
                                    <p:animScale>
                                      <p:cBhvr>
                                        <p:cTn id="36" dur="166" decel="50000">
                                          <p:stCondLst>
                                            <p:cond delay="1834"/>
                                          </p:stCondLst>
                                        </p:cTn>
                                        <p:tgtEl>
                                          <p:spTgt spid="1035"/>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1028"/>
                                        </p:tgtEl>
                                        <p:attrNameLst>
                                          <p:attrName>style.visibility</p:attrName>
                                        </p:attrNameLst>
                                      </p:cBhvr>
                                      <p:to>
                                        <p:strVal val="visible"/>
                                      </p:to>
                                    </p:set>
                                    <p:animEffect transition="in" filter="wipe(down)">
                                      <p:cBhvr>
                                        <p:cTn id="39" dur="580">
                                          <p:stCondLst>
                                            <p:cond delay="0"/>
                                          </p:stCondLst>
                                        </p:cTn>
                                        <p:tgtEl>
                                          <p:spTgt spid="1028"/>
                                        </p:tgtEl>
                                      </p:cBhvr>
                                    </p:animEffect>
                                    <p:anim calcmode="lin" valueType="num">
                                      <p:cBhvr>
                                        <p:cTn id="40"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45" dur="26">
                                          <p:stCondLst>
                                            <p:cond delay="650"/>
                                          </p:stCondLst>
                                        </p:cTn>
                                        <p:tgtEl>
                                          <p:spTgt spid="1028"/>
                                        </p:tgtEl>
                                      </p:cBhvr>
                                      <p:to x="100000" y="60000"/>
                                    </p:animScale>
                                    <p:animScale>
                                      <p:cBhvr>
                                        <p:cTn id="46" dur="166" decel="50000">
                                          <p:stCondLst>
                                            <p:cond delay="676"/>
                                          </p:stCondLst>
                                        </p:cTn>
                                        <p:tgtEl>
                                          <p:spTgt spid="1028"/>
                                        </p:tgtEl>
                                      </p:cBhvr>
                                      <p:to x="100000" y="100000"/>
                                    </p:animScale>
                                    <p:animScale>
                                      <p:cBhvr>
                                        <p:cTn id="47" dur="26">
                                          <p:stCondLst>
                                            <p:cond delay="1312"/>
                                          </p:stCondLst>
                                        </p:cTn>
                                        <p:tgtEl>
                                          <p:spTgt spid="1028"/>
                                        </p:tgtEl>
                                      </p:cBhvr>
                                      <p:to x="100000" y="80000"/>
                                    </p:animScale>
                                    <p:animScale>
                                      <p:cBhvr>
                                        <p:cTn id="48" dur="166" decel="50000">
                                          <p:stCondLst>
                                            <p:cond delay="1338"/>
                                          </p:stCondLst>
                                        </p:cTn>
                                        <p:tgtEl>
                                          <p:spTgt spid="1028"/>
                                        </p:tgtEl>
                                      </p:cBhvr>
                                      <p:to x="100000" y="100000"/>
                                    </p:animScale>
                                    <p:animScale>
                                      <p:cBhvr>
                                        <p:cTn id="49" dur="26">
                                          <p:stCondLst>
                                            <p:cond delay="1642"/>
                                          </p:stCondLst>
                                        </p:cTn>
                                        <p:tgtEl>
                                          <p:spTgt spid="1028"/>
                                        </p:tgtEl>
                                      </p:cBhvr>
                                      <p:to x="100000" y="90000"/>
                                    </p:animScale>
                                    <p:animScale>
                                      <p:cBhvr>
                                        <p:cTn id="50" dur="166" decel="50000">
                                          <p:stCondLst>
                                            <p:cond delay="1668"/>
                                          </p:stCondLst>
                                        </p:cTn>
                                        <p:tgtEl>
                                          <p:spTgt spid="1028"/>
                                        </p:tgtEl>
                                      </p:cBhvr>
                                      <p:to x="100000" y="100000"/>
                                    </p:animScale>
                                    <p:animScale>
                                      <p:cBhvr>
                                        <p:cTn id="51" dur="26">
                                          <p:stCondLst>
                                            <p:cond delay="1808"/>
                                          </p:stCondLst>
                                        </p:cTn>
                                        <p:tgtEl>
                                          <p:spTgt spid="1028"/>
                                        </p:tgtEl>
                                      </p:cBhvr>
                                      <p:to x="100000" y="95000"/>
                                    </p:animScale>
                                    <p:animScale>
                                      <p:cBhvr>
                                        <p:cTn id="52" dur="166" decel="50000">
                                          <p:stCondLst>
                                            <p:cond delay="1834"/>
                                          </p:stCondLst>
                                        </p:cTn>
                                        <p:tgtEl>
                                          <p:spTgt spid="1028"/>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1030"/>
                                        </p:tgtEl>
                                        <p:attrNameLst>
                                          <p:attrName>style.visibility</p:attrName>
                                        </p:attrNameLst>
                                      </p:cBhvr>
                                      <p:to>
                                        <p:strVal val="visible"/>
                                      </p:to>
                                    </p:set>
                                    <p:animEffect transition="in" filter="wipe(down)">
                                      <p:cBhvr>
                                        <p:cTn id="55" dur="580">
                                          <p:stCondLst>
                                            <p:cond delay="0"/>
                                          </p:stCondLst>
                                        </p:cTn>
                                        <p:tgtEl>
                                          <p:spTgt spid="1030"/>
                                        </p:tgtEl>
                                      </p:cBhvr>
                                    </p:animEffect>
                                    <p:anim calcmode="lin" valueType="num">
                                      <p:cBhvr>
                                        <p:cTn id="56" dur="1822" tmFilter="0,0; 0.14,0.36; 0.43,0.73; 0.71,0.91; 1.0,1.0">
                                          <p:stCondLst>
                                            <p:cond delay="0"/>
                                          </p:stCondLst>
                                        </p:cTn>
                                        <p:tgtEl>
                                          <p:spTgt spid="1030"/>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030"/>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030"/>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030"/>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030"/>
                                        </p:tgtEl>
                                        <p:attrNameLst>
                                          <p:attrName>ppt_y</p:attrName>
                                        </p:attrNameLst>
                                      </p:cBhvr>
                                      <p:tavLst>
                                        <p:tav tm="0" fmla="#ppt_y-sin(pi*$)/81">
                                          <p:val>
                                            <p:fltVal val="0"/>
                                          </p:val>
                                        </p:tav>
                                        <p:tav tm="100000">
                                          <p:val>
                                            <p:fltVal val="1"/>
                                          </p:val>
                                        </p:tav>
                                      </p:tavLst>
                                    </p:anim>
                                    <p:animScale>
                                      <p:cBhvr>
                                        <p:cTn id="61" dur="26">
                                          <p:stCondLst>
                                            <p:cond delay="650"/>
                                          </p:stCondLst>
                                        </p:cTn>
                                        <p:tgtEl>
                                          <p:spTgt spid="1030"/>
                                        </p:tgtEl>
                                      </p:cBhvr>
                                      <p:to x="100000" y="60000"/>
                                    </p:animScale>
                                    <p:animScale>
                                      <p:cBhvr>
                                        <p:cTn id="62" dur="166" decel="50000">
                                          <p:stCondLst>
                                            <p:cond delay="676"/>
                                          </p:stCondLst>
                                        </p:cTn>
                                        <p:tgtEl>
                                          <p:spTgt spid="1030"/>
                                        </p:tgtEl>
                                      </p:cBhvr>
                                      <p:to x="100000" y="100000"/>
                                    </p:animScale>
                                    <p:animScale>
                                      <p:cBhvr>
                                        <p:cTn id="63" dur="26">
                                          <p:stCondLst>
                                            <p:cond delay="1312"/>
                                          </p:stCondLst>
                                        </p:cTn>
                                        <p:tgtEl>
                                          <p:spTgt spid="1030"/>
                                        </p:tgtEl>
                                      </p:cBhvr>
                                      <p:to x="100000" y="80000"/>
                                    </p:animScale>
                                    <p:animScale>
                                      <p:cBhvr>
                                        <p:cTn id="64" dur="166" decel="50000">
                                          <p:stCondLst>
                                            <p:cond delay="1338"/>
                                          </p:stCondLst>
                                        </p:cTn>
                                        <p:tgtEl>
                                          <p:spTgt spid="1030"/>
                                        </p:tgtEl>
                                      </p:cBhvr>
                                      <p:to x="100000" y="100000"/>
                                    </p:animScale>
                                    <p:animScale>
                                      <p:cBhvr>
                                        <p:cTn id="65" dur="26">
                                          <p:stCondLst>
                                            <p:cond delay="1642"/>
                                          </p:stCondLst>
                                        </p:cTn>
                                        <p:tgtEl>
                                          <p:spTgt spid="1030"/>
                                        </p:tgtEl>
                                      </p:cBhvr>
                                      <p:to x="100000" y="90000"/>
                                    </p:animScale>
                                    <p:animScale>
                                      <p:cBhvr>
                                        <p:cTn id="66" dur="166" decel="50000">
                                          <p:stCondLst>
                                            <p:cond delay="1668"/>
                                          </p:stCondLst>
                                        </p:cTn>
                                        <p:tgtEl>
                                          <p:spTgt spid="1030"/>
                                        </p:tgtEl>
                                      </p:cBhvr>
                                      <p:to x="100000" y="100000"/>
                                    </p:animScale>
                                    <p:animScale>
                                      <p:cBhvr>
                                        <p:cTn id="67" dur="26">
                                          <p:stCondLst>
                                            <p:cond delay="1808"/>
                                          </p:stCondLst>
                                        </p:cTn>
                                        <p:tgtEl>
                                          <p:spTgt spid="1030"/>
                                        </p:tgtEl>
                                      </p:cBhvr>
                                      <p:to x="100000" y="95000"/>
                                    </p:animScale>
                                    <p:animScale>
                                      <p:cBhvr>
                                        <p:cTn id="68" dur="166" decel="50000">
                                          <p:stCondLst>
                                            <p:cond delay="1834"/>
                                          </p:stCondLst>
                                        </p:cTn>
                                        <p:tgtEl>
                                          <p:spTgt spid="103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dgm="http://schemas.openxmlformats.org/drawingml/2006/diagram"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0" y="-27384"/>
            <a:ext cx="9180512" cy="1052736"/>
          </a:xfrm>
          <a:solidFill>
            <a:schemeClr val="bg2">
              <a:lumMod val="50000"/>
            </a:schemeClr>
          </a:solidFill>
        </p:spPr>
        <p:txBody>
          <a:bodyPr>
            <a:noAutofit/>
          </a:bodyPr>
          <a:lstStyle/>
          <a:p>
            <a:pPr algn="ctr">
              <a:defRPr/>
            </a:pPr>
            <a:r>
              <a:rPr lang="en-US" sz="3400"/>
              <a:t>Valutazione del rischio della catena di approvvigionamento marittimo (g-MSRA) MITIGATE evidence-driven</a:t>
            </a:r>
            <a:endParaRPr lang="el-GR" sz="3400"/>
          </a:p>
        </p:txBody>
      </p:sp>
      <p:graphicFrame>
        <p:nvGraphicFramePr>
          <p:cNvPr id="10" name="Diagram 9"/>
          <p:cNvGraphicFramePr/>
          <p:nvPr/>
        </p:nvGraphicFramePr>
        <p:xfrm>
          <a:off x="1847528" y="1268761"/>
          <a:ext cx="8352928" cy="48965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3372209"/>
      </p:ext>
    </p:extLst>
  </p:cSld>
  <p:clrMapOvr>
    <a:masterClrMapping/>
  </p:clrMapOvr>
</p:sld>
</file>

<file path=ppt/slides/slide43.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726372" y="965808"/>
            <a:ext cx="8326930" cy="4407408"/>
          </a:xfrm>
        </p:spPr>
        <p:txBody>
          <a:bodyPr>
            <a:noAutofit/>
          </a:bodyPr>
          <a:lstStyle/>
          <a:p>
            <a:r>
              <a:rPr lang="en-US" sz="2000"/>
              <a:t>Metodologia in sette fasi</a:t>
            </a:r>
          </a:p>
          <a:p>
            <a:pPr lvl="1"/>
            <a:r>
              <a:rPr lang="en-US" sz="2000"/>
              <a:t>Sulla base del processo di gestione del rischio previsto dalle norme </a:t>
            </a:r>
            <a:br>
              <a:rPr lang="en-US" sz="2000"/>
            </a:br>
            <a:r>
              <a:rPr lang="en-US" sz="2000" b="1"/>
              <a:t>ISO 28001 </a:t>
            </a:r>
            <a:r>
              <a:rPr lang="en-US" sz="2000"/>
              <a:t>e </a:t>
            </a:r>
            <a:r>
              <a:rPr lang="en-US" sz="2000" b="1"/>
              <a:t>ISO 31000</a:t>
            </a:r>
          </a:p>
          <a:p>
            <a:pPr lvl="1"/>
            <a:r>
              <a:rPr lang="en-US" sz="2000"/>
              <a:t>Copre le principali attività dalla </a:t>
            </a:r>
            <a:r>
              <a:rPr lang="en-US" sz="2000" b="1"/>
              <a:t>definizione del contesto</a:t>
            </a:r>
            <a:r>
              <a:rPr lang="en-US" sz="2000"/>
              <a:t>, all'</a:t>
            </a:r>
            <a:r>
              <a:rPr lang="en-US" sz="2000" b="1"/>
              <a:t>identificazione e all'analisi dei rischi</a:t>
            </a:r>
            <a:r>
              <a:rPr lang="en-US" sz="2000"/>
              <a:t>, fino alle </a:t>
            </a:r>
            <a:r>
              <a:rPr lang="en-US" sz="2000" b="1"/>
              <a:t>azioni di mitigazione. </a:t>
            </a:r>
          </a:p>
          <a:p>
            <a:endParaRPr lang="en-US" sz="2000"/>
          </a:p>
          <a:p>
            <a:r>
              <a:rPr lang="en-US" sz="2000"/>
              <a:t>Gli obiettivi principali della metodologia sono:</a:t>
            </a:r>
          </a:p>
          <a:p>
            <a:pPr lvl="1"/>
            <a:r>
              <a:rPr lang="en-GB" sz="2000"/>
              <a:t>identificare e misurare tutte le </a:t>
            </a:r>
            <a:r>
              <a:rPr lang="en-GB" sz="2000" b="1"/>
              <a:t>minacce </a:t>
            </a:r>
            <a:r>
              <a:rPr lang="en-GB" sz="2000" b="1"/>
              <a:t>informatiche </a:t>
            </a:r>
            <a:r>
              <a:rPr lang="en-GB" sz="2000"/>
              <a:t>rilevanti</a:t>
            </a:r>
            <a:endParaRPr lang="el-GR" sz="2000"/>
          </a:p>
          <a:p>
            <a:pPr lvl="1"/>
            <a:r>
              <a:rPr lang="en-GB" sz="2000"/>
              <a:t>prevedere i </a:t>
            </a:r>
            <a:r>
              <a:rPr lang="en-GB" sz="2000" b="1"/>
              <a:t>percorsi e gli schemi di </a:t>
            </a:r>
            <a:r>
              <a:rPr lang="en-GB" sz="2000"/>
              <a:t>potenziali </a:t>
            </a:r>
            <a:r>
              <a:rPr lang="en-GB" sz="2000" b="1"/>
              <a:t>attacchi/minacce</a:t>
            </a:r>
            <a:endParaRPr lang="en-GB" sz="2000"/>
          </a:p>
          <a:p>
            <a:pPr lvl="1"/>
            <a:r>
              <a:rPr lang="en-GB" sz="2000"/>
              <a:t>stimare l'esistenza di </a:t>
            </a:r>
            <a:r>
              <a:rPr lang="en-GB" sz="2000" b="1"/>
              <a:t>vulnerabilità sfruttabili in modalità zero-day</a:t>
            </a:r>
            <a:endParaRPr lang="en-GB" sz="2000"/>
          </a:p>
          <a:p>
            <a:pPr lvl="1"/>
            <a:r>
              <a:rPr lang="en-GB" sz="2000"/>
              <a:t>valutare le </a:t>
            </a:r>
            <a:r>
              <a:rPr lang="en-GB" sz="2000" b="1"/>
              <a:t>vulnerabilità </a:t>
            </a:r>
            <a:r>
              <a:rPr lang="en-GB" sz="2000" b="1"/>
              <a:t>individuali</a:t>
            </a:r>
            <a:r>
              <a:rPr lang="en-GB" sz="2000"/>
              <a:t>, </a:t>
            </a:r>
            <a:r>
              <a:rPr lang="en-GB" sz="2000" b="1"/>
              <a:t>cumulative </a:t>
            </a:r>
            <a:r>
              <a:rPr lang="en-GB" sz="2000"/>
              <a:t>e </a:t>
            </a:r>
            <a:r>
              <a:rPr lang="en-GB" sz="2000" b="1"/>
              <a:t>propagate</a:t>
            </a:r>
            <a:endParaRPr lang="en-GB" sz="2000"/>
          </a:p>
          <a:p>
            <a:pPr lvl="1"/>
            <a:r>
              <a:rPr lang="en-GB" sz="2000"/>
              <a:t>valutare gli </a:t>
            </a:r>
            <a:r>
              <a:rPr lang="en-GB" sz="2000" b="1"/>
              <a:t>impatti </a:t>
            </a:r>
            <a:r>
              <a:rPr lang="en-GB" sz="2000"/>
              <a:t>potenziali</a:t>
            </a:r>
            <a:endParaRPr lang="en-GB" sz="2000"/>
          </a:p>
          <a:p>
            <a:pPr lvl="1"/>
            <a:r>
              <a:rPr lang="en-GB" sz="2000"/>
              <a:t>ricavare e dare priorità ai </a:t>
            </a:r>
            <a:r>
              <a:rPr lang="en-GB" sz="2000" b="1"/>
              <a:t>rischi </a:t>
            </a:r>
            <a:r>
              <a:rPr lang="en-GB" sz="2000"/>
              <a:t>corrispondenti</a:t>
            </a:r>
            <a:endParaRPr lang="en-GB" sz="2000"/>
          </a:p>
          <a:p>
            <a:pPr lvl="1"/>
            <a:r>
              <a:rPr lang="en-GB" sz="2000"/>
              <a:t>formulare una </a:t>
            </a:r>
            <a:r>
              <a:rPr lang="en-GB" sz="2000" b="1"/>
              <a:t>strategia di mitigazione </a:t>
            </a:r>
            <a:r>
              <a:rPr lang="en-GB" sz="2000"/>
              <a:t>adeguata</a:t>
            </a:r>
            <a:endParaRPr lang="de-DE" sz="2000"/>
          </a:p>
        </p:txBody>
      </p:sp>
      <p:sp>
        <p:nvSpPr>
          <p:cNvPr id="7" name="Foliennummernplatzhalter 6"/>
          <p:cNvSpPr>
            <a:spLocks noGrp="1"/>
          </p:cNvSpPr>
          <p:nvPr>
            <p:ph type="sldNum" sz="quarter" idx="4"/>
          </p:nvPr>
        </p:nvSpPr>
        <p:spPr>
          <a:xfrm>
            <a:off x="9923090" y="6192032"/>
            <a:ext cx="360040" cy="274320"/>
          </a:xfrm>
        </p:spPr>
        <p:txBody>
          <a:bodyPr/>
          <a:lstStyle/>
          <a:p>
            <a:fld id="{31D6C6E2-599C-4879-B8C3-6D25747A9AC8}" type="slidenum">
              <a:rPr lang="de-DE" smtClean="0"/>
              <a:t>43</a:t>
            </a:fld>
            <a:endParaRPr lang="de-DE"/>
          </a:p>
        </p:txBody>
      </p:sp>
      <p:sp>
        <p:nvSpPr>
          <p:cNvPr id="8" name="Title 2"/>
          <p:cNvSpPr txBox="1">
            <a:spLocks/>
          </p:cNvSpPr>
          <p:nvPr/>
        </p:nvSpPr>
        <p:spPr>
          <a:xfrm>
            <a:off x="1524000" y="-27384"/>
            <a:ext cx="9180512" cy="1052736"/>
          </a:xfrm>
          <a:prstGeom prst="rect">
            <a:avLst/>
          </a:prstGeom>
          <a:solidFill>
            <a:schemeClr val="bg2">
              <a:lumMod val="50000"/>
            </a:schemeClr>
          </a:solidFill>
        </p:spPr>
        <p:txBody>
          <a:bodyPr vert="horz" anchor="ctr">
            <a:no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Calibri" panose="020F0502020204030204" pitchFamily="34" charset="0"/>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eaLnBrk="1" fontAlgn="auto" hangingPunct="1">
              <a:spcAft>
                <a:spcPts val="0"/>
              </a:spcAft>
              <a:defRPr/>
            </a:pPr>
            <a:r>
              <a:rPr lang="en-US" sz="3600"/>
              <a:t>Idea generale</a:t>
            </a:r>
            <a:endParaRPr lang="el-GR" sz="3400"/>
          </a:p>
        </p:txBody>
      </p:sp>
    </p:spTree>
    <p:extLst>
      <p:ext uri="{BB962C8B-B14F-4D97-AF65-F5344CB8AC3E}">
        <p14:creationId xmlns:p14="http://schemas.microsoft.com/office/powerpoint/2010/main" val="256492952"/>
      </p:ext>
    </p:extLst>
  </p:cSld>
  <p:clrMapOvr>
    <a:masterClrMapping/>
  </p:clrMapOvr>
</p:sld>
</file>

<file path=ppt/slides/slide44.xml><?xml version="1.0" encoding="utf-8"?>
<p:sld xmlns:dgm="http://schemas.openxmlformats.org/drawingml/2006/diagram"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sz="quarter" idx="13"/>
          </p:nvPr>
        </p:nvSpPr>
        <p:spPr/>
        <p:txBody>
          <a:bodyPr/>
          <a:lstStyle/>
          <a:p>
            <a:endParaRPr lang="de-DE"/>
          </a:p>
        </p:txBody>
      </p:sp>
      <p:sp>
        <p:nvSpPr>
          <p:cNvPr id="7" name="Foliennummernplatzhalter 6"/>
          <p:cNvSpPr>
            <a:spLocks noGrp="1"/>
          </p:cNvSpPr>
          <p:nvPr>
            <p:ph type="sldNum" sz="quarter" idx="4"/>
          </p:nvPr>
        </p:nvSpPr>
        <p:spPr/>
        <p:txBody>
          <a:bodyPr/>
          <a:lstStyle/>
          <a:p>
            <a:fld id="{31D6C6E2-599C-4879-B8C3-6D25747A9AC8}" type="slidenum">
              <a:rPr lang="de-DE" smtClean="0"/>
              <a:t>44</a:t>
            </a:fld>
            <a:endParaRPr lang="de-DE" dirty="0"/>
          </a:p>
        </p:txBody>
      </p:sp>
      <p:graphicFrame>
        <p:nvGraphicFramePr>
          <p:cNvPr id="8" name="Inhaltsplatzhalter 1"/>
          <p:cNvGraphicFramePr>
            <a:graphicFrameLocks noChangeAspect="1"/>
          </p:cNvGraphicFramePr>
          <p:nvPr/>
        </p:nvGraphicFramePr>
        <p:xfrm>
          <a:off x="1936580" y="1719071"/>
          <a:ext cx="8407893" cy="4407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itle 2"/>
          <p:cNvSpPr txBox="1">
            <a:spLocks/>
          </p:cNvSpPr>
          <p:nvPr/>
        </p:nvSpPr>
        <p:spPr>
          <a:xfrm>
            <a:off x="1524000" y="-27384"/>
            <a:ext cx="9180512" cy="1052736"/>
          </a:xfrm>
          <a:prstGeom prst="rect">
            <a:avLst/>
          </a:prstGeom>
          <a:solidFill>
            <a:schemeClr val="bg2">
              <a:lumMod val="50000"/>
            </a:schemeClr>
          </a:solidFill>
        </p:spPr>
        <p:txBody>
          <a:bodyPr vert="horz" anchor="ctr">
            <a:no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Calibri" panose="020F0502020204030204" pitchFamily="34" charset="0"/>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eaLnBrk="1" fontAlgn="auto" hangingPunct="1">
              <a:spcAft>
                <a:spcPts val="0"/>
              </a:spcAft>
              <a:defRPr/>
            </a:pPr>
            <a:r>
              <a:rPr lang="de-DE" sz="3600" err="1"/>
              <a:t>Fasi </a:t>
            </a:r>
            <a:r>
              <a:rPr lang="de-DE" sz="3600" err="1"/>
              <a:t>della </a:t>
            </a:r>
            <a:r>
              <a:rPr lang="de-DE" sz="3600" err="1"/>
              <a:t>metodologia</a:t>
            </a:r>
            <a:endParaRPr lang="el-GR" sz="3400"/>
          </a:p>
        </p:txBody>
      </p:sp>
    </p:spTree>
    <p:extLst>
      <p:ext uri="{BB962C8B-B14F-4D97-AF65-F5344CB8AC3E}">
        <p14:creationId xmlns:p14="http://schemas.microsoft.com/office/powerpoint/2010/main" val="515181366"/>
      </p:ext>
    </p:extLst>
  </p:cSld>
  <p:clrMapOvr>
    <a:masterClrMapping/>
  </p:clrMapOvr>
</p:sld>
</file>

<file path=ppt/slides/slide45.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452219-785E-4657-C5F4-A53FEF2EB02D}"/>
              </a:ext>
            </a:extLst>
          </p:cNvPr>
          <p:cNvSpPr>
            <a:spLocks noGrp="1"/>
          </p:cNvSpPr>
          <p:nvPr>
            <p:ph type="ctrTitle"/>
          </p:nvPr>
        </p:nvSpPr>
        <p:spPr>
          <a:xfrm>
            <a:off x="6970326" y="1679216"/>
            <a:ext cx="4786877" cy="1518315"/>
          </a:xfrm>
        </p:spPr>
        <p:txBody>
          <a:bodyPr/>
          <a:lstStyle/>
          <a:p>
            <a:r>
              <a:rPr lang="en-US" dirty="0"/>
              <a:t>Grazie</a:t>
            </a:r>
          </a:p>
        </p:txBody>
      </p:sp>
      <p:pic>
        <p:nvPicPr>
          <p:cNvPr id="6" name="Picture Placeholder 5" descr="A person and person looking at a computer screen">
            <a:extLst>
              <a:ext uri="{FF2B5EF4-FFF2-40B4-BE49-F238E27FC236}">
                <a16:creationId xmlns:a16="http://schemas.microsoft.com/office/drawing/2014/main" id="{AA35CD3A-9896-7953-C82D-AAE87F6124DB}"/>
              </a:ext>
            </a:extLst>
          </p:cNvPr>
          <p:cNvPicPr>
            <a:picLocks noGrp="1" noChangeAspect="1"/>
          </p:cNvPicPr>
          <p:nvPr>
            <p:ph type="pic" sz="quarter" idx="11"/>
          </p:nvPr>
        </p:nvPicPr>
        <p:blipFill>
          <a:blip r:embed="rId2"/>
          <a:srcRect l="127" r="127"/>
          <a:stretch/>
        </p:blipFill>
        <p:spPr>
          <a:xfrm>
            <a:off x="-29499" y="-2236"/>
            <a:ext cx="6814124" cy="6871095"/>
          </a:xfrm>
        </p:spPr>
      </p:pic>
      <p:sp>
        <p:nvSpPr>
          <p:cNvPr id="4" name="Text Placeholder 3">
            <a:extLst>
              <a:ext uri="{FF2B5EF4-FFF2-40B4-BE49-F238E27FC236}">
                <a16:creationId xmlns:a16="http://schemas.microsoft.com/office/drawing/2014/main" id="{7AF90D79-5C58-F576-D2D0-3F4F1822E757}"/>
              </a:ext>
            </a:extLst>
          </p:cNvPr>
          <p:cNvSpPr>
            <a:spLocks noGrp="1"/>
          </p:cNvSpPr>
          <p:nvPr>
            <p:ph type="body" sz="quarter" idx="12"/>
          </p:nvPr>
        </p:nvSpPr>
        <p:spPr>
          <a:xfrm>
            <a:off x="6970326" y="3748958"/>
            <a:ext cx="5052676" cy="2258013"/>
          </a:xfrm>
        </p:spPr>
        <p:txBody>
          <a:bodyPr/>
          <a:lstStyle/>
          <a:p>
            <a:r>
              <a:rPr lang="en-US" dirty="0"/>
              <a:t>Inviate tutte le domande a: </a:t>
            </a:r>
            <a:r>
              <a:rPr lang="it-IT" dirty="0"/>
              <a:t>dpolemi@gmail.com</a:t>
            </a:r>
          </a:p>
          <a:p>
            <a:endParaRPr lang="it-IT" dirty="0"/>
          </a:p>
          <a:p>
            <a:r>
              <a:rPr lang="it-IT" dirty="0"/>
              <a:t>Skype: nineta.polemi</a:t>
            </a:r>
          </a:p>
          <a:p>
            <a:r>
              <a:rPr lang="it-IT" dirty="0"/>
              <a:t>LinkeDin: dr Nineta polemi</a:t>
            </a:r>
          </a:p>
          <a:p>
            <a:endParaRPr lang="en-US" dirty="0"/>
          </a:p>
        </p:txBody>
      </p:sp>
      <p:grpSp>
        <p:nvGrpSpPr>
          <p:cNvPr id="7" name="Group 6">
            <a:extLst>
              <a:ext uri="{FF2B5EF4-FFF2-40B4-BE49-F238E27FC236}">
                <a16:creationId xmlns:a16="http://schemas.microsoft.com/office/drawing/2014/main" id="{6A8DFC8D-4AE6-170E-C27A-DA97EBD7DC87}"/>
              </a:ext>
              <a:ext uri="{C183D7F6-B498-43B3-948B-1728B52AA6E4}">
                <adec:decorative xmlns:adec="http://schemas.microsoft.com/office/drawing/2017/decorative" val="1"/>
              </a:ext>
            </a:extLst>
          </p:cNvPr>
          <p:cNvGrpSpPr/>
          <p:nvPr/>
        </p:nvGrpSpPr>
        <p:grpSpPr>
          <a:xfrm>
            <a:off x="4059704" y="0"/>
            <a:ext cx="2928883" cy="6871447"/>
            <a:chOff x="4059704" y="0"/>
            <a:chExt cx="2928883" cy="6871447"/>
          </a:xfrm>
        </p:grpSpPr>
        <p:sp>
          <p:nvSpPr>
            <p:cNvPr id="8" name="Freeform: Shape 7">
              <a:extLst>
                <a:ext uri="{FF2B5EF4-FFF2-40B4-BE49-F238E27FC236}">
                  <a16:creationId xmlns:a16="http://schemas.microsoft.com/office/drawing/2014/main" id="{CF966C9E-A9A2-BF8C-EDCB-B7F6AE51C425}"/>
                </a:ext>
              </a:extLst>
            </p:cNvPr>
            <p:cNvSpPr/>
            <p:nvPr/>
          </p:nvSpPr>
          <p:spPr>
            <a:xfrm rot="10800000">
              <a:off x="4443586" y="50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cxnSp>
          <p:nvCxnSpPr>
            <p:cNvPr id="9" name="Straight Connector 8">
              <a:extLst>
                <a:ext uri="{FF2B5EF4-FFF2-40B4-BE49-F238E27FC236}">
                  <a16:creationId xmlns:a16="http://schemas.microsoft.com/office/drawing/2014/main" id="{433BC35A-F255-48AA-48B8-D6561A6FAB9E}"/>
                </a:ext>
              </a:extLst>
            </p:cNvPr>
            <p:cNvCxnSpPr>
              <a:cxnSpLocks/>
            </p:cNvCxnSpPr>
            <p:nvPr/>
          </p:nvCxnSpPr>
          <p:spPr>
            <a:xfrm flipH="1">
              <a:off x="4059704"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99485134"/>
      </p:ext>
    </p:extLst>
  </p:cSld>
  <p:clrMapOvr>
    <a:masterClrMapping/>
  </p:clrMapOvr>
</p:sld>
</file>

<file path=ppt/slides/slide5.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8"/>
          <p:cNvSpPr txBox="1">
            <a:spLocks noGrp="1"/>
          </p:cNvSpPr>
          <p:nvPr>
            <p:ph type="title"/>
          </p:nvPr>
        </p:nvSpPr>
        <p:spPr>
          <a:xfrm>
            <a:off x="0" y="0"/>
            <a:ext cx="12192000" cy="860800"/>
          </a:xfrm>
          <a:prstGeom prst="rect">
            <a:avLst/>
          </a:prstGeom>
        </p:spPr>
        <p:txBody>
          <a:bodyPr spcFirstLastPara="1" vert="horz" wrap="square" lIns="121900" tIns="121900" rIns="121900" bIns="121900" rtlCol="0" anchor="t" anchorCtr="0">
            <a:normAutofit/>
          </a:bodyPr>
          <a:lstStyle/>
          <a:p>
            <a:pPr algn="l" defTabSz="685800">
              <a:lnSpc>
                <a:spcPts val="3400"/>
              </a:lnSpc>
              <a:spcBef>
                <a:spcPct val="0"/>
              </a:spcBef>
              <a:buSzTx/>
            </a:pPr>
            <a:r>
              <a:rPr lang="en" sz="3100" b="1">
                <a:solidFill>
                  <a:schemeClr val="accent4"/>
                </a:solidFill>
              </a:rPr>
              <a:t>Vulnerabilità comuni</a:t>
            </a:r>
            <a:endParaRPr sz="3100" b="1">
              <a:solidFill>
                <a:schemeClr val="accent4"/>
              </a:solidFill>
            </a:endParaRPr>
          </a:p>
        </p:txBody>
      </p:sp>
      <p:pic>
        <p:nvPicPr>
          <p:cNvPr id="190" name="Google Shape;190;p28"/>
          <p:cNvPicPr preferRelativeResize="0"/>
          <p:nvPr/>
        </p:nvPicPr>
        <p:blipFill>
          <a:blip r:embed="rId3">
            <a:alphaModFix/>
          </a:blip>
          <a:stretch>
            <a:fillRect/>
          </a:stretch>
        </p:blipFill>
        <p:spPr>
          <a:xfrm>
            <a:off x="203201" y="860801"/>
            <a:ext cx="11785601" cy="5445900"/>
          </a:xfrm>
          <a:prstGeom prst="rect">
            <a:avLst/>
          </a:prstGeom>
          <a:noFill/>
          <a:ln>
            <a:noFill/>
          </a:ln>
        </p:spPr>
      </p:pic>
    </p:spTree>
    <p:extLst>
      <p:ext uri="{BB962C8B-B14F-4D97-AF65-F5344CB8AC3E}">
        <p14:creationId xmlns:p14="http://schemas.microsoft.com/office/powerpoint/2010/main" val="2798507233"/>
      </p:ext>
    </p:extLst>
  </p:cSld>
  <p:clrMapOvr>
    <a:masterClrMapping/>
  </p:clrMapOvr>
</p:sld>
</file>

<file path=ppt/slides/slide6.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0"/>
          <p:cNvSpPr txBox="1">
            <a:spLocks noGrp="1"/>
          </p:cNvSpPr>
          <p:nvPr>
            <p:ph type="title"/>
          </p:nvPr>
        </p:nvSpPr>
        <p:spPr>
          <a:xfrm>
            <a:off x="0" y="0"/>
            <a:ext cx="12192000" cy="860800"/>
          </a:xfrm>
          <a:prstGeom prst="rect">
            <a:avLst/>
          </a:prstGeom>
        </p:spPr>
        <p:txBody>
          <a:bodyPr spcFirstLastPara="1" vert="horz" wrap="square" lIns="121900" tIns="121900" rIns="121900" bIns="121900" rtlCol="0" anchor="t" anchorCtr="0">
            <a:normAutofit/>
          </a:bodyPr>
          <a:lstStyle/>
          <a:p>
            <a:pPr algn="l" defTabSz="685800">
              <a:lnSpc>
                <a:spcPts val="3400"/>
              </a:lnSpc>
              <a:spcBef>
                <a:spcPct val="0"/>
              </a:spcBef>
              <a:buClr>
                <a:schemeClr val="dk1"/>
              </a:buClr>
              <a:buSzTx/>
            </a:pPr>
            <a:r>
              <a:rPr lang="en" sz="3100" b="1">
                <a:solidFill>
                  <a:schemeClr val="accent4"/>
                </a:solidFill>
              </a:rPr>
              <a:t>OWASP Top 10 dei rischi e delle vulnerabilità per la sicurezza</a:t>
            </a:r>
            <a:endParaRPr sz="3100" b="1">
              <a:solidFill>
                <a:schemeClr val="accent4"/>
              </a:solidFill>
            </a:endParaRPr>
          </a:p>
          <a:p>
            <a:pPr algn="l"/>
            <a:endParaRPr/>
          </a:p>
        </p:txBody>
      </p:sp>
      <p:sp>
        <p:nvSpPr>
          <p:cNvPr id="202" name="Google Shape;202;p30"/>
          <p:cNvSpPr txBox="1">
            <a:spLocks noGrp="1"/>
          </p:cNvSpPr>
          <p:nvPr>
            <p:ph type="body" idx="1"/>
          </p:nvPr>
        </p:nvSpPr>
        <p:spPr>
          <a:xfrm>
            <a:off x="445533" y="1108200"/>
            <a:ext cx="6026800" cy="5303600"/>
          </a:xfrm>
          <a:prstGeom prst="rect">
            <a:avLst/>
          </a:prstGeom>
        </p:spPr>
        <p:txBody>
          <a:bodyPr spcFirstLastPara="1" vert="horz" wrap="square" lIns="121900" tIns="121900" rIns="121900" bIns="121900" rtlCol="0" anchor="t" anchorCtr="0">
            <a:normAutofit/>
          </a:bodyPr>
          <a:lstStyle/>
          <a:p>
            <a:pPr indent="-431789">
              <a:buClr>
                <a:schemeClr val="dk1"/>
              </a:buClr>
              <a:buSzPts val="1500"/>
              <a:buAutoNum type="arabicPeriod"/>
            </a:pPr>
            <a:r>
              <a:rPr lang="en">
                <a:solidFill>
                  <a:schemeClr val="dk1"/>
                </a:solidFill>
                <a:highlight>
                  <a:srgbClr val="FFFFFF"/>
                </a:highlight>
              </a:rPr>
              <a:t>Controllo degli accessi non funzionante</a:t>
            </a:r>
            <a:endParaRPr>
              <a:solidFill>
                <a:schemeClr val="dk1"/>
              </a:solidFill>
              <a:highlight>
                <a:srgbClr val="FFFFFF"/>
              </a:highlight>
            </a:endParaRPr>
          </a:p>
          <a:p>
            <a:pPr indent="-431789">
              <a:buClr>
                <a:schemeClr val="dk1"/>
              </a:buClr>
              <a:buSzPts val="1500"/>
              <a:buAutoNum type="arabicPeriod"/>
            </a:pPr>
            <a:r>
              <a:rPr lang="en">
                <a:solidFill>
                  <a:schemeClr val="dk1"/>
                </a:solidFill>
                <a:highlight>
                  <a:srgbClr val="FFFFFF"/>
                </a:highlight>
              </a:rPr>
              <a:t>Fallimenti crittografici</a:t>
            </a:r>
            <a:endParaRPr>
              <a:solidFill>
                <a:schemeClr val="dk1"/>
              </a:solidFill>
              <a:highlight>
                <a:srgbClr val="FFFFFF"/>
              </a:highlight>
            </a:endParaRPr>
          </a:p>
          <a:p>
            <a:pPr indent="-431789">
              <a:buClr>
                <a:schemeClr val="dk1"/>
              </a:buClr>
              <a:buSzPts val="1500"/>
              <a:buAutoNum type="arabicPeriod"/>
            </a:pPr>
            <a:r>
              <a:rPr lang="en">
                <a:solidFill>
                  <a:schemeClr val="dk1"/>
                </a:solidFill>
                <a:highlight>
                  <a:srgbClr val="FFFFFF"/>
                </a:highlight>
              </a:rPr>
              <a:t>Iniezione</a:t>
            </a:r>
            <a:endParaRPr>
              <a:solidFill>
                <a:schemeClr val="dk1"/>
              </a:solidFill>
              <a:highlight>
                <a:srgbClr val="FFFFFF"/>
              </a:highlight>
            </a:endParaRPr>
          </a:p>
          <a:p>
            <a:pPr indent="-431789">
              <a:buClr>
                <a:schemeClr val="dk1"/>
              </a:buClr>
              <a:buSzPts val="1500"/>
              <a:buAutoNum type="arabicPeriod"/>
            </a:pPr>
            <a:r>
              <a:rPr lang="en">
                <a:solidFill>
                  <a:schemeClr val="dk1"/>
                </a:solidFill>
                <a:highlight>
                  <a:srgbClr val="FFFFFF"/>
                </a:highlight>
              </a:rPr>
              <a:t>Design insicuro</a:t>
            </a:r>
            <a:endParaRPr>
              <a:solidFill>
                <a:schemeClr val="dk1"/>
              </a:solidFill>
              <a:highlight>
                <a:srgbClr val="FFFFFF"/>
              </a:highlight>
            </a:endParaRPr>
          </a:p>
          <a:p>
            <a:pPr indent="-431789">
              <a:buClr>
                <a:schemeClr val="dk1"/>
              </a:buClr>
              <a:buSzPts val="1500"/>
              <a:buAutoNum type="arabicPeriod"/>
            </a:pPr>
            <a:r>
              <a:rPr lang="en">
                <a:solidFill>
                  <a:schemeClr val="dk1"/>
                </a:solidFill>
                <a:highlight>
                  <a:srgbClr val="FFFFFF"/>
                </a:highlight>
              </a:rPr>
              <a:t>Errata configurazione della sicurezza</a:t>
            </a:r>
            <a:endParaRPr>
              <a:solidFill>
                <a:schemeClr val="dk1"/>
              </a:solidFill>
              <a:highlight>
                <a:srgbClr val="FFFFFF"/>
              </a:highlight>
            </a:endParaRPr>
          </a:p>
          <a:p>
            <a:pPr indent="-431789">
              <a:buClr>
                <a:schemeClr val="dk1"/>
              </a:buClr>
              <a:buSzPts val="1500"/>
              <a:buAutoNum type="arabicPeriod"/>
            </a:pPr>
            <a:r>
              <a:rPr lang="en">
                <a:solidFill>
                  <a:schemeClr val="dk1"/>
                </a:solidFill>
                <a:highlight>
                  <a:srgbClr val="FFFFFF"/>
                </a:highlight>
              </a:rPr>
              <a:t>Componenti vulnerabili e obsoleti</a:t>
            </a:r>
            <a:endParaRPr>
              <a:solidFill>
                <a:schemeClr val="dk1"/>
              </a:solidFill>
              <a:highlight>
                <a:srgbClr val="FFFFFF"/>
              </a:highlight>
            </a:endParaRPr>
          </a:p>
          <a:p>
            <a:pPr indent="-431789">
              <a:buClr>
                <a:schemeClr val="dk1"/>
              </a:buClr>
              <a:buSzPts val="1500"/>
              <a:buAutoNum type="arabicPeriod"/>
            </a:pPr>
            <a:r>
              <a:rPr lang="en">
                <a:solidFill>
                  <a:schemeClr val="dk1"/>
                </a:solidFill>
                <a:highlight>
                  <a:srgbClr val="FFFFFF"/>
                </a:highlight>
              </a:rPr>
              <a:t>Errori di identificazione e autenticazione</a:t>
            </a:r>
            <a:endParaRPr>
              <a:solidFill>
                <a:schemeClr val="dk1"/>
              </a:solidFill>
              <a:highlight>
                <a:srgbClr val="FFFFFF"/>
              </a:highlight>
            </a:endParaRPr>
          </a:p>
          <a:p>
            <a:pPr indent="-431789">
              <a:buClr>
                <a:schemeClr val="dk1"/>
              </a:buClr>
              <a:buSzPts val="1500"/>
              <a:buAutoNum type="arabicPeriod"/>
            </a:pPr>
            <a:r>
              <a:rPr lang="en">
                <a:solidFill>
                  <a:schemeClr val="dk1"/>
                </a:solidFill>
                <a:highlight>
                  <a:srgbClr val="FFFFFF"/>
                </a:highlight>
              </a:rPr>
              <a:t>Guasti al software e all'integrità dei dati</a:t>
            </a:r>
            <a:endParaRPr>
              <a:solidFill>
                <a:schemeClr val="dk1"/>
              </a:solidFill>
              <a:highlight>
                <a:srgbClr val="FFFFFF"/>
              </a:highlight>
            </a:endParaRPr>
          </a:p>
          <a:p>
            <a:pPr indent="-431789">
              <a:buClr>
                <a:schemeClr val="dk1"/>
              </a:buClr>
              <a:buSzPts val="1500"/>
              <a:buAutoNum type="arabicPeriod"/>
            </a:pPr>
            <a:r>
              <a:rPr lang="en">
                <a:solidFill>
                  <a:schemeClr val="dk1"/>
                </a:solidFill>
                <a:highlight>
                  <a:srgbClr val="FFFFFF"/>
                </a:highlight>
              </a:rPr>
              <a:t>Errori di registrazione e monitoraggio della sicurezza</a:t>
            </a:r>
            <a:endParaRPr>
              <a:solidFill>
                <a:schemeClr val="dk1"/>
              </a:solidFill>
              <a:highlight>
                <a:srgbClr val="FFFFFF"/>
              </a:highlight>
            </a:endParaRPr>
          </a:p>
          <a:p>
            <a:pPr indent="-431789">
              <a:buClr>
                <a:schemeClr val="dk1"/>
              </a:buClr>
              <a:buSzPts val="1500"/>
              <a:buAutoNum type="arabicPeriod"/>
            </a:pPr>
            <a:r>
              <a:rPr lang="en">
                <a:solidFill>
                  <a:schemeClr val="dk1"/>
                </a:solidFill>
                <a:highlight>
                  <a:srgbClr val="FFFFFF"/>
                </a:highlight>
              </a:rPr>
              <a:t>Falsificazione della richiesta lato server</a:t>
            </a:r>
            <a:endParaRPr/>
          </a:p>
        </p:txBody>
      </p:sp>
      <p:sp>
        <p:nvSpPr>
          <p:cNvPr id="203" name="Google Shape;203;p30"/>
          <p:cNvSpPr txBox="1"/>
          <p:nvPr/>
        </p:nvSpPr>
        <p:spPr>
          <a:xfrm>
            <a:off x="445533" y="5069101"/>
            <a:ext cx="6534800" cy="1723508"/>
          </a:xfrm>
          <a:prstGeom prst="rect">
            <a:avLst/>
          </a:prstGeom>
          <a:noFill/>
          <a:ln>
            <a:noFill/>
          </a:ln>
        </p:spPr>
        <p:txBody>
          <a:bodyPr spcFirstLastPara="1" wrap="square" lIns="121900" tIns="121900" rIns="121900" bIns="121900" anchor="t" anchorCtr="0">
            <a:spAutoFit/>
          </a:bodyPr>
          <a:lstStyle/>
          <a:p>
            <a:r>
              <a:rPr lang="en" sz="2400" b="1">
                <a:solidFill>
                  <a:srgbClr val="08083B"/>
                </a:solidFill>
              </a:rPr>
              <a:t>Ultimo aggiornamento settembre 2021:</a:t>
            </a:r>
            <a:r>
              <a:rPr lang="en" sz="2400" u="sng">
                <a:solidFill>
                  <a:schemeClr val="hlink"/>
                </a:solidFill>
                <a:hlinkClick r:id="rId3"/>
              </a:rPr>
              <a:t>Dettagli</a:t>
            </a:r>
            <a:endParaRPr sz="2400"/>
          </a:p>
          <a:p>
            <a:pPr>
              <a:buClr>
                <a:schemeClr val="dk1"/>
              </a:buClr>
              <a:buSzPts val="1100"/>
            </a:pPr>
            <a:r>
              <a:rPr lang="en" sz="2400" u="sng">
                <a:solidFill>
                  <a:schemeClr val="hlink"/>
                </a:solidFill>
                <a:hlinkClick r:id="rId4"/>
              </a:rPr>
              <a:t>2022 CWE Top 25 delle debolezze software più pericolose</a:t>
            </a:r>
            <a:endParaRPr sz="2400"/>
          </a:p>
          <a:p>
            <a:pPr>
              <a:buClr>
                <a:schemeClr val="dk1"/>
              </a:buClr>
              <a:buSzPts val="1100"/>
            </a:pPr>
            <a:r>
              <a:rPr lang="en" sz="2400" u="sng">
                <a:solidFill>
                  <a:schemeClr val="hlink"/>
                </a:solidFill>
                <a:hlinkClick r:id="rId5"/>
              </a:rPr>
              <a:t>OWASP top 10 PDF dettagliato</a:t>
            </a:r>
            <a:endParaRPr sz="2400"/>
          </a:p>
        </p:txBody>
      </p:sp>
      <p:pic>
        <p:nvPicPr>
          <p:cNvPr id="204" name="Google Shape;204;p30"/>
          <p:cNvPicPr preferRelativeResize="0"/>
          <p:nvPr/>
        </p:nvPicPr>
        <p:blipFill rotWithShape="1">
          <a:blip r:embed="rId6">
            <a:alphaModFix/>
          </a:blip>
          <a:srcRect/>
          <a:stretch/>
        </p:blipFill>
        <p:spPr>
          <a:xfrm>
            <a:off x="6592400" y="1311034"/>
            <a:ext cx="4792533" cy="1667733"/>
          </a:xfrm>
          <a:prstGeom prst="rect">
            <a:avLst/>
          </a:prstGeom>
          <a:noFill/>
          <a:ln>
            <a:noFill/>
          </a:ln>
        </p:spPr>
      </p:pic>
      <p:pic>
        <p:nvPicPr>
          <p:cNvPr id="205" name="Google Shape;205;p30"/>
          <p:cNvPicPr preferRelativeResize="0"/>
          <p:nvPr/>
        </p:nvPicPr>
        <p:blipFill>
          <a:blip r:embed="rId7">
            <a:alphaModFix/>
          </a:blip>
          <a:stretch>
            <a:fillRect/>
          </a:stretch>
        </p:blipFill>
        <p:spPr>
          <a:xfrm>
            <a:off x="5975268" y="2978767"/>
            <a:ext cx="6026801" cy="2265733"/>
          </a:xfrm>
          <a:prstGeom prst="rect">
            <a:avLst/>
          </a:prstGeom>
          <a:noFill/>
          <a:ln>
            <a:noFill/>
          </a:ln>
        </p:spPr>
      </p:pic>
    </p:spTree>
    <p:extLst>
      <p:ext uri="{BB962C8B-B14F-4D97-AF65-F5344CB8AC3E}">
        <p14:creationId xmlns:p14="http://schemas.microsoft.com/office/powerpoint/2010/main" val="3259120038"/>
      </p:ext>
    </p:extLst>
  </p:cSld>
  <p:clrMapOvr>
    <a:masterClrMapping/>
  </p:clrMapOvr>
</p:sld>
</file>

<file path=ppt/slides/slide7.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6"/>
          <p:cNvSpPr txBox="1">
            <a:spLocks noGrp="1"/>
          </p:cNvSpPr>
          <p:nvPr>
            <p:ph type="title"/>
          </p:nvPr>
        </p:nvSpPr>
        <p:spPr>
          <a:xfrm>
            <a:off x="0" y="0"/>
            <a:ext cx="12192000" cy="860800"/>
          </a:xfrm>
          <a:prstGeom prst="rect">
            <a:avLst/>
          </a:prstGeom>
        </p:spPr>
        <p:txBody>
          <a:bodyPr spcFirstLastPara="1" vert="horz" wrap="square" lIns="121900" tIns="121900" rIns="121900" bIns="121900" rtlCol="0" anchor="t" anchorCtr="0">
            <a:normAutofit/>
          </a:bodyPr>
          <a:lstStyle/>
          <a:p>
            <a:pPr algn="l"/>
            <a:r>
              <a:rPr lang="en" sz="3100" b="1">
                <a:solidFill>
                  <a:schemeClr val="accent4"/>
                </a:solidFill>
              </a:rPr>
              <a:t>Database ed elenchi di vulnerabilità</a:t>
            </a:r>
            <a:endParaRPr sz="3100" b="1">
              <a:solidFill>
                <a:schemeClr val="accent4"/>
              </a:solidFill>
            </a:endParaRPr>
          </a:p>
        </p:txBody>
      </p:sp>
      <p:sp>
        <p:nvSpPr>
          <p:cNvPr id="246" name="Google Shape;246;p36"/>
          <p:cNvSpPr txBox="1">
            <a:spLocks noGrp="1"/>
          </p:cNvSpPr>
          <p:nvPr>
            <p:ph type="body" idx="1"/>
          </p:nvPr>
        </p:nvSpPr>
        <p:spPr>
          <a:xfrm>
            <a:off x="241833" y="860800"/>
            <a:ext cx="6698400" cy="5506000"/>
          </a:xfrm>
          <a:prstGeom prst="rect">
            <a:avLst/>
          </a:prstGeom>
        </p:spPr>
        <p:txBody>
          <a:bodyPr spcFirstLastPara="1" vert="horz" wrap="square" lIns="121900" tIns="121900" rIns="121900" bIns="121900" rtlCol="0" anchor="t" anchorCtr="0">
            <a:noAutofit/>
          </a:bodyPr>
          <a:lstStyle/>
          <a:p>
            <a:pPr marL="0" indent="0">
              <a:lnSpc>
                <a:spcPct val="100000"/>
              </a:lnSpc>
              <a:buNone/>
            </a:pPr>
            <a:r>
              <a:rPr lang="en" sz="1867" u="sng">
                <a:solidFill>
                  <a:schemeClr val="hlink"/>
                </a:solidFill>
                <a:hlinkClick r:id="rId3"/>
              </a:rPr>
              <a:t>CWE</a:t>
            </a:r>
            <a:r>
              <a:rPr lang="en" sz="1867"/>
              <a:t>: Enumerazione delle debolezze comuni</a:t>
            </a:r>
            <a:endParaRPr sz="1867"/>
          </a:p>
          <a:p>
            <a:pPr marL="0" indent="0">
              <a:lnSpc>
                <a:spcPct val="100000"/>
              </a:lnSpc>
              <a:spcBef>
                <a:spcPts val="1600"/>
              </a:spcBef>
              <a:buNone/>
            </a:pPr>
            <a:r>
              <a:rPr lang="en" sz="1867"/>
              <a:t>Un elenco di tipi di debolezza del software e dell'hardware sviluppato dalla comunità</a:t>
            </a:r>
            <a:endParaRPr sz="1867"/>
          </a:p>
          <a:p>
            <a:pPr marL="0" indent="0">
              <a:lnSpc>
                <a:spcPct val="100000"/>
              </a:lnSpc>
              <a:spcBef>
                <a:spcPts val="1600"/>
              </a:spcBef>
              <a:buNone/>
            </a:pPr>
            <a:r>
              <a:rPr lang="en" sz="1867" u="sng">
                <a:solidFill>
                  <a:schemeClr val="hlink"/>
                </a:solidFill>
                <a:hlinkClick r:id="rId4"/>
              </a:rPr>
              <a:t>CVE </a:t>
            </a:r>
            <a:r>
              <a:rPr lang="en" sz="1867">
                <a:solidFill>
                  <a:schemeClr val="dk1"/>
                </a:solidFill>
              </a:rPr>
              <a:t>Enumerazione delle vulnerabilità comuni</a:t>
            </a:r>
            <a:endParaRPr sz="1867"/>
          </a:p>
          <a:p>
            <a:pPr marL="0" indent="0">
              <a:lnSpc>
                <a:spcPct val="100000"/>
              </a:lnSpc>
              <a:spcBef>
                <a:spcPts val="1600"/>
              </a:spcBef>
              <a:buNone/>
            </a:pPr>
            <a:r>
              <a:rPr lang="en" sz="1867" u="sng">
                <a:solidFill>
                  <a:schemeClr val="hlink"/>
                </a:solidFill>
                <a:hlinkClick r:id="rId5"/>
              </a:rPr>
              <a:t>NVD </a:t>
            </a:r>
            <a:r>
              <a:rPr lang="en" sz="1867"/>
              <a:t>BANCA DATI NAZIONALE DELLE VULNERABILITÀ</a:t>
            </a:r>
            <a:endParaRPr sz="1867"/>
          </a:p>
          <a:p>
            <a:pPr marL="0" indent="0">
              <a:lnSpc>
                <a:spcPct val="100000"/>
              </a:lnSpc>
              <a:spcBef>
                <a:spcPts val="1600"/>
              </a:spcBef>
              <a:buNone/>
            </a:pPr>
            <a:r>
              <a:rPr lang="en" sz="1867" u="sng">
                <a:solidFill>
                  <a:schemeClr val="hlink"/>
                </a:solidFill>
                <a:hlinkClick r:id="rId6"/>
              </a:rPr>
              <a:t>OSWAP </a:t>
            </a:r>
            <a:r>
              <a:rPr lang="en" sz="1867"/>
              <a:t>: </a:t>
            </a:r>
            <a:r>
              <a:rPr lang="en" sz="1867">
                <a:solidFill>
                  <a:schemeClr val="dk1"/>
                </a:solidFill>
              </a:rPr>
              <a:t>La Top 10 di OWASP è un documento di sensibilizzazione standard per gli sviluppatori e la sicurezza delle applicazioni Web. Rappresenta un ampio consenso sui rischi più critici per la sicurezza delle applicazioni web.</a:t>
            </a:r>
            <a:endParaRPr sz="1867">
              <a:solidFill>
                <a:schemeClr val="dk1"/>
              </a:solidFill>
            </a:endParaRPr>
          </a:p>
          <a:p>
            <a:pPr marL="0" indent="0">
              <a:lnSpc>
                <a:spcPct val="100000"/>
              </a:lnSpc>
              <a:spcBef>
                <a:spcPts val="1600"/>
              </a:spcBef>
              <a:buNone/>
            </a:pPr>
            <a:r>
              <a:rPr lang="en" sz="1867" u="sng">
                <a:solidFill>
                  <a:schemeClr val="hlink"/>
                </a:solidFill>
                <a:hlinkClick r:id="rId7"/>
              </a:rPr>
              <a:t>SecLists.Org Archivio delle mailing list sulla sicurezza</a:t>
            </a:r>
            <a:endParaRPr sz="1867">
              <a:solidFill>
                <a:schemeClr val="dk1"/>
              </a:solidFill>
            </a:endParaRPr>
          </a:p>
          <a:p>
            <a:pPr marL="0" indent="0">
              <a:lnSpc>
                <a:spcPct val="100000"/>
              </a:lnSpc>
              <a:spcBef>
                <a:spcPts val="1600"/>
              </a:spcBef>
              <a:buNone/>
            </a:pPr>
            <a:r>
              <a:rPr lang="en" sz="1867" u="sng">
                <a:solidFill>
                  <a:schemeClr val="hlink"/>
                </a:solidFill>
                <a:hlinkClick r:id="rId8"/>
              </a:rPr>
              <a:t>Laboratorio di sicurezza GitHub </a:t>
            </a:r>
            <a:endParaRPr sz="1867"/>
          </a:p>
          <a:p>
            <a:pPr marL="0" indent="0">
              <a:lnSpc>
                <a:spcPct val="100000"/>
              </a:lnSpc>
              <a:spcBef>
                <a:spcPts val="1600"/>
              </a:spcBef>
              <a:buNone/>
            </a:pPr>
            <a:r>
              <a:rPr lang="en" sz="1867" u="sng">
                <a:solidFill>
                  <a:schemeClr val="hlink"/>
                </a:solidFill>
                <a:hlinkClick r:id="rId8"/>
              </a:rPr>
              <a:t>DEBIAN</a:t>
            </a:r>
            <a:endParaRPr sz="1867"/>
          </a:p>
          <a:p>
            <a:pPr marL="0" indent="0">
              <a:lnSpc>
                <a:spcPct val="100000"/>
              </a:lnSpc>
              <a:spcBef>
                <a:spcPts val="1600"/>
              </a:spcBef>
              <a:spcAft>
                <a:spcPts val="1600"/>
              </a:spcAft>
              <a:buNone/>
            </a:pPr>
            <a:r>
              <a:rPr lang="en" sz="1867" u="sng">
                <a:solidFill>
                  <a:schemeClr val="hlink"/>
                </a:solidFill>
                <a:hlinkClick r:id="rId9"/>
              </a:rPr>
              <a:t>RedHat RHSA</a:t>
            </a:r>
            <a:endParaRPr sz="1867"/>
          </a:p>
        </p:txBody>
      </p:sp>
      <p:pic>
        <p:nvPicPr>
          <p:cNvPr id="247" name="Google Shape;247;p36"/>
          <p:cNvPicPr preferRelativeResize="0"/>
          <p:nvPr/>
        </p:nvPicPr>
        <p:blipFill>
          <a:blip r:embed="rId10">
            <a:alphaModFix/>
          </a:blip>
          <a:stretch>
            <a:fillRect/>
          </a:stretch>
        </p:blipFill>
        <p:spPr>
          <a:xfrm>
            <a:off x="6478768" y="2328669"/>
            <a:ext cx="5365833" cy="3355367"/>
          </a:xfrm>
          <a:prstGeom prst="rect">
            <a:avLst/>
          </a:prstGeom>
          <a:noFill/>
          <a:ln>
            <a:noFill/>
          </a:ln>
        </p:spPr>
      </p:pic>
      <p:pic>
        <p:nvPicPr>
          <p:cNvPr id="248" name="Google Shape;248;p36"/>
          <p:cNvPicPr preferRelativeResize="0"/>
          <p:nvPr/>
        </p:nvPicPr>
        <p:blipFill>
          <a:blip r:embed="rId11">
            <a:alphaModFix/>
          </a:blip>
          <a:stretch>
            <a:fillRect/>
          </a:stretch>
        </p:blipFill>
        <p:spPr>
          <a:xfrm>
            <a:off x="7139733" y="1164333"/>
            <a:ext cx="2369235" cy="860800"/>
          </a:xfrm>
          <a:prstGeom prst="rect">
            <a:avLst/>
          </a:prstGeom>
          <a:noFill/>
          <a:ln>
            <a:noFill/>
          </a:ln>
        </p:spPr>
      </p:pic>
      <p:pic>
        <p:nvPicPr>
          <p:cNvPr id="249" name="Google Shape;249;p36"/>
          <p:cNvPicPr preferRelativeResize="0"/>
          <p:nvPr/>
        </p:nvPicPr>
        <p:blipFill>
          <a:blip r:embed="rId12">
            <a:alphaModFix/>
          </a:blip>
          <a:stretch>
            <a:fillRect/>
          </a:stretch>
        </p:blipFill>
        <p:spPr>
          <a:xfrm>
            <a:off x="9907834" y="1037550"/>
            <a:ext cx="1252773" cy="1114367"/>
          </a:xfrm>
          <a:prstGeom prst="rect">
            <a:avLst/>
          </a:prstGeom>
          <a:noFill/>
          <a:ln>
            <a:noFill/>
          </a:ln>
        </p:spPr>
      </p:pic>
    </p:spTree>
    <p:extLst>
      <p:ext uri="{BB962C8B-B14F-4D97-AF65-F5344CB8AC3E}">
        <p14:creationId xmlns:p14="http://schemas.microsoft.com/office/powerpoint/2010/main" val="3754883664"/>
      </p:ext>
    </p:extLst>
  </p:cSld>
  <p:clrMapOvr>
    <a:masterClrMapping/>
  </p:clrMapOvr>
</p:sld>
</file>

<file path=ppt/slides/slide8.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a:extLst>
              <a:ext uri="{FF2B5EF4-FFF2-40B4-BE49-F238E27FC236}">
                <a16:creationId xmlns:a16="http://schemas.microsoft.com/office/drawing/2014/main" id="{A562087B-BA94-B4AA-7B39-51E59A59FB9C}"/>
              </a:ext>
            </a:extLst>
          </p:cNvPr>
          <p:cNvSpPr>
            <a:spLocks noGrp="1" noChangeArrowheads="1"/>
          </p:cNvSpPr>
          <p:nvPr>
            <p:ph type="title"/>
          </p:nvPr>
        </p:nvSpPr>
        <p:spPr/>
        <p:txBody>
          <a:bodyPr>
            <a:normAutofit/>
          </a:bodyPr>
          <a:lstStyle/>
          <a:p>
            <a:endParaRPr lang="en-GB" altLang="en-GR" dirty="0"/>
          </a:p>
        </p:txBody>
      </p:sp>
      <p:pic>
        <p:nvPicPr>
          <p:cNvPr id="60418" name="Content Placeholder 7">
            <a:extLst>
              <a:ext uri="{FF2B5EF4-FFF2-40B4-BE49-F238E27FC236}">
                <a16:creationId xmlns:a16="http://schemas.microsoft.com/office/drawing/2014/main" id="{332AD4A4-6E69-6505-F550-43135B92223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8543" y="82550"/>
            <a:ext cx="10106026" cy="61737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5379681"/>
      </p:ext>
    </p:extLst>
  </p:cSld>
  <p:clrMapOvr>
    <a:masterClrMapping/>
  </p:clrMapOvr>
</p:sld>
</file>

<file path=ppt/slides/slide9.xml><?xml version="1.0" encoding="utf-8"?>
<p:sld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CustomShape 1">
            <a:extLst>
              <a:ext uri="{FF2B5EF4-FFF2-40B4-BE49-F238E27FC236}">
                <a16:creationId xmlns:a16="http://schemas.microsoft.com/office/drawing/2014/main" id="{26BF4CCD-340F-C343-97EA-5E2D419EBA6F}"/>
              </a:ext>
            </a:extLst>
          </p:cNvPr>
          <p:cNvSpPr/>
          <p:nvPr/>
        </p:nvSpPr>
        <p:spPr>
          <a:xfrm>
            <a:off x="1483519" y="354014"/>
            <a:ext cx="9231312" cy="600075"/>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0" rIns="0" anchor="ctr"/>
          <a:lstStyle/>
          <a:p>
            <a:pPr>
              <a:lnSpc>
                <a:spcPct val="95000"/>
              </a:lnSpc>
              <a:defRPr/>
            </a:pPr>
            <a:r>
              <a:rPr lang="es-ES" sz="2800" b="1" spc="-1" dirty="0" err="1"/>
              <a:t>Fasi </a:t>
            </a:r>
            <a:r>
              <a:rPr lang="es-ES" sz="2800" b="1" spc="-1" dirty="0"/>
              <a:t>RM</a:t>
            </a:r>
            <a:endParaRPr lang="en-US" sz="2800" spc="-1" dirty="0"/>
          </a:p>
        </p:txBody>
      </p:sp>
      <p:sp>
        <p:nvSpPr>
          <p:cNvPr id="123" name="CustomShape 2">
            <a:extLst>
              <a:ext uri="{FF2B5EF4-FFF2-40B4-BE49-F238E27FC236}">
                <a16:creationId xmlns:a16="http://schemas.microsoft.com/office/drawing/2014/main" id="{2F517F3F-6174-1B42-B75C-3A661B250EF6}"/>
              </a:ext>
            </a:extLst>
          </p:cNvPr>
          <p:cNvSpPr/>
          <p:nvPr/>
        </p:nvSpPr>
        <p:spPr>
          <a:xfrm>
            <a:off x="1380331" y="1712914"/>
            <a:ext cx="2452688" cy="1355725"/>
          </a:xfrm>
          <a:prstGeom prst="rect">
            <a:avLst/>
          </a:prstGeom>
          <a:noFill/>
          <a:ln>
            <a:noFill/>
          </a:ln>
        </p:spPr>
        <p:style>
          <a:lnRef idx="0">
            <a:scrgbClr r="0" g="0" b="0"/>
          </a:lnRef>
          <a:fillRef idx="0">
            <a:scrgbClr r="0" g="0" b="0"/>
          </a:fillRef>
          <a:effectRef idx="0">
            <a:scrgbClr r="0" g="0" b="0"/>
          </a:effectRef>
          <a:fontRef idx="minor"/>
        </p:style>
        <p:txBody>
          <a:bodyPr/>
          <a:lstStyle/>
          <a:p>
            <a:endParaRPr lang="en-GR"/>
          </a:p>
        </p:txBody>
      </p:sp>
      <p:sp>
        <p:nvSpPr>
          <p:cNvPr id="124" name="CustomShape 3">
            <a:extLst>
              <a:ext uri="{FF2B5EF4-FFF2-40B4-BE49-F238E27FC236}">
                <a16:creationId xmlns:a16="http://schemas.microsoft.com/office/drawing/2014/main" id="{9BBA9B82-2168-B949-889D-12BE44E487DC}"/>
              </a:ext>
            </a:extLst>
          </p:cNvPr>
          <p:cNvSpPr/>
          <p:nvPr/>
        </p:nvSpPr>
        <p:spPr>
          <a:xfrm>
            <a:off x="4963319" y="1712914"/>
            <a:ext cx="2381250" cy="1355725"/>
          </a:xfrm>
          <a:prstGeom prst="rect">
            <a:avLst/>
          </a:prstGeom>
          <a:noFill/>
          <a:ln>
            <a:noFill/>
          </a:ln>
        </p:spPr>
        <p:style>
          <a:lnRef idx="0">
            <a:scrgbClr r="0" g="0" b="0"/>
          </a:lnRef>
          <a:fillRef idx="0">
            <a:scrgbClr r="0" g="0" b="0"/>
          </a:fillRef>
          <a:effectRef idx="0">
            <a:scrgbClr r="0" g="0" b="0"/>
          </a:effectRef>
          <a:fontRef idx="minor"/>
        </p:style>
        <p:txBody>
          <a:bodyPr/>
          <a:lstStyle/>
          <a:p>
            <a:endParaRPr lang="en-GR"/>
          </a:p>
        </p:txBody>
      </p:sp>
      <p:sp>
        <p:nvSpPr>
          <p:cNvPr id="125" name="CustomShape 4">
            <a:extLst>
              <a:ext uri="{FF2B5EF4-FFF2-40B4-BE49-F238E27FC236}">
                <a16:creationId xmlns:a16="http://schemas.microsoft.com/office/drawing/2014/main" id="{0F6710E7-EAC5-A541-890B-5271A9F5C07B}"/>
              </a:ext>
            </a:extLst>
          </p:cNvPr>
          <p:cNvSpPr/>
          <p:nvPr/>
        </p:nvSpPr>
        <p:spPr>
          <a:xfrm>
            <a:off x="8239919" y="1712914"/>
            <a:ext cx="2462212" cy="1355725"/>
          </a:xfrm>
          <a:prstGeom prst="rect">
            <a:avLst/>
          </a:prstGeom>
          <a:noFill/>
          <a:ln>
            <a:noFill/>
          </a:ln>
        </p:spPr>
        <p:style>
          <a:lnRef idx="0">
            <a:scrgbClr r="0" g="0" b="0"/>
          </a:lnRef>
          <a:fillRef idx="0">
            <a:scrgbClr r="0" g="0" b="0"/>
          </a:fillRef>
          <a:effectRef idx="0">
            <a:scrgbClr r="0" g="0" b="0"/>
          </a:effectRef>
          <a:fontRef idx="minor"/>
        </p:style>
        <p:txBody>
          <a:bodyPr/>
          <a:lstStyle/>
          <a:p>
            <a:endParaRPr lang="en-GR"/>
          </a:p>
        </p:txBody>
      </p:sp>
      <p:sp>
        <p:nvSpPr>
          <p:cNvPr id="126" name="CustomShape 5">
            <a:extLst>
              <a:ext uri="{FF2B5EF4-FFF2-40B4-BE49-F238E27FC236}">
                <a16:creationId xmlns:a16="http://schemas.microsoft.com/office/drawing/2014/main" id="{D1F77B11-8C1A-C744-A47F-95FC31219A3B}"/>
              </a:ext>
            </a:extLst>
          </p:cNvPr>
          <p:cNvSpPr/>
          <p:nvPr/>
        </p:nvSpPr>
        <p:spPr>
          <a:xfrm>
            <a:off x="3198020" y="4351339"/>
            <a:ext cx="2663825" cy="1355725"/>
          </a:xfrm>
          <a:prstGeom prst="rect">
            <a:avLst/>
          </a:prstGeom>
          <a:noFill/>
          <a:ln>
            <a:noFill/>
          </a:ln>
        </p:spPr>
        <p:style>
          <a:lnRef idx="0">
            <a:scrgbClr r="0" g="0" b="0"/>
          </a:lnRef>
          <a:fillRef idx="0">
            <a:scrgbClr r="0" g="0" b="0"/>
          </a:fillRef>
          <a:effectRef idx="0">
            <a:scrgbClr r="0" g="0" b="0"/>
          </a:effectRef>
          <a:fontRef idx="minor"/>
        </p:style>
        <p:txBody>
          <a:bodyPr/>
          <a:lstStyle/>
          <a:p>
            <a:endParaRPr lang="en-GR"/>
          </a:p>
        </p:txBody>
      </p:sp>
      <p:sp>
        <p:nvSpPr>
          <p:cNvPr id="127" name="CustomShape 6">
            <a:extLst>
              <a:ext uri="{FF2B5EF4-FFF2-40B4-BE49-F238E27FC236}">
                <a16:creationId xmlns:a16="http://schemas.microsoft.com/office/drawing/2014/main" id="{92AB8000-9B1A-6B4D-8423-B3B89E58FE1A}"/>
              </a:ext>
            </a:extLst>
          </p:cNvPr>
          <p:cNvSpPr/>
          <p:nvPr/>
        </p:nvSpPr>
        <p:spPr>
          <a:xfrm>
            <a:off x="6793707" y="4351339"/>
            <a:ext cx="2462213" cy="1355725"/>
          </a:xfrm>
          <a:prstGeom prst="rect">
            <a:avLst/>
          </a:prstGeom>
          <a:noFill/>
          <a:ln>
            <a:noFill/>
          </a:ln>
        </p:spPr>
        <p:style>
          <a:lnRef idx="0">
            <a:scrgbClr r="0" g="0" b="0"/>
          </a:lnRef>
          <a:fillRef idx="0">
            <a:scrgbClr r="0" g="0" b="0"/>
          </a:fillRef>
          <a:effectRef idx="0">
            <a:scrgbClr r="0" g="0" b="0"/>
          </a:effectRef>
          <a:fontRef idx="minor"/>
        </p:style>
        <p:txBody>
          <a:bodyPr/>
          <a:lstStyle/>
          <a:p>
            <a:endParaRPr lang="en-GR"/>
          </a:p>
        </p:txBody>
      </p:sp>
      <p:grpSp>
        <p:nvGrpSpPr>
          <p:cNvPr id="34824" name="Group 7">
            <a:extLst>
              <a:ext uri="{FF2B5EF4-FFF2-40B4-BE49-F238E27FC236}">
                <a16:creationId xmlns:a16="http://schemas.microsoft.com/office/drawing/2014/main" id="{C6C9CF6D-2AC9-E7A5-C622-DB2932EFF05E}"/>
              </a:ext>
            </a:extLst>
          </p:cNvPr>
          <p:cNvGrpSpPr>
            <a:grpSpLocks/>
          </p:cNvGrpSpPr>
          <p:nvPr/>
        </p:nvGrpSpPr>
        <p:grpSpPr bwMode="auto">
          <a:xfrm>
            <a:off x="1502570" y="2808288"/>
            <a:ext cx="8351837" cy="576262"/>
            <a:chOff x="360000" y="2808000"/>
            <a:chExt cx="8352000" cy="576000"/>
          </a:xfrm>
        </p:grpSpPr>
        <p:sp>
          <p:nvSpPr>
            <p:cNvPr id="129" name="CustomShape 8">
              <a:extLst>
                <a:ext uri="{FF2B5EF4-FFF2-40B4-BE49-F238E27FC236}">
                  <a16:creationId xmlns:a16="http://schemas.microsoft.com/office/drawing/2014/main" id="{B84663BC-D0A2-494C-825F-F8CB63C03259}"/>
                </a:ext>
              </a:extLst>
            </p:cNvPr>
            <p:cNvSpPr/>
            <p:nvPr/>
          </p:nvSpPr>
          <p:spPr>
            <a:xfrm>
              <a:off x="360000" y="2808000"/>
              <a:ext cx="2933757" cy="576000"/>
            </a:xfrm>
            <a:custGeom>
              <a:avLst/>
              <a:gdLst/>
              <a:ahLst/>
              <a:cxnLst/>
              <a:rect l="0" t="0" r="r" b="b"/>
              <a:pathLst>
                <a:path w="8151" h="1601">
                  <a:moveTo>
                    <a:pt x="0" y="0"/>
                  </a:moveTo>
                  <a:lnTo>
                    <a:pt x="7355" y="0"/>
                  </a:lnTo>
                  <a:lnTo>
                    <a:pt x="8150" y="800"/>
                  </a:lnTo>
                  <a:lnTo>
                    <a:pt x="7355" y="1600"/>
                  </a:lnTo>
                  <a:lnTo>
                    <a:pt x="0" y="1600"/>
                  </a:lnTo>
                  <a:lnTo>
                    <a:pt x="0" y="0"/>
                  </a:lnTo>
                </a:path>
              </a:pathLst>
            </a:custGeom>
            <a:solidFill>
              <a:srgbClr val="38520E"/>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46800" tIns="46800" rIns="46800" bIns="46800" anchor="ctr"/>
            <a:lstStyle/>
            <a:p>
              <a:pPr algn="ctr">
                <a:defRPr/>
              </a:pPr>
              <a:r>
                <a:rPr lang="es-ES" b="1" spc="-1">
                  <a:solidFill>
                    <a:srgbClr val="FFFFFF"/>
                  </a:solidFill>
                  <a:ea typeface="MS PGothic"/>
                </a:rPr>
                <a:t>Fase 3: Analisi delle minacce</a:t>
              </a:r>
              <a:endParaRPr lang="en-US" spc="-1">
                <a:solidFill>
                  <a:srgbClr val="000000"/>
                </a:solidFill>
              </a:endParaRPr>
            </a:p>
          </p:txBody>
        </p:sp>
        <p:sp>
          <p:nvSpPr>
            <p:cNvPr id="130" name="CustomShape 9">
              <a:extLst>
                <a:ext uri="{FF2B5EF4-FFF2-40B4-BE49-F238E27FC236}">
                  <a16:creationId xmlns:a16="http://schemas.microsoft.com/office/drawing/2014/main" id="{BCC72BDA-20A2-2049-949E-420FE459EBBD}"/>
                </a:ext>
              </a:extLst>
            </p:cNvPr>
            <p:cNvSpPr/>
            <p:nvPr/>
          </p:nvSpPr>
          <p:spPr>
            <a:xfrm>
              <a:off x="3068328" y="2808000"/>
              <a:ext cx="2943282" cy="576000"/>
            </a:xfrm>
            <a:custGeom>
              <a:avLst/>
              <a:gdLst/>
              <a:ahLst/>
              <a:cxnLst/>
              <a:rect l="0" t="0" r="r" b="b"/>
              <a:pathLst>
                <a:path w="8176" h="1601">
                  <a:moveTo>
                    <a:pt x="0" y="0"/>
                  </a:moveTo>
                  <a:lnTo>
                    <a:pt x="7382" y="0"/>
                  </a:lnTo>
                  <a:lnTo>
                    <a:pt x="8175" y="800"/>
                  </a:lnTo>
                  <a:lnTo>
                    <a:pt x="7382" y="1600"/>
                  </a:lnTo>
                  <a:lnTo>
                    <a:pt x="0" y="1600"/>
                  </a:lnTo>
                  <a:lnTo>
                    <a:pt x="792" y="800"/>
                  </a:lnTo>
                  <a:lnTo>
                    <a:pt x="0" y="0"/>
                  </a:lnTo>
                </a:path>
              </a:pathLst>
            </a:custGeom>
            <a:solidFill>
              <a:srgbClr val="4C7013"/>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118800" tIns="46800" rIns="46800" bIns="46800" anchor="ctr"/>
            <a:lstStyle/>
            <a:p>
              <a:pPr marL="171360" algn="ctr">
                <a:defRPr/>
              </a:pPr>
              <a:r>
                <a:rPr lang="es-ES" b="1" spc="-1">
                  <a:solidFill>
                    <a:srgbClr val="FFFFFF"/>
                  </a:solidFill>
                  <a:ea typeface="MS PGothic"/>
                </a:rPr>
                <a:t>Identificazione delle minacce</a:t>
              </a:r>
              <a:endParaRPr lang="en-US" spc="-1">
                <a:solidFill>
                  <a:srgbClr val="000000"/>
                </a:solidFill>
              </a:endParaRPr>
            </a:p>
          </p:txBody>
        </p:sp>
        <p:sp>
          <p:nvSpPr>
            <p:cNvPr id="131" name="CustomShape 10">
              <a:extLst>
                <a:ext uri="{FF2B5EF4-FFF2-40B4-BE49-F238E27FC236}">
                  <a16:creationId xmlns:a16="http://schemas.microsoft.com/office/drawing/2014/main" id="{50F6EA82-74B4-F446-B238-5E2042D908D9}"/>
                </a:ext>
              </a:extLst>
            </p:cNvPr>
            <p:cNvSpPr/>
            <p:nvPr/>
          </p:nvSpPr>
          <p:spPr>
            <a:xfrm>
              <a:off x="5778243" y="2808000"/>
              <a:ext cx="2933757" cy="576000"/>
            </a:xfrm>
            <a:custGeom>
              <a:avLst/>
              <a:gdLst/>
              <a:ahLst/>
              <a:cxnLst/>
              <a:rect l="0" t="0" r="r" b="b"/>
              <a:pathLst>
                <a:path w="8151" h="1601">
                  <a:moveTo>
                    <a:pt x="0" y="0"/>
                  </a:moveTo>
                  <a:lnTo>
                    <a:pt x="7360" y="0"/>
                  </a:lnTo>
                  <a:lnTo>
                    <a:pt x="8150" y="800"/>
                  </a:lnTo>
                  <a:lnTo>
                    <a:pt x="7360" y="1600"/>
                  </a:lnTo>
                  <a:lnTo>
                    <a:pt x="0" y="1600"/>
                  </a:lnTo>
                  <a:lnTo>
                    <a:pt x="790" y="800"/>
                  </a:lnTo>
                  <a:lnTo>
                    <a:pt x="0" y="0"/>
                  </a:lnTo>
                </a:path>
              </a:pathLst>
            </a:custGeom>
            <a:solidFill>
              <a:srgbClr val="6B9B1A"/>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118800" tIns="46800" rIns="46800" bIns="46800" anchor="ctr"/>
            <a:lstStyle/>
            <a:p>
              <a:pPr marL="171360" algn="ctr">
                <a:defRPr/>
              </a:pPr>
              <a:r>
                <a:rPr lang="es-ES" b="1" spc="-1">
                  <a:solidFill>
                    <a:srgbClr val="FFFFFF"/>
                  </a:solidFill>
                  <a:ea typeface="MS PGothic"/>
                </a:rPr>
                <a:t>Valutazione della minaccia</a:t>
              </a:r>
              <a:endParaRPr lang="en-US" spc="-1">
                <a:solidFill>
                  <a:srgbClr val="000000"/>
                </a:solidFill>
              </a:endParaRPr>
            </a:p>
          </p:txBody>
        </p:sp>
      </p:grpSp>
      <p:grpSp>
        <p:nvGrpSpPr>
          <p:cNvPr id="34825" name="Group 11">
            <a:extLst>
              <a:ext uri="{FF2B5EF4-FFF2-40B4-BE49-F238E27FC236}">
                <a16:creationId xmlns:a16="http://schemas.microsoft.com/office/drawing/2014/main" id="{0F939C3F-0952-B284-076F-E20854F9BC52}"/>
              </a:ext>
            </a:extLst>
          </p:cNvPr>
          <p:cNvGrpSpPr>
            <a:grpSpLocks/>
          </p:cNvGrpSpPr>
          <p:nvPr/>
        </p:nvGrpSpPr>
        <p:grpSpPr bwMode="auto">
          <a:xfrm>
            <a:off x="1502569" y="2087563"/>
            <a:ext cx="8062912" cy="647700"/>
            <a:chOff x="360000" y="2088000"/>
            <a:chExt cx="8064000" cy="648000"/>
          </a:xfrm>
        </p:grpSpPr>
        <p:sp>
          <p:nvSpPr>
            <p:cNvPr id="133" name="CustomShape 12">
              <a:extLst>
                <a:ext uri="{FF2B5EF4-FFF2-40B4-BE49-F238E27FC236}">
                  <a16:creationId xmlns:a16="http://schemas.microsoft.com/office/drawing/2014/main" id="{894F1050-DF43-8C4C-B1E5-F24E0EB9D3EB}"/>
                </a:ext>
              </a:extLst>
            </p:cNvPr>
            <p:cNvSpPr/>
            <p:nvPr/>
          </p:nvSpPr>
          <p:spPr>
            <a:xfrm>
              <a:off x="360000" y="2088000"/>
              <a:ext cx="2138651" cy="648000"/>
            </a:xfrm>
            <a:custGeom>
              <a:avLst/>
              <a:gdLst/>
              <a:ahLst/>
              <a:cxnLst/>
              <a:rect l="0" t="0" r="r" b="b"/>
              <a:pathLst>
                <a:path w="5944" h="1801">
                  <a:moveTo>
                    <a:pt x="0" y="0"/>
                  </a:moveTo>
                  <a:lnTo>
                    <a:pt x="5147" y="0"/>
                  </a:lnTo>
                  <a:lnTo>
                    <a:pt x="5943" y="900"/>
                  </a:lnTo>
                  <a:lnTo>
                    <a:pt x="5147" y="1800"/>
                  </a:lnTo>
                  <a:lnTo>
                    <a:pt x="0" y="1800"/>
                  </a:lnTo>
                  <a:lnTo>
                    <a:pt x="0" y="0"/>
                  </a:lnTo>
                </a:path>
              </a:pathLst>
            </a:custGeom>
            <a:solidFill>
              <a:srgbClr val="38520E"/>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46800" tIns="46800" rIns="46800" bIns="46800" anchor="ctr"/>
            <a:lstStyle/>
            <a:p>
              <a:pPr algn="ctr">
                <a:defRPr/>
              </a:pPr>
              <a:r>
                <a:rPr lang="es-ES" b="1" spc="-1">
                  <a:solidFill>
                    <a:srgbClr val="FFFFFF"/>
                  </a:solidFill>
                  <a:ea typeface="MS PGothic"/>
                </a:rPr>
                <a:t>Fase 2: Valutazione dell'impatto</a:t>
              </a:r>
              <a:endParaRPr lang="en-US" spc="-1">
                <a:solidFill>
                  <a:srgbClr val="000000"/>
                </a:solidFill>
              </a:endParaRPr>
            </a:p>
          </p:txBody>
        </p:sp>
        <p:sp>
          <p:nvSpPr>
            <p:cNvPr id="134" name="CustomShape 13">
              <a:extLst>
                <a:ext uri="{FF2B5EF4-FFF2-40B4-BE49-F238E27FC236}">
                  <a16:creationId xmlns:a16="http://schemas.microsoft.com/office/drawing/2014/main" id="{2D0F9545-EE6E-4B4F-AD10-3F31F7E35715}"/>
                </a:ext>
              </a:extLst>
            </p:cNvPr>
            <p:cNvSpPr/>
            <p:nvPr/>
          </p:nvSpPr>
          <p:spPr>
            <a:xfrm>
              <a:off x="2335116" y="2088000"/>
              <a:ext cx="2146590" cy="648000"/>
            </a:xfrm>
            <a:custGeom>
              <a:avLst/>
              <a:gdLst/>
              <a:ahLst/>
              <a:cxnLst/>
              <a:rect l="0" t="0" r="r" b="b"/>
              <a:pathLst>
                <a:path w="5964" h="1801">
                  <a:moveTo>
                    <a:pt x="0" y="0"/>
                  </a:moveTo>
                  <a:lnTo>
                    <a:pt x="5170" y="0"/>
                  </a:lnTo>
                  <a:lnTo>
                    <a:pt x="5963" y="900"/>
                  </a:lnTo>
                  <a:lnTo>
                    <a:pt x="5170" y="1800"/>
                  </a:lnTo>
                  <a:lnTo>
                    <a:pt x="0" y="1800"/>
                  </a:lnTo>
                  <a:lnTo>
                    <a:pt x="793" y="900"/>
                  </a:lnTo>
                  <a:lnTo>
                    <a:pt x="0" y="0"/>
                  </a:lnTo>
                </a:path>
              </a:pathLst>
            </a:custGeom>
            <a:solidFill>
              <a:srgbClr val="4C7013"/>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118800" tIns="46800" rIns="46800" bIns="46800" anchor="ctr"/>
            <a:lstStyle/>
            <a:p>
              <a:pPr marL="171360" algn="ctr">
                <a:defRPr/>
              </a:pPr>
              <a:r>
                <a:rPr lang="es-ES" b="1" spc="-1">
                  <a:solidFill>
                    <a:srgbClr val="FFFFFF"/>
                  </a:solidFill>
                  <a:ea typeface="MS PGothic"/>
                </a:rPr>
                <a:t>Valutazione dell'impatto personale</a:t>
              </a:r>
              <a:endParaRPr lang="en-US" spc="-1">
                <a:solidFill>
                  <a:srgbClr val="000000"/>
                </a:solidFill>
              </a:endParaRPr>
            </a:p>
          </p:txBody>
        </p:sp>
        <p:sp>
          <p:nvSpPr>
            <p:cNvPr id="135" name="CustomShape 14">
              <a:extLst>
                <a:ext uri="{FF2B5EF4-FFF2-40B4-BE49-F238E27FC236}">
                  <a16:creationId xmlns:a16="http://schemas.microsoft.com/office/drawing/2014/main" id="{4308B9C3-9B95-6C47-AF2F-5820168E5AE7}"/>
                </a:ext>
              </a:extLst>
            </p:cNvPr>
            <p:cNvSpPr/>
            <p:nvPr/>
          </p:nvSpPr>
          <p:spPr>
            <a:xfrm>
              <a:off x="4311820" y="2088000"/>
              <a:ext cx="2138652" cy="648000"/>
            </a:xfrm>
            <a:custGeom>
              <a:avLst/>
              <a:gdLst/>
              <a:ahLst/>
              <a:cxnLst/>
              <a:rect l="0" t="0" r="r" b="b"/>
              <a:pathLst>
                <a:path w="5946" h="1801">
                  <a:moveTo>
                    <a:pt x="0" y="0"/>
                  </a:moveTo>
                  <a:lnTo>
                    <a:pt x="5154" y="0"/>
                  </a:lnTo>
                  <a:lnTo>
                    <a:pt x="5945" y="900"/>
                  </a:lnTo>
                  <a:lnTo>
                    <a:pt x="5154" y="1800"/>
                  </a:lnTo>
                  <a:lnTo>
                    <a:pt x="0" y="1800"/>
                  </a:lnTo>
                  <a:lnTo>
                    <a:pt x="790" y="900"/>
                  </a:lnTo>
                  <a:lnTo>
                    <a:pt x="0" y="0"/>
                  </a:lnTo>
                </a:path>
              </a:pathLst>
            </a:custGeom>
            <a:solidFill>
              <a:srgbClr val="6B9B1A"/>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118800" tIns="46800" rIns="46800" bIns="46800" anchor="ctr"/>
            <a:lstStyle/>
            <a:p>
              <a:pPr marL="171360" algn="ctr">
                <a:defRPr/>
              </a:pPr>
              <a:r>
                <a:rPr lang="es-ES" b="1" spc="-1">
                  <a:solidFill>
                    <a:srgbClr val="FFFFFF"/>
                  </a:solidFill>
                  <a:ea typeface="MS PGothic"/>
                </a:rPr>
                <a:t>Valutazione d'impatto del gruppo</a:t>
              </a:r>
              <a:endParaRPr lang="en-US" spc="-1">
                <a:solidFill>
                  <a:srgbClr val="000000"/>
                </a:solidFill>
              </a:endParaRPr>
            </a:p>
          </p:txBody>
        </p:sp>
        <p:sp>
          <p:nvSpPr>
            <p:cNvPr id="136" name="CustomShape 15">
              <a:extLst>
                <a:ext uri="{FF2B5EF4-FFF2-40B4-BE49-F238E27FC236}">
                  <a16:creationId xmlns:a16="http://schemas.microsoft.com/office/drawing/2014/main" id="{34909C91-F79B-BD4F-9115-1DA4FECB655D}"/>
                </a:ext>
              </a:extLst>
            </p:cNvPr>
            <p:cNvSpPr/>
            <p:nvPr/>
          </p:nvSpPr>
          <p:spPr>
            <a:xfrm>
              <a:off x="6283761" y="2088000"/>
              <a:ext cx="2140239" cy="648000"/>
            </a:xfrm>
            <a:custGeom>
              <a:avLst/>
              <a:gdLst/>
              <a:ahLst/>
              <a:cxnLst/>
              <a:rect l="0" t="0" r="r" b="b"/>
              <a:pathLst>
                <a:path w="5945" h="1801">
                  <a:moveTo>
                    <a:pt x="0" y="0"/>
                  </a:moveTo>
                  <a:lnTo>
                    <a:pt x="5154" y="0"/>
                  </a:lnTo>
                  <a:lnTo>
                    <a:pt x="5944" y="900"/>
                  </a:lnTo>
                  <a:lnTo>
                    <a:pt x="5154" y="1800"/>
                  </a:lnTo>
                  <a:lnTo>
                    <a:pt x="0" y="1800"/>
                  </a:lnTo>
                  <a:lnTo>
                    <a:pt x="790" y="900"/>
                  </a:lnTo>
                  <a:lnTo>
                    <a:pt x="0" y="0"/>
                  </a:lnTo>
                </a:path>
              </a:pathLst>
            </a:custGeom>
            <a:solidFill>
              <a:srgbClr val="90BA45"/>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118800" tIns="46800" rIns="46800" bIns="46800" anchor="ctr"/>
            <a:lstStyle/>
            <a:p>
              <a:pPr marL="171360" algn="ctr">
                <a:defRPr/>
              </a:pPr>
              <a:r>
                <a:rPr lang="es-ES" b="1" spc="-1">
                  <a:solidFill>
                    <a:srgbClr val="FFFFFF"/>
                  </a:solidFill>
                  <a:ea typeface="MS PGothic"/>
                </a:rPr>
                <a:t>Valutazione dell'impatto totale</a:t>
              </a:r>
              <a:endParaRPr lang="en-US" spc="-1">
                <a:solidFill>
                  <a:srgbClr val="000000"/>
                </a:solidFill>
              </a:endParaRPr>
            </a:p>
          </p:txBody>
        </p:sp>
      </p:grpSp>
      <p:grpSp>
        <p:nvGrpSpPr>
          <p:cNvPr id="34826" name="Group 16">
            <a:extLst>
              <a:ext uri="{FF2B5EF4-FFF2-40B4-BE49-F238E27FC236}">
                <a16:creationId xmlns:a16="http://schemas.microsoft.com/office/drawing/2014/main" id="{42D823C5-13DC-6504-5253-BB449759163A}"/>
              </a:ext>
            </a:extLst>
          </p:cNvPr>
          <p:cNvGrpSpPr>
            <a:grpSpLocks/>
          </p:cNvGrpSpPr>
          <p:nvPr/>
        </p:nvGrpSpPr>
        <p:grpSpPr bwMode="auto">
          <a:xfrm>
            <a:off x="1502570" y="1295401"/>
            <a:ext cx="7559675" cy="720725"/>
            <a:chOff x="360000" y="1296000"/>
            <a:chExt cx="7560000" cy="720000"/>
          </a:xfrm>
        </p:grpSpPr>
        <p:sp>
          <p:nvSpPr>
            <p:cNvPr id="138" name="CustomShape 17">
              <a:extLst>
                <a:ext uri="{FF2B5EF4-FFF2-40B4-BE49-F238E27FC236}">
                  <a16:creationId xmlns:a16="http://schemas.microsoft.com/office/drawing/2014/main" id="{FF8BB4F5-5D6E-3F47-8B5E-E704CEAB0219}"/>
                </a:ext>
              </a:extLst>
            </p:cNvPr>
            <p:cNvSpPr/>
            <p:nvPr/>
          </p:nvSpPr>
          <p:spPr>
            <a:xfrm>
              <a:off x="360000" y="1296000"/>
              <a:ext cx="2005098" cy="720000"/>
            </a:xfrm>
            <a:custGeom>
              <a:avLst/>
              <a:gdLst/>
              <a:ahLst/>
              <a:cxnLst/>
              <a:rect l="0" t="0" r="r" b="b"/>
              <a:pathLst>
                <a:path w="5572" h="2002">
                  <a:moveTo>
                    <a:pt x="0" y="0"/>
                  </a:moveTo>
                  <a:lnTo>
                    <a:pt x="4775" y="0"/>
                  </a:lnTo>
                  <a:lnTo>
                    <a:pt x="5571" y="1000"/>
                  </a:lnTo>
                  <a:lnTo>
                    <a:pt x="4775" y="2001"/>
                  </a:lnTo>
                  <a:lnTo>
                    <a:pt x="0" y="2001"/>
                  </a:lnTo>
                  <a:lnTo>
                    <a:pt x="0" y="0"/>
                  </a:lnTo>
                </a:path>
              </a:pathLst>
            </a:custGeom>
            <a:solidFill>
              <a:srgbClr val="38520E"/>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46800" tIns="46800" rIns="46800" bIns="46800" anchor="ctr"/>
            <a:lstStyle/>
            <a:p>
              <a:pPr algn="ctr">
                <a:defRPr/>
              </a:pPr>
              <a:r>
                <a:rPr lang="es-ES" b="1" spc="-1">
                  <a:solidFill>
                    <a:srgbClr val="FFFFFF"/>
                  </a:solidFill>
                  <a:ea typeface="MS PGothic"/>
                </a:rPr>
                <a:t>Fase 1: Cartografia</a:t>
              </a:r>
              <a:endParaRPr lang="en-US" spc="-1">
                <a:solidFill>
                  <a:srgbClr val="000000"/>
                </a:solidFill>
              </a:endParaRPr>
            </a:p>
          </p:txBody>
        </p:sp>
        <p:sp>
          <p:nvSpPr>
            <p:cNvPr id="139" name="CustomShape 18">
              <a:extLst>
                <a:ext uri="{FF2B5EF4-FFF2-40B4-BE49-F238E27FC236}">
                  <a16:creationId xmlns:a16="http://schemas.microsoft.com/office/drawing/2014/main" id="{D2608288-E89C-3E46-BBFE-9472B0D71BE2}"/>
                </a:ext>
              </a:extLst>
            </p:cNvPr>
            <p:cNvSpPr/>
            <p:nvPr/>
          </p:nvSpPr>
          <p:spPr>
            <a:xfrm>
              <a:off x="2211105" y="1296000"/>
              <a:ext cx="2013037" cy="720000"/>
            </a:xfrm>
            <a:custGeom>
              <a:avLst/>
              <a:gdLst/>
              <a:ahLst/>
              <a:cxnLst/>
              <a:rect l="0" t="0" r="r" b="b"/>
              <a:pathLst>
                <a:path w="5591" h="2002">
                  <a:moveTo>
                    <a:pt x="0" y="0"/>
                  </a:moveTo>
                  <a:lnTo>
                    <a:pt x="4798" y="0"/>
                  </a:lnTo>
                  <a:lnTo>
                    <a:pt x="5590" y="1000"/>
                  </a:lnTo>
                  <a:lnTo>
                    <a:pt x="4798" y="2001"/>
                  </a:lnTo>
                  <a:lnTo>
                    <a:pt x="0" y="2001"/>
                  </a:lnTo>
                  <a:lnTo>
                    <a:pt x="792" y="1000"/>
                  </a:lnTo>
                  <a:lnTo>
                    <a:pt x="0" y="0"/>
                  </a:lnTo>
                </a:path>
              </a:pathLst>
            </a:custGeom>
            <a:solidFill>
              <a:srgbClr val="4C7013"/>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118800" tIns="46800" rIns="46800" bIns="46800" anchor="ctr"/>
            <a:lstStyle/>
            <a:p>
              <a:pPr marL="171360" algn="ctr">
                <a:defRPr/>
              </a:pPr>
              <a:r>
                <a:rPr lang="es-ES" b="1" spc="-1">
                  <a:solidFill>
                    <a:srgbClr val="FFFFFF"/>
                  </a:solidFill>
                  <a:ea typeface="MS PGothic"/>
                </a:rPr>
                <a:t>Criticità dei servizi elettronici</a:t>
              </a:r>
              <a:endParaRPr lang="en-US" spc="-1">
                <a:solidFill>
                  <a:srgbClr val="000000"/>
                </a:solidFill>
              </a:endParaRPr>
            </a:p>
          </p:txBody>
        </p:sp>
        <p:sp>
          <p:nvSpPr>
            <p:cNvPr id="140" name="CustomShape 19">
              <a:extLst>
                <a:ext uri="{FF2B5EF4-FFF2-40B4-BE49-F238E27FC236}">
                  <a16:creationId xmlns:a16="http://schemas.microsoft.com/office/drawing/2014/main" id="{F5BBFF74-2FD1-8943-994F-E9F981EBF4FB}"/>
                </a:ext>
              </a:extLst>
            </p:cNvPr>
            <p:cNvSpPr/>
            <p:nvPr/>
          </p:nvSpPr>
          <p:spPr>
            <a:xfrm>
              <a:off x="4063796" y="1296000"/>
              <a:ext cx="2006686" cy="720000"/>
            </a:xfrm>
            <a:custGeom>
              <a:avLst/>
              <a:gdLst/>
              <a:ahLst/>
              <a:cxnLst/>
              <a:rect l="0" t="0" r="r" b="b"/>
              <a:pathLst>
                <a:path w="5575" h="2002">
                  <a:moveTo>
                    <a:pt x="0" y="0"/>
                  </a:moveTo>
                  <a:lnTo>
                    <a:pt x="4784" y="0"/>
                  </a:lnTo>
                  <a:lnTo>
                    <a:pt x="5574" y="1000"/>
                  </a:lnTo>
                  <a:lnTo>
                    <a:pt x="4784" y="2001"/>
                  </a:lnTo>
                  <a:lnTo>
                    <a:pt x="0" y="2001"/>
                  </a:lnTo>
                  <a:lnTo>
                    <a:pt x="789" y="1000"/>
                  </a:lnTo>
                  <a:lnTo>
                    <a:pt x="0" y="0"/>
                  </a:lnTo>
                </a:path>
              </a:pathLst>
            </a:custGeom>
            <a:solidFill>
              <a:srgbClr val="6B9B1A"/>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118800" tIns="46800" rIns="46800" bIns="46800" anchor="ctr"/>
            <a:lstStyle/>
            <a:p>
              <a:pPr marL="171360" algn="ctr">
                <a:defRPr/>
              </a:pPr>
              <a:r>
                <a:rPr lang="es-ES" b="1" spc="-1">
                  <a:solidFill>
                    <a:srgbClr val="FFFFFF"/>
                  </a:solidFill>
                  <a:ea typeface="MS PGothic"/>
                </a:rPr>
                <a:t>Identificazione delle risorse</a:t>
              </a:r>
              <a:endParaRPr lang="en-US" spc="-1">
                <a:solidFill>
                  <a:srgbClr val="000000"/>
                </a:solidFill>
              </a:endParaRPr>
            </a:p>
          </p:txBody>
        </p:sp>
        <p:sp>
          <p:nvSpPr>
            <p:cNvPr id="141" name="CustomShape 20">
              <a:extLst>
                <a:ext uri="{FF2B5EF4-FFF2-40B4-BE49-F238E27FC236}">
                  <a16:creationId xmlns:a16="http://schemas.microsoft.com/office/drawing/2014/main" id="{12B5A7D3-8A03-A741-8EF1-C77ACAA027EC}"/>
                </a:ext>
              </a:extLst>
            </p:cNvPr>
            <p:cNvSpPr/>
            <p:nvPr/>
          </p:nvSpPr>
          <p:spPr>
            <a:xfrm>
              <a:off x="5914901" y="1296000"/>
              <a:ext cx="2005099" cy="720000"/>
            </a:xfrm>
            <a:custGeom>
              <a:avLst/>
              <a:gdLst/>
              <a:ahLst/>
              <a:cxnLst/>
              <a:rect l="0" t="0" r="r" b="b"/>
              <a:pathLst>
                <a:path w="5573" h="2002">
                  <a:moveTo>
                    <a:pt x="0" y="0"/>
                  </a:moveTo>
                  <a:lnTo>
                    <a:pt x="4782" y="0"/>
                  </a:lnTo>
                  <a:lnTo>
                    <a:pt x="5572" y="1000"/>
                  </a:lnTo>
                  <a:lnTo>
                    <a:pt x="4782" y="2001"/>
                  </a:lnTo>
                  <a:lnTo>
                    <a:pt x="0" y="2001"/>
                  </a:lnTo>
                  <a:lnTo>
                    <a:pt x="790" y="1000"/>
                  </a:lnTo>
                  <a:lnTo>
                    <a:pt x="0" y="0"/>
                  </a:lnTo>
                </a:path>
              </a:pathLst>
            </a:custGeom>
            <a:solidFill>
              <a:srgbClr val="90BA45"/>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118800" tIns="46800" rIns="46800" bIns="46800" anchor="ctr"/>
            <a:lstStyle/>
            <a:p>
              <a:pPr marL="171360" algn="ctr">
                <a:defRPr/>
              </a:pPr>
              <a:r>
                <a:rPr lang="es-ES" b="1" spc="-1">
                  <a:solidFill>
                    <a:srgbClr val="FFFFFF"/>
                  </a:solidFill>
                  <a:ea typeface="MS PGothic"/>
                </a:rPr>
                <a:t>Interdipendenze delle risorse </a:t>
              </a:r>
              <a:endParaRPr lang="en-US" spc="-1">
                <a:solidFill>
                  <a:srgbClr val="000000"/>
                </a:solidFill>
              </a:endParaRPr>
            </a:p>
          </p:txBody>
        </p:sp>
      </p:grpSp>
      <p:grpSp>
        <p:nvGrpSpPr>
          <p:cNvPr id="34827" name="Group 21">
            <a:extLst>
              <a:ext uri="{FF2B5EF4-FFF2-40B4-BE49-F238E27FC236}">
                <a16:creationId xmlns:a16="http://schemas.microsoft.com/office/drawing/2014/main" id="{49E52E93-A9E9-97EC-FE9D-0A325A865D15}"/>
              </a:ext>
            </a:extLst>
          </p:cNvPr>
          <p:cNvGrpSpPr>
            <a:grpSpLocks/>
          </p:cNvGrpSpPr>
          <p:nvPr/>
        </p:nvGrpSpPr>
        <p:grpSpPr bwMode="auto">
          <a:xfrm>
            <a:off x="1502570" y="3455988"/>
            <a:ext cx="9547225" cy="792162"/>
            <a:chOff x="360000" y="3456000"/>
            <a:chExt cx="9547200" cy="792000"/>
          </a:xfrm>
        </p:grpSpPr>
        <p:sp>
          <p:nvSpPr>
            <p:cNvPr id="143" name="CustomShape 22">
              <a:extLst>
                <a:ext uri="{FF2B5EF4-FFF2-40B4-BE49-F238E27FC236}">
                  <a16:creationId xmlns:a16="http://schemas.microsoft.com/office/drawing/2014/main" id="{4B45AAB4-E904-5B44-8ABD-1F2EFFDB4CEC}"/>
                </a:ext>
              </a:extLst>
            </p:cNvPr>
            <p:cNvSpPr/>
            <p:nvPr/>
          </p:nvSpPr>
          <p:spPr>
            <a:xfrm>
              <a:off x="360000" y="3456000"/>
              <a:ext cx="2051045" cy="774542"/>
            </a:xfrm>
            <a:custGeom>
              <a:avLst/>
              <a:gdLst/>
              <a:ahLst/>
              <a:cxnLst/>
              <a:rect l="0" t="0" r="r" b="b"/>
              <a:pathLst>
                <a:path w="5698" h="2154">
                  <a:moveTo>
                    <a:pt x="0" y="0"/>
                  </a:moveTo>
                  <a:lnTo>
                    <a:pt x="4901" y="0"/>
                  </a:lnTo>
                  <a:lnTo>
                    <a:pt x="5697" y="1076"/>
                  </a:lnTo>
                  <a:lnTo>
                    <a:pt x="4901" y="2153"/>
                  </a:lnTo>
                  <a:lnTo>
                    <a:pt x="0" y="2153"/>
                  </a:lnTo>
                  <a:lnTo>
                    <a:pt x="0" y="0"/>
                  </a:lnTo>
                </a:path>
              </a:pathLst>
            </a:custGeom>
            <a:solidFill>
              <a:srgbClr val="38520E"/>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46800" tIns="46800" rIns="46800" bIns="46800" anchor="ctr"/>
            <a:lstStyle/>
            <a:p>
              <a:pPr algn="ctr">
                <a:defRPr/>
              </a:pPr>
              <a:r>
                <a:rPr lang="es-ES" b="1" spc="-1">
                  <a:solidFill>
                    <a:srgbClr val="FFFFFF"/>
                  </a:solidFill>
                  <a:ea typeface="MS PGothic"/>
                </a:rPr>
                <a:t>Fase 4: Analisi della vulnerabilità</a:t>
              </a:r>
              <a:endParaRPr lang="en-US" spc="-1">
                <a:solidFill>
                  <a:srgbClr val="000000"/>
                </a:solidFill>
              </a:endParaRPr>
            </a:p>
          </p:txBody>
        </p:sp>
        <p:sp>
          <p:nvSpPr>
            <p:cNvPr id="144" name="CustomShape 23">
              <a:extLst>
                <a:ext uri="{FF2B5EF4-FFF2-40B4-BE49-F238E27FC236}">
                  <a16:creationId xmlns:a16="http://schemas.microsoft.com/office/drawing/2014/main" id="{735567EE-DEDD-8944-B94F-D6CD0893BB2A}"/>
                </a:ext>
              </a:extLst>
            </p:cNvPr>
            <p:cNvSpPr/>
            <p:nvPr/>
          </p:nvSpPr>
          <p:spPr>
            <a:xfrm>
              <a:off x="2253882" y="3456000"/>
              <a:ext cx="2055808" cy="774542"/>
            </a:xfrm>
            <a:custGeom>
              <a:avLst/>
              <a:gdLst/>
              <a:ahLst/>
              <a:cxnLst/>
              <a:rect l="0" t="0" r="r" b="b"/>
              <a:pathLst>
                <a:path w="5716" h="2154">
                  <a:moveTo>
                    <a:pt x="0" y="0"/>
                  </a:moveTo>
                  <a:lnTo>
                    <a:pt x="4922" y="0"/>
                  </a:lnTo>
                  <a:lnTo>
                    <a:pt x="5715" y="1076"/>
                  </a:lnTo>
                  <a:lnTo>
                    <a:pt x="4922" y="2153"/>
                  </a:lnTo>
                  <a:lnTo>
                    <a:pt x="0" y="2153"/>
                  </a:lnTo>
                  <a:lnTo>
                    <a:pt x="792" y="1076"/>
                  </a:lnTo>
                  <a:lnTo>
                    <a:pt x="0" y="0"/>
                  </a:lnTo>
                </a:path>
              </a:pathLst>
            </a:custGeom>
            <a:solidFill>
              <a:srgbClr val="4C7013"/>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118800" tIns="46800" rIns="46800" bIns="46800" anchor="ctr"/>
            <a:lstStyle/>
            <a:p>
              <a:pPr marL="171360" algn="ctr">
                <a:defRPr/>
              </a:pPr>
              <a:r>
                <a:rPr lang="es-ES" b="1" spc="-1">
                  <a:solidFill>
                    <a:srgbClr val="FFFFFF"/>
                  </a:solidFill>
                  <a:ea typeface="MS PGothic"/>
                </a:rPr>
                <a:t>Identificazione delle vulnerabilità</a:t>
              </a:r>
              <a:endParaRPr lang="en-US" spc="-1">
                <a:solidFill>
                  <a:srgbClr val="000000"/>
                </a:solidFill>
              </a:endParaRPr>
            </a:p>
          </p:txBody>
        </p:sp>
        <p:sp>
          <p:nvSpPr>
            <p:cNvPr id="145" name="CustomShape 24">
              <a:extLst>
                <a:ext uri="{FF2B5EF4-FFF2-40B4-BE49-F238E27FC236}">
                  <a16:creationId xmlns:a16="http://schemas.microsoft.com/office/drawing/2014/main" id="{CDA0B79D-B9C8-4745-8B27-9D7AA0543A2F}"/>
                </a:ext>
              </a:extLst>
            </p:cNvPr>
            <p:cNvSpPr/>
            <p:nvPr/>
          </p:nvSpPr>
          <p:spPr>
            <a:xfrm>
              <a:off x="4147765" y="3456000"/>
              <a:ext cx="2051045" cy="774542"/>
            </a:xfrm>
            <a:custGeom>
              <a:avLst/>
              <a:gdLst/>
              <a:ahLst/>
              <a:cxnLst/>
              <a:rect l="0" t="0" r="r" b="b"/>
              <a:pathLst>
                <a:path w="5699" h="2154">
                  <a:moveTo>
                    <a:pt x="0" y="0"/>
                  </a:moveTo>
                  <a:lnTo>
                    <a:pt x="4908" y="0"/>
                  </a:lnTo>
                  <a:lnTo>
                    <a:pt x="5698" y="1076"/>
                  </a:lnTo>
                  <a:lnTo>
                    <a:pt x="4908" y="2153"/>
                  </a:lnTo>
                  <a:lnTo>
                    <a:pt x="0" y="2153"/>
                  </a:lnTo>
                  <a:lnTo>
                    <a:pt x="789" y="1076"/>
                  </a:lnTo>
                  <a:lnTo>
                    <a:pt x="0" y="0"/>
                  </a:lnTo>
                </a:path>
              </a:pathLst>
            </a:custGeom>
            <a:solidFill>
              <a:srgbClr val="6B9B1A"/>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118800" tIns="46800" rIns="46800" bIns="46800" anchor="ctr"/>
            <a:lstStyle/>
            <a:p>
              <a:pPr marL="171360" algn="ctr">
                <a:defRPr/>
              </a:pPr>
              <a:r>
                <a:rPr lang="es-ES" b="1" spc="-1">
                  <a:solidFill>
                    <a:srgbClr val="FFFFFF"/>
                  </a:solidFill>
                  <a:ea typeface="MS PGothic"/>
                </a:rPr>
                <a:t>Valutazione teorica della vulnerabilità </a:t>
              </a:r>
              <a:endParaRPr lang="en-US" spc="-1">
                <a:solidFill>
                  <a:srgbClr val="000000"/>
                </a:solidFill>
              </a:endParaRPr>
            </a:p>
          </p:txBody>
        </p:sp>
        <p:sp>
          <p:nvSpPr>
            <p:cNvPr id="146" name="CustomShape 25">
              <a:extLst>
                <a:ext uri="{FF2B5EF4-FFF2-40B4-BE49-F238E27FC236}">
                  <a16:creationId xmlns:a16="http://schemas.microsoft.com/office/drawing/2014/main" id="{E9E5D0B4-8D1E-3144-83E4-1A286537687C}"/>
                </a:ext>
              </a:extLst>
            </p:cNvPr>
            <p:cNvSpPr/>
            <p:nvPr/>
          </p:nvSpPr>
          <p:spPr>
            <a:xfrm>
              <a:off x="6038472" y="3456000"/>
              <a:ext cx="2051045" cy="774542"/>
            </a:xfrm>
            <a:custGeom>
              <a:avLst/>
              <a:gdLst/>
              <a:ahLst/>
              <a:cxnLst/>
              <a:rect l="0" t="0" r="r" b="b"/>
              <a:pathLst>
                <a:path w="5699" h="2154">
                  <a:moveTo>
                    <a:pt x="0" y="0"/>
                  </a:moveTo>
                  <a:lnTo>
                    <a:pt x="4908" y="0"/>
                  </a:lnTo>
                  <a:lnTo>
                    <a:pt x="5698" y="1076"/>
                  </a:lnTo>
                  <a:lnTo>
                    <a:pt x="4908" y="2153"/>
                  </a:lnTo>
                  <a:lnTo>
                    <a:pt x="0" y="2153"/>
                  </a:lnTo>
                  <a:lnTo>
                    <a:pt x="789" y="1076"/>
                  </a:lnTo>
                  <a:lnTo>
                    <a:pt x="0" y="0"/>
                  </a:lnTo>
                </a:path>
              </a:pathLst>
            </a:custGeom>
            <a:solidFill>
              <a:srgbClr val="90BA45"/>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118800" tIns="46800" rIns="46800" bIns="46800" anchor="ctr"/>
            <a:lstStyle/>
            <a:p>
              <a:pPr marL="171360" algn="ctr">
                <a:defRPr/>
              </a:pPr>
              <a:r>
                <a:rPr lang="es-ES" b="1" spc="-1">
                  <a:solidFill>
                    <a:srgbClr val="FFFFFF"/>
                  </a:solidFill>
                  <a:ea typeface="MS PGothic"/>
                </a:rPr>
                <a:t>Valutazione pratica della vulnerabilità</a:t>
              </a:r>
              <a:endParaRPr lang="en-US" spc="-1">
                <a:solidFill>
                  <a:srgbClr val="000000"/>
                </a:solidFill>
              </a:endParaRPr>
            </a:p>
          </p:txBody>
        </p:sp>
        <p:sp>
          <p:nvSpPr>
            <p:cNvPr id="147" name="CustomShape 26">
              <a:extLst>
                <a:ext uri="{FF2B5EF4-FFF2-40B4-BE49-F238E27FC236}">
                  <a16:creationId xmlns:a16="http://schemas.microsoft.com/office/drawing/2014/main" id="{3D2F145F-35F1-5547-9EA3-8D2C31A0BA8E}"/>
                </a:ext>
              </a:extLst>
            </p:cNvPr>
            <p:cNvSpPr/>
            <p:nvPr/>
          </p:nvSpPr>
          <p:spPr>
            <a:xfrm>
              <a:off x="7856155" y="3473458"/>
              <a:ext cx="2051045" cy="774542"/>
            </a:xfrm>
            <a:custGeom>
              <a:avLst/>
              <a:gdLst/>
              <a:ahLst/>
              <a:cxnLst/>
              <a:rect l="0" t="0" r="r" b="b"/>
              <a:pathLst>
                <a:path w="5699" h="2154">
                  <a:moveTo>
                    <a:pt x="0" y="0"/>
                  </a:moveTo>
                  <a:lnTo>
                    <a:pt x="4908" y="0"/>
                  </a:lnTo>
                  <a:lnTo>
                    <a:pt x="5698" y="1076"/>
                  </a:lnTo>
                  <a:lnTo>
                    <a:pt x="4908" y="2153"/>
                  </a:lnTo>
                  <a:lnTo>
                    <a:pt x="0" y="2153"/>
                  </a:lnTo>
                  <a:lnTo>
                    <a:pt x="789" y="1076"/>
                  </a:lnTo>
                  <a:lnTo>
                    <a:pt x="0" y="0"/>
                  </a:lnTo>
                </a:path>
              </a:pathLst>
            </a:custGeom>
            <a:solidFill>
              <a:srgbClr val="90BA45"/>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118800" tIns="46800" rIns="46800" bIns="46800" anchor="ctr"/>
            <a:lstStyle/>
            <a:p>
              <a:pPr marL="171360" algn="ctr">
                <a:defRPr/>
              </a:pPr>
              <a:r>
                <a:rPr lang="es-ES" b="1" spc="-1">
                  <a:solidFill>
                    <a:srgbClr val="FFFFFF"/>
                  </a:solidFill>
                  <a:ea typeface="MS PGothic"/>
                </a:rPr>
                <a:t>Valutazione finale della vulnerabilità</a:t>
              </a:r>
              <a:endParaRPr lang="en-US" spc="-1">
                <a:solidFill>
                  <a:srgbClr val="000000"/>
                </a:solidFill>
              </a:endParaRPr>
            </a:p>
          </p:txBody>
        </p:sp>
      </p:grpSp>
      <p:grpSp>
        <p:nvGrpSpPr>
          <p:cNvPr id="34828" name="Group 27">
            <a:extLst>
              <a:ext uri="{FF2B5EF4-FFF2-40B4-BE49-F238E27FC236}">
                <a16:creationId xmlns:a16="http://schemas.microsoft.com/office/drawing/2014/main" id="{58621C8C-22DC-F869-1F0B-7F4D13BA6A7B}"/>
              </a:ext>
            </a:extLst>
          </p:cNvPr>
          <p:cNvGrpSpPr>
            <a:grpSpLocks/>
          </p:cNvGrpSpPr>
          <p:nvPr/>
        </p:nvGrpSpPr>
        <p:grpSpPr bwMode="auto">
          <a:xfrm>
            <a:off x="1526381" y="4319588"/>
            <a:ext cx="8256588" cy="431800"/>
            <a:chOff x="384840" y="4320000"/>
            <a:chExt cx="8255160" cy="432000"/>
          </a:xfrm>
        </p:grpSpPr>
        <p:sp>
          <p:nvSpPr>
            <p:cNvPr id="149" name="CustomShape 28">
              <a:extLst>
                <a:ext uri="{FF2B5EF4-FFF2-40B4-BE49-F238E27FC236}">
                  <a16:creationId xmlns:a16="http://schemas.microsoft.com/office/drawing/2014/main" id="{CDAE8BE3-7AD7-FA46-AA9A-EA008FDBFF9A}"/>
                </a:ext>
              </a:extLst>
            </p:cNvPr>
            <p:cNvSpPr/>
            <p:nvPr/>
          </p:nvSpPr>
          <p:spPr>
            <a:xfrm>
              <a:off x="384840" y="4320000"/>
              <a:ext cx="2899861" cy="432000"/>
            </a:xfrm>
            <a:custGeom>
              <a:avLst/>
              <a:gdLst/>
              <a:ahLst/>
              <a:cxnLst/>
              <a:rect l="0" t="0" r="r" b="b"/>
              <a:pathLst>
                <a:path w="8056" h="1202">
                  <a:moveTo>
                    <a:pt x="0" y="0"/>
                  </a:moveTo>
                  <a:lnTo>
                    <a:pt x="7259" y="0"/>
                  </a:lnTo>
                  <a:lnTo>
                    <a:pt x="8055" y="600"/>
                  </a:lnTo>
                  <a:lnTo>
                    <a:pt x="7259" y="1201"/>
                  </a:lnTo>
                  <a:lnTo>
                    <a:pt x="0" y="1201"/>
                  </a:lnTo>
                  <a:lnTo>
                    <a:pt x="0" y="0"/>
                  </a:lnTo>
                </a:path>
              </a:pathLst>
            </a:custGeom>
            <a:solidFill>
              <a:srgbClr val="38520E"/>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46800" tIns="46800" rIns="46800" bIns="46800" anchor="ctr"/>
            <a:lstStyle/>
            <a:p>
              <a:pPr algn="ctr">
                <a:defRPr/>
              </a:pPr>
              <a:r>
                <a:rPr lang="es-ES" b="1" spc="-1">
                  <a:solidFill>
                    <a:srgbClr val="FFFFFF"/>
                  </a:solidFill>
                  <a:ea typeface="MS PGothic"/>
                </a:rPr>
                <a:t>Fase 5: Analisi del rischio</a:t>
              </a:r>
              <a:endParaRPr lang="en-US" spc="-1">
                <a:solidFill>
                  <a:srgbClr val="000000"/>
                </a:solidFill>
              </a:endParaRPr>
            </a:p>
          </p:txBody>
        </p:sp>
        <p:sp>
          <p:nvSpPr>
            <p:cNvPr id="150" name="CustomShape 29">
              <a:extLst>
                <a:ext uri="{FF2B5EF4-FFF2-40B4-BE49-F238E27FC236}">
                  <a16:creationId xmlns:a16="http://schemas.microsoft.com/office/drawing/2014/main" id="{404F1112-1878-8844-8A15-FE078809B4C4}"/>
                </a:ext>
              </a:extLst>
            </p:cNvPr>
            <p:cNvSpPr/>
            <p:nvPr/>
          </p:nvSpPr>
          <p:spPr>
            <a:xfrm>
              <a:off x="3060902" y="4320000"/>
              <a:ext cx="2909385" cy="432000"/>
            </a:xfrm>
            <a:custGeom>
              <a:avLst/>
              <a:gdLst/>
              <a:ahLst/>
              <a:cxnLst/>
              <a:rect l="0" t="0" r="r" b="b"/>
              <a:pathLst>
                <a:path w="8082" h="1202">
                  <a:moveTo>
                    <a:pt x="0" y="0"/>
                  </a:moveTo>
                  <a:lnTo>
                    <a:pt x="7288" y="0"/>
                  </a:lnTo>
                  <a:lnTo>
                    <a:pt x="8081" y="600"/>
                  </a:lnTo>
                  <a:lnTo>
                    <a:pt x="7288" y="1201"/>
                  </a:lnTo>
                  <a:lnTo>
                    <a:pt x="0" y="1201"/>
                  </a:lnTo>
                  <a:lnTo>
                    <a:pt x="792" y="600"/>
                  </a:lnTo>
                  <a:lnTo>
                    <a:pt x="0" y="0"/>
                  </a:lnTo>
                </a:path>
              </a:pathLst>
            </a:custGeom>
            <a:solidFill>
              <a:srgbClr val="4C7013"/>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118800" tIns="46800" rIns="46800" bIns="46800" anchor="ctr"/>
            <a:lstStyle/>
            <a:p>
              <a:pPr marL="171360" algn="ctr">
                <a:defRPr/>
              </a:pPr>
              <a:r>
                <a:rPr lang="es-ES" b="1" spc="-1">
                  <a:solidFill>
                    <a:srgbClr val="FFFFFF"/>
                  </a:solidFill>
                  <a:ea typeface="MS PGothic"/>
                </a:rPr>
                <a:t>Calcolo del valore di rischio</a:t>
              </a:r>
              <a:endParaRPr lang="en-US" spc="-1">
                <a:solidFill>
                  <a:srgbClr val="000000"/>
                </a:solidFill>
              </a:endParaRPr>
            </a:p>
          </p:txBody>
        </p:sp>
        <p:sp>
          <p:nvSpPr>
            <p:cNvPr id="151" name="CustomShape 30">
              <a:extLst>
                <a:ext uri="{FF2B5EF4-FFF2-40B4-BE49-F238E27FC236}">
                  <a16:creationId xmlns:a16="http://schemas.microsoft.com/office/drawing/2014/main" id="{879FB532-266D-9E41-AFF8-DF61FDB1E77A}"/>
                </a:ext>
              </a:extLst>
            </p:cNvPr>
            <p:cNvSpPr/>
            <p:nvPr/>
          </p:nvSpPr>
          <p:spPr>
            <a:xfrm>
              <a:off x="5740139" y="4320000"/>
              <a:ext cx="2899861" cy="432000"/>
            </a:xfrm>
            <a:custGeom>
              <a:avLst/>
              <a:gdLst/>
              <a:ahLst/>
              <a:cxnLst/>
              <a:rect l="0" t="0" r="r" b="b"/>
              <a:pathLst>
                <a:path w="8056" h="1202">
                  <a:moveTo>
                    <a:pt x="0" y="0"/>
                  </a:moveTo>
                  <a:lnTo>
                    <a:pt x="7264" y="0"/>
                  </a:lnTo>
                  <a:lnTo>
                    <a:pt x="8055" y="600"/>
                  </a:lnTo>
                  <a:lnTo>
                    <a:pt x="7264" y="1201"/>
                  </a:lnTo>
                  <a:lnTo>
                    <a:pt x="0" y="1201"/>
                  </a:lnTo>
                  <a:lnTo>
                    <a:pt x="790" y="600"/>
                  </a:lnTo>
                  <a:lnTo>
                    <a:pt x="0" y="0"/>
                  </a:lnTo>
                </a:path>
              </a:pathLst>
            </a:custGeom>
            <a:solidFill>
              <a:srgbClr val="6B9B1A"/>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118800" tIns="46800" rIns="46800" bIns="46800" anchor="ctr"/>
            <a:lstStyle/>
            <a:p>
              <a:pPr marL="171360" algn="ctr">
                <a:defRPr/>
              </a:pPr>
              <a:r>
                <a:rPr lang="es-ES" b="1" spc="-1">
                  <a:solidFill>
                    <a:srgbClr val="FFFFFF"/>
                  </a:solidFill>
                  <a:ea typeface="MS PGothic"/>
                </a:rPr>
                <a:t>Stima del livello di rischio</a:t>
              </a:r>
              <a:endParaRPr lang="en-US" spc="-1">
                <a:solidFill>
                  <a:srgbClr val="000000"/>
                </a:solidFill>
              </a:endParaRPr>
            </a:p>
          </p:txBody>
        </p:sp>
      </p:grpSp>
      <p:grpSp>
        <p:nvGrpSpPr>
          <p:cNvPr id="34829" name="Group 31">
            <a:extLst>
              <a:ext uri="{FF2B5EF4-FFF2-40B4-BE49-F238E27FC236}">
                <a16:creationId xmlns:a16="http://schemas.microsoft.com/office/drawing/2014/main" id="{DC438957-A06D-BA15-C0F7-6830FE547466}"/>
              </a:ext>
            </a:extLst>
          </p:cNvPr>
          <p:cNvGrpSpPr>
            <a:grpSpLocks/>
          </p:cNvGrpSpPr>
          <p:nvPr/>
        </p:nvGrpSpPr>
        <p:grpSpPr bwMode="auto">
          <a:xfrm>
            <a:off x="1526381" y="4824413"/>
            <a:ext cx="8688388" cy="576262"/>
            <a:chOff x="384840" y="4824000"/>
            <a:chExt cx="8687160" cy="576000"/>
          </a:xfrm>
        </p:grpSpPr>
        <p:sp>
          <p:nvSpPr>
            <p:cNvPr id="153" name="CustomShape 32">
              <a:extLst>
                <a:ext uri="{FF2B5EF4-FFF2-40B4-BE49-F238E27FC236}">
                  <a16:creationId xmlns:a16="http://schemas.microsoft.com/office/drawing/2014/main" id="{8968E036-33BE-184D-82CF-B8071CC8F1F7}"/>
                </a:ext>
              </a:extLst>
            </p:cNvPr>
            <p:cNvSpPr/>
            <p:nvPr/>
          </p:nvSpPr>
          <p:spPr>
            <a:xfrm>
              <a:off x="384840" y="4824000"/>
              <a:ext cx="3050744" cy="576000"/>
            </a:xfrm>
            <a:custGeom>
              <a:avLst/>
              <a:gdLst/>
              <a:ahLst/>
              <a:cxnLst/>
              <a:rect l="0" t="0" r="r" b="b"/>
              <a:pathLst>
                <a:path w="8477" h="1601">
                  <a:moveTo>
                    <a:pt x="0" y="0"/>
                  </a:moveTo>
                  <a:lnTo>
                    <a:pt x="7681" y="0"/>
                  </a:lnTo>
                  <a:lnTo>
                    <a:pt x="8476" y="800"/>
                  </a:lnTo>
                  <a:lnTo>
                    <a:pt x="7681" y="1600"/>
                  </a:lnTo>
                  <a:lnTo>
                    <a:pt x="0" y="1600"/>
                  </a:lnTo>
                  <a:lnTo>
                    <a:pt x="0" y="0"/>
                  </a:lnTo>
                </a:path>
              </a:pathLst>
            </a:custGeom>
            <a:solidFill>
              <a:srgbClr val="38520E"/>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46800" tIns="46800" rIns="46800" bIns="46800" anchor="ctr"/>
            <a:lstStyle/>
            <a:p>
              <a:pPr algn="ctr">
                <a:defRPr/>
              </a:pPr>
              <a:r>
                <a:rPr lang="es-ES" b="1" spc="-1">
                  <a:solidFill>
                    <a:srgbClr val="FFFFFF"/>
                  </a:solidFill>
                  <a:ea typeface="MS PGothic"/>
                </a:rPr>
                <a:t>Fase 6: Contromisure</a:t>
              </a:r>
              <a:endParaRPr lang="en-US" spc="-1">
                <a:solidFill>
                  <a:srgbClr val="000000"/>
                </a:solidFill>
              </a:endParaRPr>
            </a:p>
          </p:txBody>
        </p:sp>
        <p:sp>
          <p:nvSpPr>
            <p:cNvPr id="154" name="CustomShape 33">
              <a:extLst>
                <a:ext uri="{FF2B5EF4-FFF2-40B4-BE49-F238E27FC236}">
                  <a16:creationId xmlns:a16="http://schemas.microsoft.com/office/drawing/2014/main" id="{4C9F8AA3-699F-0A49-95DA-7279934EB645}"/>
                </a:ext>
              </a:extLst>
            </p:cNvPr>
            <p:cNvSpPr/>
            <p:nvPr/>
          </p:nvSpPr>
          <p:spPr>
            <a:xfrm>
              <a:off x="3202255" y="4824000"/>
              <a:ext cx="3060267" cy="576000"/>
            </a:xfrm>
            <a:custGeom>
              <a:avLst/>
              <a:gdLst/>
              <a:ahLst/>
              <a:cxnLst/>
              <a:rect l="0" t="0" r="r" b="b"/>
              <a:pathLst>
                <a:path w="8505" h="1601">
                  <a:moveTo>
                    <a:pt x="0" y="0"/>
                  </a:moveTo>
                  <a:lnTo>
                    <a:pt x="7712" y="0"/>
                  </a:lnTo>
                  <a:lnTo>
                    <a:pt x="8504" y="800"/>
                  </a:lnTo>
                  <a:lnTo>
                    <a:pt x="7712" y="1600"/>
                  </a:lnTo>
                  <a:lnTo>
                    <a:pt x="0" y="1600"/>
                  </a:lnTo>
                  <a:lnTo>
                    <a:pt x="792" y="800"/>
                  </a:lnTo>
                  <a:lnTo>
                    <a:pt x="0" y="0"/>
                  </a:lnTo>
                </a:path>
              </a:pathLst>
            </a:custGeom>
            <a:solidFill>
              <a:srgbClr val="4C7013"/>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118800" tIns="46800" rIns="46800" bIns="46800" anchor="ctr"/>
            <a:lstStyle/>
            <a:p>
              <a:pPr marL="171360" algn="ctr">
                <a:defRPr/>
              </a:pPr>
              <a:r>
                <a:rPr lang="es-ES" b="1" spc="-1">
                  <a:solidFill>
                    <a:srgbClr val="FFFFFF"/>
                  </a:solidFill>
                  <a:ea typeface="MS PGothic"/>
                </a:rPr>
                <a:t>Raccomandare contromisure</a:t>
              </a:r>
              <a:endParaRPr lang="en-US" spc="-1">
                <a:solidFill>
                  <a:srgbClr val="000000"/>
                </a:solidFill>
              </a:endParaRPr>
            </a:p>
          </p:txBody>
        </p:sp>
        <p:sp>
          <p:nvSpPr>
            <p:cNvPr id="155" name="CustomShape 34">
              <a:extLst>
                <a:ext uri="{FF2B5EF4-FFF2-40B4-BE49-F238E27FC236}">
                  <a16:creationId xmlns:a16="http://schemas.microsoft.com/office/drawing/2014/main" id="{63895E77-A10D-BA43-B578-967E78BB8918}"/>
                </a:ext>
              </a:extLst>
            </p:cNvPr>
            <p:cNvSpPr/>
            <p:nvPr/>
          </p:nvSpPr>
          <p:spPr>
            <a:xfrm>
              <a:off x="6021256" y="4824000"/>
              <a:ext cx="3050744" cy="576000"/>
            </a:xfrm>
            <a:custGeom>
              <a:avLst/>
              <a:gdLst/>
              <a:ahLst/>
              <a:cxnLst/>
              <a:rect l="0" t="0" r="r" b="b"/>
              <a:pathLst>
                <a:path w="8477" h="1601">
                  <a:moveTo>
                    <a:pt x="0" y="0"/>
                  </a:moveTo>
                  <a:lnTo>
                    <a:pt x="7686" y="0"/>
                  </a:lnTo>
                  <a:lnTo>
                    <a:pt x="8476" y="800"/>
                  </a:lnTo>
                  <a:lnTo>
                    <a:pt x="7686" y="1600"/>
                  </a:lnTo>
                  <a:lnTo>
                    <a:pt x="0" y="1600"/>
                  </a:lnTo>
                  <a:lnTo>
                    <a:pt x="789" y="800"/>
                  </a:lnTo>
                  <a:lnTo>
                    <a:pt x="0" y="0"/>
                  </a:lnTo>
                </a:path>
              </a:pathLst>
            </a:custGeom>
            <a:solidFill>
              <a:srgbClr val="6B9B1A"/>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118800" tIns="46800" rIns="46800" bIns="46800" anchor="ctr"/>
            <a:lstStyle/>
            <a:p>
              <a:pPr marL="171360" algn="ctr">
                <a:defRPr/>
              </a:pPr>
              <a:r>
                <a:rPr lang="es-ES" b="1" spc="-1">
                  <a:solidFill>
                    <a:srgbClr val="FFFFFF"/>
                  </a:solidFill>
                  <a:ea typeface="MS PGothic"/>
                </a:rPr>
                <a:t>Selezione delle contromisure</a:t>
              </a:r>
              <a:endParaRPr lang="en-US" spc="-1">
                <a:solidFill>
                  <a:srgbClr val="000000"/>
                </a:solidFill>
              </a:endParaRPr>
            </a:p>
          </p:txBody>
        </p:sp>
      </p:grpSp>
      <p:grpSp>
        <p:nvGrpSpPr>
          <p:cNvPr id="34830" name="Group 35">
            <a:extLst>
              <a:ext uri="{FF2B5EF4-FFF2-40B4-BE49-F238E27FC236}">
                <a16:creationId xmlns:a16="http://schemas.microsoft.com/office/drawing/2014/main" id="{560A0B55-9D1E-58EB-0844-B775CD3CA3A4}"/>
              </a:ext>
            </a:extLst>
          </p:cNvPr>
          <p:cNvGrpSpPr>
            <a:grpSpLocks/>
          </p:cNvGrpSpPr>
          <p:nvPr/>
        </p:nvGrpSpPr>
        <p:grpSpPr bwMode="auto">
          <a:xfrm>
            <a:off x="1526382" y="5472113"/>
            <a:ext cx="3000375" cy="647700"/>
            <a:chOff x="384840" y="5472000"/>
            <a:chExt cx="2999160" cy="648000"/>
          </a:xfrm>
        </p:grpSpPr>
        <p:sp>
          <p:nvSpPr>
            <p:cNvPr id="157" name="CustomShape 36">
              <a:extLst>
                <a:ext uri="{FF2B5EF4-FFF2-40B4-BE49-F238E27FC236}">
                  <a16:creationId xmlns:a16="http://schemas.microsoft.com/office/drawing/2014/main" id="{B04B528B-1603-D44C-AEC1-541ADFC2092E}"/>
                </a:ext>
              </a:extLst>
            </p:cNvPr>
            <p:cNvSpPr/>
            <p:nvPr/>
          </p:nvSpPr>
          <p:spPr>
            <a:xfrm>
              <a:off x="384840" y="5472000"/>
              <a:ext cx="2999160" cy="648000"/>
            </a:xfrm>
            <a:custGeom>
              <a:avLst/>
              <a:gdLst/>
              <a:ahLst/>
              <a:cxnLst/>
              <a:rect l="0" t="0" r="r" b="b"/>
              <a:pathLst>
                <a:path w="8333" h="1801">
                  <a:moveTo>
                    <a:pt x="0" y="0"/>
                  </a:moveTo>
                  <a:lnTo>
                    <a:pt x="7535" y="0"/>
                  </a:lnTo>
                  <a:lnTo>
                    <a:pt x="8332" y="900"/>
                  </a:lnTo>
                  <a:lnTo>
                    <a:pt x="7535" y="1800"/>
                  </a:lnTo>
                  <a:lnTo>
                    <a:pt x="0" y="1800"/>
                  </a:lnTo>
                  <a:lnTo>
                    <a:pt x="0" y="0"/>
                  </a:lnTo>
                </a:path>
              </a:pathLst>
            </a:custGeom>
            <a:solidFill>
              <a:srgbClr val="38520E"/>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46800" tIns="46800" rIns="46800" bIns="46800" anchor="ctr"/>
            <a:lstStyle/>
            <a:p>
              <a:pPr algn="ctr">
                <a:defRPr/>
              </a:pPr>
              <a:r>
                <a:rPr lang="es-ES" b="1" spc="-1">
                  <a:solidFill>
                    <a:srgbClr val="FFFFFF"/>
                  </a:solidFill>
                  <a:ea typeface="MS PGothic"/>
                </a:rPr>
                <a:t>Fase 7: Segnalazione di sicurezza</a:t>
              </a:r>
              <a:endParaRPr lang="en-US" spc="-1">
                <a:solidFill>
                  <a:srgbClr val="000000"/>
                </a:solidFill>
              </a:endParaRPr>
            </a:p>
          </p:txBody>
        </p:sp>
      </p:grpSp>
    </p:spTree>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9|15.|3.1|10.3|0.8|0.4|25.1|1.|0.3|24.1|0.7|0.4"/>
</p:tagLst>
</file>

<file path=ppt/theme/theme1.xml><?xml version="1.0" encoding="utf-8"?>
<a:theme xmlns:a="http://schemas.openxmlformats.org/drawingml/2006/main" name="Custom">
  <a:themeElements>
    <a:clrScheme name="TM11534312">
      <a:dk1>
        <a:srgbClr val="000000"/>
      </a:dk1>
      <a:lt1>
        <a:srgbClr val="FFFFFF"/>
      </a:lt1>
      <a:dk2>
        <a:srgbClr val="D87A1A"/>
      </a:dk2>
      <a:lt2>
        <a:srgbClr val="E7E6E6"/>
      </a:lt2>
      <a:accent1>
        <a:srgbClr val="FFBA00"/>
      </a:accent1>
      <a:accent2>
        <a:srgbClr val="7229D2"/>
      </a:accent2>
      <a:accent3>
        <a:srgbClr val="C62FE1"/>
      </a:accent3>
      <a:accent4>
        <a:srgbClr val="CF1DA0"/>
      </a:accent4>
      <a:accent5>
        <a:srgbClr val="E12F68"/>
      </a:accent5>
      <a:accent6>
        <a:srgbClr val="CF2E1D"/>
      </a:accent6>
      <a:hlink>
        <a:srgbClr val="87882D"/>
      </a:hlink>
      <a:folHlink>
        <a:srgbClr val="7F7F7F"/>
      </a:folHlink>
    </a:clrScheme>
    <a:fontScheme name="Custom 62">
      <a:majorFont>
        <a:latin typeface="Book Antiqua"/>
        <a:ea typeface=""/>
        <a:cs typeface=""/>
      </a:majorFont>
      <a:minorFont>
        <a:latin typeface="Century Gothic"/>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M11534312_Win32_SL_V3" id="{A784F2EB-8377-40E2-878D-F359E4F7734D}" vid="{87F4C17B-0668-4D7F-80F5-6507D8EFBB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739EAE05-2D90-4440-A098-2E114DBDB54E}">
  <ds:schemaRefs>
    <ds:schemaRef ds:uri="http://schemas.microsoft.com/sharepoint/v3/contenttype/forms"/>
  </ds:schemaRefs>
</ds:datastoreItem>
</file>

<file path=customXml/itemProps2.xml><?xml version="1.0" encoding="utf-8"?>
<ds:datastoreItem xmlns:ds="http://schemas.openxmlformats.org/officeDocument/2006/customXml" ds:itemID="{89BB42C3-98F0-4E09-AE96-62EE07CAC5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C15CCAF-B227-4420-8A82-899C4EC33714}">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docMetadata/LabelInfo.xml><?xml version="1.0" encoding="utf-8"?>
<clbl:labelList xmlns:clbl="http://schemas.microsoft.com/office/2020/mipLabelMetadata"/>
</file>

<file path=docProps/app.xml><?xml version="1.0" encoding="utf-8"?>
<ap:Properties xmlns:vt="http://schemas.openxmlformats.org/officeDocument/2006/docPropsVTypes" xmlns:ap="http://schemas.openxmlformats.org/officeDocument/2006/extended-properties">
  <ap:Template/>
  <ap:TotalTime>0</ap:TotalTime>
  <ap:Words>3465</ap:Words>
  <ap:Application>Microsoft Office PowerPoint</ap:Application>
  <ap:PresentationFormat>Ευρεία οθόνη</ap:PresentationFormat>
  <ap:Paragraphs>627</ap:Paragraphs>
  <ap:Slides>45</ap:Slides>
  <ap:Notes>18</ap:Notes>
  <ap:HiddenSlides>0</ap:HiddenSlides>
  <ap:MMClips>0</ap:MMClips>
  <ap:ScaleCrop>false</ap:ScaleCrop>
  <ap:HeadingPairs>
    <vt:vector baseType="variant" size="8">
      <vt:variant>
        <vt:lpstr>Γραμματοσειρές που χρησιμοποιούνται</vt:lpstr>
      </vt:variant>
      <vt:variant>
        <vt:i4>19</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45</vt:i4>
      </vt:variant>
    </vt:vector>
  </ap:HeadingPairs>
  <ap:TitlesOfParts>
    <vt:vector baseType="lpstr" size="66">
      <vt:lpstr>ＭＳ Ｐゴシック</vt:lpstr>
      <vt:lpstr>ＭＳ Ｐゴシック</vt:lpstr>
      <vt:lpstr>Arial</vt:lpstr>
      <vt:lpstr>Arial Black</vt:lpstr>
      <vt:lpstr>Arial Narrow</vt:lpstr>
      <vt:lpstr>Book Antiqua</vt:lpstr>
      <vt:lpstr>Calibri</vt:lpstr>
      <vt:lpstr>Cambria</vt:lpstr>
      <vt:lpstr>Century Gothic</vt:lpstr>
      <vt:lpstr>Courier New</vt:lpstr>
      <vt:lpstr>Helvetica</vt:lpstr>
      <vt:lpstr>Helvetica Light</vt:lpstr>
      <vt:lpstr>Helvetica Neue</vt:lpstr>
      <vt:lpstr>Merriweather Sans</vt:lpstr>
      <vt:lpstr>Noto Sans Symbols</vt:lpstr>
      <vt:lpstr>Times</vt:lpstr>
      <vt:lpstr>Times New Roman</vt:lpstr>
      <vt:lpstr>Verdana</vt:lpstr>
      <vt:lpstr>Wingdings</vt:lpstr>
      <vt:lpstr>Custom</vt:lpstr>
      <vt:lpstr>Worksheet</vt:lpstr>
      <vt:lpstr>Maritime Cybersecurity Risk Management and Governance</vt:lpstr>
      <vt:lpstr>Topics</vt:lpstr>
      <vt:lpstr>Maritime Cyber Threat Landscape</vt:lpstr>
      <vt:lpstr>Παρουσίαση του PowerPoint</vt:lpstr>
      <vt:lpstr>Common  Vulnerabilities</vt:lpstr>
      <vt:lpstr>OWASP Top 10 Security Risks &amp; Vulnerabilities </vt:lpstr>
      <vt:lpstr>Vulnerabilities databases and lists</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Socio-technical approach to risk estimation</vt:lpstr>
      <vt:lpstr>Παρουσίαση του PowerPoint</vt:lpstr>
      <vt:lpstr>Παρουσίαση του PowerPoint</vt:lpstr>
      <vt:lpstr>Παρουσίαση του PowerPoint</vt:lpstr>
      <vt:lpstr>Selection of countermeasures/ controls</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Supply Chain Service</vt:lpstr>
      <vt:lpstr>Maritime Supply Chain Services</vt:lpstr>
      <vt:lpstr>Crisis Impact Supply Chain Services Security </vt:lpstr>
      <vt:lpstr>Ukraine WAR Impacts Supply Chain Security </vt:lpstr>
      <vt:lpstr>Παρουσίαση του PowerPoint</vt:lpstr>
      <vt:lpstr>SC threats (ENISA 2023)  </vt:lpstr>
      <vt:lpstr>Παρουσίαση του PowerPoint</vt:lpstr>
      <vt:lpstr>  Security Initiatives across Supply Chains</vt:lpstr>
      <vt:lpstr>Παρουσίαση του PowerPoint</vt:lpstr>
      <vt:lpstr>ISO Supply Chain (SC) standards</vt:lpstr>
      <vt:lpstr>Research gaps in SC security</vt:lpstr>
      <vt:lpstr>ICT-empowered Supply Chain Services</vt:lpstr>
      <vt:lpstr>ICT Maritime Supply Chain Service</vt:lpstr>
      <vt:lpstr>MITIGATE evidence-driven Maritime Supply Chain Risk Assessment (g-MSRA)</vt:lpstr>
      <vt:lpstr>Παρουσίαση του PowerPoint</vt:lpstr>
      <vt:lpstr>Παρουσίαση του PowerPoint</vt:lpstr>
      <vt:lpstr>Thank you</vt:lpstr>
    </vt:vector>
  </ap:TitlesOfParts>
  <ap:LinksUpToDate>false</ap:LinksUpToDate>
  <ap:SharedDoc>false</ap:SharedDoc>
  <ap:HyperlinksChanged>false</ap:HyperlinksChanged>
  <ap:AppVersion>16.0000</ap:AppVersion>
</ap:Properties>
</file>

<file path=docProps/core.xml><?xml version="1.0" encoding="utf-8"?>
<coreProperties xmlns:dc="http://purl.org/dc/elements/1.1/" xmlns:dcterms="http://purl.org/dc/terms/" xmlns:xsi="http://www.w3.org/2001/XMLSchema-instance" xmlns="http://schemas.openxmlformats.org/package/2006/metadata/core-properties">
  <dc:title>CyberSecPro Training Presentation Template</dc:title>
  <dc:subject>CyberSecPro Modules</dc:subject>
  <dc:creator/>
  <lastModifiedBy/>
  <revision>1</revision>
  <dcterms:created xsi:type="dcterms:W3CDTF">2023-07-18T15:28:54.0000000Z</dcterms:created>
  <dcterms:modified xsi:type="dcterms:W3CDTF">2024-10-17T12:54:49.0000000Z</dcterms:modified>
  <version>Ver-1</version>
  <keywords>, docId:5C0AE2893F7EA7AC4DC2D4707C7410E4</keywords>
</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