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92"/>
  </p:notesMasterIdLst>
  <p:handoutMasterIdLst>
    <p:handoutMasterId r:id="rId93"/>
  </p:handoutMasterIdLst>
  <p:sldIdLst>
    <p:sldId id="376" r:id="rId5"/>
    <p:sldId id="407" r:id="rId6"/>
    <p:sldId id="388" r:id="rId7"/>
    <p:sldId id="382" r:id="rId8"/>
    <p:sldId id="391" r:id="rId9"/>
    <p:sldId id="396" r:id="rId10"/>
    <p:sldId id="378" r:id="rId11"/>
    <p:sldId id="398" r:id="rId12"/>
    <p:sldId id="393" r:id="rId13"/>
    <p:sldId id="394" r:id="rId14"/>
    <p:sldId id="384" r:id="rId15"/>
    <p:sldId id="397" r:id="rId16"/>
    <p:sldId id="392" r:id="rId17"/>
    <p:sldId id="404" r:id="rId18"/>
    <p:sldId id="405" r:id="rId19"/>
    <p:sldId id="406" r:id="rId20"/>
    <p:sldId id="402" r:id="rId21"/>
    <p:sldId id="380" r:id="rId22"/>
    <p:sldId id="379" r:id="rId23"/>
    <p:sldId id="401" r:id="rId24"/>
    <p:sldId id="386" r:id="rId25"/>
    <p:sldId id="408" r:id="rId26"/>
    <p:sldId id="411" r:id="rId27"/>
    <p:sldId id="412" r:id="rId28"/>
    <p:sldId id="413" r:id="rId29"/>
    <p:sldId id="414" r:id="rId30"/>
    <p:sldId id="415" r:id="rId31"/>
    <p:sldId id="417" r:id="rId32"/>
    <p:sldId id="416" r:id="rId33"/>
    <p:sldId id="418" r:id="rId34"/>
    <p:sldId id="496" r:id="rId35"/>
    <p:sldId id="419" r:id="rId36"/>
    <p:sldId id="421" r:id="rId37"/>
    <p:sldId id="423" r:id="rId38"/>
    <p:sldId id="498" r:id="rId39"/>
    <p:sldId id="497" r:id="rId40"/>
    <p:sldId id="494" r:id="rId41"/>
    <p:sldId id="495" r:id="rId42"/>
    <p:sldId id="426" r:id="rId43"/>
    <p:sldId id="464" r:id="rId44"/>
    <p:sldId id="465" r:id="rId45"/>
    <p:sldId id="466" r:id="rId46"/>
    <p:sldId id="432" r:id="rId47"/>
    <p:sldId id="499" r:id="rId48"/>
    <p:sldId id="467" r:id="rId49"/>
    <p:sldId id="500" r:id="rId50"/>
    <p:sldId id="468" r:id="rId51"/>
    <p:sldId id="501" r:id="rId52"/>
    <p:sldId id="469" r:id="rId53"/>
    <p:sldId id="472" r:id="rId54"/>
    <p:sldId id="502" r:id="rId55"/>
    <p:sldId id="470" r:id="rId56"/>
    <p:sldId id="471" r:id="rId57"/>
    <p:sldId id="503" r:id="rId58"/>
    <p:sldId id="473" r:id="rId59"/>
    <p:sldId id="504" r:id="rId60"/>
    <p:sldId id="474" r:id="rId61"/>
    <p:sldId id="475" r:id="rId62"/>
    <p:sldId id="505" r:id="rId63"/>
    <p:sldId id="476" r:id="rId64"/>
    <p:sldId id="477" r:id="rId65"/>
    <p:sldId id="506" r:id="rId66"/>
    <p:sldId id="478" r:id="rId67"/>
    <p:sldId id="479" r:id="rId68"/>
    <p:sldId id="507" r:id="rId69"/>
    <p:sldId id="480" r:id="rId70"/>
    <p:sldId id="481" r:id="rId71"/>
    <p:sldId id="482" r:id="rId72"/>
    <p:sldId id="508" r:id="rId73"/>
    <p:sldId id="483" r:id="rId74"/>
    <p:sldId id="484" r:id="rId75"/>
    <p:sldId id="509" r:id="rId76"/>
    <p:sldId id="485" r:id="rId77"/>
    <p:sldId id="486" r:id="rId78"/>
    <p:sldId id="510" r:id="rId79"/>
    <p:sldId id="487" r:id="rId80"/>
    <p:sldId id="511" r:id="rId81"/>
    <p:sldId id="488" r:id="rId82"/>
    <p:sldId id="512" r:id="rId83"/>
    <p:sldId id="462" r:id="rId84"/>
    <p:sldId id="489" r:id="rId85"/>
    <p:sldId id="490" r:id="rId86"/>
    <p:sldId id="491" r:id="rId87"/>
    <p:sldId id="492" r:id="rId88"/>
    <p:sldId id="493" r:id="rId89"/>
    <p:sldId id="513" r:id="rId90"/>
    <p:sldId id="387"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6" autoAdjust="0"/>
    <p:restoredTop sz="95388" autoAdjust="0"/>
  </p:normalViewPr>
  <p:slideViewPr>
    <p:cSldViewPr snapToGrid="0" showGuides="1">
      <p:cViewPr varScale="1">
        <p:scale>
          <a:sx n="53" d="100"/>
          <a:sy n="53" d="100"/>
        </p:scale>
        <p:origin x="90" y="12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2A9-4016-A2EB-0516B4435BA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2A9-4016-A2EB-0516B4435BAE}"/>
              </c:ext>
            </c:extLst>
          </c:dPt>
          <c:dLbls>
            <c:dLbl>
              <c:idx val="1"/>
              <c:delete val="1"/>
              <c:extLst>
                <c:ext xmlns:c15="http://schemas.microsoft.com/office/drawing/2012/chart" uri="{CE6537A1-D6FC-4f65-9D91-7224C49458BB}"/>
                <c:ext xmlns:c16="http://schemas.microsoft.com/office/drawing/2014/chart" uri="{C3380CC4-5D6E-409C-BE32-E72D297353CC}">
                  <c16:uniqueId val="{00000003-92A9-4016-A2EB-0516B4435BA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Sheet1!$A$1:$B$1</c:f>
              <c:strCache>
                <c:ptCount val="2"/>
                <c:pt idx="0">
                  <c:v>Health-specific controls</c:v>
                </c:pt>
                <c:pt idx="1">
                  <c:v>Non Health-specific controls</c:v>
                </c:pt>
              </c:strCache>
            </c:strRef>
          </c:cat>
          <c:val>
            <c:numRef>
              <c:f>Sheet1!$A$2:$B$2</c:f>
              <c:numCache>
                <c:formatCode>General</c:formatCode>
                <c:ptCount val="2"/>
                <c:pt idx="0">
                  <c:v>2</c:v>
                </c:pt>
                <c:pt idx="1">
                  <c:v>0</c:v>
                </c:pt>
              </c:numCache>
            </c:numRef>
          </c:val>
          <c:extLst>
            <c:ext xmlns:c16="http://schemas.microsoft.com/office/drawing/2014/chart" uri="{C3380CC4-5D6E-409C-BE32-E72D297353CC}">
              <c16:uniqueId val="{00000004-92A9-4016-A2EB-0516B4435BA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395-4E8F-94CD-4713FC271A2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395-4E8F-94CD-4713FC271A2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Sheet10!$A$1:$B$1</c:f>
              <c:strCache>
                <c:ptCount val="2"/>
                <c:pt idx="0">
                  <c:v>Health-specific controls</c:v>
                </c:pt>
                <c:pt idx="1">
                  <c:v>Non Health-specific controls</c:v>
                </c:pt>
              </c:strCache>
            </c:strRef>
          </c:cat>
          <c:val>
            <c:numRef>
              <c:f>Sheet10!$A$2:$B$2</c:f>
              <c:numCache>
                <c:formatCode>General</c:formatCode>
                <c:ptCount val="2"/>
                <c:pt idx="0">
                  <c:v>3</c:v>
                </c:pt>
                <c:pt idx="1">
                  <c:v>13</c:v>
                </c:pt>
              </c:numCache>
            </c:numRef>
          </c:val>
          <c:extLst>
            <c:ext xmlns:c16="http://schemas.microsoft.com/office/drawing/2014/chart" uri="{C3380CC4-5D6E-409C-BE32-E72D297353CC}">
              <c16:uniqueId val="{00000004-F395-4E8F-94CD-4713FC271A2F}"/>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4EF-40B1-BA64-40D1799116E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4EF-40B1-BA64-40D1799116E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Sheet11!$A$1:$B$1</c:f>
              <c:strCache>
                <c:ptCount val="2"/>
                <c:pt idx="0">
                  <c:v>Health-specific controls</c:v>
                </c:pt>
                <c:pt idx="1">
                  <c:v>Non Health-specific controls</c:v>
                </c:pt>
              </c:strCache>
            </c:strRef>
          </c:cat>
          <c:val>
            <c:numRef>
              <c:f>Sheet11!$A$2:$B$2</c:f>
              <c:numCache>
                <c:formatCode>General</c:formatCode>
                <c:ptCount val="2"/>
                <c:pt idx="0">
                  <c:v>1</c:v>
                </c:pt>
                <c:pt idx="1">
                  <c:v>4</c:v>
                </c:pt>
              </c:numCache>
            </c:numRef>
          </c:val>
          <c:extLst>
            <c:ext xmlns:c16="http://schemas.microsoft.com/office/drawing/2014/chart" uri="{C3380CC4-5D6E-409C-BE32-E72D297353CC}">
              <c16:uniqueId val="{00000004-94EF-40B1-BA64-40D1799116E2}"/>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E8B-4B9E-92D1-0F1019700A31}"/>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E8B-4B9E-92D1-0F1019700A3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Sheet12!$A$1:$B$1</c:f>
              <c:strCache>
                <c:ptCount val="2"/>
                <c:pt idx="0">
                  <c:v>Health-specific controls</c:v>
                </c:pt>
                <c:pt idx="1">
                  <c:v>Non Health-specific controls</c:v>
                </c:pt>
              </c:strCache>
            </c:strRef>
          </c:cat>
          <c:val>
            <c:numRef>
              <c:f>Sheet12!$A$2:$B$2</c:f>
              <c:numCache>
                <c:formatCode>General</c:formatCode>
                <c:ptCount val="2"/>
                <c:pt idx="0">
                  <c:v>1</c:v>
                </c:pt>
                <c:pt idx="1">
                  <c:v>6</c:v>
                </c:pt>
              </c:numCache>
            </c:numRef>
          </c:val>
          <c:extLst>
            <c:ext xmlns:c16="http://schemas.microsoft.com/office/drawing/2014/chart" uri="{C3380CC4-5D6E-409C-BE32-E72D297353CC}">
              <c16:uniqueId val="{00000004-DE8B-4B9E-92D1-0F1019700A31}"/>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D6D-41DB-B876-439788EEC0F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D6D-41DB-B876-439788EEC0F0}"/>
              </c:ext>
            </c:extLst>
          </c:dPt>
          <c:dLbls>
            <c:dLbl>
              <c:idx val="0"/>
              <c:delete val="1"/>
              <c:extLst>
                <c:ext xmlns:c15="http://schemas.microsoft.com/office/drawing/2012/chart" uri="{CE6537A1-D6FC-4f65-9D91-7224C49458BB}"/>
                <c:ext xmlns:c16="http://schemas.microsoft.com/office/drawing/2014/chart" uri="{C3380CC4-5D6E-409C-BE32-E72D297353CC}">
                  <c16:uniqueId val="{00000001-6D6D-41DB-B876-439788EEC0F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Sheet13!$A$1:$B$1</c:f>
              <c:strCache>
                <c:ptCount val="2"/>
                <c:pt idx="0">
                  <c:v>Health-specific controls</c:v>
                </c:pt>
                <c:pt idx="1">
                  <c:v>Non Health-specific controls</c:v>
                </c:pt>
              </c:strCache>
            </c:strRef>
          </c:cat>
          <c:val>
            <c:numRef>
              <c:f>Sheet13!$A$2:$B$2</c:f>
              <c:numCache>
                <c:formatCode>General</c:formatCode>
                <c:ptCount val="2"/>
                <c:pt idx="0">
                  <c:v>0</c:v>
                </c:pt>
                <c:pt idx="1">
                  <c:v>4</c:v>
                </c:pt>
              </c:numCache>
            </c:numRef>
          </c:val>
          <c:extLst>
            <c:ext xmlns:c16="http://schemas.microsoft.com/office/drawing/2014/chart" uri="{C3380CC4-5D6E-409C-BE32-E72D297353CC}">
              <c16:uniqueId val="{00000004-6D6D-41DB-B876-439788EEC0F0}"/>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571-4E7B-9662-106A6AE21AF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571-4E7B-9662-106A6AE21AFE}"/>
              </c:ext>
            </c:extLst>
          </c:dPt>
          <c:dLbls>
            <c:dLbl>
              <c:idx val="0"/>
              <c:delete val="1"/>
              <c:extLst>
                <c:ext xmlns:c15="http://schemas.microsoft.com/office/drawing/2012/chart" uri="{CE6537A1-D6FC-4f65-9D91-7224C49458BB}"/>
                <c:ext xmlns:c16="http://schemas.microsoft.com/office/drawing/2014/chart" uri="{C3380CC4-5D6E-409C-BE32-E72D297353CC}">
                  <c16:uniqueId val="{00000001-2571-4E7B-9662-106A6AE21AF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Sheet14!$A$1:$B$1</c:f>
              <c:strCache>
                <c:ptCount val="2"/>
                <c:pt idx="0">
                  <c:v>Health-specific controls</c:v>
                </c:pt>
                <c:pt idx="1">
                  <c:v>Non Health-specific controls</c:v>
                </c:pt>
              </c:strCache>
            </c:strRef>
          </c:cat>
          <c:val>
            <c:numRef>
              <c:f>Sheet14!$A$2:$B$2</c:f>
              <c:numCache>
                <c:formatCode>General</c:formatCode>
                <c:ptCount val="2"/>
                <c:pt idx="0">
                  <c:v>0</c:v>
                </c:pt>
                <c:pt idx="1">
                  <c:v>8</c:v>
                </c:pt>
              </c:numCache>
            </c:numRef>
          </c:val>
          <c:extLst>
            <c:ext xmlns:c16="http://schemas.microsoft.com/office/drawing/2014/chart" uri="{C3380CC4-5D6E-409C-BE32-E72D297353CC}">
              <c16:uniqueId val="{00000004-2571-4E7B-9662-106A6AE21AF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0DB-4EE8-B9B1-24AEFC42339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0DB-4EE8-B9B1-24AEFC42339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Sheet15!$B$1:$C$1</c:f>
              <c:strCache>
                <c:ptCount val="2"/>
                <c:pt idx="0">
                  <c:v>Controls with additional guidance</c:v>
                </c:pt>
                <c:pt idx="1">
                  <c:v>Controls with no additional guidance</c:v>
                </c:pt>
              </c:strCache>
            </c:strRef>
          </c:cat>
          <c:val>
            <c:numRef>
              <c:f>Sheet15!$B$2:$C$2</c:f>
              <c:numCache>
                <c:formatCode>General</c:formatCode>
                <c:ptCount val="2"/>
                <c:pt idx="0">
                  <c:v>72</c:v>
                </c:pt>
                <c:pt idx="1">
                  <c:v>45</c:v>
                </c:pt>
              </c:numCache>
            </c:numRef>
          </c:val>
          <c:extLst>
            <c:ext xmlns:c16="http://schemas.microsoft.com/office/drawing/2014/chart" uri="{C3380CC4-5D6E-409C-BE32-E72D297353CC}">
              <c16:uniqueId val="{00000004-10DB-4EE8-B9B1-24AEFC423394}"/>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A72-4C6A-AD98-25A328AEA85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8A72-4C6A-AD98-25A328AEA85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Sheet2!$A$1:$B$1</c:f>
              <c:strCache>
                <c:ptCount val="2"/>
                <c:pt idx="0">
                  <c:v>Health-specific controls</c:v>
                </c:pt>
                <c:pt idx="1">
                  <c:v>Non Health-specific controls</c:v>
                </c:pt>
              </c:strCache>
            </c:strRef>
          </c:cat>
          <c:val>
            <c:numRef>
              <c:f>Sheet2!$A$2:$B$2</c:f>
              <c:numCache>
                <c:formatCode>General</c:formatCode>
                <c:ptCount val="2"/>
                <c:pt idx="0">
                  <c:v>3</c:v>
                </c:pt>
                <c:pt idx="1">
                  <c:v>4</c:v>
                </c:pt>
              </c:numCache>
            </c:numRef>
          </c:val>
          <c:extLst>
            <c:ext xmlns:c16="http://schemas.microsoft.com/office/drawing/2014/chart" uri="{C3380CC4-5D6E-409C-BE32-E72D297353CC}">
              <c16:uniqueId val="{00000004-8A72-4C6A-AD98-25A328AEA85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395-40CA-9A66-3157C1DB036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395-40CA-9A66-3157C1DB036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Sheet3!$A$1:$B$1</c:f>
              <c:strCache>
                <c:ptCount val="2"/>
                <c:pt idx="0">
                  <c:v>Health-specific controls</c:v>
                </c:pt>
                <c:pt idx="1">
                  <c:v>Non Health-specific controls</c:v>
                </c:pt>
              </c:strCache>
            </c:strRef>
          </c:cat>
          <c:val>
            <c:numRef>
              <c:f>Sheet3!$A$2:$B$2</c:f>
              <c:numCache>
                <c:formatCode>General</c:formatCode>
                <c:ptCount val="2"/>
                <c:pt idx="0">
                  <c:v>3</c:v>
                </c:pt>
                <c:pt idx="1">
                  <c:v>3</c:v>
                </c:pt>
              </c:numCache>
            </c:numRef>
          </c:val>
          <c:extLst>
            <c:ext xmlns:c16="http://schemas.microsoft.com/office/drawing/2014/chart" uri="{C3380CC4-5D6E-409C-BE32-E72D297353CC}">
              <c16:uniqueId val="{00000004-A395-40CA-9A66-3157C1DB0362}"/>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B11-4122-816E-71C3976EDBD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B11-4122-816E-71C3976EDBD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Sheet4!$A$1:$B$1</c:f>
              <c:strCache>
                <c:ptCount val="2"/>
                <c:pt idx="0">
                  <c:v>Health-specific controls</c:v>
                </c:pt>
                <c:pt idx="1">
                  <c:v>Non Health-specific controls</c:v>
                </c:pt>
              </c:strCache>
            </c:strRef>
          </c:cat>
          <c:val>
            <c:numRef>
              <c:f>Sheet4!$A$2:$B$2</c:f>
              <c:numCache>
                <c:formatCode>General</c:formatCode>
                <c:ptCount val="2"/>
                <c:pt idx="0">
                  <c:v>6</c:v>
                </c:pt>
                <c:pt idx="1">
                  <c:v>4</c:v>
                </c:pt>
              </c:numCache>
            </c:numRef>
          </c:val>
          <c:extLst>
            <c:ext xmlns:c16="http://schemas.microsoft.com/office/drawing/2014/chart" uri="{C3380CC4-5D6E-409C-BE32-E72D297353CC}">
              <c16:uniqueId val="{00000004-6B11-4122-816E-71C3976EDBD5}"/>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4067-4DD2-A5E7-A39F74EDC83C}"/>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4067-4DD2-A5E7-A39F74EDC83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Sheet5!$A$1:$B$1</c:f>
              <c:strCache>
                <c:ptCount val="2"/>
                <c:pt idx="0">
                  <c:v>Health-specific controls</c:v>
                </c:pt>
                <c:pt idx="1">
                  <c:v>Non Health-specific controls</c:v>
                </c:pt>
              </c:strCache>
            </c:strRef>
          </c:cat>
          <c:val>
            <c:numRef>
              <c:f>Sheet5!$A$2:$B$2</c:f>
              <c:numCache>
                <c:formatCode>General</c:formatCode>
                <c:ptCount val="2"/>
                <c:pt idx="0">
                  <c:v>4</c:v>
                </c:pt>
                <c:pt idx="1">
                  <c:v>10</c:v>
                </c:pt>
              </c:numCache>
            </c:numRef>
          </c:val>
          <c:extLst>
            <c:ext xmlns:c16="http://schemas.microsoft.com/office/drawing/2014/chart" uri="{C3380CC4-5D6E-409C-BE32-E72D297353CC}">
              <c16:uniqueId val="{00000004-4067-4DD2-A5E7-A39F74EDC83C}"/>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F3B-41B8-A98A-CDCE6144765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7F3B-41B8-A98A-CDCE61447653}"/>
              </c:ext>
            </c:extLst>
          </c:dPt>
          <c:dLbls>
            <c:dLbl>
              <c:idx val="1"/>
              <c:delete val="1"/>
              <c:extLst>
                <c:ext xmlns:c15="http://schemas.microsoft.com/office/drawing/2012/chart" uri="{CE6537A1-D6FC-4f65-9D91-7224C49458BB}"/>
                <c:ext xmlns:c16="http://schemas.microsoft.com/office/drawing/2014/chart" uri="{C3380CC4-5D6E-409C-BE32-E72D297353CC}">
                  <c16:uniqueId val="{00000003-7F3B-41B8-A98A-CDCE6144765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Sheet6!$A$1:$B$1</c:f>
              <c:strCache>
                <c:ptCount val="2"/>
                <c:pt idx="0">
                  <c:v>Health-specific controls</c:v>
                </c:pt>
                <c:pt idx="1">
                  <c:v>Non Health-specific controls</c:v>
                </c:pt>
              </c:strCache>
            </c:strRef>
          </c:cat>
          <c:val>
            <c:numRef>
              <c:f>Sheet6!$A$2:$B$2</c:f>
              <c:numCache>
                <c:formatCode>General</c:formatCode>
                <c:ptCount val="2"/>
                <c:pt idx="0">
                  <c:v>2</c:v>
                </c:pt>
                <c:pt idx="1">
                  <c:v>0</c:v>
                </c:pt>
              </c:numCache>
            </c:numRef>
          </c:val>
          <c:extLst>
            <c:ext xmlns:c16="http://schemas.microsoft.com/office/drawing/2014/chart" uri="{C3380CC4-5D6E-409C-BE32-E72D297353CC}">
              <c16:uniqueId val="{00000004-7F3B-41B8-A98A-CDCE6144765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662-4F4A-AF7E-9713B149BFA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662-4F4A-AF7E-9713B149BFA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Sheet7!$A$1:$B$1</c:f>
              <c:strCache>
                <c:ptCount val="2"/>
                <c:pt idx="0">
                  <c:v>Health-specific controls</c:v>
                </c:pt>
                <c:pt idx="1">
                  <c:v>Non Health-specific controls</c:v>
                </c:pt>
              </c:strCache>
            </c:strRef>
          </c:cat>
          <c:val>
            <c:numRef>
              <c:f>Sheet7!$A$2:$B$2</c:f>
              <c:numCache>
                <c:formatCode>General</c:formatCode>
                <c:ptCount val="2"/>
                <c:pt idx="0">
                  <c:v>4</c:v>
                </c:pt>
                <c:pt idx="1">
                  <c:v>11</c:v>
                </c:pt>
              </c:numCache>
            </c:numRef>
          </c:val>
          <c:extLst>
            <c:ext xmlns:c16="http://schemas.microsoft.com/office/drawing/2014/chart" uri="{C3380CC4-5D6E-409C-BE32-E72D297353CC}">
              <c16:uniqueId val="{00000004-E662-4F4A-AF7E-9713B149BFA4}"/>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895-481C-A86A-EBCD9F2BA5D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895-481C-A86A-EBCD9F2BA5D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Sheet8!$A$1:$B$1</c:f>
              <c:strCache>
                <c:ptCount val="2"/>
                <c:pt idx="0">
                  <c:v>Health-specific controls</c:v>
                </c:pt>
                <c:pt idx="1">
                  <c:v>Non Health-specific controls</c:v>
                </c:pt>
              </c:strCache>
            </c:strRef>
          </c:cat>
          <c:val>
            <c:numRef>
              <c:f>Sheet8!$A$2:$B$2</c:f>
              <c:numCache>
                <c:formatCode>General</c:formatCode>
                <c:ptCount val="2"/>
                <c:pt idx="0">
                  <c:v>6</c:v>
                </c:pt>
                <c:pt idx="1">
                  <c:v>8</c:v>
                </c:pt>
              </c:numCache>
            </c:numRef>
          </c:val>
          <c:extLst>
            <c:ext xmlns:c16="http://schemas.microsoft.com/office/drawing/2014/chart" uri="{C3380CC4-5D6E-409C-BE32-E72D297353CC}">
              <c16:uniqueId val="{00000004-3895-481C-A86A-EBCD9F2BA5DF}"/>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C75-4BF1-8ED4-2A08DBEBC70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C75-4BF1-8ED4-2A08DBEBC70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l-G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Sheet9!$A$1:$B$1</c:f>
              <c:strCache>
                <c:ptCount val="2"/>
                <c:pt idx="0">
                  <c:v>Health-specific controls</c:v>
                </c:pt>
                <c:pt idx="1">
                  <c:v>Non Health-specific controls</c:v>
                </c:pt>
              </c:strCache>
            </c:strRef>
          </c:cat>
          <c:val>
            <c:numRef>
              <c:f>Sheet9!$A$2:$B$2</c:f>
              <c:numCache>
                <c:formatCode>General</c:formatCode>
                <c:ptCount val="2"/>
                <c:pt idx="0">
                  <c:v>1</c:v>
                </c:pt>
                <c:pt idx="1">
                  <c:v>6</c:v>
                </c:pt>
              </c:numCache>
            </c:numRef>
          </c:val>
          <c:extLst>
            <c:ext xmlns:c16="http://schemas.microsoft.com/office/drawing/2014/chart" uri="{C3380CC4-5D6E-409C-BE32-E72D297353CC}">
              <c16:uniqueId val="{00000004-9C75-4BF1-8ED4-2A08DBEBC70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74AE6-565F-442C-A2F9-AA12E0271FDE}" type="doc">
      <dgm:prSet loTypeId="urn:microsoft.com/office/officeart/2005/8/layout/hierarchy4" loCatId="hierarchy" qsTypeId="urn:microsoft.com/office/officeart/2005/8/quickstyle/3d4" qsCatId="3D" csTypeId="urn:microsoft.com/office/officeart/2005/8/colors/accent0_3" csCatId="mainScheme" phldr="1"/>
      <dgm:spPr/>
      <dgm:t>
        <a:bodyPr/>
        <a:lstStyle/>
        <a:p>
          <a:endParaRPr lang="en-US"/>
        </a:p>
      </dgm:t>
    </dgm:pt>
    <dgm:pt modelId="{C9306369-8531-45E6-ACDB-795725E4F754}">
      <dgm:prSet phldrT="[Text]"/>
      <dgm:spPr/>
      <dgm:t>
        <a:bodyPr/>
        <a:lstStyle/>
        <a:p>
          <a:r>
            <a:rPr lang="en-US" dirty="0"/>
            <a:t>Annex A Control areas</a:t>
          </a:r>
        </a:p>
      </dgm:t>
    </dgm:pt>
    <dgm:pt modelId="{E7C5C86C-9841-4C5D-A2AD-D40D292B4475}" type="parTrans" cxnId="{97D60C0C-9042-4A8E-ABC5-F6603FBC9037}">
      <dgm:prSet/>
      <dgm:spPr/>
      <dgm:t>
        <a:bodyPr/>
        <a:lstStyle/>
        <a:p>
          <a:endParaRPr lang="en-US"/>
        </a:p>
      </dgm:t>
    </dgm:pt>
    <dgm:pt modelId="{90443613-E181-47C3-AAB5-815533C09C5C}" type="sibTrans" cxnId="{97D60C0C-9042-4A8E-ABC5-F6603FBC9037}">
      <dgm:prSet/>
      <dgm:spPr/>
      <dgm:t>
        <a:bodyPr/>
        <a:lstStyle/>
        <a:p>
          <a:endParaRPr lang="en-US"/>
        </a:p>
      </dgm:t>
    </dgm:pt>
    <dgm:pt modelId="{F5C4B2B7-BA6E-4110-9B7C-0A1E446AEFCD}">
      <dgm:prSet phldrT="[Text]"/>
      <dgm:spPr/>
      <dgm:t>
        <a:bodyPr/>
        <a:lstStyle/>
        <a:p>
          <a:r>
            <a:rPr lang="en-US" dirty="0"/>
            <a:t>Information security policies</a:t>
          </a:r>
        </a:p>
      </dgm:t>
    </dgm:pt>
    <dgm:pt modelId="{93A97FAD-2B04-4A2B-B5E1-A5209D070B4A}" type="parTrans" cxnId="{4B48EE51-018A-40D1-9A8E-81D1030D5005}">
      <dgm:prSet/>
      <dgm:spPr/>
      <dgm:t>
        <a:bodyPr/>
        <a:lstStyle/>
        <a:p>
          <a:endParaRPr lang="en-US"/>
        </a:p>
      </dgm:t>
    </dgm:pt>
    <dgm:pt modelId="{9144FEFD-6EA8-44EA-A411-E0D253C0162E}" type="sibTrans" cxnId="{4B48EE51-018A-40D1-9A8E-81D1030D5005}">
      <dgm:prSet/>
      <dgm:spPr/>
      <dgm:t>
        <a:bodyPr/>
        <a:lstStyle/>
        <a:p>
          <a:endParaRPr lang="en-US"/>
        </a:p>
      </dgm:t>
    </dgm:pt>
    <dgm:pt modelId="{A4A131A9-7482-4F57-87A9-7052201CAAE1}">
      <dgm:prSet phldrT="[Text]"/>
      <dgm:spPr/>
      <dgm:t>
        <a:bodyPr/>
        <a:lstStyle/>
        <a:p>
          <a:r>
            <a:rPr lang="en-US" dirty="0"/>
            <a:t>Organization of information </a:t>
          </a:r>
          <a:br>
            <a:rPr lang="en-US" dirty="0"/>
          </a:br>
          <a:r>
            <a:rPr lang="en-US" dirty="0"/>
            <a:t>security</a:t>
          </a:r>
        </a:p>
      </dgm:t>
    </dgm:pt>
    <dgm:pt modelId="{B9E56F30-7A0B-4D5B-AFEF-413930FB4805}" type="parTrans" cxnId="{084179E2-E92A-4C65-96A3-0B2F732A6A3D}">
      <dgm:prSet/>
      <dgm:spPr/>
      <dgm:t>
        <a:bodyPr/>
        <a:lstStyle/>
        <a:p>
          <a:endParaRPr lang="en-US"/>
        </a:p>
      </dgm:t>
    </dgm:pt>
    <dgm:pt modelId="{9B54499D-0B37-454A-B550-58467454F8CD}" type="sibTrans" cxnId="{084179E2-E92A-4C65-96A3-0B2F732A6A3D}">
      <dgm:prSet/>
      <dgm:spPr/>
      <dgm:t>
        <a:bodyPr/>
        <a:lstStyle/>
        <a:p>
          <a:endParaRPr lang="en-US"/>
        </a:p>
      </dgm:t>
    </dgm:pt>
    <dgm:pt modelId="{266E3A7C-6700-4A9E-BF4E-7A26EC568304}">
      <dgm:prSet phldrT="[Text]"/>
      <dgm:spPr/>
      <dgm:t>
        <a:bodyPr/>
        <a:lstStyle/>
        <a:p>
          <a:r>
            <a:rPr lang="en-US" dirty="0"/>
            <a:t>Human resources security</a:t>
          </a:r>
        </a:p>
      </dgm:t>
    </dgm:pt>
    <dgm:pt modelId="{2C506D7A-1838-4989-8565-96CAA46087FB}" type="parTrans" cxnId="{C483967D-2509-43E5-AF61-9CDAD488C6E2}">
      <dgm:prSet/>
      <dgm:spPr/>
      <dgm:t>
        <a:bodyPr/>
        <a:lstStyle/>
        <a:p>
          <a:endParaRPr lang="en-US"/>
        </a:p>
      </dgm:t>
    </dgm:pt>
    <dgm:pt modelId="{14383A90-6168-4E1B-B654-738FF4E4BF99}" type="sibTrans" cxnId="{C483967D-2509-43E5-AF61-9CDAD488C6E2}">
      <dgm:prSet/>
      <dgm:spPr/>
      <dgm:t>
        <a:bodyPr/>
        <a:lstStyle/>
        <a:p>
          <a:endParaRPr lang="en-US"/>
        </a:p>
      </dgm:t>
    </dgm:pt>
    <dgm:pt modelId="{00125FE2-046B-453C-A8F4-65E48667BE4A}">
      <dgm:prSet phldrT="[Text]"/>
      <dgm:spPr/>
      <dgm:t>
        <a:bodyPr/>
        <a:lstStyle/>
        <a:p>
          <a:r>
            <a:rPr lang="en-US" dirty="0"/>
            <a:t>Asset </a:t>
          </a:r>
          <a:br>
            <a:rPr lang="en-US" dirty="0"/>
          </a:br>
          <a:r>
            <a:rPr lang="en-US" dirty="0"/>
            <a:t>Management</a:t>
          </a:r>
        </a:p>
      </dgm:t>
    </dgm:pt>
    <dgm:pt modelId="{36C3F970-7D87-4430-97F3-D5A5B017425A}" type="parTrans" cxnId="{39CC7E8E-3931-4F03-80FA-6D2DDA6CBF4B}">
      <dgm:prSet/>
      <dgm:spPr/>
      <dgm:t>
        <a:bodyPr/>
        <a:lstStyle/>
        <a:p>
          <a:endParaRPr lang="en-US"/>
        </a:p>
      </dgm:t>
    </dgm:pt>
    <dgm:pt modelId="{FCB924F9-6F83-4A38-9D8F-AF9BFB7F96C5}" type="sibTrans" cxnId="{39CC7E8E-3931-4F03-80FA-6D2DDA6CBF4B}">
      <dgm:prSet/>
      <dgm:spPr/>
      <dgm:t>
        <a:bodyPr/>
        <a:lstStyle/>
        <a:p>
          <a:endParaRPr lang="en-US"/>
        </a:p>
      </dgm:t>
    </dgm:pt>
    <dgm:pt modelId="{EA789FAC-227D-4884-BAD0-6807E7EA2D00}">
      <dgm:prSet phldrT="[Text]"/>
      <dgm:spPr/>
      <dgm:t>
        <a:bodyPr/>
        <a:lstStyle/>
        <a:p>
          <a:r>
            <a:rPr lang="en-US" dirty="0"/>
            <a:t>Operations </a:t>
          </a:r>
          <a:br>
            <a:rPr lang="en-US" dirty="0"/>
          </a:br>
          <a:r>
            <a:rPr lang="en-US" dirty="0"/>
            <a:t>security</a:t>
          </a:r>
        </a:p>
      </dgm:t>
    </dgm:pt>
    <dgm:pt modelId="{4F8BF4EC-0028-4A8A-9B0E-2F6A185BF61A}" type="parTrans" cxnId="{012C492F-9421-454C-83D1-5181486133F5}">
      <dgm:prSet/>
      <dgm:spPr/>
      <dgm:t>
        <a:bodyPr/>
        <a:lstStyle/>
        <a:p>
          <a:endParaRPr lang="en-US"/>
        </a:p>
      </dgm:t>
    </dgm:pt>
    <dgm:pt modelId="{BEA1CD79-0492-4EAC-A6A3-A14C47602BC2}" type="sibTrans" cxnId="{012C492F-9421-454C-83D1-5181486133F5}">
      <dgm:prSet/>
      <dgm:spPr/>
      <dgm:t>
        <a:bodyPr/>
        <a:lstStyle/>
        <a:p>
          <a:endParaRPr lang="en-US"/>
        </a:p>
      </dgm:t>
    </dgm:pt>
    <dgm:pt modelId="{81BA8750-45C6-4ACD-BAFE-7A0C4B8F705F}">
      <dgm:prSet phldrT="[Text]"/>
      <dgm:spPr/>
      <dgm:t>
        <a:bodyPr/>
        <a:lstStyle/>
        <a:p>
          <a:r>
            <a:rPr lang="en-US" dirty="0"/>
            <a:t>Access Control</a:t>
          </a:r>
        </a:p>
      </dgm:t>
    </dgm:pt>
    <dgm:pt modelId="{F2356881-271D-42EB-9476-22042D8EDAAE}" type="parTrans" cxnId="{2662F5DA-33AD-4E07-ADAD-21C0782CAB8A}">
      <dgm:prSet/>
      <dgm:spPr/>
      <dgm:t>
        <a:bodyPr/>
        <a:lstStyle/>
        <a:p>
          <a:endParaRPr lang="en-US"/>
        </a:p>
      </dgm:t>
    </dgm:pt>
    <dgm:pt modelId="{78496C84-263C-493B-B9D5-B9AEA0D4C785}" type="sibTrans" cxnId="{2662F5DA-33AD-4E07-ADAD-21C0782CAB8A}">
      <dgm:prSet/>
      <dgm:spPr/>
      <dgm:t>
        <a:bodyPr/>
        <a:lstStyle/>
        <a:p>
          <a:endParaRPr lang="en-US"/>
        </a:p>
      </dgm:t>
    </dgm:pt>
    <dgm:pt modelId="{2F1BD6AD-A54D-486A-B9A8-4D4FC05E5785}">
      <dgm:prSet phldrT="[Text]"/>
      <dgm:spPr/>
      <dgm:t>
        <a:bodyPr/>
        <a:lstStyle/>
        <a:p>
          <a:r>
            <a:rPr lang="en-US" dirty="0"/>
            <a:t>Cryptography</a:t>
          </a:r>
        </a:p>
      </dgm:t>
    </dgm:pt>
    <dgm:pt modelId="{87C823C8-39F8-4430-B1D8-AC2A40F2EED1}" type="parTrans" cxnId="{91915EAC-F668-4AD1-A657-AE6F72204B92}">
      <dgm:prSet/>
      <dgm:spPr/>
      <dgm:t>
        <a:bodyPr/>
        <a:lstStyle/>
        <a:p>
          <a:endParaRPr lang="en-US"/>
        </a:p>
      </dgm:t>
    </dgm:pt>
    <dgm:pt modelId="{90D457C2-2D16-4C2A-80F7-C11BB1A664A5}" type="sibTrans" cxnId="{91915EAC-F668-4AD1-A657-AE6F72204B92}">
      <dgm:prSet/>
      <dgm:spPr/>
      <dgm:t>
        <a:bodyPr/>
        <a:lstStyle/>
        <a:p>
          <a:endParaRPr lang="en-US"/>
        </a:p>
      </dgm:t>
    </dgm:pt>
    <dgm:pt modelId="{7499243C-006F-48B4-840D-19821E6E1C1B}">
      <dgm:prSet phldrT="[Text]"/>
      <dgm:spPr/>
      <dgm:t>
        <a:bodyPr/>
        <a:lstStyle/>
        <a:p>
          <a:r>
            <a:rPr lang="en-US" dirty="0"/>
            <a:t>Physical and environmental security</a:t>
          </a:r>
        </a:p>
      </dgm:t>
    </dgm:pt>
    <dgm:pt modelId="{3DD2AA7C-9207-4A5C-AC44-D2CD8CB0D2C4}" type="parTrans" cxnId="{273A7E66-9C4E-4228-907C-A8F119E44E55}">
      <dgm:prSet/>
      <dgm:spPr/>
      <dgm:t>
        <a:bodyPr/>
        <a:lstStyle/>
        <a:p>
          <a:endParaRPr lang="en-US"/>
        </a:p>
      </dgm:t>
    </dgm:pt>
    <dgm:pt modelId="{E2571F59-84C9-4F48-B7E8-A185B91F979D}" type="sibTrans" cxnId="{273A7E66-9C4E-4228-907C-A8F119E44E55}">
      <dgm:prSet/>
      <dgm:spPr/>
      <dgm:t>
        <a:bodyPr/>
        <a:lstStyle/>
        <a:p>
          <a:endParaRPr lang="en-US"/>
        </a:p>
      </dgm:t>
    </dgm:pt>
    <dgm:pt modelId="{1EB9A48D-A2F7-4950-9547-97F46DCA7527}">
      <dgm:prSet phldrT="[Text]"/>
      <dgm:spPr/>
      <dgm:t>
        <a:bodyPr/>
        <a:lstStyle/>
        <a:p>
          <a:r>
            <a:rPr lang="en-US" dirty="0"/>
            <a:t>Communications security</a:t>
          </a:r>
        </a:p>
      </dgm:t>
    </dgm:pt>
    <dgm:pt modelId="{1C6E872A-BFEE-4FEB-A68F-D6E3F6C6739B}" type="parTrans" cxnId="{0AA402AF-E972-43DE-868A-AA60F8CA9DE4}">
      <dgm:prSet/>
      <dgm:spPr/>
      <dgm:t>
        <a:bodyPr/>
        <a:lstStyle/>
        <a:p>
          <a:endParaRPr lang="en-US"/>
        </a:p>
      </dgm:t>
    </dgm:pt>
    <dgm:pt modelId="{7F40C26C-168D-4467-A685-B8CFB1E591AB}" type="sibTrans" cxnId="{0AA402AF-E972-43DE-868A-AA60F8CA9DE4}">
      <dgm:prSet/>
      <dgm:spPr/>
      <dgm:t>
        <a:bodyPr/>
        <a:lstStyle/>
        <a:p>
          <a:endParaRPr lang="en-US"/>
        </a:p>
      </dgm:t>
    </dgm:pt>
    <dgm:pt modelId="{3ABE0FE0-FD19-44F6-8E95-7F4B477A6730}">
      <dgm:prSet phldrT="[Text]"/>
      <dgm:spPr/>
      <dgm:t>
        <a:bodyPr/>
        <a:lstStyle/>
        <a:p>
          <a:r>
            <a:rPr lang="en-US" dirty="0"/>
            <a:t>System acquisition, development and maintenance</a:t>
          </a:r>
        </a:p>
      </dgm:t>
    </dgm:pt>
    <dgm:pt modelId="{3AFBDB6E-986F-412C-A17F-54F5C7444AD4}" type="parTrans" cxnId="{CD7C7D54-4DC0-41A9-9D71-A11763F95946}">
      <dgm:prSet/>
      <dgm:spPr/>
      <dgm:t>
        <a:bodyPr/>
        <a:lstStyle/>
        <a:p>
          <a:endParaRPr lang="en-US"/>
        </a:p>
      </dgm:t>
    </dgm:pt>
    <dgm:pt modelId="{07EA7923-A605-4986-9628-F07BB6018457}" type="sibTrans" cxnId="{CD7C7D54-4DC0-41A9-9D71-A11763F95946}">
      <dgm:prSet/>
      <dgm:spPr/>
      <dgm:t>
        <a:bodyPr/>
        <a:lstStyle/>
        <a:p>
          <a:endParaRPr lang="en-US"/>
        </a:p>
      </dgm:t>
    </dgm:pt>
    <dgm:pt modelId="{4A234794-CA00-436F-864B-A498C2028B35}">
      <dgm:prSet phldrT="[Text]"/>
      <dgm:spPr/>
      <dgm:t>
        <a:bodyPr/>
        <a:lstStyle/>
        <a:p>
          <a:r>
            <a:rPr lang="en-US" dirty="0"/>
            <a:t>Supplier </a:t>
          </a:r>
          <a:br>
            <a:rPr lang="en-US" dirty="0"/>
          </a:br>
          <a:r>
            <a:rPr lang="en-US" dirty="0"/>
            <a:t>relationships</a:t>
          </a:r>
        </a:p>
      </dgm:t>
    </dgm:pt>
    <dgm:pt modelId="{429501DA-A108-4355-8BA1-82CC8F6F0820}" type="parTrans" cxnId="{3BFBDF5E-F144-484D-A3E1-E9B7E2C803D1}">
      <dgm:prSet/>
      <dgm:spPr/>
      <dgm:t>
        <a:bodyPr/>
        <a:lstStyle/>
        <a:p>
          <a:endParaRPr lang="en-US"/>
        </a:p>
      </dgm:t>
    </dgm:pt>
    <dgm:pt modelId="{5A9E0910-CAA5-4D56-831D-5A69904DFFD1}" type="sibTrans" cxnId="{3BFBDF5E-F144-484D-A3E1-E9B7E2C803D1}">
      <dgm:prSet/>
      <dgm:spPr/>
      <dgm:t>
        <a:bodyPr/>
        <a:lstStyle/>
        <a:p>
          <a:endParaRPr lang="en-US"/>
        </a:p>
      </dgm:t>
    </dgm:pt>
    <dgm:pt modelId="{4A22A1EB-E083-49E5-A710-04930C66F6D8}">
      <dgm:prSet phldrT="[Text]"/>
      <dgm:spPr/>
      <dgm:t>
        <a:bodyPr/>
        <a:lstStyle/>
        <a:p>
          <a:r>
            <a:rPr lang="en-US" dirty="0"/>
            <a:t>Information security incident </a:t>
          </a:r>
          <a:br>
            <a:rPr lang="en-US" dirty="0"/>
          </a:br>
          <a:r>
            <a:rPr lang="en-US" dirty="0"/>
            <a:t>management</a:t>
          </a:r>
        </a:p>
      </dgm:t>
    </dgm:pt>
    <dgm:pt modelId="{5BBA6B56-B650-44A4-BBC5-1C1929F9B4E1}" type="parTrans" cxnId="{1792046B-6D2F-4B68-9E07-344AFBCEBBAF}">
      <dgm:prSet/>
      <dgm:spPr/>
      <dgm:t>
        <a:bodyPr/>
        <a:lstStyle/>
        <a:p>
          <a:endParaRPr lang="en-US"/>
        </a:p>
      </dgm:t>
    </dgm:pt>
    <dgm:pt modelId="{D7A7B01E-45E7-4661-A015-730D15531177}" type="sibTrans" cxnId="{1792046B-6D2F-4B68-9E07-344AFBCEBBAF}">
      <dgm:prSet/>
      <dgm:spPr/>
      <dgm:t>
        <a:bodyPr/>
        <a:lstStyle/>
        <a:p>
          <a:endParaRPr lang="en-US"/>
        </a:p>
      </dgm:t>
    </dgm:pt>
    <dgm:pt modelId="{197E4917-3B6C-4146-A648-624C1D5CA082}">
      <dgm:prSet phldrT="[Text]"/>
      <dgm:spPr/>
      <dgm:t>
        <a:bodyPr/>
        <a:lstStyle/>
        <a:p>
          <a:r>
            <a:rPr lang="en-US" dirty="0"/>
            <a:t>Information security aspects of business continuity </a:t>
          </a:r>
          <a:br>
            <a:rPr lang="en-US" dirty="0"/>
          </a:br>
          <a:r>
            <a:rPr lang="en-US" dirty="0"/>
            <a:t>management</a:t>
          </a:r>
        </a:p>
      </dgm:t>
    </dgm:pt>
    <dgm:pt modelId="{4B94FE87-D26D-45C7-8993-FB1F38C67337}" type="parTrans" cxnId="{CA02A62A-FB3B-4F3E-9B31-FA64B6978B24}">
      <dgm:prSet/>
      <dgm:spPr/>
      <dgm:t>
        <a:bodyPr/>
        <a:lstStyle/>
        <a:p>
          <a:endParaRPr lang="en-US"/>
        </a:p>
      </dgm:t>
    </dgm:pt>
    <dgm:pt modelId="{44B0D693-D2FF-4D10-A196-966603B9A769}" type="sibTrans" cxnId="{CA02A62A-FB3B-4F3E-9B31-FA64B6978B24}">
      <dgm:prSet/>
      <dgm:spPr/>
      <dgm:t>
        <a:bodyPr/>
        <a:lstStyle/>
        <a:p>
          <a:endParaRPr lang="en-US"/>
        </a:p>
      </dgm:t>
    </dgm:pt>
    <dgm:pt modelId="{922D6CDF-34CB-4537-B29E-31CAE2E97FDB}">
      <dgm:prSet phldrT="[Text]"/>
      <dgm:spPr/>
      <dgm:t>
        <a:bodyPr/>
        <a:lstStyle/>
        <a:p>
          <a:r>
            <a:rPr lang="en-US" dirty="0"/>
            <a:t>Compliance</a:t>
          </a:r>
        </a:p>
      </dgm:t>
    </dgm:pt>
    <dgm:pt modelId="{ADEE022D-C8F1-41E1-B11A-0B5708FF0472}" type="parTrans" cxnId="{D95C50C6-91BC-456D-A987-D10E59AE260F}">
      <dgm:prSet/>
      <dgm:spPr/>
      <dgm:t>
        <a:bodyPr/>
        <a:lstStyle/>
        <a:p>
          <a:endParaRPr lang="en-US"/>
        </a:p>
      </dgm:t>
    </dgm:pt>
    <dgm:pt modelId="{D2F22FCE-4476-4412-93E2-883935DE0FA1}" type="sibTrans" cxnId="{D95C50C6-91BC-456D-A987-D10E59AE260F}">
      <dgm:prSet/>
      <dgm:spPr/>
      <dgm:t>
        <a:bodyPr/>
        <a:lstStyle/>
        <a:p>
          <a:endParaRPr lang="en-US"/>
        </a:p>
      </dgm:t>
    </dgm:pt>
    <dgm:pt modelId="{1FCEA249-C7E1-4944-AAF4-DB471F230847}" type="pres">
      <dgm:prSet presAssocID="{79574AE6-565F-442C-A2F9-AA12E0271FDE}" presName="Name0" presStyleCnt="0">
        <dgm:presLayoutVars>
          <dgm:chPref val="1"/>
          <dgm:dir/>
          <dgm:animOne val="branch"/>
          <dgm:animLvl val="lvl"/>
          <dgm:resizeHandles/>
        </dgm:presLayoutVars>
      </dgm:prSet>
      <dgm:spPr/>
    </dgm:pt>
    <dgm:pt modelId="{561EC3A9-7C86-4598-842A-C421497EB515}" type="pres">
      <dgm:prSet presAssocID="{C9306369-8531-45E6-ACDB-795725E4F754}" presName="vertOne" presStyleCnt="0"/>
      <dgm:spPr/>
    </dgm:pt>
    <dgm:pt modelId="{0BB82833-BC8B-4D5E-9B0C-79695B3FB199}" type="pres">
      <dgm:prSet presAssocID="{C9306369-8531-45E6-ACDB-795725E4F754}" presName="txOne" presStyleLbl="node0" presStyleIdx="0" presStyleCnt="1" custScaleY="40505">
        <dgm:presLayoutVars>
          <dgm:chPref val="3"/>
        </dgm:presLayoutVars>
      </dgm:prSet>
      <dgm:spPr/>
    </dgm:pt>
    <dgm:pt modelId="{E6BE659F-718E-47CE-A4E6-BD95C4717BE7}" type="pres">
      <dgm:prSet presAssocID="{C9306369-8531-45E6-ACDB-795725E4F754}" presName="parTransOne" presStyleCnt="0"/>
      <dgm:spPr/>
    </dgm:pt>
    <dgm:pt modelId="{5320DE92-9DEF-4EFD-815E-0D89322A6A3E}" type="pres">
      <dgm:prSet presAssocID="{C9306369-8531-45E6-ACDB-795725E4F754}" presName="horzOne" presStyleCnt="0"/>
      <dgm:spPr/>
    </dgm:pt>
    <dgm:pt modelId="{86AC8674-91A9-4258-A41D-851BE7D8B7F2}" type="pres">
      <dgm:prSet presAssocID="{F5C4B2B7-BA6E-4110-9B7C-0A1E446AEFCD}" presName="vertTwo" presStyleCnt="0"/>
      <dgm:spPr/>
    </dgm:pt>
    <dgm:pt modelId="{4F543A4F-0BBE-4ACB-A713-1EDFEF18332E}" type="pres">
      <dgm:prSet presAssocID="{F5C4B2B7-BA6E-4110-9B7C-0A1E446AEFCD}" presName="txTwo" presStyleLbl="node2" presStyleIdx="0" presStyleCnt="4">
        <dgm:presLayoutVars>
          <dgm:chPref val="3"/>
        </dgm:presLayoutVars>
      </dgm:prSet>
      <dgm:spPr/>
    </dgm:pt>
    <dgm:pt modelId="{FF85F416-4759-46F4-842D-8E85E91DA9A6}" type="pres">
      <dgm:prSet presAssocID="{F5C4B2B7-BA6E-4110-9B7C-0A1E446AEFCD}" presName="parTransTwo" presStyleCnt="0"/>
      <dgm:spPr/>
    </dgm:pt>
    <dgm:pt modelId="{F17320B6-E517-4FDD-8DBA-1B000C8866B2}" type="pres">
      <dgm:prSet presAssocID="{F5C4B2B7-BA6E-4110-9B7C-0A1E446AEFCD}" presName="horzTwo" presStyleCnt="0"/>
      <dgm:spPr/>
    </dgm:pt>
    <dgm:pt modelId="{01EA4333-C995-4BB4-8940-205C13B19E8F}" type="pres">
      <dgm:prSet presAssocID="{81BA8750-45C6-4ACD-BAFE-7A0C4B8F705F}" presName="vertThree" presStyleCnt="0"/>
      <dgm:spPr/>
    </dgm:pt>
    <dgm:pt modelId="{2F3D5532-341D-4BB1-B611-AEDD5C766F6D}" type="pres">
      <dgm:prSet presAssocID="{81BA8750-45C6-4ACD-BAFE-7A0C4B8F705F}" presName="txThree" presStyleLbl="node3" presStyleIdx="0" presStyleCnt="4">
        <dgm:presLayoutVars>
          <dgm:chPref val="3"/>
        </dgm:presLayoutVars>
      </dgm:prSet>
      <dgm:spPr/>
    </dgm:pt>
    <dgm:pt modelId="{A01EA217-EC48-4C05-A5B8-C094D9EB3BFB}" type="pres">
      <dgm:prSet presAssocID="{81BA8750-45C6-4ACD-BAFE-7A0C4B8F705F}" presName="parTransThree" presStyleCnt="0"/>
      <dgm:spPr/>
    </dgm:pt>
    <dgm:pt modelId="{70C6ECE4-19E8-45BF-B5E1-4B59D3977382}" type="pres">
      <dgm:prSet presAssocID="{81BA8750-45C6-4ACD-BAFE-7A0C4B8F705F}" presName="horzThree" presStyleCnt="0"/>
      <dgm:spPr/>
    </dgm:pt>
    <dgm:pt modelId="{1E54A7FE-402B-423A-95AA-CFAD9B7B35D1}" type="pres">
      <dgm:prSet presAssocID="{1EB9A48D-A2F7-4950-9547-97F46DCA7527}" presName="vertFour" presStyleCnt="0">
        <dgm:presLayoutVars>
          <dgm:chPref val="3"/>
        </dgm:presLayoutVars>
      </dgm:prSet>
      <dgm:spPr/>
    </dgm:pt>
    <dgm:pt modelId="{3F36085A-25A9-4634-9DCE-4E7E820D523F}" type="pres">
      <dgm:prSet presAssocID="{1EB9A48D-A2F7-4950-9547-97F46DCA7527}" presName="txFour" presStyleLbl="node4" presStyleIdx="0" presStyleCnt="6">
        <dgm:presLayoutVars>
          <dgm:chPref val="3"/>
        </dgm:presLayoutVars>
      </dgm:prSet>
      <dgm:spPr/>
    </dgm:pt>
    <dgm:pt modelId="{E74860B6-CD94-43D1-AEA1-FA18CC3144BE}" type="pres">
      <dgm:prSet presAssocID="{1EB9A48D-A2F7-4950-9547-97F46DCA7527}" presName="parTransFour" presStyleCnt="0"/>
      <dgm:spPr/>
    </dgm:pt>
    <dgm:pt modelId="{7219E7F8-3932-4852-B728-547380FC3C04}" type="pres">
      <dgm:prSet presAssocID="{1EB9A48D-A2F7-4950-9547-97F46DCA7527}" presName="horzFour" presStyleCnt="0"/>
      <dgm:spPr/>
    </dgm:pt>
    <dgm:pt modelId="{3DA9D15B-35D1-493C-B318-148C56244347}" type="pres">
      <dgm:prSet presAssocID="{197E4917-3B6C-4146-A648-624C1D5CA082}" presName="vertFour" presStyleCnt="0">
        <dgm:presLayoutVars>
          <dgm:chPref val="3"/>
        </dgm:presLayoutVars>
      </dgm:prSet>
      <dgm:spPr/>
    </dgm:pt>
    <dgm:pt modelId="{CE1BCAED-A4E2-404A-A04B-997E7FDA1369}" type="pres">
      <dgm:prSet presAssocID="{197E4917-3B6C-4146-A648-624C1D5CA082}" presName="txFour" presStyleLbl="node4" presStyleIdx="1" presStyleCnt="6">
        <dgm:presLayoutVars>
          <dgm:chPref val="3"/>
        </dgm:presLayoutVars>
      </dgm:prSet>
      <dgm:spPr/>
    </dgm:pt>
    <dgm:pt modelId="{3B53658C-366B-4BC9-9382-193A0B6A8A45}" type="pres">
      <dgm:prSet presAssocID="{197E4917-3B6C-4146-A648-624C1D5CA082}" presName="horzFour" presStyleCnt="0"/>
      <dgm:spPr/>
    </dgm:pt>
    <dgm:pt modelId="{5CD1B0AE-5B64-465F-B504-191EFE053D7F}" type="pres">
      <dgm:prSet presAssocID="{9144FEFD-6EA8-44EA-A411-E0D253C0162E}" presName="sibSpaceTwo" presStyleCnt="0"/>
      <dgm:spPr/>
    </dgm:pt>
    <dgm:pt modelId="{BA1A8706-2EDD-4767-9D8D-5E97D3AC349C}" type="pres">
      <dgm:prSet presAssocID="{A4A131A9-7482-4F57-87A9-7052201CAAE1}" presName="vertTwo" presStyleCnt="0"/>
      <dgm:spPr/>
    </dgm:pt>
    <dgm:pt modelId="{C4293B77-C4F8-41A8-98D3-0EA2FC88009E}" type="pres">
      <dgm:prSet presAssocID="{A4A131A9-7482-4F57-87A9-7052201CAAE1}" presName="txTwo" presStyleLbl="node2" presStyleIdx="1" presStyleCnt="4">
        <dgm:presLayoutVars>
          <dgm:chPref val="3"/>
        </dgm:presLayoutVars>
      </dgm:prSet>
      <dgm:spPr/>
    </dgm:pt>
    <dgm:pt modelId="{4297F04C-B1FA-405E-AE65-D11BAC5BE88E}" type="pres">
      <dgm:prSet presAssocID="{A4A131A9-7482-4F57-87A9-7052201CAAE1}" presName="parTransTwo" presStyleCnt="0"/>
      <dgm:spPr/>
    </dgm:pt>
    <dgm:pt modelId="{8DA7982F-0B75-446B-802C-E5E34F392C89}" type="pres">
      <dgm:prSet presAssocID="{A4A131A9-7482-4F57-87A9-7052201CAAE1}" presName="horzTwo" presStyleCnt="0"/>
      <dgm:spPr/>
    </dgm:pt>
    <dgm:pt modelId="{86848298-4D86-45ED-9985-5DD4FC06A9B5}" type="pres">
      <dgm:prSet presAssocID="{2F1BD6AD-A54D-486A-B9A8-4D4FC05E5785}" presName="vertThree" presStyleCnt="0"/>
      <dgm:spPr/>
    </dgm:pt>
    <dgm:pt modelId="{4853737A-8ACE-4A7F-9643-9A284B5F0238}" type="pres">
      <dgm:prSet presAssocID="{2F1BD6AD-A54D-486A-B9A8-4D4FC05E5785}" presName="txThree" presStyleLbl="node3" presStyleIdx="1" presStyleCnt="4">
        <dgm:presLayoutVars>
          <dgm:chPref val="3"/>
        </dgm:presLayoutVars>
      </dgm:prSet>
      <dgm:spPr/>
    </dgm:pt>
    <dgm:pt modelId="{88170BB8-84F2-4926-BCAF-25294F14CF26}" type="pres">
      <dgm:prSet presAssocID="{2F1BD6AD-A54D-486A-B9A8-4D4FC05E5785}" presName="parTransThree" presStyleCnt="0"/>
      <dgm:spPr/>
    </dgm:pt>
    <dgm:pt modelId="{BC575117-123C-4DA3-95C2-EAF03CE9F33D}" type="pres">
      <dgm:prSet presAssocID="{2F1BD6AD-A54D-486A-B9A8-4D4FC05E5785}" presName="horzThree" presStyleCnt="0"/>
      <dgm:spPr/>
    </dgm:pt>
    <dgm:pt modelId="{A3DCB156-ED1F-4122-ACEC-EBAF04B8942E}" type="pres">
      <dgm:prSet presAssocID="{3ABE0FE0-FD19-44F6-8E95-7F4B477A6730}" presName="vertFour" presStyleCnt="0">
        <dgm:presLayoutVars>
          <dgm:chPref val="3"/>
        </dgm:presLayoutVars>
      </dgm:prSet>
      <dgm:spPr/>
    </dgm:pt>
    <dgm:pt modelId="{6908B538-3E7C-41B7-9A6E-795C43EA458F}" type="pres">
      <dgm:prSet presAssocID="{3ABE0FE0-FD19-44F6-8E95-7F4B477A6730}" presName="txFour" presStyleLbl="node4" presStyleIdx="2" presStyleCnt="6">
        <dgm:presLayoutVars>
          <dgm:chPref val="3"/>
        </dgm:presLayoutVars>
      </dgm:prSet>
      <dgm:spPr/>
    </dgm:pt>
    <dgm:pt modelId="{FA90099D-D70D-4C80-8AA7-012FAD95ABE7}" type="pres">
      <dgm:prSet presAssocID="{3ABE0FE0-FD19-44F6-8E95-7F4B477A6730}" presName="horzFour" presStyleCnt="0"/>
      <dgm:spPr/>
    </dgm:pt>
    <dgm:pt modelId="{7745A7F4-7F87-4A32-9947-2CDFAE16AD23}" type="pres">
      <dgm:prSet presAssocID="{9B54499D-0B37-454A-B550-58467454F8CD}" presName="sibSpaceTwo" presStyleCnt="0"/>
      <dgm:spPr/>
    </dgm:pt>
    <dgm:pt modelId="{39A502FB-2A62-4D81-BDDB-7B42DC0ED92D}" type="pres">
      <dgm:prSet presAssocID="{266E3A7C-6700-4A9E-BF4E-7A26EC568304}" presName="vertTwo" presStyleCnt="0"/>
      <dgm:spPr/>
    </dgm:pt>
    <dgm:pt modelId="{9B788E79-9075-454D-837A-942ADBE3E82D}" type="pres">
      <dgm:prSet presAssocID="{266E3A7C-6700-4A9E-BF4E-7A26EC568304}" presName="txTwo" presStyleLbl="node2" presStyleIdx="2" presStyleCnt="4">
        <dgm:presLayoutVars>
          <dgm:chPref val="3"/>
        </dgm:presLayoutVars>
      </dgm:prSet>
      <dgm:spPr/>
    </dgm:pt>
    <dgm:pt modelId="{A47AF437-B471-4955-BA54-6F7B7FCDBDC5}" type="pres">
      <dgm:prSet presAssocID="{266E3A7C-6700-4A9E-BF4E-7A26EC568304}" presName="parTransTwo" presStyleCnt="0"/>
      <dgm:spPr/>
    </dgm:pt>
    <dgm:pt modelId="{046C3DA1-9AB1-4B2C-8358-A9F82F65DDCD}" type="pres">
      <dgm:prSet presAssocID="{266E3A7C-6700-4A9E-BF4E-7A26EC568304}" presName="horzTwo" presStyleCnt="0"/>
      <dgm:spPr/>
    </dgm:pt>
    <dgm:pt modelId="{ACB8D0DD-F1CA-4FA6-BE19-46B3BD6F0572}" type="pres">
      <dgm:prSet presAssocID="{7499243C-006F-48B4-840D-19821E6E1C1B}" presName="vertThree" presStyleCnt="0"/>
      <dgm:spPr/>
    </dgm:pt>
    <dgm:pt modelId="{E012873C-7D0B-4409-A683-51FC28E1E8F0}" type="pres">
      <dgm:prSet presAssocID="{7499243C-006F-48B4-840D-19821E6E1C1B}" presName="txThree" presStyleLbl="node3" presStyleIdx="2" presStyleCnt="4">
        <dgm:presLayoutVars>
          <dgm:chPref val="3"/>
        </dgm:presLayoutVars>
      </dgm:prSet>
      <dgm:spPr/>
    </dgm:pt>
    <dgm:pt modelId="{A62007CB-2FB0-4897-88D7-AAB6DCCB72E3}" type="pres">
      <dgm:prSet presAssocID="{7499243C-006F-48B4-840D-19821E6E1C1B}" presName="parTransThree" presStyleCnt="0"/>
      <dgm:spPr/>
    </dgm:pt>
    <dgm:pt modelId="{39C47128-083F-40A1-BCAE-F46A36E0E02D}" type="pres">
      <dgm:prSet presAssocID="{7499243C-006F-48B4-840D-19821E6E1C1B}" presName="horzThree" presStyleCnt="0"/>
      <dgm:spPr/>
    </dgm:pt>
    <dgm:pt modelId="{1C2187B0-36D4-4279-A8D6-C617AAFB09D8}" type="pres">
      <dgm:prSet presAssocID="{4A234794-CA00-436F-864B-A498C2028B35}" presName="vertFour" presStyleCnt="0">
        <dgm:presLayoutVars>
          <dgm:chPref val="3"/>
        </dgm:presLayoutVars>
      </dgm:prSet>
      <dgm:spPr/>
    </dgm:pt>
    <dgm:pt modelId="{ED57B6AF-39F5-4D46-959B-818AB77AAC8C}" type="pres">
      <dgm:prSet presAssocID="{4A234794-CA00-436F-864B-A498C2028B35}" presName="txFour" presStyleLbl="node4" presStyleIdx="3" presStyleCnt="6">
        <dgm:presLayoutVars>
          <dgm:chPref val="3"/>
        </dgm:presLayoutVars>
      </dgm:prSet>
      <dgm:spPr/>
    </dgm:pt>
    <dgm:pt modelId="{0A0316D2-4D7D-4693-A5BF-D406413C5B80}" type="pres">
      <dgm:prSet presAssocID="{4A234794-CA00-436F-864B-A498C2028B35}" presName="parTransFour" presStyleCnt="0"/>
      <dgm:spPr/>
    </dgm:pt>
    <dgm:pt modelId="{85C1908D-20DC-4415-8E0A-F9273FF475C0}" type="pres">
      <dgm:prSet presAssocID="{4A234794-CA00-436F-864B-A498C2028B35}" presName="horzFour" presStyleCnt="0"/>
      <dgm:spPr/>
    </dgm:pt>
    <dgm:pt modelId="{19239BA2-1D0D-47A6-8442-5005610952D4}" type="pres">
      <dgm:prSet presAssocID="{922D6CDF-34CB-4537-B29E-31CAE2E97FDB}" presName="vertFour" presStyleCnt="0">
        <dgm:presLayoutVars>
          <dgm:chPref val="3"/>
        </dgm:presLayoutVars>
      </dgm:prSet>
      <dgm:spPr/>
    </dgm:pt>
    <dgm:pt modelId="{1800D9F1-19B5-45AF-8D90-60F5B66D852E}" type="pres">
      <dgm:prSet presAssocID="{922D6CDF-34CB-4537-B29E-31CAE2E97FDB}" presName="txFour" presStyleLbl="node4" presStyleIdx="4" presStyleCnt="6">
        <dgm:presLayoutVars>
          <dgm:chPref val="3"/>
        </dgm:presLayoutVars>
      </dgm:prSet>
      <dgm:spPr/>
    </dgm:pt>
    <dgm:pt modelId="{1EFFCCD7-774D-4EE3-A2E8-549320997EE9}" type="pres">
      <dgm:prSet presAssocID="{922D6CDF-34CB-4537-B29E-31CAE2E97FDB}" presName="horzFour" presStyleCnt="0"/>
      <dgm:spPr/>
    </dgm:pt>
    <dgm:pt modelId="{6B8DE706-8DB2-40A1-8611-277B97298EA1}" type="pres">
      <dgm:prSet presAssocID="{14383A90-6168-4E1B-B654-738FF4E4BF99}" presName="sibSpaceTwo" presStyleCnt="0"/>
      <dgm:spPr/>
    </dgm:pt>
    <dgm:pt modelId="{5678C016-85C0-45E9-9D88-579FFA5F9C98}" type="pres">
      <dgm:prSet presAssocID="{00125FE2-046B-453C-A8F4-65E48667BE4A}" presName="vertTwo" presStyleCnt="0"/>
      <dgm:spPr/>
    </dgm:pt>
    <dgm:pt modelId="{0C2BCA1A-6F83-4403-ACAE-1B50477E9004}" type="pres">
      <dgm:prSet presAssocID="{00125FE2-046B-453C-A8F4-65E48667BE4A}" presName="txTwo" presStyleLbl="node2" presStyleIdx="3" presStyleCnt="4">
        <dgm:presLayoutVars>
          <dgm:chPref val="3"/>
        </dgm:presLayoutVars>
      </dgm:prSet>
      <dgm:spPr/>
    </dgm:pt>
    <dgm:pt modelId="{9158A4E1-35F9-4116-B038-9FFC5FF835C3}" type="pres">
      <dgm:prSet presAssocID="{00125FE2-046B-453C-A8F4-65E48667BE4A}" presName="parTransTwo" presStyleCnt="0"/>
      <dgm:spPr/>
    </dgm:pt>
    <dgm:pt modelId="{9B06C942-FFEA-4B94-9DB0-9F2BE3CEEFA1}" type="pres">
      <dgm:prSet presAssocID="{00125FE2-046B-453C-A8F4-65E48667BE4A}" presName="horzTwo" presStyleCnt="0"/>
      <dgm:spPr/>
    </dgm:pt>
    <dgm:pt modelId="{D437D9DB-BBAC-4A4F-96C1-567EA86ED75D}" type="pres">
      <dgm:prSet presAssocID="{EA789FAC-227D-4884-BAD0-6807E7EA2D00}" presName="vertThree" presStyleCnt="0"/>
      <dgm:spPr/>
    </dgm:pt>
    <dgm:pt modelId="{5A5EDCA2-A721-49FC-B4FE-82462CD96C54}" type="pres">
      <dgm:prSet presAssocID="{EA789FAC-227D-4884-BAD0-6807E7EA2D00}" presName="txThree" presStyleLbl="node3" presStyleIdx="3" presStyleCnt="4">
        <dgm:presLayoutVars>
          <dgm:chPref val="3"/>
        </dgm:presLayoutVars>
      </dgm:prSet>
      <dgm:spPr/>
    </dgm:pt>
    <dgm:pt modelId="{543D4747-8755-4173-850E-3C23AB05707F}" type="pres">
      <dgm:prSet presAssocID="{EA789FAC-227D-4884-BAD0-6807E7EA2D00}" presName="parTransThree" presStyleCnt="0"/>
      <dgm:spPr/>
    </dgm:pt>
    <dgm:pt modelId="{148CE56F-12B7-4224-A700-65DF356C223E}" type="pres">
      <dgm:prSet presAssocID="{EA789FAC-227D-4884-BAD0-6807E7EA2D00}" presName="horzThree" presStyleCnt="0"/>
      <dgm:spPr/>
    </dgm:pt>
    <dgm:pt modelId="{32991B40-2D19-4DDF-88E3-656C2ED93DCD}" type="pres">
      <dgm:prSet presAssocID="{4A22A1EB-E083-49E5-A710-04930C66F6D8}" presName="vertFour" presStyleCnt="0">
        <dgm:presLayoutVars>
          <dgm:chPref val="3"/>
        </dgm:presLayoutVars>
      </dgm:prSet>
      <dgm:spPr/>
    </dgm:pt>
    <dgm:pt modelId="{EE1E2449-2146-497C-B32E-5A54D848E888}" type="pres">
      <dgm:prSet presAssocID="{4A22A1EB-E083-49E5-A710-04930C66F6D8}" presName="txFour" presStyleLbl="node4" presStyleIdx="5" presStyleCnt="6">
        <dgm:presLayoutVars>
          <dgm:chPref val="3"/>
        </dgm:presLayoutVars>
      </dgm:prSet>
      <dgm:spPr/>
    </dgm:pt>
    <dgm:pt modelId="{89A46DEA-7347-406B-8162-3DE8CE2F2E41}" type="pres">
      <dgm:prSet presAssocID="{4A22A1EB-E083-49E5-A710-04930C66F6D8}" presName="horzFour" presStyleCnt="0"/>
      <dgm:spPr/>
    </dgm:pt>
  </dgm:ptLst>
  <dgm:cxnLst>
    <dgm:cxn modelId="{F9241803-F1ED-4DB4-9FCB-68D27C3803EB}" type="presOf" srcId="{3ABE0FE0-FD19-44F6-8E95-7F4B477A6730}" destId="{6908B538-3E7C-41B7-9A6E-795C43EA458F}" srcOrd="0" destOrd="0" presId="urn:microsoft.com/office/officeart/2005/8/layout/hierarchy4"/>
    <dgm:cxn modelId="{97D60C0C-9042-4A8E-ABC5-F6603FBC9037}" srcId="{79574AE6-565F-442C-A2F9-AA12E0271FDE}" destId="{C9306369-8531-45E6-ACDB-795725E4F754}" srcOrd="0" destOrd="0" parTransId="{E7C5C86C-9841-4C5D-A2AD-D40D292B4475}" sibTransId="{90443613-E181-47C3-AAB5-815533C09C5C}"/>
    <dgm:cxn modelId="{772A5413-5EA8-4281-8509-3F40177F1978}" type="presOf" srcId="{00125FE2-046B-453C-A8F4-65E48667BE4A}" destId="{0C2BCA1A-6F83-4403-ACAE-1B50477E9004}" srcOrd="0" destOrd="0" presId="urn:microsoft.com/office/officeart/2005/8/layout/hierarchy4"/>
    <dgm:cxn modelId="{5CC89714-9B78-444B-A266-77DB96D76FDF}" type="presOf" srcId="{922D6CDF-34CB-4537-B29E-31CAE2E97FDB}" destId="{1800D9F1-19B5-45AF-8D90-60F5B66D852E}" srcOrd="0" destOrd="0" presId="urn:microsoft.com/office/officeart/2005/8/layout/hierarchy4"/>
    <dgm:cxn modelId="{85685326-C6E4-42ED-BC52-D793AD1DCD4B}" type="presOf" srcId="{7499243C-006F-48B4-840D-19821E6E1C1B}" destId="{E012873C-7D0B-4409-A683-51FC28E1E8F0}" srcOrd="0" destOrd="0" presId="urn:microsoft.com/office/officeart/2005/8/layout/hierarchy4"/>
    <dgm:cxn modelId="{CA02A62A-FB3B-4F3E-9B31-FA64B6978B24}" srcId="{1EB9A48D-A2F7-4950-9547-97F46DCA7527}" destId="{197E4917-3B6C-4146-A648-624C1D5CA082}" srcOrd="0" destOrd="0" parTransId="{4B94FE87-D26D-45C7-8993-FB1F38C67337}" sibTransId="{44B0D693-D2FF-4D10-A196-966603B9A769}"/>
    <dgm:cxn modelId="{012C492F-9421-454C-83D1-5181486133F5}" srcId="{00125FE2-046B-453C-A8F4-65E48667BE4A}" destId="{EA789FAC-227D-4884-BAD0-6807E7EA2D00}" srcOrd="0" destOrd="0" parTransId="{4F8BF4EC-0028-4A8A-9B0E-2F6A185BF61A}" sibTransId="{BEA1CD79-0492-4EAC-A6A3-A14C47602BC2}"/>
    <dgm:cxn modelId="{1C6C7031-9E10-47AC-9383-1018C321E5FA}" type="presOf" srcId="{A4A131A9-7482-4F57-87A9-7052201CAAE1}" destId="{C4293B77-C4F8-41A8-98D3-0EA2FC88009E}" srcOrd="0" destOrd="0" presId="urn:microsoft.com/office/officeart/2005/8/layout/hierarchy4"/>
    <dgm:cxn modelId="{3BFBDF5E-F144-484D-A3E1-E9B7E2C803D1}" srcId="{7499243C-006F-48B4-840D-19821E6E1C1B}" destId="{4A234794-CA00-436F-864B-A498C2028B35}" srcOrd="0" destOrd="0" parTransId="{429501DA-A108-4355-8BA1-82CC8F6F0820}" sibTransId="{5A9E0910-CAA5-4D56-831D-5A69904DFFD1}"/>
    <dgm:cxn modelId="{8D06FE5E-F6AD-4B98-9042-B453B420AA6D}" type="presOf" srcId="{EA789FAC-227D-4884-BAD0-6807E7EA2D00}" destId="{5A5EDCA2-A721-49FC-B4FE-82462CD96C54}" srcOrd="0" destOrd="0" presId="urn:microsoft.com/office/officeart/2005/8/layout/hierarchy4"/>
    <dgm:cxn modelId="{273A7E66-9C4E-4228-907C-A8F119E44E55}" srcId="{266E3A7C-6700-4A9E-BF4E-7A26EC568304}" destId="{7499243C-006F-48B4-840D-19821E6E1C1B}" srcOrd="0" destOrd="0" parTransId="{3DD2AA7C-9207-4A5C-AC44-D2CD8CB0D2C4}" sibTransId="{E2571F59-84C9-4F48-B7E8-A185B91F979D}"/>
    <dgm:cxn modelId="{B0E3B568-2155-4498-A858-8C5E309FFA19}" type="presOf" srcId="{266E3A7C-6700-4A9E-BF4E-7A26EC568304}" destId="{9B788E79-9075-454D-837A-942ADBE3E82D}" srcOrd="0" destOrd="0" presId="urn:microsoft.com/office/officeart/2005/8/layout/hierarchy4"/>
    <dgm:cxn modelId="{1792046B-6D2F-4B68-9E07-344AFBCEBBAF}" srcId="{EA789FAC-227D-4884-BAD0-6807E7EA2D00}" destId="{4A22A1EB-E083-49E5-A710-04930C66F6D8}" srcOrd="0" destOrd="0" parTransId="{5BBA6B56-B650-44A4-BBC5-1C1929F9B4E1}" sibTransId="{D7A7B01E-45E7-4661-A015-730D15531177}"/>
    <dgm:cxn modelId="{9428E36C-A102-4C13-96F7-5E86158FF787}" type="presOf" srcId="{F5C4B2B7-BA6E-4110-9B7C-0A1E446AEFCD}" destId="{4F543A4F-0BBE-4ACB-A713-1EDFEF18332E}" srcOrd="0" destOrd="0" presId="urn:microsoft.com/office/officeart/2005/8/layout/hierarchy4"/>
    <dgm:cxn modelId="{4B48EE51-018A-40D1-9A8E-81D1030D5005}" srcId="{C9306369-8531-45E6-ACDB-795725E4F754}" destId="{F5C4B2B7-BA6E-4110-9B7C-0A1E446AEFCD}" srcOrd="0" destOrd="0" parTransId="{93A97FAD-2B04-4A2B-B5E1-A5209D070B4A}" sibTransId="{9144FEFD-6EA8-44EA-A411-E0D253C0162E}"/>
    <dgm:cxn modelId="{CD7C7D54-4DC0-41A9-9D71-A11763F95946}" srcId="{2F1BD6AD-A54D-486A-B9A8-4D4FC05E5785}" destId="{3ABE0FE0-FD19-44F6-8E95-7F4B477A6730}" srcOrd="0" destOrd="0" parTransId="{3AFBDB6E-986F-412C-A17F-54F5C7444AD4}" sibTransId="{07EA7923-A605-4986-9628-F07BB6018457}"/>
    <dgm:cxn modelId="{EC47DC7B-388D-4174-B5F4-89CB38B8E556}" type="presOf" srcId="{81BA8750-45C6-4ACD-BAFE-7A0C4B8F705F}" destId="{2F3D5532-341D-4BB1-B611-AEDD5C766F6D}" srcOrd="0" destOrd="0" presId="urn:microsoft.com/office/officeart/2005/8/layout/hierarchy4"/>
    <dgm:cxn modelId="{C483967D-2509-43E5-AF61-9CDAD488C6E2}" srcId="{C9306369-8531-45E6-ACDB-795725E4F754}" destId="{266E3A7C-6700-4A9E-BF4E-7A26EC568304}" srcOrd="2" destOrd="0" parTransId="{2C506D7A-1838-4989-8565-96CAA46087FB}" sibTransId="{14383A90-6168-4E1B-B654-738FF4E4BF99}"/>
    <dgm:cxn modelId="{549A2783-2049-4B34-A961-CCAF748CB4BA}" type="presOf" srcId="{79574AE6-565F-442C-A2F9-AA12E0271FDE}" destId="{1FCEA249-C7E1-4944-AAF4-DB471F230847}" srcOrd="0" destOrd="0" presId="urn:microsoft.com/office/officeart/2005/8/layout/hierarchy4"/>
    <dgm:cxn modelId="{39CC7E8E-3931-4F03-80FA-6D2DDA6CBF4B}" srcId="{C9306369-8531-45E6-ACDB-795725E4F754}" destId="{00125FE2-046B-453C-A8F4-65E48667BE4A}" srcOrd="3" destOrd="0" parTransId="{36C3F970-7D87-4430-97F3-D5A5B017425A}" sibTransId="{FCB924F9-6F83-4A38-9D8F-AF9BFB7F96C5}"/>
    <dgm:cxn modelId="{11E42AA1-D233-4E0B-9A76-C941A25E7C47}" type="presOf" srcId="{197E4917-3B6C-4146-A648-624C1D5CA082}" destId="{CE1BCAED-A4E2-404A-A04B-997E7FDA1369}" srcOrd="0" destOrd="0" presId="urn:microsoft.com/office/officeart/2005/8/layout/hierarchy4"/>
    <dgm:cxn modelId="{91915EAC-F668-4AD1-A657-AE6F72204B92}" srcId="{A4A131A9-7482-4F57-87A9-7052201CAAE1}" destId="{2F1BD6AD-A54D-486A-B9A8-4D4FC05E5785}" srcOrd="0" destOrd="0" parTransId="{87C823C8-39F8-4430-B1D8-AC2A40F2EED1}" sibTransId="{90D457C2-2D16-4C2A-80F7-C11BB1A664A5}"/>
    <dgm:cxn modelId="{E4E354AD-3310-481A-837C-C315F9A1A1FC}" type="presOf" srcId="{C9306369-8531-45E6-ACDB-795725E4F754}" destId="{0BB82833-BC8B-4D5E-9B0C-79695B3FB199}" srcOrd="0" destOrd="0" presId="urn:microsoft.com/office/officeart/2005/8/layout/hierarchy4"/>
    <dgm:cxn modelId="{0AA402AF-E972-43DE-868A-AA60F8CA9DE4}" srcId="{81BA8750-45C6-4ACD-BAFE-7A0C4B8F705F}" destId="{1EB9A48D-A2F7-4950-9547-97F46DCA7527}" srcOrd="0" destOrd="0" parTransId="{1C6E872A-BFEE-4FEB-A68F-D6E3F6C6739B}" sibTransId="{7F40C26C-168D-4467-A685-B8CFB1E591AB}"/>
    <dgm:cxn modelId="{AFDC0CC1-8C19-4F4C-82D7-B1626DF743A8}" type="presOf" srcId="{2F1BD6AD-A54D-486A-B9A8-4D4FC05E5785}" destId="{4853737A-8ACE-4A7F-9643-9A284B5F0238}" srcOrd="0" destOrd="0" presId="urn:microsoft.com/office/officeart/2005/8/layout/hierarchy4"/>
    <dgm:cxn modelId="{D95C50C6-91BC-456D-A987-D10E59AE260F}" srcId="{4A234794-CA00-436F-864B-A498C2028B35}" destId="{922D6CDF-34CB-4537-B29E-31CAE2E97FDB}" srcOrd="0" destOrd="0" parTransId="{ADEE022D-C8F1-41E1-B11A-0B5708FF0472}" sibTransId="{D2F22FCE-4476-4412-93E2-883935DE0FA1}"/>
    <dgm:cxn modelId="{309265D9-3A4A-4356-A65E-BC44D9CE3F8E}" type="presOf" srcId="{4A234794-CA00-436F-864B-A498C2028B35}" destId="{ED57B6AF-39F5-4D46-959B-818AB77AAC8C}" srcOrd="0" destOrd="0" presId="urn:microsoft.com/office/officeart/2005/8/layout/hierarchy4"/>
    <dgm:cxn modelId="{2662F5DA-33AD-4E07-ADAD-21C0782CAB8A}" srcId="{F5C4B2B7-BA6E-4110-9B7C-0A1E446AEFCD}" destId="{81BA8750-45C6-4ACD-BAFE-7A0C4B8F705F}" srcOrd="0" destOrd="0" parTransId="{F2356881-271D-42EB-9476-22042D8EDAAE}" sibTransId="{78496C84-263C-493B-B9D5-B9AEA0D4C785}"/>
    <dgm:cxn modelId="{084179E2-E92A-4C65-96A3-0B2F732A6A3D}" srcId="{C9306369-8531-45E6-ACDB-795725E4F754}" destId="{A4A131A9-7482-4F57-87A9-7052201CAAE1}" srcOrd="1" destOrd="0" parTransId="{B9E56F30-7A0B-4D5B-AFEF-413930FB4805}" sibTransId="{9B54499D-0B37-454A-B550-58467454F8CD}"/>
    <dgm:cxn modelId="{040FA3EE-62F4-4A71-BBD8-AF8F6DF85F20}" type="presOf" srcId="{4A22A1EB-E083-49E5-A710-04930C66F6D8}" destId="{EE1E2449-2146-497C-B32E-5A54D848E888}" srcOrd="0" destOrd="0" presId="urn:microsoft.com/office/officeart/2005/8/layout/hierarchy4"/>
    <dgm:cxn modelId="{427421F2-71D9-4F85-88B8-D5BFC0E5ADD5}" type="presOf" srcId="{1EB9A48D-A2F7-4950-9547-97F46DCA7527}" destId="{3F36085A-25A9-4634-9DCE-4E7E820D523F}" srcOrd="0" destOrd="0" presId="urn:microsoft.com/office/officeart/2005/8/layout/hierarchy4"/>
    <dgm:cxn modelId="{AD3A4C4D-1FC3-459A-BE8A-FCA46CF10955}" type="presParOf" srcId="{1FCEA249-C7E1-4944-AAF4-DB471F230847}" destId="{561EC3A9-7C86-4598-842A-C421497EB515}" srcOrd="0" destOrd="0" presId="urn:microsoft.com/office/officeart/2005/8/layout/hierarchy4"/>
    <dgm:cxn modelId="{CCE8E0F0-C573-4522-B3C2-B365A321FE24}" type="presParOf" srcId="{561EC3A9-7C86-4598-842A-C421497EB515}" destId="{0BB82833-BC8B-4D5E-9B0C-79695B3FB199}" srcOrd="0" destOrd="0" presId="urn:microsoft.com/office/officeart/2005/8/layout/hierarchy4"/>
    <dgm:cxn modelId="{3AC8E667-A553-44EA-9E49-40039CF5DE0C}" type="presParOf" srcId="{561EC3A9-7C86-4598-842A-C421497EB515}" destId="{E6BE659F-718E-47CE-A4E6-BD95C4717BE7}" srcOrd="1" destOrd="0" presId="urn:microsoft.com/office/officeart/2005/8/layout/hierarchy4"/>
    <dgm:cxn modelId="{3C728C4A-65BA-4B60-BCF6-216B3A4F5E0D}" type="presParOf" srcId="{561EC3A9-7C86-4598-842A-C421497EB515}" destId="{5320DE92-9DEF-4EFD-815E-0D89322A6A3E}" srcOrd="2" destOrd="0" presId="urn:microsoft.com/office/officeart/2005/8/layout/hierarchy4"/>
    <dgm:cxn modelId="{1A879F59-F955-4CCE-9A61-2FAC7546EC2F}" type="presParOf" srcId="{5320DE92-9DEF-4EFD-815E-0D89322A6A3E}" destId="{86AC8674-91A9-4258-A41D-851BE7D8B7F2}" srcOrd="0" destOrd="0" presId="urn:microsoft.com/office/officeart/2005/8/layout/hierarchy4"/>
    <dgm:cxn modelId="{4890701B-C2AA-46BF-8068-420B60B5946D}" type="presParOf" srcId="{86AC8674-91A9-4258-A41D-851BE7D8B7F2}" destId="{4F543A4F-0BBE-4ACB-A713-1EDFEF18332E}" srcOrd="0" destOrd="0" presId="urn:microsoft.com/office/officeart/2005/8/layout/hierarchy4"/>
    <dgm:cxn modelId="{1BD0205F-DC4F-46EF-8C9B-12071AF6982C}" type="presParOf" srcId="{86AC8674-91A9-4258-A41D-851BE7D8B7F2}" destId="{FF85F416-4759-46F4-842D-8E85E91DA9A6}" srcOrd="1" destOrd="0" presId="urn:microsoft.com/office/officeart/2005/8/layout/hierarchy4"/>
    <dgm:cxn modelId="{62039B1C-AC4E-43A7-8F12-7BABC67E4DBF}" type="presParOf" srcId="{86AC8674-91A9-4258-A41D-851BE7D8B7F2}" destId="{F17320B6-E517-4FDD-8DBA-1B000C8866B2}" srcOrd="2" destOrd="0" presId="urn:microsoft.com/office/officeart/2005/8/layout/hierarchy4"/>
    <dgm:cxn modelId="{CD2B9CC1-776B-46E1-BC2D-2723B757A21E}" type="presParOf" srcId="{F17320B6-E517-4FDD-8DBA-1B000C8866B2}" destId="{01EA4333-C995-4BB4-8940-205C13B19E8F}" srcOrd="0" destOrd="0" presId="urn:microsoft.com/office/officeart/2005/8/layout/hierarchy4"/>
    <dgm:cxn modelId="{5F06F774-5C95-46FC-BE89-2B968D7E2B2D}" type="presParOf" srcId="{01EA4333-C995-4BB4-8940-205C13B19E8F}" destId="{2F3D5532-341D-4BB1-B611-AEDD5C766F6D}" srcOrd="0" destOrd="0" presId="urn:microsoft.com/office/officeart/2005/8/layout/hierarchy4"/>
    <dgm:cxn modelId="{718502B9-4C03-4930-BC60-D2BC7A9317C4}" type="presParOf" srcId="{01EA4333-C995-4BB4-8940-205C13B19E8F}" destId="{A01EA217-EC48-4C05-A5B8-C094D9EB3BFB}" srcOrd="1" destOrd="0" presId="urn:microsoft.com/office/officeart/2005/8/layout/hierarchy4"/>
    <dgm:cxn modelId="{B8D0DE87-AAEE-4654-B932-5030FBB1AA58}" type="presParOf" srcId="{01EA4333-C995-4BB4-8940-205C13B19E8F}" destId="{70C6ECE4-19E8-45BF-B5E1-4B59D3977382}" srcOrd="2" destOrd="0" presId="urn:microsoft.com/office/officeart/2005/8/layout/hierarchy4"/>
    <dgm:cxn modelId="{76EBA3F4-F7E5-4041-8E98-969930FAB62E}" type="presParOf" srcId="{70C6ECE4-19E8-45BF-B5E1-4B59D3977382}" destId="{1E54A7FE-402B-423A-95AA-CFAD9B7B35D1}" srcOrd="0" destOrd="0" presId="urn:microsoft.com/office/officeart/2005/8/layout/hierarchy4"/>
    <dgm:cxn modelId="{83B11B65-4281-43B4-ADBE-0F72D9813FAC}" type="presParOf" srcId="{1E54A7FE-402B-423A-95AA-CFAD9B7B35D1}" destId="{3F36085A-25A9-4634-9DCE-4E7E820D523F}" srcOrd="0" destOrd="0" presId="urn:microsoft.com/office/officeart/2005/8/layout/hierarchy4"/>
    <dgm:cxn modelId="{ABA4162D-2DB8-40B6-9323-247E7554C36F}" type="presParOf" srcId="{1E54A7FE-402B-423A-95AA-CFAD9B7B35D1}" destId="{E74860B6-CD94-43D1-AEA1-FA18CC3144BE}" srcOrd="1" destOrd="0" presId="urn:microsoft.com/office/officeart/2005/8/layout/hierarchy4"/>
    <dgm:cxn modelId="{438F0294-297C-4926-AB26-45CD9FB8A2C0}" type="presParOf" srcId="{1E54A7FE-402B-423A-95AA-CFAD9B7B35D1}" destId="{7219E7F8-3932-4852-B728-547380FC3C04}" srcOrd="2" destOrd="0" presId="urn:microsoft.com/office/officeart/2005/8/layout/hierarchy4"/>
    <dgm:cxn modelId="{B8ECB7D8-3393-4257-8499-0CC243F4C38F}" type="presParOf" srcId="{7219E7F8-3932-4852-B728-547380FC3C04}" destId="{3DA9D15B-35D1-493C-B318-148C56244347}" srcOrd="0" destOrd="0" presId="urn:microsoft.com/office/officeart/2005/8/layout/hierarchy4"/>
    <dgm:cxn modelId="{228D19E6-39D7-4637-8DD6-2C8CD7269E1B}" type="presParOf" srcId="{3DA9D15B-35D1-493C-B318-148C56244347}" destId="{CE1BCAED-A4E2-404A-A04B-997E7FDA1369}" srcOrd="0" destOrd="0" presId="urn:microsoft.com/office/officeart/2005/8/layout/hierarchy4"/>
    <dgm:cxn modelId="{A1F1D3DA-1573-4954-9600-3DFE99856FE6}" type="presParOf" srcId="{3DA9D15B-35D1-493C-B318-148C56244347}" destId="{3B53658C-366B-4BC9-9382-193A0B6A8A45}" srcOrd="1" destOrd="0" presId="urn:microsoft.com/office/officeart/2005/8/layout/hierarchy4"/>
    <dgm:cxn modelId="{426D6922-203A-4CEE-B29B-136A3185CE23}" type="presParOf" srcId="{5320DE92-9DEF-4EFD-815E-0D89322A6A3E}" destId="{5CD1B0AE-5B64-465F-B504-191EFE053D7F}" srcOrd="1" destOrd="0" presId="urn:microsoft.com/office/officeart/2005/8/layout/hierarchy4"/>
    <dgm:cxn modelId="{8BE34BC3-4131-4412-9742-EC3475D054DF}" type="presParOf" srcId="{5320DE92-9DEF-4EFD-815E-0D89322A6A3E}" destId="{BA1A8706-2EDD-4767-9D8D-5E97D3AC349C}" srcOrd="2" destOrd="0" presId="urn:microsoft.com/office/officeart/2005/8/layout/hierarchy4"/>
    <dgm:cxn modelId="{32E040A0-8630-4D9A-894C-100DD705A844}" type="presParOf" srcId="{BA1A8706-2EDD-4767-9D8D-5E97D3AC349C}" destId="{C4293B77-C4F8-41A8-98D3-0EA2FC88009E}" srcOrd="0" destOrd="0" presId="urn:microsoft.com/office/officeart/2005/8/layout/hierarchy4"/>
    <dgm:cxn modelId="{4326326E-CA37-490E-A473-56A50F28A787}" type="presParOf" srcId="{BA1A8706-2EDD-4767-9D8D-5E97D3AC349C}" destId="{4297F04C-B1FA-405E-AE65-D11BAC5BE88E}" srcOrd="1" destOrd="0" presId="urn:microsoft.com/office/officeart/2005/8/layout/hierarchy4"/>
    <dgm:cxn modelId="{186DF744-851D-4828-B845-A330F8193246}" type="presParOf" srcId="{BA1A8706-2EDD-4767-9D8D-5E97D3AC349C}" destId="{8DA7982F-0B75-446B-802C-E5E34F392C89}" srcOrd="2" destOrd="0" presId="urn:microsoft.com/office/officeart/2005/8/layout/hierarchy4"/>
    <dgm:cxn modelId="{A2A25F40-1066-4061-85BB-DF5B6E526EAA}" type="presParOf" srcId="{8DA7982F-0B75-446B-802C-E5E34F392C89}" destId="{86848298-4D86-45ED-9985-5DD4FC06A9B5}" srcOrd="0" destOrd="0" presId="urn:microsoft.com/office/officeart/2005/8/layout/hierarchy4"/>
    <dgm:cxn modelId="{C9977BE6-B7ED-450C-A5C1-047F108BE657}" type="presParOf" srcId="{86848298-4D86-45ED-9985-5DD4FC06A9B5}" destId="{4853737A-8ACE-4A7F-9643-9A284B5F0238}" srcOrd="0" destOrd="0" presId="urn:microsoft.com/office/officeart/2005/8/layout/hierarchy4"/>
    <dgm:cxn modelId="{6AC58D50-DBC7-4163-AAA8-05192605611F}" type="presParOf" srcId="{86848298-4D86-45ED-9985-5DD4FC06A9B5}" destId="{88170BB8-84F2-4926-BCAF-25294F14CF26}" srcOrd="1" destOrd="0" presId="urn:microsoft.com/office/officeart/2005/8/layout/hierarchy4"/>
    <dgm:cxn modelId="{09E97A9D-D4B6-4033-AF47-536FB3A14EE7}" type="presParOf" srcId="{86848298-4D86-45ED-9985-5DD4FC06A9B5}" destId="{BC575117-123C-4DA3-95C2-EAF03CE9F33D}" srcOrd="2" destOrd="0" presId="urn:microsoft.com/office/officeart/2005/8/layout/hierarchy4"/>
    <dgm:cxn modelId="{105AE310-33BE-4AF1-BDCC-247F90C2A2F1}" type="presParOf" srcId="{BC575117-123C-4DA3-95C2-EAF03CE9F33D}" destId="{A3DCB156-ED1F-4122-ACEC-EBAF04B8942E}" srcOrd="0" destOrd="0" presId="urn:microsoft.com/office/officeart/2005/8/layout/hierarchy4"/>
    <dgm:cxn modelId="{A3541BC6-6015-4F13-8B9D-FF56773F2BB3}" type="presParOf" srcId="{A3DCB156-ED1F-4122-ACEC-EBAF04B8942E}" destId="{6908B538-3E7C-41B7-9A6E-795C43EA458F}" srcOrd="0" destOrd="0" presId="urn:microsoft.com/office/officeart/2005/8/layout/hierarchy4"/>
    <dgm:cxn modelId="{2C427387-1DC1-4809-8F87-B6EC6A7DE96B}" type="presParOf" srcId="{A3DCB156-ED1F-4122-ACEC-EBAF04B8942E}" destId="{FA90099D-D70D-4C80-8AA7-012FAD95ABE7}" srcOrd="1" destOrd="0" presId="urn:microsoft.com/office/officeart/2005/8/layout/hierarchy4"/>
    <dgm:cxn modelId="{DBB943CF-79EE-4020-B870-454D61BA8CB8}" type="presParOf" srcId="{5320DE92-9DEF-4EFD-815E-0D89322A6A3E}" destId="{7745A7F4-7F87-4A32-9947-2CDFAE16AD23}" srcOrd="3" destOrd="0" presId="urn:microsoft.com/office/officeart/2005/8/layout/hierarchy4"/>
    <dgm:cxn modelId="{0C276CE7-94DA-4091-9BE5-AC075939E57E}" type="presParOf" srcId="{5320DE92-9DEF-4EFD-815E-0D89322A6A3E}" destId="{39A502FB-2A62-4D81-BDDB-7B42DC0ED92D}" srcOrd="4" destOrd="0" presId="urn:microsoft.com/office/officeart/2005/8/layout/hierarchy4"/>
    <dgm:cxn modelId="{AF3F1BB6-A6B3-49F2-A566-907CA21A93BD}" type="presParOf" srcId="{39A502FB-2A62-4D81-BDDB-7B42DC0ED92D}" destId="{9B788E79-9075-454D-837A-942ADBE3E82D}" srcOrd="0" destOrd="0" presId="urn:microsoft.com/office/officeart/2005/8/layout/hierarchy4"/>
    <dgm:cxn modelId="{AFBFD313-6B2B-4F3C-9362-3B02180F2DCA}" type="presParOf" srcId="{39A502FB-2A62-4D81-BDDB-7B42DC0ED92D}" destId="{A47AF437-B471-4955-BA54-6F7B7FCDBDC5}" srcOrd="1" destOrd="0" presId="urn:microsoft.com/office/officeart/2005/8/layout/hierarchy4"/>
    <dgm:cxn modelId="{AB3D1798-4112-4964-93E1-8CEB31EA747A}" type="presParOf" srcId="{39A502FB-2A62-4D81-BDDB-7B42DC0ED92D}" destId="{046C3DA1-9AB1-4B2C-8358-A9F82F65DDCD}" srcOrd="2" destOrd="0" presId="urn:microsoft.com/office/officeart/2005/8/layout/hierarchy4"/>
    <dgm:cxn modelId="{1657D1F2-817B-417F-9D8B-0129F3A043B6}" type="presParOf" srcId="{046C3DA1-9AB1-4B2C-8358-A9F82F65DDCD}" destId="{ACB8D0DD-F1CA-4FA6-BE19-46B3BD6F0572}" srcOrd="0" destOrd="0" presId="urn:microsoft.com/office/officeart/2005/8/layout/hierarchy4"/>
    <dgm:cxn modelId="{F1B86682-14E1-4E36-B448-47D708F5893A}" type="presParOf" srcId="{ACB8D0DD-F1CA-4FA6-BE19-46B3BD6F0572}" destId="{E012873C-7D0B-4409-A683-51FC28E1E8F0}" srcOrd="0" destOrd="0" presId="urn:microsoft.com/office/officeart/2005/8/layout/hierarchy4"/>
    <dgm:cxn modelId="{0B98D24F-B985-42C1-A45E-269DD3A52B62}" type="presParOf" srcId="{ACB8D0DD-F1CA-4FA6-BE19-46B3BD6F0572}" destId="{A62007CB-2FB0-4897-88D7-AAB6DCCB72E3}" srcOrd="1" destOrd="0" presId="urn:microsoft.com/office/officeart/2005/8/layout/hierarchy4"/>
    <dgm:cxn modelId="{E549D480-E282-471E-B76D-F1FBFD81CA5F}" type="presParOf" srcId="{ACB8D0DD-F1CA-4FA6-BE19-46B3BD6F0572}" destId="{39C47128-083F-40A1-BCAE-F46A36E0E02D}" srcOrd="2" destOrd="0" presId="urn:microsoft.com/office/officeart/2005/8/layout/hierarchy4"/>
    <dgm:cxn modelId="{327A67BA-70AE-4D2E-964B-005D126A6AFB}" type="presParOf" srcId="{39C47128-083F-40A1-BCAE-F46A36E0E02D}" destId="{1C2187B0-36D4-4279-A8D6-C617AAFB09D8}" srcOrd="0" destOrd="0" presId="urn:microsoft.com/office/officeart/2005/8/layout/hierarchy4"/>
    <dgm:cxn modelId="{83056CC6-534A-40F6-9AD8-4D4B87F342DB}" type="presParOf" srcId="{1C2187B0-36D4-4279-A8D6-C617AAFB09D8}" destId="{ED57B6AF-39F5-4D46-959B-818AB77AAC8C}" srcOrd="0" destOrd="0" presId="urn:microsoft.com/office/officeart/2005/8/layout/hierarchy4"/>
    <dgm:cxn modelId="{21670510-823B-4214-83A5-1ABC4E410D1B}" type="presParOf" srcId="{1C2187B0-36D4-4279-A8D6-C617AAFB09D8}" destId="{0A0316D2-4D7D-4693-A5BF-D406413C5B80}" srcOrd="1" destOrd="0" presId="urn:microsoft.com/office/officeart/2005/8/layout/hierarchy4"/>
    <dgm:cxn modelId="{FB50EA26-E086-45A3-B0AD-3162FAE2C75A}" type="presParOf" srcId="{1C2187B0-36D4-4279-A8D6-C617AAFB09D8}" destId="{85C1908D-20DC-4415-8E0A-F9273FF475C0}" srcOrd="2" destOrd="0" presId="urn:microsoft.com/office/officeart/2005/8/layout/hierarchy4"/>
    <dgm:cxn modelId="{FFDC008A-DE3F-45A3-9972-66B8F104925F}" type="presParOf" srcId="{85C1908D-20DC-4415-8E0A-F9273FF475C0}" destId="{19239BA2-1D0D-47A6-8442-5005610952D4}" srcOrd="0" destOrd="0" presId="urn:microsoft.com/office/officeart/2005/8/layout/hierarchy4"/>
    <dgm:cxn modelId="{729E71C8-97CC-4937-A398-0D48040A4159}" type="presParOf" srcId="{19239BA2-1D0D-47A6-8442-5005610952D4}" destId="{1800D9F1-19B5-45AF-8D90-60F5B66D852E}" srcOrd="0" destOrd="0" presId="urn:microsoft.com/office/officeart/2005/8/layout/hierarchy4"/>
    <dgm:cxn modelId="{73287A86-E504-4F6A-BEA3-AB6CCFFA13E0}" type="presParOf" srcId="{19239BA2-1D0D-47A6-8442-5005610952D4}" destId="{1EFFCCD7-774D-4EE3-A2E8-549320997EE9}" srcOrd="1" destOrd="0" presId="urn:microsoft.com/office/officeart/2005/8/layout/hierarchy4"/>
    <dgm:cxn modelId="{22B3CAF5-7428-41A1-9373-D07E507EE501}" type="presParOf" srcId="{5320DE92-9DEF-4EFD-815E-0D89322A6A3E}" destId="{6B8DE706-8DB2-40A1-8611-277B97298EA1}" srcOrd="5" destOrd="0" presId="urn:microsoft.com/office/officeart/2005/8/layout/hierarchy4"/>
    <dgm:cxn modelId="{304BE278-1531-45F7-BC12-125242235878}" type="presParOf" srcId="{5320DE92-9DEF-4EFD-815E-0D89322A6A3E}" destId="{5678C016-85C0-45E9-9D88-579FFA5F9C98}" srcOrd="6" destOrd="0" presId="urn:microsoft.com/office/officeart/2005/8/layout/hierarchy4"/>
    <dgm:cxn modelId="{9506F68C-AE13-4125-AB6B-970C4C2C3465}" type="presParOf" srcId="{5678C016-85C0-45E9-9D88-579FFA5F9C98}" destId="{0C2BCA1A-6F83-4403-ACAE-1B50477E9004}" srcOrd="0" destOrd="0" presId="urn:microsoft.com/office/officeart/2005/8/layout/hierarchy4"/>
    <dgm:cxn modelId="{44E1F053-662F-4963-919E-DAC17218EAC1}" type="presParOf" srcId="{5678C016-85C0-45E9-9D88-579FFA5F9C98}" destId="{9158A4E1-35F9-4116-B038-9FFC5FF835C3}" srcOrd="1" destOrd="0" presId="urn:microsoft.com/office/officeart/2005/8/layout/hierarchy4"/>
    <dgm:cxn modelId="{F4419883-5298-4511-8793-05C41C2D023B}" type="presParOf" srcId="{5678C016-85C0-45E9-9D88-579FFA5F9C98}" destId="{9B06C942-FFEA-4B94-9DB0-9F2BE3CEEFA1}" srcOrd="2" destOrd="0" presId="urn:microsoft.com/office/officeart/2005/8/layout/hierarchy4"/>
    <dgm:cxn modelId="{1FF6F1B7-BA33-4872-B69E-3707EF8932B4}" type="presParOf" srcId="{9B06C942-FFEA-4B94-9DB0-9F2BE3CEEFA1}" destId="{D437D9DB-BBAC-4A4F-96C1-567EA86ED75D}" srcOrd="0" destOrd="0" presId="urn:microsoft.com/office/officeart/2005/8/layout/hierarchy4"/>
    <dgm:cxn modelId="{890E617B-10D4-4EEC-94B6-D6F4A1F11DE6}" type="presParOf" srcId="{D437D9DB-BBAC-4A4F-96C1-567EA86ED75D}" destId="{5A5EDCA2-A721-49FC-B4FE-82462CD96C54}" srcOrd="0" destOrd="0" presId="urn:microsoft.com/office/officeart/2005/8/layout/hierarchy4"/>
    <dgm:cxn modelId="{D38AD370-CAE8-4E5E-A7EF-89824FE67A1C}" type="presParOf" srcId="{D437D9DB-BBAC-4A4F-96C1-567EA86ED75D}" destId="{543D4747-8755-4173-850E-3C23AB05707F}" srcOrd="1" destOrd="0" presId="urn:microsoft.com/office/officeart/2005/8/layout/hierarchy4"/>
    <dgm:cxn modelId="{FC31526D-C15F-43D9-9044-2F9EA054BC08}" type="presParOf" srcId="{D437D9DB-BBAC-4A4F-96C1-567EA86ED75D}" destId="{148CE56F-12B7-4224-A700-65DF356C223E}" srcOrd="2" destOrd="0" presId="urn:microsoft.com/office/officeart/2005/8/layout/hierarchy4"/>
    <dgm:cxn modelId="{0274AAFF-EC2C-4774-A3CC-6460DF47BF73}" type="presParOf" srcId="{148CE56F-12B7-4224-A700-65DF356C223E}" destId="{32991B40-2D19-4DDF-88E3-656C2ED93DCD}" srcOrd="0" destOrd="0" presId="urn:microsoft.com/office/officeart/2005/8/layout/hierarchy4"/>
    <dgm:cxn modelId="{68DA63A1-CD85-4D79-A602-F19817786EF0}" type="presParOf" srcId="{32991B40-2D19-4DDF-88E3-656C2ED93DCD}" destId="{EE1E2449-2146-497C-B32E-5A54D848E888}" srcOrd="0" destOrd="0" presId="urn:microsoft.com/office/officeart/2005/8/layout/hierarchy4"/>
    <dgm:cxn modelId="{F935A337-146D-454F-8B70-941580E6D41B}" type="presParOf" srcId="{32991B40-2D19-4DDF-88E3-656C2ED93DCD}" destId="{89A46DEA-7347-406B-8162-3DE8CE2F2E4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2833-BC8B-4D5E-9B0C-79695B3FB199}">
      <dsp:nvSpPr>
        <dsp:cNvPr id="0" name=""/>
        <dsp:cNvSpPr/>
      </dsp:nvSpPr>
      <dsp:spPr>
        <a:xfrm>
          <a:off x="1454" y="725"/>
          <a:ext cx="8998090" cy="366586"/>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Annex A Control areas</a:t>
          </a:r>
        </a:p>
      </dsp:txBody>
      <dsp:txXfrm>
        <a:off x="12191" y="11462"/>
        <a:ext cx="8976616" cy="345112"/>
      </dsp:txXfrm>
    </dsp:sp>
    <dsp:sp modelId="{4F543A4F-0BBE-4ACB-A713-1EDFEF18332E}">
      <dsp:nvSpPr>
        <dsp:cNvPr id="0" name=""/>
        <dsp:cNvSpPr/>
      </dsp:nvSpPr>
      <dsp:spPr>
        <a:xfrm>
          <a:off x="1454" y="470928"/>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Information security policies</a:t>
          </a:r>
        </a:p>
      </dsp:txBody>
      <dsp:txXfrm>
        <a:off x="27962" y="497436"/>
        <a:ext cx="2063185" cy="852024"/>
      </dsp:txXfrm>
    </dsp:sp>
    <dsp:sp modelId="{2F3D5532-341D-4BB1-B611-AEDD5C766F6D}">
      <dsp:nvSpPr>
        <dsp:cNvPr id="0" name=""/>
        <dsp:cNvSpPr/>
      </dsp:nvSpPr>
      <dsp:spPr>
        <a:xfrm>
          <a:off x="1454" y="1479586"/>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Access Control</a:t>
          </a:r>
        </a:p>
      </dsp:txBody>
      <dsp:txXfrm>
        <a:off x="27962" y="1506094"/>
        <a:ext cx="2063185" cy="852024"/>
      </dsp:txXfrm>
    </dsp:sp>
    <dsp:sp modelId="{3F36085A-25A9-4634-9DCE-4E7E820D523F}">
      <dsp:nvSpPr>
        <dsp:cNvPr id="0" name=""/>
        <dsp:cNvSpPr/>
      </dsp:nvSpPr>
      <dsp:spPr>
        <a:xfrm>
          <a:off x="1454" y="2488243"/>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Communications security</a:t>
          </a:r>
        </a:p>
      </dsp:txBody>
      <dsp:txXfrm>
        <a:off x="27962" y="2514751"/>
        <a:ext cx="2063185" cy="852024"/>
      </dsp:txXfrm>
    </dsp:sp>
    <dsp:sp modelId="{CE1BCAED-A4E2-404A-A04B-997E7FDA1369}">
      <dsp:nvSpPr>
        <dsp:cNvPr id="0" name=""/>
        <dsp:cNvSpPr/>
      </dsp:nvSpPr>
      <dsp:spPr>
        <a:xfrm>
          <a:off x="1454" y="3496901"/>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Information security aspects of business continuity </a:t>
          </a:r>
          <a:br>
            <a:rPr lang="en-US" sz="1300" kern="1200" dirty="0"/>
          </a:br>
          <a:r>
            <a:rPr lang="en-US" sz="1300" kern="1200" dirty="0"/>
            <a:t>management</a:t>
          </a:r>
        </a:p>
      </dsp:txBody>
      <dsp:txXfrm>
        <a:off x="27962" y="3523409"/>
        <a:ext cx="2063185" cy="852024"/>
      </dsp:txXfrm>
    </dsp:sp>
    <dsp:sp modelId="{C4293B77-C4F8-41A8-98D3-0EA2FC88009E}">
      <dsp:nvSpPr>
        <dsp:cNvPr id="0" name=""/>
        <dsp:cNvSpPr/>
      </dsp:nvSpPr>
      <dsp:spPr>
        <a:xfrm>
          <a:off x="2295417" y="470928"/>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Organization of information </a:t>
          </a:r>
          <a:br>
            <a:rPr lang="en-US" sz="1500" kern="1200" dirty="0"/>
          </a:br>
          <a:r>
            <a:rPr lang="en-US" sz="1500" kern="1200" dirty="0"/>
            <a:t>security</a:t>
          </a:r>
        </a:p>
      </dsp:txBody>
      <dsp:txXfrm>
        <a:off x="2321925" y="497436"/>
        <a:ext cx="2063185" cy="852024"/>
      </dsp:txXfrm>
    </dsp:sp>
    <dsp:sp modelId="{4853737A-8ACE-4A7F-9643-9A284B5F0238}">
      <dsp:nvSpPr>
        <dsp:cNvPr id="0" name=""/>
        <dsp:cNvSpPr/>
      </dsp:nvSpPr>
      <dsp:spPr>
        <a:xfrm>
          <a:off x="2295417" y="1479586"/>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Cryptography</a:t>
          </a:r>
        </a:p>
      </dsp:txBody>
      <dsp:txXfrm>
        <a:off x="2321925" y="1506094"/>
        <a:ext cx="2063185" cy="852024"/>
      </dsp:txXfrm>
    </dsp:sp>
    <dsp:sp modelId="{6908B538-3E7C-41B7-9A6E-795C43EA458F}">
      <dsp:nvSpPr>
        <dsp:cNvPr id="0" name=""/>
        <dsp:cNvSpPr/>
      </dsp:nvSpPr>
      <dsp:spPr>
        <a:xfrm>
          <a:off x="2295417" y="2488243"/>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System acquisition, development and maintenance</a:t>
          </a:r>
        </a:p>
      </dsp:txBody>
      <dsp:txXfrm>
        <a:off x="2321925" y="2514751"/>
        <a:ext cx="2063185" cy="852024"/>
      </dsp:txXfrm>
    </dsp:sp>
    <dsp:sp modelId="{9B788E79-9075-454D-837A-942ADBE3E82D}">
      <dsp:nvSpPr>
        <dsp:cNvPr id="0" name=""/>
        <dsp:cNvSpPr/>
      </dsp:nvSpPr>
      <dsp:spPr>
        <a:xfrm>
          <a:off x="4589380" y="470928"/>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Human resources security</a:t>
          </a:r>
        </a:p>
      </dsp:txBody>
      <dsp:txXfrm>
        <a:off x="4615888" y="497436"/>
        <a:ext cx="2063185" cy="852024"/>
      </dsp:txXfrm>
    </dsp:sp>
    <dsp:sp modelId="{E012873C-7D0B-4409-A683-51FC28E1E8F0}">
      <dsp:nvSpPr>
        <dsp:cNvPr id="0" name=""/>
        <dsp:cNvSpPr/>
      </dsp:nvSpPr>
      <dsp:spPr>
        <a:xfrm>
          <a:off x="4589380" y="1479586"/>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Physical and environmental security</a:t>
          </a:r>
        </a:p>
      </dsp:txBody>
      <dsp:txXfrm>
        <a:off x="4615888" y="1506094"/>
        <a:ext cx="2063185" cy="852024"/>
      </dsp:txXfrm>
    </dsp:sp>
    <dsp:sp modelId="{ED57B6AF-39F5-4D46-959B-818AB77AAC8C}">
      <dsp:nvSpPr>
        <dsp:cNvPr id="0" name=""/>
        <dsp:cNvSpPr/>
      </dsp:nvSpPr>
      <dsp:spPr>
        <a:xfrm>
          <a:off x="4589380" y="2488243"/>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Supplier </a:t>
          </a:r>
          <a:br>
            <a:rPr lang="en-US" sz="1300" kern="1200" dirty="0"/>
          </a:br>
          <a:r>
            <a:rPr lang="en-US" sz="1300" kern="1200" dirty="0"/>
            <a:t>relationships</a:t>
          </a:r>
        </a:p>
      </dsp:txBody>
      <dsp:txXfrm>
        <a:off x="4615888" y="2514751"/>
        <a:ext cx="2063185" cy="852024"/>
      </dsp:txXfrm>
    </dsp:sp>
    <dsp:sp modelId="{1800D9F1-19B5-45AF-8D90-60F5B66D852E}">
      <dsp:nvSpPr>
        <dsp:cNvPr id="0" name=""/>
        <dsp:cNvSpPr/>
      </dsp:nvSpPr>
      <dsp:spPr>
        <a:xfrm>
          <a:off x="4589380" y="3496901"/>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Compliance</a:t>
          </a:r>
        </a:p>
      </dsp:txBody>
      <dsp:txXfrm>
        <a:off x="4615888" y="3523409"/>
        <a:ext cx="2063185" cy="852024"/>
      </dsp:txXfrm>
    </dsp:sp>
    <dsp:sp modelId="{0C2BCA1A-6F83-4403-ACAE-1B50477E9004}">
      <dsp:nvSpPr>
        <dsp:cNvPr id="0" name=""/>
        <dsp:cNvSpPr/>
      </dsp:nvSpPr>
      <dsp:spPr>
        <a:xfrm>
          <a:off x="6883343" y="470928"/>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Asset </a:t>
          </a:r>
          <a:br>
            <a:rPr lang="en-US" sz="1500" kern="1200" dirty="0"/>
          </a:br>
          <a:r>
            <a:rPr lang="en-US" sz="1500" kern="1200" dirty="0"/>
            <a:t>Management</a:t>
          </a:r>
        </a:p>
      </dsp:txBody>
      <dsp:txXfrm>
        <a:off x="6909851" y="497436"/>
        <a:ext cx="2063185" cy="852024"/>
      </dsp:txXfrm>
    </dsp:sp>
    <dsp:sp modelId="{5A5EDCA2-A721-49FC-B4FE-82462CD96C54}">
      <dsp:nvSpPr>
        <dsp:cNvPr id="0" name=""/>
        <dsp:cNvSpPr/>
      </dsp:nvSpPr>
      <dsp:spPr>
        <a:xfrm>
          <a:off x="6883343" y="1479586"/>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Operations </a:t>
          </a:r>
          <a:br>
            <a:rPr lang="en-US" sz="1500" kern="1200" dirty="0"/>
          </a:br>
          <a:r>
            <a:rPr lang="en-US" sz="1500" kern="1200" dirty="0"/>
            <a:t>security</a:t>
          </a:r>
        </a:p>
      </dsp:txBody>
      <dsp:txXfrm>
        <a:off x="6909851" y="1506094"/>
        <a:ext cx="2063185" cy="852024"/>
      </dsp:txXfrm>
    </dsp:sp>
    <dsp:sp modelId="{EE1E2449-2146-497C-B32E-5A54D848E888}">
      <dsp:nvSpPr>
        <dsp:cNvPr id="0" name=""/>
        <dsp:cNvSpPr/>
      </dsp:nvSpPr>
      <dsp:spPr>
        <a:xfrm>
          <a:off x="6883343" y="2488243"/>
          <a:ext cx="2116201" cy="905040"/>
        </a:xfrm>
        <a:prstGeom prst="roundRect">
          <a:avLst>
            <a:gd name="adj" fmla="val 10000"/>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Information security incident </a:t>
          </a:r>
          <a:br>
            <a:rPr lang="en-US" sz="1300" kern="1200" dirty="0"/>
          </a:br>
          <a:r>
            <a:rPr lang="en-US" sz="1300" kern="1200" dirty="0"/>
            <a:t>management</a:t>
          </a:r>
        </a:p>
      </dsp:txBody>
      <dsp:txXfrm>
        <a:off x="6909851" y="2514751"/>
        <a:ext cx="2063185" cy="8520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3/12/2024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3/12/2024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iso.org/contents/data/standard/05/45/54534.html" TargetMode="External"/><Relationship Id="rId7" Type="http://schemas.openxmlformats.org/officeDocument/2006/relationships/image" Target="../media/image4.svg"/><Relationship Id="rId2" Type="http://schemas.openxmlformats.org/officeDocument/2006/relationships/hyperlink" Target="https://www.iso.org/standard/73906.html" TargetMode="Externa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s://www.iso.org/standard/62777.html" TargetMode="External"/><Relationship Id="rId10" Type="http://schemas.openxmlformats.org/officeDocument/2006/relationships/image" Target="../media/image13.png"/><Relationship Id="rId4" Type="http://schemas.openxmlformats.org/officeDocument/2006/relationships/hyperlink" Target="https://www.iso.org/standard/54533.html" TargetMode="Externa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jp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n-US" sz="4000" dirty="0"/>
              <a:t>Cybersecurity Risk Management and Governance in the Healthcare sector</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a:t>
            </a:r>
          </a:p>
          <a:p>
            <a:r>
              <a:rPr lang="en-US" dirty="0"/>
              <a:t>TRAINNERS NAMES</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n-US" sz="5000" dirty="0"/>
              <a:t>CSP003_SA_H</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4796711" cy="3692264"/>
          </a:xfrm>
        </p:spPr>
        <p:txBody>
          <a:bodyPr>
            <a:noAutofit/>
          </a:bodyPr>
          <a:lstStyle/>
          <a:p>
            <a:pPr>
              <a:spcBef>
                <a:spcPts val="600"/>
              </a:spcBef>
            </a:pPr>
            <a:r>
              <a:rPr lang="en-US" sz="1600" dirty="0"/>
              <a:t>Demonstrate an in-depth understanding of cyber security risk management framework in Health sector;</a:t>
            </a:r>
          </a:p>
          <a:p>
            <a:pPr>
              <a:spcBef>
                <a:spcPts val="600"/>
              </a:spcBef>
            </a:pPr>
            <a:r>
              <a:rPr lang="en-US" sz="1600" dirty="0"/>
              <a:t>Recognize the significant cybersecurity governance structures and processes in the Health sector;</a:t>
            </a:r>
          </a:p>
          <a:p>
            <a:pPr>
              <a:spcBef>
                <a:spcPts val="600"/>
              </a:spcBef>
            </a:pPr>
            <a:r>
              <a:rPr lang="en-US" sz="1600" dirty="0"/>
              <a:t>Critically assess and report security risk and suggest suitable mitigation strategies in professional manner </a:t>
            </a:r>
          </a:p>
          <a:p>
            <a:pPr>
              <a:spcBef>
                <a:spcPts val="600"/>
              </a:spcBef>
            </a:pPr>
            <a:r>
              <a:rPr lang="en-US" sz="1600" dirty="0"/>
              <a:t>Critically develop and evaluate security policy and select controls by following ISO 27019 for security governance.</a:t>
            </a:r>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pointing at papers&#10;&#10;Description automatically generated">
            <a:extLst>
              <a:ext uri="{FF2B5EF4-FFF2-40B4-BE49-F238E27FC236}">
                <a16:creationId xmlns:a16="http://schemas.microsoft.com/office/drawing/2014/main" id="{411E2CAA-211E-DCAC-3A97-522C2D95BBD3}"/>
              </a:ext>
            </a:extLst>
          </p:cNvPr>
          <p:cNvPicPr>
            <a:picLocks noGrp="1" noChangeAspect="1"/>
          </p:cNvPicPr>
          <p:nvPr>
            <p:ph type="pic" sz="quarter" idx="11"/>
          </p:nvPr>
        </p:nvPicPr>
        <p:blipFill>
          <a:blip r:embed="rId2"/>
          <a:srcRect l="4194" r="4194"/>
          <a:stretch>
            <a:fillRect/>
          </a:stretch>
        </p:blipFill>
        <p:spPr/>
      </p:pic>
      <p:grpSp>
        <p:nvGrpSpPr>
          <p:cNvPr id="2" name="Group 1">
            <a:extLst>
              <a:ext uri="{FF2B5EF4-FFF2-40B4-BE49-F238E27FC236}">
                <a16:creationId xmlns:a16="http://schemas.microsoft.com/office/drawing/2014/main" id="{5EED617C-3BFB-3F15-1246-08627E58E10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BA3D68F1-9E2A-8D87-B375-2CD03C37E3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BA10068-EE82-6CCD-AF1D-0E1A272E16BD}"/>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1944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6599787" y="0"/>
            <a:ext cx="4786877" cy="983225"/>
          </a:xfrm>
        </p:spPr>
        <p:txBody>
          <a:bodyPr/>
          <a:lstStyle/>
          <a:p>
            <a:r>
              <a:rPr lang="en-US" dirty="0"/>
              <a:t>Training Outline</a:t>
            </a:r>
          </a:p>
        </p:txBody>
      </p:sp>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99787" y="1163112"/>
            <a:ext cx="4786877" cy="763899"/>
          </a:xfrm>
        </p:spPr>
        <p:txBody>
          <a:bodyPr/>
          <a:lstStyle/>
          <a:p>
            <a:r>
              <a:rPr lang="en-US" dirty="0"/>
              <a:t>Part-1</a:t>
            </a:r>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6599788" y="2341261"/>
            <a:ext cx="4796710" cy="401939"/>
          </a:xfrm>
        </p:spPr>
        <p:txBody>
          <a:bodyPr>
            <a:noAutofit/>
          </a:bodyPr>
          <a:lstStyle/>
          <a:p>
            <a:r>
              <a:rPr lang="en-US" sz="1600" dirty="0">
                <a:solidFill>
                  <a:schemeClr val="accent1"/>
                </a:solidFill>
              </a:rPr>
              <a:t>Topic-1: Cyber security in Health sector</a:t>
            </a:r>
          </a:p>
        </p:txBody>
      </p:sp>
      <p:sp>
        <p:nvSpPr>
          <p:cNvPr id="23" name="Text Placeholder 22">
            <a:extLst>
              <a:ext uri="{FF2B5EF4-FFF2-40B4-BE49-F238E27FC236}">
                <a16:creationId xmlns:a16="http://schemas.microsoft.com/office/drawing/2014/main" id="{E8F44E43-BD27-EF72-1581-53AA4AF310DE}"/>
              </a:ext>
            </a:extLst>
          </p:cNvPr>
          <p:cNvSpPr>
            <a:spLocks noGrp="1"/>
          </p:cNvSpPr>
          <p:nvPr>
            <p:ph type="body" sz="quarter" idx="15"/>
          </p:nvPr>
        </p:nvSpPr>
        <p:spPr>
          <a:xfrm>
            <a:off x="6599788" y="2753247"/>
            <a:ext cx="5592211" cy="817345"/>
          </a:xfrm>
        </p:spPr>
        <p:txBody>
          <a:bodyPr/>
          <a:lstStyle/>
          <a:p>
            <a:pPr>
              <a:spcBef>
                <a:spcPts val="600"/>
              </a:spcBef>
              <a:spcAft>
                <a:spcPts val="0"/>
              </a:spcAft>
            </a:pPr>
            <a:r>
              <a:rPr lang="en-US" sz="1400" dirty="0"/>
              <a:t>Cyber security fundamentals</a:t>
            </a:r>
          </a:p>
          <a:p>
            <a:pPr>
              <a:spcBef>
                <a:spcPts val="600"/>
              </a:spcBef>
              <a:spcAft>
                <a:spcPts val="0"/>
              </a:spcAft>
            </a:pPr>
            <a:r>
              <a:rPr lang="en-US" sz="1400" dirty="0"/>
              <a:t>Cyber security context in Health sector </a:t>
            </a:r>
          </a:p>
          <a:p>
            <a:pPr>
              <a:spcBef>
                <a:spcPts val="600"/>
              </a:spcBef>
              <a:spcAft>
                <a:spcPts val="0"/>
              </a:spcAft>
            </a:pPr>
            <a:endParaRPr lang="en-US" dirty="0"/>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6599787" y="3754998"/>
            <a:ext cx="5188800" cy="401939"/>
          </a:xfrm>
        </p:spPr>
        <p:txBody>
          <a:bodyPr>
            <a:noAutofit/>
          </a:bodyPr>
          <a:lstStyle/>
          <a:p>
            <a:r>
              <a:rPr lang="en-US" sz="1600" dirty="0">
                <a:solidFill>
                  <a:schemeClr val="accent1"/>
                </a:solidFill>
              </a:rPr>
              <a:t>Topic-2: Risk Management framework</a:t>
            </a:r>
          </a:p>
        </p:txBody>
      </p:sp>
      <p:sp>
        <p:nvSpPr>
          <p:cNvPr id="24" name="Text Placeholder 23">
            <a:extLst>
              <a:ext uri="{FF2B5EF4-FFF2-40B4-BE49-F238E27FC236}">
                <a16:creationId xmlns:a16="http://schemas.microsoft.com/office/drawing/2014/main" id="{55DD8B99-A215-EB84-183A-F3B1E73A45B5}"/>
              </a:ext>
            </a:extLst>
          </p:cNvPr>
          <p:cNvSpPr>
            <a:spLocks noGrp="1"/>
          </p:cNvSpPr>
          <p:nvPr>
            <p:ph type="body" sz="quarter" idx="16"/>
          </p:nvPr>
        </p:nvSpPr>
        <p:spPr>
          <a:xfrm>
            <a:off x="6599786" y="4174291"/>
            <a:ext cx="5502565" cy="529133"/>
          </a:xfrm>
        </p:spPr>
        <p:txBody>
          <a:bodyPr/>
          <a:lstStyle/>
          <a:p>
            <a:pPr>
              <a:spcBef>
                <a:spcPts val="600"/>
              </a:spcBef>
              <a:spcAft>
                <a:spcPts val="0"/>
              </a:spcAft>
            </a:pPr>
            <a:r>
              <a:rPr lang="en-US" sz="1400" dirty="0"/>
              <a:t>Risk management Basics</a:t>
            </a:r>
          </a:p>
          <a:p>
            <a:pPr>
              <a:spcBef>
                <a:spcPts val="600"/>
              </a:spcBef>
              <a:spcAft>
                <a:spcPts val="0"/>
              </a:spcAft>
            </a:pPr>
            <a:r>
              <a:rPr lang="en-US" sz="1400" dirty="0"/>
              <a:t>Principles of risk management and processes</a:t>
            </a:r>
          </a:p>
          <a:p>
            <a:pPr>
              <a:spcBef>
                <a:spcPts val="600"/>
              </a:spcBef>
              <a:spcAft>
                <a:spcPts val="0"/>
              </a:spcAft>
            </a:pPr>
            <a:r>
              <a:rPr lang="en-US" sz="1400" dirty="0"/>
              <a:t>Cybersecurity threats and vulnerability management in the Health sector </a:t>
            </a:r>
          </a:p>
          <a:p>
            <a:pPr>
              <a:spcBef>
                <a:spcPts val="600"/>
              </a:spcBef>
              <a:spcAft>
                <a:spcPts val="0"/>
              </a:spcAft>
            </a:pPr>
            <a:r>
              <a:rPr lang="en-US" sz="1400" dirty="0"/>
              <a:t>Examples and exercises</a:t>
            </a:r>
          </a:p>
          <a:p>
            <a:pPr>
              <a:spcBef>
                <a:spcPts val="600"/>
              </a:spcBef>
              <a:spcAft>
                <a:spcPts val="0"/>
              </a:spcAft>
            </a:pPr>
            <a:endParaRPr lang="en-US" dirty="0"/>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A cup of coffee and a notebook on a table&#10;&#10;Description automatically generated">
            <a:extLst>
              <a:ext uri="{FF2B5EF4-FFF2-40B4-BE49-F238E27FC236}">
                <a16:creationId xmlns:a16="http://schemas.microsoft.com/office/drawing/2014/main" id="{5379627D-9B2A-E0CB-76C0-3EADE6FC7807}"/>
              </a:ext>
            </a:extLst>
          </p:cNvPr>
          <p:cNvPicPr>
            <a:picLocks noGrp="1" noChangeAspect="1"/>
          </p:cNvPicPr>
          <p:nvPr>
            <p:ph type="pic" sz="quarter" idx="11"/>
          </p:nvPr>
        </p:nvPicPr>
        <p:blipFill>
          <a:blip r:embed="rId2"/>
          <a:srcRect l="13124" r="13124"/>
          <a:stretch>
            <a:fillRect/>
          </a:stretch>
        </p:blipFill>
        <p:spPr/>
      </p:pic>
      <p:grpSp>
        <p:nvGrpSpPr>
          <p:cNvPr id="3" name="Group 2">
            <a:extLst>
              <a:ext uri="{FF2B5EF4-FFF2-40B4-BE49-F238E27FC236}">
                <a16:creationId xmlns:a16="http://schemas.microsoft.com/office/drawing/2014/main" id="{682147BC-C4E1-4495-E0FB-4CD835EBA7B5}"/>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6DB005A3-ACFE-FF2D-CA01-74294B0E7B1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9872A76-81F0-C262-1CF5-CDDB82B8A20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719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Part-2</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12</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Topic-3: Security controls and standards of the specific domain.</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510108"/>
            <a:ext cx="6574041" cy="2848275"/>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600"/>
              </a:spcAft>
            </a:pPr>
            <a:r>
              <a:rPr lang="en-US" sz="1400" dirty="0"/>
              <a:t>Introduction to ISO/IEC 27001, status, versions, structure (Clauses 1-10 and Annex A).</a:t>
            </a:r>
          </a:p>
          <a:p>
            <a:pPr>
              <a:spcAft>
                <a:spcPts val="600"/>
              </a:spcAft>
            </a:pPr>
            <a:r>
              <a:rPr lang="en-US" sz="1400" dirty="0"/>
              <a:t>ISO 27001:2013 / ISO/IEC 27002:2013 control themes</a:t>
            </a:r>
          </a:p>
          <a:p>
            <a:pPr>
              <a:spcAft>
                <a:spcPts val="600"/>
              </a:spcAft>
            </a:pPr>
            <a:r>
              <a:rPr lang="en-US" sz="1400" dirty="0"/>
              <a:t>Terms and definitions of ISO 27000 adapted to the Health utility domain</a:t>
            </a:r>
          </a:p>
          <a:p>
            <a:pPr>
              <a:spcAft>
                <a:spcPts val="600"/>
              </a:spcAft>
            </a:pPr>
            <a:r>
              <a:rPr lang="en-US" sz="1400" dirty="0"/>
              <a:t>Guidance on the controls of ISO/IEC 27002:2013 adapted to the Health utility domain.</a:t>
            </a:r>
          </a:p>
          <a:p>
            <a:pPr>
              <a:spcAft>
                <a:spcPts val="600"/>
              </a:spcAft>
            </a:pPr>
            <a:r>
              <a:rPr lang="en-US" sz="1400" dirty="0"/>
              <a:t>Health specific controls as proposed by ISO 27700:2016.</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
        <p:nvSpPr>
          <p:cNvPr id="2" name="Footer Placeholder 1">
            <a:extLst>
              <a:ext uri="{FF2B5EF4-FFF2-40B4-BE49-F238E27FC236}">
                <a16:creationId xmlns:a16="http://schemas.microsoft.com/office/drawing/2014/main" id="{26E31E1F-04A7-FD67-CD24-E41E73A9851A}"/>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379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334412" cy="1518315"/>
          </a:xfrm>
        </p:spPr>
        <p:txBody>
          <a:bodyPr>
            <a:normAutofit/>
          </a:bodyPr>
          <a:lstStyle/>
          <a:p>
            <a:r>
              <a:rPr lang="en-US" sz="3600" dirty="0"/>
              <a:t>Topic-1: Cyber security in Health sector</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We will cover these skills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marL="0" indent="0">
              <a:spcBef>
                <a:spcPts val="600"/>
              </a:spcBef>
              <a:spcAft>
                <a:spcPts val="0"/>
              </a:spcAft>
              <a:buNone/>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writing on a glass board&#10;&#10;Description automatically generated">
            <a:extLst>
              <a:ext uri="{FF2B5EF4-FFF2-40B4-BE49-F238E27FC236}">
                <a16:creationId xmlns:a16="http://schemas.microsoft.com/office/drawing/2014/main" id="{019AAC34-0DF0-7166-56AD-DC1FDBE3F657}"/>
              </a:ext>
            </a:extLst>
          </p:cNvPr>
          <p:cNvPicPr>
            <a:picLocks noGrp="1" noChangeAspect="1"/>
          </p:cNvPicPr>
          <p:nvPr>
            <p:ph type="pic" sz="quarter" idx="11"/>
          </p:nvPr>
        </p:nvPicPr>
        <p:blipFill>
          <a:blip r:embed="rId2"/>
          <a:srcRect l="6899" r="6899"/>
          <a:stretch>
            <a:fillRect/>
          </a:stretch>
        </p:blipFill>
        <p:spPr/>
      </p:pic>
      <p:grpSp>
        <p:nvGrpSpPr>
          <p:cNvPr id="2" name="Group 1">
            <a:extLst>
              <a:ext uri="{FF2B5EF4-FFF2-40B4-BE49-F238E27FC236}">
                <a16:creationId xmlns:a16="http://schemas.microsoft.com/office/drawing/2014/main" id="{889791B5-2FE9-26A2-120B-414B3A4592C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F0891052-20D2-EE70-A24C-F87A188C751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5DD4F59-056E-5E51-1EA5-6F564F4DBB51}"/>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31324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US" sz="3600" dirty="0"/>
              <a:t>Topic-2: </a:t>
            </a:r>
            <a:br>
              <a:rPr lang="en-US" sz="3600" dirty="0"/>
            </a:br>
            <a:r>
              <a:rPr lang="en-US" sz="3600" dirty="0"/>
              <a:t>Risk Management framework</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We will cover these skills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US" sz="1000" dirty="0"/>
              <a:t>Demonstrate an in-depth understanding of cyber security risk management framework in energy sector </a:t>
            </a:r>
          </a:p>
          <a:p>
            <a:pPr>
              <a:spcBef>
                <a:spcPts val="600"/>
              </a:spcBef>
              <a:spcAft>
                <a:spcPts val="0"/>
              </a:spcAft>
            </a:pPr>
            <a:r>
              <a:rPr lang="en-US" sz="1000" dirty="0"/>
              <a:t>Recognize the significant cybersecurity governance structures and processes in the energy sector</a:t>
            </a:r>
          </a:p>
          <a:p>
            <a:pPr>
              <a:spcBef>
                <a:spcPts val="600"/>
              </a:spcBef>
              <a:spcAft>
                <a:spcPts val="0"/>
              </a:spcAft>
            </a:pPr>
            <a:r>
              <a:rPr lang="en-US" sz="1000" dirty="0"/>
              <a:t>Critically assess and report security risk and suggest suitable mitigation strategies in professional manner </a:t>
            </a:r>
          </a:p>
          <a:p>
            <a:pPr>
              <a:spcBef>
                <a:spcPts val="600"/>
              </a:spcBef>
              <a:spcAft>
                <a:spcPts val="0"/>
              </a:spcAft>
            </a:pPr>
            <a:endParaRPr lang="en-US" sz="1000" dirty="0"/>
          </a:p>
          <a:p>
            <a:pPr marL="0" indent="0">
              <a:spcBef>
                <a:spcPts val="600"/>
              </a:spcBef>
              <a:spcAft>
                <a:spcPts val="0"/>
              </a:spcAft>
              <a:buNone/>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writing on a glass board&#10;&#10;Description automatically generated">
            <a:extLst>
              <a:ext uri="{FF2B5EF4-FFF2-40B4-BE49-F238E27FC236}">
                <a16:creationId xmlns:a16="http://schemas.microsoft.com/office/drawing/2014/main" id="{019AAC34-0DF0-7166-56AD-DC1FDBE3F657}"/>
              </a:ext>
            </a:extLst>
          </p:cNvPr>
          <p:cNvPicPr>
            <a:picLocks noGrp="1" noChangeAspect="1"/>
          </p:cNvPicPr>
          <p:nvPr>
            <p:ph type="pic" sz="quarter" idx="11"/>
          </p:nvPr>
        </p:nvPicPr>
        <p:blipFill>
          <a:blip r:embed="rId2"/>
          <a:srcRect l="6899" r="6899"/>
          <a:stretch>
            <a:fillRect/>
          </a:stretch>
        </p:blipFill>
        <p:spPr/>
      </p:pic>
      <p:grpSp>
        <p:nvGrpSpPr>
          <p:cNvPr id="2" name="Group 1">
            <a:extLst>
              <a:ext uri="{FF2B5EF4-FFF2-40B4-BE49-F238E27FC236}">
                <a16:creationId xmlns:a16="http://schemas.microsoft.com/office/drawing/2014/main" id="{73E7E86D-6F90-3475-9ED2-7816EB398B6D}"/>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0B422C54-96CD-3927-786C-C6AE04A8431C}"/>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82D3ECB-1638-129A-AB38-745EBEA0BD5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340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US" sz="3600" dirty="0"/>
              <a:t>Topic-3: </a:t>
            </a:r>
            <a:br>
              <a:rPr lang="en-US" sz="3600" dirty="0"/>
            </a:br>
            <a:r>
              <a:rPr lang="en-US" sz="3600" dirty="0"/>
              <a:t>Security controls and standards of the specific domain.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We will cover these skills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US" sz="1000" dirty="0"/>
              <a:t>Gain basic knowledge on the structure, status and versions of ISO/IEC 27001</a:t>
            </a:r>
          </a:p>
          <a:p>
            <a:pPr>
              <a:spcBef>
                <a:spcPts val="600"/>
              </a:spcBef>
              <a:spcAft>
                <a:spcPts val="0"/>
              </a:spcAft>
            </a:pPr>
            <a:r>
              <a:rPr lang="en-US" sz="1000" dirty="0"/>
              <a:t>Gain knowledge on the themes of ISO/IEC 27002:2013</a:t>
            </a:r>
          </a:p>
          <a:p>
            <a:pPr>
              <a:spcBef>
                <a:spcPts val="600"/>
              </a:spcBef>
              <a:spcAft>
                <a:spcPts val="0"/>
              </a:spcAft>
            </a:pPr>
            <a:r>
              <a:rPr lang="en-US" sz="1000" dirty="0"/>
              <a:t>Get acquainted with basic terms and their definitions as used by ISO/IEC 27002 </a:t>
            </a:r>
          </a:p>
          <a:p>
            <a:pPr>
              <a:spcBef>
                <a:spcPts val="600"/>
              </a:spcBef>
              <a:spcAft>
                <a:spcPts val="0"/>
              </a:spcAft>
            </a:pPr>
            <a:r>
              <a:rPr lang="en-US" sz="1000" dirty="0"/>
              <a:t>Get acquainted with how these basic terms are adapted to fit the Health utility sector.</a:t>
            </a:r>
          </a:p>
          <a:p>
            <a:pPr>
              <a:spcBef>
                <a:spcPts val="600"/>
              </a:spcBef>
              <a:spcAft>
                <a:spcPts val="0"/>
              </a:spcAft>
            </a:pPr>
            <a:r>
              <a:rPr lang="en-US" sz="1000" dirty="0"/>
              <a:t>Critically develop and evaluate security policy and select controls by following ISO 27799 for security governance.</a:t>
            </a:r>
          </a:p>
          <a:p>
            <a:pPr>
              <a:spcBef>
                <a:spcPts val="600"/>
              </a:spcBef>
              <a:spcAft>
                <a:spcPts val="0"/>
              </a:spcAft>
            </a:pPr>
            <a:endParaRPr lang="en-US" sz="1000" dirty="0"/>
          </a:p>
          <a:p>
            <a:pPr marL="0" indent="0">
              <a:spcBef>
                <a:spcPts val="600"/>
              </a:spcBef>
              <a:spcAft>
                <a:spcPts val="0"/>
              </a:spcAft>
              <a:buNone/>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writing on a glass board&#10;&#10;Description automatically generated">
            <a:extLst>
              <a:ext uri="{FF2B5EF4-FFF2-40B4-BE49-F238E27FC236}">
                <a16:creationId xmlns:a16="http://schemas.microsoft.com/office/drawing/2014/main" id="{019AAC34-0DF0-7166-56AD-DC1FDBE3F657}"/>
              </a:ext>
            </a:extLst>
          </p:cNvPr>
          <p:cNvPicPr>
            <a:picLocks noGrp="1" noChangeAspect="1"/>
          </p:cNvPicPr>
          <p:nvPr>
            <p:ph type="pic" sz="quarter" idx="11"/>
          </p:nvPr>
        </p:nvPicPr>
        <p:blipFill>
          <a:blip r:embed="rId2"/>
          <a:srcRect l="6899" r="6899"/>
          <a:stretch>
            <a:fillRect/>
          </a:stretch>
        </p:blipFill>
        <p:spPr/>
      </p:pic>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926096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16</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1641965522"/>
              </p:ext>
            </p:extLst>
          </p:nvPr>
        </p:nvGraphicFramePr>
        <p:xfrm>
          <a:off x="661472" y="1502710"/>
          <a:ext cx="6337053" cy="4422600"/>
        </p:xfrm>
        <a:graphic>
          <a:graphicData uri="http://schemas.openxmlformats.org/drawingml/2006/table">
            <a:tbl>
              <a:tblPr firstRow="1" bandRow="1">
                <a:tableStyleId>{5C22544A-7EE6-4342-B048-85BDC9FD1C3A}</a:tableStyleId>
              </a:tblPr>
              <a:tblGrid>
                <a:gridCol w="1603479">
                  <a:extLst>
                    <a:ext uri="{9D8B030D-6E8A-4147-A177-3AD203B41FA5}">
                      <a16:colId xmlns:a16="http://schemas.microsoft.com/office/drawing/2014/main" val="1250756599"/>
                    </a:ext>
                  </a:extLst>
                </a:gridCol>
                <a:gridCol w="3073192">
                  <a:extLst>
                    <a:ext uri="{9D8B030D-6E8A-4147-A177-3AD203B41FA5}">
                      <a16:colId xmlns:a16="http://schemas.microsoft.com/office/drawing/2014/main" val="637806288"/>
                    </a:ext>
                  </a:extLst>
                </a:gridCol>
                <a:gridCol w="1660382">
                  <a:extLst>
                    <a:ext uri="{9D8B030D-6E8A-4147-A177-3AD203B41FA5}">
                      <a16:colId xmlns:a16="http://schemas.microsoft.com/office/drawing/2014/main" val="486932779"/>
                    </a:ext>
                  </a:extLst>
                </a:gridCol>
              </a:tblGrid>
              <a:tr h="687960">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1474200">
                <a:tc>
                  <a:txBody>
                    <a:bodyPr/>
                    <a:lstStyle/>
                    <a:p>
                      <a:r>
                        <a:rPr lang="en-GB" dirty="0"/>
                        <a:t>Coursework portfolio</a:t>
                      </a:r>
                    </a:p>
                  </a:txBody>
                  <a:tcPr/>
                </a:tc>
                <a:tc>
                  <a:txBody>
                    <a:bodyPr/>
                    <a:lstStyle/>
                    <a:p>
                      <a:r>
                        <a:rPr lang="en-US" sz="1200" dirty="0"/>
                        <a:t>Learner needs to produce a 2000-word report at the end of the module by performing a list of tasks to demonstrate the result of threat and vulnerability assessment and control to tackle the threats based on a real-world scenario. </a:t>
                      </a:r>
                    </a:p>
                  </a:txBody>
                  <a:tcPr/>
                </a:tc>
                <a:tc>
                  <a:txBody>
                    <a:bodyPr/>
                    <a:lstStyle/>
                    <a:p>
                      <a:r>
                        <a:rPr lang="fi-FI" dirty="0"/>
                        <a:t>(80%) Summative assessment</a:t>
                      </a:r>
                    </a:p>
                    <a:p>
                      <a:endParaRPr lang="fi-FI" dirty="0"/>
                    </a:p>
                  </a:txBody>
                  <a:tcPr/>
                </a:tc>
                <a:extLst>
                  <a:ext uri="{0D108BD9-81ED-4DB2-BD59-A6C34878D82A}">
                    <a16:rowId xmlns:a16="http://schemas.microsoft.com/office/drawing/2014/main" val="65237492"/>
                  </a:ext>
                </a:extLst>
              </a:tr>
              <a:tr h="1277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Presentation</a:t>
                      </a:r>
                    </a:p>
                  </a:txBody>
                  <a:tcPr/>
                </a:tc>
                <a:tc>
                  <a:txBody>
                    <a:bodyPr/>
                    <a:lstStyle/>
                    <a:p>
                      <a:r>
                        <a:rPr lang="en-US" sz="1200" dirty="0"/>
                        <a:t>Learner needs to develop log book based on the individual exercise covered at the end of each session to demonstrate their understanding of the knowledge covered by the module.</a:t>
                      </a:r>
                    </a:p>
                  </a:txBody>
                  <a:tcPr/>
                </a:tc>
                <a:tc>
                  <a:txBody>
                    <a:bodyPr/>
                    <a:lstStyle/>
                    <a:p>
                      <a:r>
                        <a:rPr lang="fi-FI" dirty="0"/>
                        <a:t>(20%) Formative assessment</a:t>
                      </a:r>
                    </a:p>
                    <a:p>
                      <a:endParaRPr lang="fi-FI" dirty="0"/>
                    </a:p>
                  </a:txBody>
                  <a:tcPr/>
                </a:tc>
                <a:extLst>
                  <a:ext uri="{0D108BD9-81ED-4DB2-BD59-A6C34878D82A}">
                    <a16:rowId xmlns:a16="http://schemas.microsoft.com/office/drawing/2014/main" val="442509884"/>
                  </a:ext>
                </a:extLst>
              </a:tr>
              <a:tr h="982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Group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txBody>
                  <a:tcPr/>
                </a:tc>
                <a:tc>
                  <a:txBody>
                    <a:bodyPr/>
                    <a:lstStyle/>
                    <a:p>
                      <a:r>
                        <a:rPr lang="fi-FI" sz="1200" dirty="0"/>
                        <a:t>During the seminar</a:t>
                      </a:r>
                    </a:p>
                    <a:p>
                      <a:endParaRPr lang="fi-FI" sz="1800" dirty="0"/>
                    </a:p>
                  </a:txBody>
                  <a:tcPr/>
                </a:tc>
                <a:tc>
                  <a:txBody>
                    <a:bodyPr/>
                    <a:lstStyle/>
                    <a:p>
                      <a:endParaRPr lang="fi-FI" dirty="0"/>
                    </a:p>
                  </a:txBody>
                  <a:tcPr/>
                </a:tc>
                <a:extLst>
                  <a:ext uri="{0D108BD9-81ED-4DB2-BD59-A6C34878D82A}">
                    <a16:rowId xmlns:a16="http://schemas.microsoft.com/office/drawing/2014/main" val="4271612279"/>
                  </a:ext>
                </a:extLst>
              </a:tr>
            </a:tbl>
          </a:graphicData>
        </a:graphic>
      </p:graphicFrame>
      <p:sp>
        <p:nvSpPr>
          <p:cNvPr id="2" name="Footer Placeholder 1">
            <a:extLst>
              <a:ext uri="{FF2B5EF4-FFF2-40B4-BE49-F238E27FC236}">
                <a16:creationId xmlns:a16="http://schemas.microsoft.com/office/drawing/2014/main" id="{0BC6EDFF-B65B-CF98-E039-F97E2729FDC5}"/>
              </a:ext>
            </a:extLst>
          </p:cNvPr>
          <p:cNvSpPr>
            <a:spLocks noGrp="1"/>
          </p:cNvSpPr>
          <p:nvPr>
            <p:ph type="ftr" sz="quarter" idx="3"/>
          </p:nvPr>
        </p:nvSpPr>
        <p:spPr/>
        <p:txBody>
          <a:bodyPr/>
          <a:lstStyle/>
          <a:p>
            <a:r>
              <a:rPr lang="en-US"/>
              <a:t>CSP Training Module Name: Presentation Template Created by PR</a:t>
            </a:r>
            <a:endParaRPr lang="en-US" dirty="0"/>
          </a:p>
        </p:txBody>
      </p:sp>
      <p:pic>
        <p:nvPicPr>
          <p:cNvPr id="7" name="Picture Placeholder 6" descr="A person sitting at a desk writing on a paper&#10;&#10;Description automatically generated">
            <a:extLst>
              <a:ext uri="{FF2B5EF4-FFF2-40B4-BE49-F238E27FC236}">
                <a16:creationId xmlns:a16="http://schemas.microsoft.com/office/drawing/2014/main" id="{48D0F593-DE77-0D7C-9756-4FBEE80ADB34}"/>
              </a:ext>
            </a:extLst>
          </p:cNvPr>
          <p:cNvPicPr>
            <a:picLocks noGrp="1" noChangeAspect="1"/>
          </p:cNvPicPr>
          <p:nvPr>
            <p:ph type="pic" sz="quarter" idx="11"/>
          </p:nvPr>
        </p:nvPicPr>
        <p:blipFill>
          <a:blip r:embed="rId4"/>
          <a:srcRect l="13621" r="13621"/>
          <a:stretch>
            <a:fillRect/>
          </a:stretch>
        </p:blipFill>
        <p:spPr/>
      </p:pic>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85735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17</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Background Knowledge and Prerequisites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Background knowledge: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3" y="2466589"/>
            <a:ext cx="5885179" cy="850643"/>
          </a:xfrm>
        </p:spPr>
        <p:txBody>
          <a:bodyPr>
            <a:noAutofit/>
          </a:bodyPr>
          <a:lstStyle/>
          <a:p>
            <a:r>
              <a:rPr lang="en-US" sz="1600" dirty="0"/>
              <a:t>Basic understanding of computers and networking (IT)</a:t>
            </a:r>
          </a:p>
          <a:p>
            <a:r>
              <a:rPr lang="en-US" sz="1600" dirty="0"/>
              <a:t>Basic understanding of cybersecurity concepts</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Prerequisites: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None</a:t>
            </a:r>
          </a:p>
        </p:txBody>
      </p:sp>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p:pic>
      <p:sp>
        <p:nvSpPr>
          <p:cNvPr id="2" name="Footer Placeholder 1">
            <a:extLst>
              <a:ext uri="{FF2B5EF4-FFF2-40B4-BE49-F238E27FC236}">
                <a16:creationId xmlns:a16="http://schemas.microsoft.com/office/drawing/2014/main" id="{1AC3DC07-F818-1125-FACC-4A6351FB69FC}"/>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4169937E-4762-A841-5ED2-63F229D7CE1F}"/>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22C05AC-D440-E4A3-0C62-59178149B510}"/>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1F28938-2670-AF32-94BE-6AFC2DCB1D38}"/>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611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796322" y="320040"/>
            <a:ext cx="6967113" cy="1524000"/>
          </a:xfrm>
        </p:spPr>
        <p:txBody>
          <a:bodyPr/>
          <a:lstStyle/>
          <a:p>
            <a:r>
              <a:rPr lang="en-US" dirty="0">
                <a:solidFill>
                  <a:schemeClr val="accent1"/>
                </a:solidFill>
              </a:rPr>
              <a:t>Resources: </a:t>
            </a:r>
            <a:r>
              <a:rPr lang="en-US" dirty="0"/>
              <a:t>Books and Reference Materials</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796321" y="2252394"/>
            <a:ext cx="6732237" cy="2532966"/>
          </a:xfrm>
        </p:spPr>
        <p:txBody>
          <a:bodyPr>
            <a:normAutofit/>
          </a:bodyPr>
          <a:lstStyle/>
          <a:p>
            <a:pPr marL="228600" indent="-228600">
              <a:spcAft>
                <a:spcPts val="0"/>
              </a:spcAft>
              <a:buFont typeface="+mj-lt"/>
              <a:buAutoNum type="arabicPeriod"/>
            </a:pPr>
            <a:r>
              <a:rPr lang="en-US" sz="1100" dirty="0"/>
              <a:t>ISO/IEC 27000:2018, Information technology. Security techniques. Information security management systems. Overview and vocabulary, </a:t>
            </a:r>
            <a:r>
              <a:rPr lang="en-US" sz="1100" dirty="0">
                <a:hlinkClick r:id="rId2"/>
              </a:rPr>
              <a:t>https://www.iso.org/standard/73906.html</a:t>
            </a:r>
            <a:endParaRPr lang="en-US" sz="1100" dirty="0"/>
          </a:p>
          <a:p>
            <a:pPr marL="228600" indent="-228600">
              <a:spcAft>
                <a:spcPts val="0"/>
              </a:spcAft>
              <a:buFont typeface="+mj-lt"/>
              <a:buAutoNum type="arabicPeriod"/>
            </a:pPr>
            <a:r>
              <a:rPr lang="en-US" sz="1100" dirty="0"/>
              <a:t>ISO/IEC 27001:2013, Information technology. Security techniques. Information security management systems. Requirements. </a:t>
            </a:r>
            <a:r>
              <a:rPr lang="en-US" sz="1100" dirty="0">
                <a:hlinkClick r:id="rId3"/>
              </a:rPr>
              <a:t>https://www.iso.org/contents/data/standard/05/45/54534.html</a:t>
            </a:r>
            <a:endParaRPr lang="en-US" sz="1100" dirty="0"/>
          </a:p>
          <a:p>
            <a:pPr marL="228600" indent="-228600">
              <a:spcAft>
                <a:spcPts val="0"/>
              </a:spcAft>
              <a:buFont typeface="+mj-lt"/>
              <a:buAutoNum type="arabicPeriod"/>
            </a:pPr>
            <a:r>
              <a:rPr lang="en-US" sz="1100" dirty="0"/>
              <a:t>ISO/IEC 27002:2013, Information technology. Security techniques. Code of practice for information security controls. </a:t>
            </a:r>
            <a:r>
              <a:rPr lang="en-US" sz="1100" dirty="0">
                <a:hlinkClick r:id="rId4"/>
              </a:rPr>
              <a:t>https://www.iso.org/standard/54533.html</a:t>
            </a:r>
            <a:endParaRPr lang="en-US" sz="1100" dirty="0"/>
          </a:p>
          <a:p>
            <a:pPr marL="228600" indent="-228600">
              <a:spcAft>
                <a:spcPts val="0"/>
              </a:spcAft>
              <a:buFont typeface="+mj-lt"/>
              <a:buAutoNum type="arabicPeriod"/>
            </a:pPr>
            <a:r>
              <a:rPr lang="en-US" sz="1100" dirty="0"/>
              <a:t>ISO 27799:2016, Health informatics. Information security management in health using ISO/IEC 27002. </a:t>
            </a:r>
            <a:r>
              <a:rPr lang="en-US" sz="1100" dirty="0">
                <a:hlinkClick r:id="rId5"/>
              </a:rPr>
              <a:t>https://www.iso.org/standard/62777.html</a:t>
            </a:r>
            <a:r>
              <a:rPr lang="en-US" sz="1100" dirty="0"/>
              <a:t> </a:t>
            </a:r>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18</a:t>
            </a:fld>
            <a:endParaRPr lang="en-US" dirty="0"/>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pic>
        <p:nvPicPr>
          <p:cNvPr id="14" name="Picture Placeholder 13" descr="A group of people working on a computer&#10;&#10;Description automatically generated">
            <a:extLst>
              <a:ext uri="{FF2B5EF4-FFF2-40B4-BE49-F238E27FC236}">
                <a16:creationId xmlns:a16="http://schemas.microsoft.com/office/drawing/2014/main" id="{CA8E4ABB-563C-C656-566F-6422D163C30C}"/>
              </a:ext>
            </a:extLst>
          </p:cNvPr>
          <p:cNvPicPr>
            <a:picLocks noGrp="1" noChangeAspect="1"/>
          </p:cNvPicPr>
          <p:nvPr>
            <p:ph type="pic" sz="quarter" idx="11"/>
          </p:nvPr>
        </p:nvPicPr>
        <p:blipFill>
          <a:blip r:embed="rId8"/>
          <a:srcRect l="13162" r="13162"/>
          <a:stretch>
            <a:fillRect/>
          </a:stretch>
        </p:blipFill>
        <p:spPr/>
      </p:pic>
      <p:sp>
        <p:nvSpPr>
          <p:cNvPr id="3" name="Footer Placeholder 2">
            <a:extLst>
              <a:ext uri="{FF2B5EF4-FFF2-40B4-BE49-F238E27FC236}">
                <a16:creationId xmlns:a16="http://schemas.microsoft.com/office/drawing/2014/main" id="{58465F72-F670-64FE-073D-4BF210CDD83C}"/>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4" name="Group 3">
            <a:extLst>
              <a:ext uri="{FF2B5EF4-FFF2-40B4-BE49-F238E27FC236}">
                <a16:creationId xmlns:a16="http://schemas.microsoft.com/office/drawing/2014/main" id="{719C09F1-E50A-0FEB-1118-D5097197CCAF}"/>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E06F535-C40A-529C-CB28-6DD487AF34FE}"/>
                </a:ext>
              </a:extLst>
            </p:cNvPr>
            <p:cNvPicPr>
              <a:picLocks noChangeAspect="1"/>
            </p:cNvPicPr>
            <p:nvPr/>
          </p:nvPicPr>
          <p:blipFill>
            <a:blip r:embed="rId9"/>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8E2A628-5092-F573-51CD-A8AE8198343A}"/>
                </a:ext>
              </a:extLst>
            </p:cNvPr>
            <p:cNvPicPr>
              <a:picLocks noChangeAspect="1"/>
            </p:cNvPicPr>
            <p:nvPr/>
          </p:nvPicPr>
          <p:blipFill>
            <a:blip r:embed="rId10"/>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81217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Registration: </a:t>
            </a:r>
            <a:r>
              <a:rPr lang="en-US" dirty="0"/>
              <a:t>How to register and other practical information</a:t>
            </a:r>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796322" y="2252076"/>
            <a:ext cx="5797550" cy="3051762"/>
          </a:xfrm>
        </p:spPr>
        <p:txBody>
          <a:bodyPr>
            <a:normAutofit/>
          </a:bodyPr>
          <a:lstStyle/>
          <a:p>
            <a:r>
              <a:rPr lang="en-US" dirty="0"/>
              <a:t>The specific registration process for the Cybersecurity Risk Management and Governance training may vary depending on the training provider or institution. However, the general steps are typically straightforward and can be completed online or in person.</a:t>
            </a:r>
          </a:p>
          <a:p>
            <a:endParaRPr lang="en-US" dirty="0"/>
          </a:p>
          <a:p>
            <a:pPr marL="342900" indent="-342900">
              <a:buFont typeface="+mj-lt"/>
              <a:buAutoNum type="arabicPeriod"/>
            </a:pPr>
            <a:r>
              <a:rPr lang="en-US" dirty="0"/>
              <a:t>Online Registration</a:t>
            </a:r>
          </a:p>
          <a:p>
            <a:pPr marL="342900" indent="-342900">
              <a:buFont typeface="+mj-lt"/>
              <a:buAutoNum type="arabicPeriod"/>
            </a:pPr>
            <a:r>
              <a:rPr lang="en-US" dirty="0"/>
              <a:t>In-Person Registration</a:t>
            </a:r>
          </a:p>
          <a:p>
            <a:pPr marL="342900" indent="-342900">
              <a:buFont typeface="+mj-lt"/>
              <a:buAutoNum type="arabicPeriod"/>
            </a:pPr>
            <a:r>
              <a:rPr lang="en-US" dirty="0"/>
              <a:t>Additional Practical Information</a:t>
            </a:r>
          </a:p>
          <a:p>
            <a:endParaRPr lang="en-US" dirty="0"/>
          </a:p>
          <a:p>
            <a:endParaRPr lang="en-US" dirty="0"/>
          </a:p>
          <a:p>
            <a:endParaRPr lang="en-US" dirty="0"/>
          </a:p>
          <a:p>
            <a:endParaRPr lang="en-US" dirty="0"/>
          </a:p>
        </p:txBody>
      </p:sp>
      <p:pic>
        <p:nvPicPr>
          <p:cNvPr id="19" name="Picture Placeholder 18" descr="A person working at a desk">
            <a:extLst>
              <a:ext uri="{FF2B5EF4-FFF2-40B4-BE49-F238E27FC236}">
                <a16:creationId xmlns:a16="http://schemas.microsoft.com/office/drawing/2014/main" id="{52D45C27-4F4D-5A89-8C52-CB8FC47BCEFF}"/>
              </a:ext>
            </a:extLst>
          </p:cNvPr>
          <p:cNvPicPr>
            <a:picLocks noGrp="1" noChangeAspect="1"/>
          </p:cNvPicPr>
          <p:nvPr>
            <p:ph type="pic" sz="quarter" idx="11"/>
          </p:nvPr>
        </p:nvPicPr>
        <p:blipFill>
          <a:blip r:embed="rId2"/>
          <a:srcRect l="3565" r="3565"/>
          <a:stretch/>
        </p:blipFill>
        <p:spPr>
          <a:xfrm flipH="1">
            <a:off x="7163691" y="0"/>
            <a:ext cx="5024825" cy="6858000"/>
          </a:xfrm>
        </p:spPr>
      </p:pic>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19</a:t>
            </a:fld>
            <a:endParaRPr lang="en-US" dirty="0"/>
          </a:p>
        </p:txBody>
      </p:sp>
      <p:sp>
        <p:nvSpPr>
          <p:cNvPr id="2" name="Footer Placeholder 1">
            <a:extLst>
              <a:ext uri="{FF2B5EF4-FFF2-40B4-BE49-F238E27FC236}">
                <a16:creationId xmlns:a16="http://schemas.microsoft.com/office/drawing/2014/main" id="{8E39E862-557A-EE8F-7F6E-9D4CE1F05BEC}"/>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3" name="Group 2">
            <a:extLst>
              <a:ext uri="{FF2B5EF4-FFF2-40B4-BE49-F238E27FC236}">
                <a16:creationId xmlns:a16="http://schemas.microsoft.com/office/drawing/2014/main" id="{035201A9-E926-7AB9-66DE-F49549196321}"/>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D94BE53-2C4A-8673-6789-126A2BB17E1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A271F107-858F-675B-6862-73821EA44E7F}"/>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328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Course progress</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p:txBody>
          <a:bodyPr/>
          <a:lstStyle/>
          <a:p>
            <a:r>
              <a:rPr lang="en-US" sz="5400"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p:txBody>
          <a:bodyPr/>
          <a:lstStyle/>
          <a:p>
            <a:r>
              <a:rPr lang="en-US" sz="2400" dirty="0">
                <a:solidFill>
                  <a:schemeClr val="tx1"/>
                </a:solidFill>
              </a:rPr>
              <a:t>Cyber security in Health sector</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p:txBody>
          <a:bodyPr/>
          <a:lstStyle/>
          <a:p>
            <a:r>
              <a:rPr lang="en-US" sz="4400" dirty="0"/>
              <a:t>o2.</a:t>
            </a:r>
          </a:p>
        </p:txBody>
      </p:sp>
      <p:sp>
        <p:nvSpPr>
          <p:cNvPr id="7" name="Text Placeholder 6">
            <a:extLst>
              <a:ext uri="{FF2B5EF4-FFF2-40B4-BE49-F238E27FC236}">
                <a16:creationId xmlns:a16="http://schemas.microsoft.com/office/drawing/2014/main" id="{BDA9475A-A652-4BB2-F82D-18D978C3972A}"/>
              </a:ext>
            </a:extLst>
          </p:cNvPr>
          <p:cNvSpPr>
            <a:spLocks noGrp="1"/>
          </p:cNvSpPr>
          <p:nvPr>
            <p:ph type="body" sz="quarter" idx="17"/>
          </p:nvPr>
        </p:nvSpPr>
        <p:spPr>
          <a:xfrm>
            <a:off x="1643379" y="2327254"/>
            <a:ext cx="5885179" cy="533400"/>
          </a:xfrm>
        </p:spPr>
        <p:txBody>
          <a:bodyPr>
            <a:normAutofit/>
          </a:bodyPr>
          <a:lstStyle/>
          <a:p>
            <a:r>
              <a:rPr lang="en-US" sz="2000" dirty="0">
                <a:solidFill>
                  <a:schemeClr val="tx1">
                    <a:lumMod val="50000"/>
                    <a:lumOff val="50000"/>
                  </a:schemeClr>
                </a:solidFill>
              </a:rPr>
              <a:t>Risk Management framework</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151940"/>
            <a:ext cx="5885179" cy="533400"/>
          </a:xfrm>
        </p:spPr>
        <p:txBody>
          <a:bodyPr>
            <a:noAutofit/>
          </a:bodyPr>
          <a:lstStyle/>
          <a:p>
            <a:r>
              <a:rPr lang="en-US" dirty="0"/>
              <a:t>Security controls and standards of the specific domain</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20</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E23DE18F-7AFD-DB50-9897-F97159459009}"/>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14" name="Group 13">
            <a:extLst>
              <a:ext uri="{FF2B5EF4-FFF2-40B4-BE49-F238E27FC236}">
                <a16:creationId xmlns:a16="http://schemas.microsoft.com/office/drawing/2014/main" id="{711BE9EE-676E-4D46-24AE-17C01B98D498}"/>
              </a:ext>
            </a:extLst>
          </p:cNvPr>
          <p:cNvGrpSpPr/>
          <p:nvPr/>
        </p:nvGrpSpPr>
        <p:grpSpPr>
          <a:xfrm>
            <a:off x="7549377" y="6167336"/>
            <a:ext cx="3294001" cy="612000"/>
            <a:chOff x="5179092" y="5483822"/>
            <a:chExt cx="3294001" cy="612000"/>
          </a:xfrm>
        </p:grpSpPr>
        <p:pic>
          <p:nvPicPr>
            <p:cNvPr id="20" name="Picture 19">
              <a:extLst>
                <a:ext uri="{FF2B5EF4-FFF2-40B4-BE49-F238E27FC236}">
                  <a16:creationId xmlns:a16="http://schemas.microsoft.com/office/drawing/2014/main" id="{A026A557-3DE1-3E50-8BC1-594416D2EA68}"/>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1" name="Picture 20">
              <a:extLst>
                <a:ext uri="{FF2B5EF4-FFF2-40B4-BE49-F238E27FC236}">
                  <a16:creationId xmlns:a16="http://schemas.microsoft.com/office/drawing/2014/main" id="{E9956B31-4661-7CF3-E04C-72D2F172C424}"/>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99008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2"/>
          <a:srcRect l="8333" r="8333"/>
          <a:stretch/>
        </p:blipFill>
        <p:spPr>
          <a:xfrm flipH="1">
            <a:off x="7163691" y="0"/>
            <a:ext cx="5024825" cy="6858000"/>
          </a:xfrm>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21</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14" name="Group 13">
            <a:extLst>
              <a:ext uri="{FF2B5EF4-FFF2-40B4-BE49-F238E27FC236}">
                <a16:creationId xmlns:a16="http://schemas.microsoft.com/office/drawing/2014/main" id="{95B7ACBD-F428-52E9-0C51-F88781F5789D}"/>
              </a:ext>
            </a:extLst>
          </p:cNvPr>
          <p:cNvGrpSpPr/>
          <p:nvPr/>
        </p:nvGrpSpPr>
        <p:grpSpPr>
          <a:xfrm>
            <a:off x="7549377" y="6167336"/>
            <a:ext cx="3294001" cy="612000"/>
            <a:chOff x="5179092" y="5483822"/>
            <a:chExt cx="3294001" cy="612000"/>
          </a:xfrm>
        </p:grpSpPr>
        <p:pic>
          <p:nvPicPr>
            <p:cNvPr id="20" name="Picture 19">
              <a:extLst>
                <a:ext uri="{FF2B5EF4-FFF2-40B4-BE49-F238E27FC236}">
                  <a16:creationId xmlns:a16="http://schemas.microsoft.com/office/drawing/2014/main" id="{7F42CD8B-BB48-B548-DC7F-CA55FD85EA0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1" name="Picture 20">
              <a:extLst>
                <a:ext uri="{FF2B5EF4-FFF2-40B4-BE49-F238E27FC236}">
                  <a16:creationId xmlns:a16="http://schemas.microsoft.com/office/drawing/2014/main" id="{54B8669F-3FFF-80E7-0A75-1BA7CDDD38D0}"/>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42" name="Text Placeholder 3">
            <a:extLst>
              <a:ext uri="{FF2B5EF4-FFF2-40B4-BE49-F238E27FC236}">
                <a16:creationId xmlns:a16="http://schemas.microsoft.com/office/drawing/2014/main" id="{9F7A391E-EDB7-D8CE-F56F-63F04B830CA9}"/>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43" name="Text Placeholder 5">
            <a:extLst>
              <a:ext uri="{FF2B5EF4-FFF2-40B4-BE49-F238E27FC236}">
                <a16:creationId xmlns:a16="http://schemas.microsoft.com/office/drawing/2014/main" id="{42D3A64B-E655-26CA-2771-B1C6ED4C0958}"/>
              </a:ext>
            </a:extLst>
          </p:cNvPr>
          <p:cNvSpPr txBox="1">
            <a:spLocks/>
          </p:cNvSpPr>
          <p:nvPr/>
        </p:nvSpPr>
        <p:spPr>
          <a:xfrm>
            <a:off x="824242" y="2378035"/>
            <a:ext cx="788639" cy="533400"/>
          </a:xfrm>
          <a:prstGeom prst="rect">
            <a:avLst/>
          </a:prstGeom>
        </p:spPr>
        <p:txBody>
          <a:bodyPr vert="horz" lIns="0" tIns="0" rIns="0" bIns="0" rtlCol="0" anchor="ctr">
            <a:noAutofit/>
          </a:bodyPr>
          <a:lstStyle>
            <a:lvl1pPr indent="0" algn="ctr">
              <a:lnSpc>
                <a:spcPct val="60000"/>
              </a:lnSpc>
              <a:spcBef>
                <a:spcPts val="0"/>
              </a:spcBef>
              <a:spcAft>
                <a:spcPts val="0"/>
              </a:spcAft>
              <a:buClr>
                <a:schemeClr val="accent1"/>
              </a:buClr>
              <a:buSzPct val="100000"/>
              <a:buFont typeface="Calibri" panose="020F0502020204030204" pitchFamily="34" charset="0"/>
              <a:buNone/>
              <a:defRPr sz="5400" b="0" spc="100" baseline="-25000">
                <a:solidFill>
                  <a:schemeClr val="tx2"/>
                </a:solidFill>
              </a:defRPr>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o2.</a:t>
            </a:r>
          </a:p>
        </p:txBody>
      </p:sp>
      <p:sp>
        <p:nvSpPr>
          <p:cNvPr id="44" name="Text Placeholder 7">
            <a:extLst>
              <a:ext uri="{FF2B5EF4-FFF2-40B4-BE49-F238E27FC236}">
                <a16:creationId xmlns:a16="http://schemas.microsoft.com/office/drawing/2014/main" id="{6A387099-5443-F093-EB3F-C8F3AB4B4CD7}"/>
              </a:ext>
            </a:extLst>
          </p:cNvPr>
          <p:cNvSpPr txBox="1">
            <a:spLocks/>
          </p:cNvSpPr>
          <p:nvPr/>
        </p:nvSpPr>
        <p:spPr>
          <a:xfrm>
            <a:off x="824242" y="3006909"/>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5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4400" dirty="0"/>
              <a:t>o3.</a:t>
            </a:r>
          </a:p>
        </p:txBody>
      </p:sp>
      <p:sp>
        <p:nvSpPr>
          <p:cNvPr id="45" name="Text Placeholder 8">
            <a:extLst>
              <a:ext uri="{FF2B5EF4-FFF2-40B4-BE49-F238E27FC236}">
                <a16:creationId xmlns:a16="http://schemas.microsoft.com/office/drawing/2014/main" id="{F52474E6-5814-B280-C3F5-F980DE8B4546}"/>
              </a:ext>
            </a:extLst>
          </p:cNvPr>
          <p:cNvSpPr txBox="1">
            <a:spLocks/>
          </p:cNvSpPr>
          <p:nvPr/>
        </p:nvSpPr>
        <p:spPr>
          <a:xfrm>
            <a:off x="1643379" y="3070282"/>
            <a:ext cx="5024825" cy="717435"/>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pPr>
            <a:r>
              <a:rPr lang="en-US" sz="2000" dirty="0">
                <a:solidFill>
                  <a:schemeClr val="tx1">
                    <a:lumMod val="50000"/>
                    <a:lumOff val="50000"/>
                  </a:schemeClr>
                </a:solidFill>
              </a:rPr>
              <a:t>Security controls and standards of the specific domain</a:t>
            </a:r>
          </a:p>
        </p:txBody>
      </p:sp>
      <p:sp>
        <p:nvSpPr>
          <p:cNvPr id="46" name="Text Placeholder 6">
            <a:extLst>
              <a:ext uri="{FF2B5EF4-FFF2-40B4-BE49-F238E27FC236}">
                <a16:creationId xmlns:a16="http://schemas.microsoft.com/office/drawing/2014/main" id="{0908BE16-AF64-743A-AFEE-A135ED6DD594}"/>
              </a:ext>
            </a:extLst>
          </p:cNvPr>
          <p:cNvSpPr txBox="1">
            <a:spLocks/>
          </p:cNvSpPr>
          <p:nvPr/>
        </p:nvSpPr>
        <p:spPr>
          <a:xfrm>
            <a:off x="1643379" y="2378035"/>
            <a:ext cx="5885179" cy="533400"/>
          </a:xfrm>
          <a:prstGeom prst="rect">
            <a:avLst/>
          </a:prstGeom>
        </p:spPr>
        <p:txBody>
          <a:bodyPr vert="horz" lIns="0" tIns="45720" rIns="0" bIns="0" rtlCol="0" anchor="b">
            <a:normAutofit/>
          </a:bodyPr>
          <a:lstStyle>
            <a:lvl1pPr indent="0">
              <a:lnSpc>
                <a:spcPct val="100000"/>
              </a:lnSpc>
              <a:spcBef>
                <a:spcPts val="1200"/>
              </a:spcBef>
              <a:spcAft>
                <a:spcPts val="200"/>
              </a:spcAft>
              <a:buClr>
                <a:schemeClr val="accent1"/>
              </a:buClr>
              <a:buSzPct val="100000"/>
              <a:buFont typeface="Calibri" panose="020F0502020204030204" pitchFamily="34" charset="0"/>
              <a:buNone/>
              <a:defRPr sz="2400"/>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Risk Management framework</a:t>
            </a:r>
          </a:p>
        </p:txBody>
      </p:sp>
      <p:sp>
        <p:nvSpPr>
          <p:cNvPr id="47" name="Text Placeholder 4">
            <a:extLst>
              <a:ext uri="{FF2B5EF4-FFF2-40B4-BE49-F238E27FC236}">
                <a16:creationId xmlns:a16="http://schemas.microsoft.com/office/drawing/2014/main" id="{478F93CF-657C-EA0D-0B2E-A98718851C94}"/>
              </a:ext>
            </a:extLst>
          </p:cNvPr>
          <p:cNvSpPr>
            <a:spLocks noGrp="1"/>
          </p:cNvSpPr>
          <p:nvPr>
            <p:ph type="body" sz="quarter" idx="16"/>
          </p:nvPr>
        </p:nvSpPr>
        <p:spPr>
          <a:xfrm>
            <a:off x="1643379" y="1749479"/>
            <a:ext cx="5885179" cy="533400"/>
          </a:xfrm>
        </p:spPr>
        <p:txBody>
          <a:bodyPr>
            <a:normAutofit/>
          </a:bodyPr>
          <a:lstStyle/>
          <a:p>
            <a:r>
              <a:rPr lang="en-US" dirty="0"/>
              <a:t>Cyber security in energy sector</a:t>
            </a:r>
          </a:p>
        </p:txBody>
      </p:sp>
    </p:spTree>
    <p:extLst>
      <p:ext uri="{BB962C8B-B14F-4D97-AF65-F5344CB8AC3E}">
        <p14:creationId xmlns:p14="http://schemas.microsoft.com/office/powerpoint/2010/main" val="6704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2"/>
          <a:srcRect l="8333" r="8333"/>
          <a:stretch/>
        </p:blipFill>
        <p:spPr>
          <a:xfrm flipH="1">
            <a:off x="7163691" y="0"/>
            <a:ext cx="5024825" cy="6858000"/>
          </a:xfrm>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22</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14" name="Group 13">
            <a:extLst>
              <a:ext uri="{FF2B5EF4-FFF2-40B4-BE49-F238E27FC236}">
                <a16:creationId xmlns:a16="http://schemas.microsoft.com/office/drawing/2014/main" id="{95B7ACBD-F428-52E9-0C51-F88781F5789D}"/>
              </a:ext>
            </a:extLst>
          </p:cNvPr>
          <p:cNvGrpSpPr/>
          <p:nvPr/>
        </p:nvGrpSpPr>
        <p:grpSpPr>
          <a:xfrm>
            <a:off x="7549377" y="6167336"/>
            <a:ext cx="3294001" cy="612000"/>
            <a:chOff x="5179092" y="5483822"/>
            <a:chExt cx="3294001" cy="612000"/>
          </a:xfrm>
        </p:grpSpPr>
        <p:pic>
          <p:nvPicPr>
            <p:cNvPr id="20" name="Picture 19">
              <a:extLst>
                <a:ext uri="{FF2B5EF4-FFF2-40B4-BE49-F238E27FC236}">
                  <a16:creationId xmlns:a16="http://schemas.microsoft.com/office/drawing/2014/main" id="{7F42CD8B-BB48-B548-DC7F-CA55FD85EA0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1" name="Picture 20">
              <a:extLst>
                <a:ext uri="{FF2B5EF4-FFF2-40B4-BE49-F238E27FC236}">
                  <a16:creationId xmlns:a16="http://schemas.microsoft.com/office/drawing/2014/main" id="{54B8669F-3FFF-80E7-0A75-1BA7CDDD38D0}"/>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42" name="Text Placeholder 3">
            <a:extLst>
              <a:ext uri="{FF2B5EF4-FFF2-40B4-BE49-F238E27FC236}">
                <a16:creationId xmlns:a16="http://schemas.microsoft.com/office/drawing/2014/main" id="{9F7A391E-EDB7-D8CE-F56F-63F04B830CA9}"/>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43" name="Text Placeholder 5">
            <a:extLst>
              <a:ext uri="{FF2B5EF4-FFF2-40B4-BE49-F238E27FC236}">
                <a16:creationId xmlns:a16="http://schemas.microsoft.com/office/drawing/2014/main" id="{42D3A64B-E655-26CA-2771-B1C6ED4C0958}"/>
              </a:ext>
            </a:extLst>
          </p:cNvPr>
          <p:cNvSpPr txBox="1">
            <a:spLocks/>
          </p:cNvSpPr>
          <p:nvPr/>
        </p:nvSpPr>
        <p:spPr>
          <a:xfrm>
            <a:off x="824242" y="2378035"/>
            <a:ext cx="788639" cy="533400"/>
          </a:xfrm>
          <a:prstGeom prst="rect">
            <a:avLst/>
          </a:prstGeom>
        </p:spPr>
        <p:txBody>
          <a:bodyPr vert="horz" lIns="0" tIns="0" rIns="0" bIns="0" rtlCol="0" anchor="ctr">
            <a:noAutofit/>
          </a:bodyPr>
          <a:lstStyle>
            <a:lvl1pPr indent="0" algn="ctr">
              <a:lnSpc>
                <a:spcPct val="60000"/>
              </a:lnSpc>
              <a:spcBef>
                <a:spcPts val="0"/>
              </a:spcBef>
              <a:spcAft>
                <a:spcPts val="0"/>
              </a:spcAft>
              <a:buClr>
                <a:schemeClr val="accent1"/>
              </a:buClr>
              <a:buSzPct val="100000"/>
              <a:buFont typeface="Calibri" panose="020F0502020204030204" pitchFamily="34" charset="0"/>
              <a:buNone/>
              <a:defRPr sz="4400" b="0" spc="100" baseline="-25000">
                <a:solidFill>
                  <a:schemeClr val="tx2"/>
                </a:solidFill>
              </a:defRPr>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o2.</a:t>
            </a:r>
          </a:p>
        </p:txBody>
      </p:sp>
      <p:sp>
        <p:nvSpPr>
          <p:cNvPr id="44" name="Text Placeholder 7">
            <a:extLst>
              <a:ext uri="{FF2B5EF4-FFF2-40B4-BE49-F238E27FC236}">
                <a16:creationId xmlns:a16="http://schemas.microsoft.com/office/drawing/2014/main" id="{6A387099-5443-F093-EB3F-C8F3AB4B4CD7}"/>
              </a:ext>
            </a:extLst>
          </p:cNvPr>
          <p:cNvSpPr txBox="1">
            <a:spLocks/>
          </p:cNvSpPr>
          <p:nvPr/>
        </p:nvSpPr>
        <p:spPr>
          <a:xfrm>
            <a:off x="824242" y="3006909"/>
            <a:ext cx="788639" cy="533400"/>
          </a:xfrm>
          <a:prstGeom prst="rect">
            <a:avLst/>
          </a:prstGeom>
        </p:spPr>
        <p:txBody>
          <a:bodyPr vert="horz" lIns="0" tIns="0" rIns="0" bIns="0" rtlCol="0" anchor="ctr">
            <a:noAutofit/>
          </a:bodyPr>
          <a:lstStyle>
            <a:defPPr>
              <a:defRPr lang="en-US"/>
            </a:defPPr>
            <a:lvl1pPr indent="0" algn="ctr">
              <a:lnSpc>
                <a:spcPct val="60000"/>
              </a:lnSpc>
              <a:spcBef>
                <a:spcPts val="0"/>
              </a:spcBef>
              <a:spcAft>
                <a:spcPts val="0"/>
              </a:spcAft>
              <a:buClr>
                <a:schemeClr val="accent1"/>
              </a:buClr>
              <a:buSzPct val="100000"/>
              <a:buFont typeface="Calibri" panose="020F0502020204030204" pitchFamily="34" charset="0"/>
              <a:buNone/>
              <a:defRPr sz="5400" b="0" spc="100" baseline="-25000">
                <a:solidFill>
                  <a:schemeClr val="tx2"/>
                </a:solidFill>
              </a:defRPr>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o3.</a:t>
            </a:r>
          </a:p>
        </p:txBody>
      </p:sp>
      <p:sp>
        <p:nvSpPr>
          <p:cNvPr id="45" name="Text Placeholder 8">
            <a:extLst>
              <a:ext uri="{FF2B5EF4-FFF2-40B4-BE49-F238E27FC236}">
                <a16:creationId xmlns:a16="http://schemas.microsoft.com/office/drawing/2014/main" id="{F52474E6-5814-B280-C3F5-F980DE8B4546}"/>
              </a:ext>
            </a:extLst>
          </p:cNvPr>
          <p:cNvSpPr txBox="1">
            <a:spLocks/>
          </p:cNvSpPr>
          <p:nvPr/>
        </p:nvSpPr>
        <p:spPr>
          <a:xfrm>
            <a:off x="1643379" y="3180009"/>
            <a:ext cx="5024825" cy="717435"/>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pPr>
            <a:r>
              <a:rPr lang="en-US" dirty="0"/>
              <a:t>Security controls and standards of the specific domain</a:t>
            </a:r>
          </a:p>
        </p:txBody>
      </p:sp>
      <p:sp>
        <p:nvSpPr>
          <p:cNvPr id="46" name="Text Placeholder 6">
            <a:extLst>
              <a:ext uri="{FF2B5EF4-FFF2-40B4-BE49-F238E27FC236}">
                <a16:creationId xmlns:a16="http://schemas.microsoft.com/office/drawing/2014/main" id="{0908BE16-AF64-743A-AFEE-A135ED6DD594}"/>
              </a:ext>
            </a:extLst>
          </p:cNvPr>
          <p:cNvSpPr txBox="1">
            <a:spLocks/>
          </p:cNvSpPr>
          <p:nvPr/>
        </p:nvSpPr>
        <p:spPr>
          <a:xfrm>
            <a:off x="1643379" y="2378035"/>
            <a:ext cx="5885179" cy="533400"/>
          </a:xfrm>
          <a:prstGeom prst="rect">
            <a:avLst/>
          </a:prstGeom>
        </p:spPr>
        <p:txBody>
          <a:bodyPr vert="horz" lIns="0" tIns="45720" rIns="0" bIns="0" rtlCol="0" anchor="b">
            <a:normAutofit/>
          </a:bodyPr>
          <a:lstStyle>
            <a:lvl1pPr indent="0">
              <a:lnSpc>
                <a:spcPct val="100000"/>
              </a:lnSpc>
              <a:spcBef>
                <a:spcPts val="1200"/>
              </a:spcBef>
              <a:spcAft>
                <a:spcPts val="200"/>
              </a:spcAft>
              <a:buClr>
                <a:schemeClr val="accent1"/>
              </a:buClr>
              <a:buSzPct val="100000"/>
              <a:buFont typeface="Calibri" panose="020F0502020204030204" pitchFamily="34" charset="0"/>
              <a:buNone/>
              <a:defRPr sz="2000">
                <a:solidFill>
                  <a:schemeClr val="tx1">
                    <a:lumMod val="50000"/>
                    <a:lumOff val="50000"/>
                  </a:schemeClr>
                </a:solidFill>
              </a:defRPr>
            </a:lvl1pPr>
            <a:lvl2pPr marL="201168" indent="0">
              <a:lnSpc>
                <a:spcPct val="100000"/>
              </a:lnSpc>
              <a:spcBef>
                <a:spcPts val="200"/>
              </a:spcBef>
              <a:spcAft>
                <a:spcPts val="400"/>
              </a:spcAft>
              <a:buClrTx/>
              <a:buFont typeface="Calibri" pitchFamily="34" charset="0"/>
              <a:buNone/>
            </a:lvl2pPr>
            <a:lvl3pPr marL="384048" indent="0">
              <a:lnSpc>
                <a:spcPct val="100000"/>
              </a:lnSpc>
              <a:spcBef>
                <a:spcPts val="200"/>
              </a:spcBef>
              <a:spcAft>
                <a:spcPts val="400"/>
              </a:spcAft>
              <a:buClrTx/>
              <a:buFont typeface="Calibri" pitchFamily="34" charset="0"/>
              <a:buNone/>
              <a:defRPr sz="1400"/>
            </a:lvl3pPr>
            <a:lvl4pPr marL="566928" indent="0">
              <a:lnSpc>
                <a:spcPct val="100000"/>
              </a:lnSpc>
              <a:spcBef>
                <a:spcPts val="200"/>
              </a:spcBef>
              <a:spcAft>
                <a:spcPts val="400"/>
              </a:spcAft>
              <a:buClrTx/>
              <a:buFont typeface="Calibri" pitchFamily="34" charset="0"/>
              <a:buNone/>
              <a:defRPr sz="1400"/>
            </a:lvl4pPr>
            <a:lvl5pPr marL="749808" indent="0">
              <a:lnSpc>
                <a:spcPct val="100000"/>
              </a:lnSpc>
              <a:spcBef>
                <a:spcPts val="200"/>
              </a:spcBef>
              <a:spcAft>
                <a:spcPts val="400"/>
              </a:spcAft>
              <a:buClrTx/>
              <a:buFont typeface="Calibri" pitchFamily="34" charset="0"/>
              <a:buNone/>
              <a:defRPr sz="1400"/>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a:t>Risk Management framework</a:t>
            </a:r>
          </a:p>
        </p:txBody>
      </p:sp>
      <p:sp>
        <p:nvSpPr>
          <p:cNvPr id="47" name="Text Placeholder 4">
            <a:extLst>
              <a:ext uri="{FF2B5EF4-FFF2-40B4-BE49-F238E27FC236}">
                <a16:creationId xmlns:a16="http://schemas.microsoft.com/office/drawing/2014/main" id="{478F93CF-657C-EA0D-0B2E-A98718851C94}"/>
              </a:ext>
            </a:extLst>
          </p:cNvPr>
          <p:cNvSpPr>
            <a:spLocks noGrp="1"/>
          </p:cNvSpPr>
          <p:nvPr>
            <p:ph type="body" sz="quarter" idx="16"/>
          </p:nvPr>
        </p:nvSpPr>
        <p:spPr>
          <a:xfrm>
            <a:off x="1643379" y="1749479"/>
            <a:ext cx="5885179" cy="533400"/>
          </a:xfrm>
        </p:spPr>
        <p:txBody>
          <a:bodyPr>
            <a:normAutofit/>
          </a:bodyPr>
          <a:lstStyle/>
          <a:p>
            <a:r>
              <a:rPr lang="en-US" dirty="0"/>
              <a:t>Cyber security in energy sector</a:t>
            </a:r>
          </a:p>
        </p:txBody>
      </p:sp>
    </p:spTree>
    <p:extLst>
      <p:ext uri="{BB962C8B-B14F-4D97-AF65-F5344CB8AC3E}">
        <p14:creationId xmlns:p14="http://schemas.microsoft.com/office/powerpoint/2010/main" val="2759056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EF0CCEE-980B-F17D-8444-6F7AECA07734}"/>
              </a:ext>
            </a:extLst>
          </p:cNvPr>
          <p:cNvPicPr>
            <a:picLocks noGrp="1" noChangeAspect="1"/>
          </p:cNvPicPr>
          <p:nvPr>
            <p:ph type="pic" sz="quarter" idx="11"/>
          </p:nvPr>
        </p:nvPicPr>
        <p:blipFill rotWithShape="1">
          <a:blip r:embed="rId2"/>
          <a:srcRect l="18710" r="34460"/>
          <a:stretch/>
        </p:blipFill>
        <p:spPr>
          <a:xfrm flipH="1">
            <a:off x="7181979" y="0"/>
            <a:ext cx="5024825" cy="6858000"/>
          </a:xfrm>
        </p:spPr>
      </p:pic>
      <p:sp>
        <p:nvSpPr>
          <p:cNvPr id="2" name="Title 1">
            <a:extLst>
              <a:ext uri="{FF2B5EF4-FFF2-40B4-BE49-F238E27FC236}">
                <a16:creationId xmlns:a16="http://schemas.microsoft.com/office/drawing/2014/main" id="{B6417E99-195F-BC44-6BCE-9EABCAA8B41F}"/>
              </a:ext>
            </a:extLst>
          </p:cNvPr>
          <p:cNvSpPr>
            <a:spLocks noGrp="1"/>
          </p:cNvSpPr>
          <p:nvPr>
            <p:ph type="ctrTitle"/>
          </p:nvPr>
        </p:nvSpPr>
        <p:spPr/>
        <p:txBody>
          <a:bodyPr/>
          <a:lstStyle/>
          <a:p>
            <a:r>
              <a:rPr lang="en-US" dirty="0"/>
              <a:t>Introduction to </a:t>
            </a:r>
            <a:br>
              <a:rPr lang="en-US" dirty="0"/>
            </a:br>
            <a:r>
              <a:rPr lang="en-US" dirty="0"/>
              <a:t>ISO/IEC 27001</a:t>
            </a:r>
            <a:endParaRPr lang="el-GR" dirty="0"/>
          </a:p>
        </p:txBody>
      </p:sp>
      <p:sp>
        <p:nvSpPr>
          <p:cNvPr id="3" name="Content Placeholder 2">
            <a:extLst>
              <a:ext uri="{FF2B5EF4-FFF2-40B4-BE49-F238E27FC236}">
                <a16:creationId xmlns:a16="http://schemas.microsoft.com/office/drawing/2014/main" id="{52910FB1-7A73-1B53-33B9-E025092A8CC2}"/>
              </a:ext>
            </a:extLst>
          </p:cNvPr>
          <p:cNvSpPr>
            <a:spLocks noGrp="1"/>
          </p:cNvSpPr>
          <p:nvPr>
            <p:ph sz="quarter" idx="17"/>
          </p:nvPr>
        </p:nvSpPr>
        <p:spPr>
          <a:xfrm>
            <a:off x="796322" y="2252075"/>
            <a:ext cx="5797550" cy="3755185"/>
          </a:xfrm>
        </p:spPr>
        <p:txBody>
          <a:bodyPr>
            <a:normAutofit/>
          </a:bodyPr>
          <a:lstStyle/>
          <a:p>
            <a:r>
              <a:rPr lang="en-US" sz="1600" dirty="0"/>
              <a:t>ISO/IEC 27001 is the world's best-known standard for information security management systems (ISMS). It defines requirements an ISMS must meet. </a:t>
            </a:r>
          </a:p>
          <a:p>
            <a:r>
              <a:rPr lang="en-US" sz="1600" dirty="0"/>
              <a:t>The ISO/IEC 27001 standard provides companies of any size and from all sectors of activity with guidance for establishing, implementing, maintaining and continually improving an information security management system. </a:t>
            </a:r>
          </a:p>
          <a:p>
            <a:r>
              <a:rPr lang="en-US" sz="1600" dirty="0"/>
              <a:t>Conformity with ISO/IEC 27001 means that an organization or business has put in place a system to manage risks related to the security of data owned or handled by the company, and that this system respects all the best practices and principles enshrined in this International Standard.</a:t>
            </a:r>
            <a:endParaRPr lang="el-GR" sz="1600" dirty="0"/>
          </a:p>
        </p:txBody>
      </p:sp>
      <p:sp>
        <p:nvSpPr>
          <p:cNvPr id="5" name="Footer Placeholder 4">
            <a:extLst>
              <a:ext uri="{FF2B5EF4-FFF2-40B4-BE49-F238E27FC236}">
                <a16:creationId xmlns:a16="http://schemas.microsoft.com/office/drawing/2014/main" id="{AEB139B9-D926-D94B-0F57-5482BEA339F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486DBD8E-2065-D0D2-7A54-B8A09DC5FCA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6ECCDB0-78F3-B5AF-125A-3250FB821F96}"/>
              </a:ext>
            </a:extLst>
          </p:cNvPr>
          <p:cNvSpPr txBox="1"/>
          <p:nvPr/>
        </p:nvSpPr>
        <p:spPr>
          <a:xfrm>
            <a:off x="809422" y="5904007"/>
            <a:ext cx="60940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a:ea typeface="+mn-ea"/>
                <a:cs typeface="+mn-cs"/>
              </a:rPr>
              <a:t>https://www.iso.org/standard/27001</a:t>
            </a: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2BA1DA7C-40A8-40A1-273C-3DDF43C4E1AC}"/>
              </a:ext>
            </a:extLst>
          </p:cNvPr>
          <p:cNvGrpSpPr/>
          <p:nvPr/>
        </p:nvGrpSpPr>
        <p:grpSpPr>
          <a:xfrm>
            <a:off x="7549377" y="6167336"/>
            <a:ext cx="3294001" cy="612000"/>
            <a:chOff x="5179092" y="5483822"/>
            <a:chExt cx="3294001" cy="612000"/>
          </a:xfrm>
        </p:grpSpPr>
        <p:pic>
          <p:nvPicPr>
            <p:cNvPr id="7" name="Picture 6">
              <a:extLst>
                <a:ext uri="{FF2B5EF4-FFF2-40B4-BE49-F238E27FC236}">
                  <a16:creationId xmlns:a16="http://schemas.microsoft.com/office/drawing/2014/main" id="{7775DECB-C0DD-0BFF-0282-D04EF37F4A9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5110744A-E538-203C-29C2-E377C806BD8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240308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0E007EAD-300E-9E25-9314-A272E11559B4}"/>
              </a:ext>
            </a:extLst>
          </p:cNvPr>
          <p:cNvPicPr>
            <a:picLocks noGrp="1" noChangeAspect="1"/>
          </p:cNvPicPr>
          <p:nvPr>
            <p:ph type="pic" sz="quarter" idx="11"/>
          </p:nvPr>
        </p:nvPicPr>
        <p:blipFill rotWithShape="1">
          <a:blip r:embed="rId2"/>
          <a:srcRect l="7562" t="7195" r="1242" b="10161"/>
          <a:stretch/>
        </p:blipFill>
        <p:spPr>
          <a:xfrm flipH="1">
            <a:off x="7163691" y="0"/>
            <a:ext cx="5024825" cy="6858000"/>
          </a:xfrm>
        </p:spPr>
      </p:pic>
      <p:sp>
        <p:nvSpPr>
          <p:cNvPr id="2" name="Title 1">
            <a:extLst>
              <a:ext uri="{FF2B5EF4-FFF2-40B4-BE49-F238E27FC236}">
                <a16:creationId xmlns:a16="http://schemas.microsoft.com/office/drawing/2014/main" id="{E5D958F4-24FC-4541-BF8A-81895E1076D5}"/>
              </a:ext>
            </a:extLst>
          </p:cNvPr>
          <p:cNvSpPr>
            <a:spLocks noGrp="1"/>
          </p:cNvSpPr>
          <p:nvPr>
            <p:ph type="ctrTitle"/>
          </p:nvPr>
        </p:nvSpPr>
        <p:spPr/>
        <p:txBody>
          <a:bodyPr/>
          <a:lstStyle/>
          <a:p>
            <a:r>
              <a:rPr lang="en-US" dirty="0"/>
              <a:t>ISO/IEC 27001 </a:t>
            </a:r>
            <a:br>
              <a:rPr lang="en-US" dirty="0"/>
            </a:br>
            <a:r>
              <a:rPr lang="en-US" dirty="0"/>
              <a:t>Revision history</a:t>
            </a:r>
            <a:endParaRPr lang="el-GR" dirty="0"/>
          </a:p>
        </p:txBody>
      </p:sp>
      <p:sp>
        <p:nvSpPr>
          <p:cNvPr id="3" name="Content Placeholder 2">
            <a:extLst>
              <a:ext uri="{FF2B5EF4-FFF2-40B4-BE49-F238E27FC236}">
                <a16:creationId xmlns:a16="http://schemas.microsoft.com/office/drawing/2014/main" id="{BDA2179A-BE4D-DF07-25B5-19519308A5D6}"/>
              </a:ext>
            </a:extLst>
          </p:cNvPr>
          <p:cNvSpPr>
            <a:spLocks noGrp="1"/>
          </p:cNvSpPr>
          <p:nvPr>
            <p:ph sz="quarter" idx="17"/>
          </p:nvPr>
        </p:nvSpPr>
        <p:spPr>
          <a:solidFill>
            <a:srgbClr val="F4F3F3"/>
          </a:solidFill>
        </p:spPr>
        <p:txBody>
          <a:bodyPr/>
          <a:lstStyle/>
          <a:p>
            <a:r>
              <a:rPr lang="en-US" b="1" dirty="0">
                <a:solidFill>
                  <a:srgbClr val="72777E"/>
                </a:solidFill>
              </a:rPr>
              <a:t> More previously</a:t>
            </a:r>
            <a:endParaRPr lang="el-GR" b="1" dirty="0">
              <a:solidFill>
                <a:srgbClr val="72777E"/>
              </a:solidFill>
            </a:endParaRPr>
          </a:p>
        </p:txBody>
      </p:sp>
      <p:sp>
        <p:nvSpPr>
          <p:cNvPr id="5" name="Footer Placeholder 4">
            <a:extLst>
              <a:ext uri="{FF2B5EF4-FFF2-40B4-BE49-F238E27FC236}">
                <a16:creationId xmlns:a16="http://schemas.microsoft.com/office/drawing/2014/main" id="{3C391ACA-6BD6-8956-D6C0-06A0E2D15AB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4F63774-BFA1-707F-CD69-571E2E47ECE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18" name="Picture 17">
            <a:extLst>
              <a:ext uri="{FF2B5EF4-FFF2-40B4-BE49-F238E27FC236}">
                <a16:creationId xmlns:a16="http://schemas.microsoft.com/office/drawing/2014/main" id="{03F00172-EA63-8868-42DE-83C63C40320D}"/>
              </a:ext>
            </a:extLst>
          </p:cNvPr>
          <p:cNvPicPr>
            <a:picLocks noChangeAspect="1"/>
          </p:cNvPicPr>
          <p:nvPr/>
        </p:nvPicPr>
        <p:blipFill>
          <a:blip r:embed="rId3"/>
          <a:stretch>
            <a:fillRect/>
          </a:stretch>
        </p:blipFill>
        <p:spPr>
          <a:xfrm>
            <a:off x="755742" y="3429000"/>
            <a:ext cx="5838130" cy="2578261"/>
          </a:xfrm>
          <a:prstGeom prst="rect">
            <a:avLst/>
          </a:prstGeom>
        </p:spPr>
      </p:pic>
      <p:pic>
        <p:nvPicPr>
          <p:cNvPr id="20" name="Picture 19">
            <a:extLst>
              <a:ext uri="{FF2B5EF4-FFF2-40B4-BE49-F238E27FC236}">
                <a16:creationId xmlns:a16="http://schemas.microsoft.com/office/drawing/2014/main" id="{75239B41-03F8-15EE-40BD-E3A45F5E62DA}"/>
              </a:ext>
            </a:extLst>
          </p:cNvPr>
          <p:cNvPicPr>
            <a:picLocks noChangeAspect="1"/>
          </p:cNvPicPr>
          <p:nvPr/>
        </p:nvPicPr>
        <p:blipFill>
          <a:blip r:embed="rId4"/>
          <a:stretch>
            <a:fillRect/>
          </a:stretch>
        </p:blipFill>
        <p:spPr>
          <a:xfrm>
            <a:off x="824241" y="2659313"/>
            <a:ext cx="1775614" cy="769687"/>
          </a:xfrm>
          <a:prstGeom prst="rect">
            <a:avLst/>
          </a:prstGeom>
        </p:spPr>
      </p:pic>
    </p:spTree>
    <p:extLst>
      <p:ext uri="{BB962C8B-B14F-4D97-AF65-F5344CB8AC3E}">
        <p14:creationId xmlns:p14="http://schemas.microsoft.com/office/powerpoint/2010/main" val="3685796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FD74D-B33A-C2CD-6BA4-4AF8E7286201}"/>
              </a:ext>
            </a:extLst>
          </p:cNvPr>
          <p:cNvSpPr>
            <a:spLocks noGrp="1"/>
          </p:cNvSpPr>
          <p:nvPr>
            <p:ph type="ctrTitle"/>
          </p:nvPr>
        </p:nvSpPr>
        <p:spPr/>
        <p:txBody>
          <a:bodyPr/>
          <a:lstStyle/>
          <a:p>
            <a:r>
              <a:rPr lang="en-US" dirty="0"/>
              <a:t>ISO/IEC 27001 Structure</a:t>
            </a:r>
            <a:endParaRPr lang="el-GR" dirty="0"/>
          </a:p>
        </p:txBody>
      </p:sp>
      <p:sp>
        <p:nvSpPr>
          <p:cNvPr id="3" name="Content Placeholder 2">
            <a:extLst>
              <a:ext uri="{FF2B5EF4-FFF2-40B4-BE49-F238E27FC236}">
                <a16:creationId xmlns:a16="http://schemas.microsoft.com/office/drawing/2014/main" id="{1F3E835E-7F99-F715-63F1-2AC5B96C49A6}"/>
              </a:ext>
            </a:extLst>
          </p:cNvPr>
          <p:cNvSpPr>
            <a:spLocks noGrp="1"/>
          </p:cNvSpPr>
          <p:nvPr>
            <p:ph sz="quarter" idx="17"/>
          </p:nvPr>
        </p:nvSpPr>
        <p:spPr/>
        <p:txBody>
          <a:bodyPr/>
          <a:lstStyle/>
          <a:p>
            <a:endParaRPr lang="el-GR"/>
          </a:p>
        </p:txBody>
      </p:sp>
      <p:pic>
        <p:nvPicPr>
          <p:cNvPr id="8" name="Picture Placeholder 7">
            <a:extLst>
              <a:ext uri="{FF2B5EF4-FFF2-40B4-BE49-F238E27FC236}">
                <a16:creationId xmlns:a16="http://schemas.microsoft.com/office/drawing/2014/main" id="{A6CA8828-7622-790D-620F-334FC65DB0A7}"/>
              </a:ext>
            </a:extLst>
          </p:cNvPr>
          <p:cNvPicPr>
            <a:picLocks noGrp="1" noChangeAspect="1"/>
          </p:cNvPicPr>
          <p:nvPr>
            <p:ph type="pic" sz="quarter" idx="11"/>
          </p:nvPr>
        </p:nvPicPr>
        <p:blipFill>
          <a:blip r:embed="rId2"/>
          <a:srcRect l="1104" r="1104"/>
          <a:stretch>
            <a:fillRect/>
          </a:stretch>
        </p:blipFill>
        <p:spPr>
          <a:xfrm flipH="1">
            <a:off x="7181979" y="0"/>
            <a:ext cx="5024825" cy="6858000"/>
          </a:xfrm>
        </p:spPr>
      </p:pic>
      <p:sp>
        <p:nvSpPr>
          <p:cNvPr id="5" name="Footer Placeholder 4">
            <a:extLst>
              <a:ext uri="{FF2B5EF4-FFF2-40B4-BE49-F238E27FC236}">
                <a16:creationId xmlns:a16="http://schemas.microsoft.com/office/drawing/2014/main" id="{924819D6-446C-1CF8-E93E-8340FE0592B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52A17B1-30E9-3B77-E823-9BFEC052E7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pic>
        <p:nvPicPr>
          <p:cNvPr id="10" name="Picture 9">
            <a:extLst>
              <a:ext uri="{FF2B5EF4-FFF2-40B4-BE49-F238E27FC236}">
                <a16:creationId xmlns:a16="http://schemas.microsoft.com/office/drawing/2014/main" id="{9F9ACDD9-1B16-3AD2-2E78-656A83B4C869}"/>
              </a:ext>
            </a:extLst>
          </p:cNvPr>
          <p:cNvPicPr>
            <a:picLocks noChangeAspect="1"/>
          </p:cNvPicPr>
          <p:nvPr/>
        </p:nvPicPr>
        <p:blipFill>
          <a:blip r:embed="rId3"/>
          <a:stretch>
            <a:fillRect/>
          </a:stretch>
        </p:blipFill>
        <p:spPr>
          <a:xfrm>
            <a:off x="824241" y="2252076"/>
            <a:ext cx="2975468" cy="3408678"/>
          </a:xfrm>
          <a:prstGeom prst="rect">
            <a:avLst/>
          </a:prstGeom>
        </p:spPr>
      </p:pic>
      <p:sp>
        <p:nvSpPr>
          <p:cNvPr id="12" name="TextBox 11">
            <a:extLst>
              <a:ext uri="{FF2B5EF4-FFF2-40B4-BE49-F238E27FC236}">
                <a16:creationId xmlns:a16="http://schemas.microsoft.com/office/drawing/2014/main" id="{D059B4BF-0E0D-A847-6A87-481A6F40E517}"/>
              </a:ext>
            </a:extLst>
          </p:cNvPr>
          <p:cNvSpPr txBox="1"/>
          <p:nvPr/>
        </p:nvSpPr>
        <p:spPr>
          <a:xfrm>
            <a:off x="824241" y="5914901"/>
            <a:ext cx="60940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a:ea typeface="+mn-ea"/>
                <a:cs typeface="+mn-cs"/>
              </a:rPr>
              <a:t>https://www.iso.org/obp/ui/en/#iso:std:iso-iec:27001:ed-3:v1:en</a:t>
            </a: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38C759A0-6317-A7FB-272A-4B087C57C2A2}"/>
              </a:ext>
            </a:extLst>
          </p:cNvPr>
          <p:cNvGrpSpPr/>
          <p:nvPr/>
        </p:nvGrpSpPr>
        <p:grpSpPr>
          <a:xfrm>
            <a:off x="7549377" y="6167336"/>
            <a:ext cx="3294001" cy="612000"/>
            <a:chOff x="5179092" y="5483822"/>
            <a:chExt cx="3294001" cy="612000"/>
          </a:xfrm>
        </p:grpSpPr>
        <p:pic>
          <p:nvPicPr>
            <p:cNvPr id="7" name="Picture 6">
              <a:extLst>
                <a:ext uri="{FF2B5EF4-FFF2-40B4-BE49-F238E27FC236}">
                  <a16:creationId xmlns:a16="http://schemas.microsoft.com/office/drawing/2014/main" id="{49847498-D2E8-AC84-B175-6DD278F1F8B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9BD7EF95-9126-78ED-561B-983B5FC455AC}"/>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986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8417B-7E09-0578-76B9-78789BFA9BB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5434872-E686-9341-616D-70A1D724C289}"/>
              </a:ext>
            </a:extLst>
          </p:cNvPr>
          <p:cNvPicPr>
            <a:picLocks noChangeAspect="1"/>
          </p:cNvPicPr>
          <p:nvPr/>
        </p:nvPicPr>
        <p:blipFill>
          <a:blip r:embed="rId2"/>
          <a:stretch>
            <a:fillRect/>
          </a:stretch>
        </p:blipFill>
        <p:spPr>
          <a:xfrm>
            <a:off x="824241" y="2252076"/>
            <a:ext cx="2975468" cy="3408678"/>
          </a:xfrm>
          <a:prstGeom prst="rect">
            <a:avLst/>
          </a:prstGeom>
        </p:spPr>
      </p:pic>
      <p:sp>
        <p:nvSpPr>
          <p:cNvPr id="2" name="Title 1">
            <a:extLst>
              <a:ext uri="{FF2B5EF4-FFF2-40B4-BE49-F238E27FC236}">
                <a16:creationId xmlns:a16="http://schemas.microsoft.com/office/drawing/2014/main" id="{9536C719-EEFF-64FF-7405-C82D5E5C1141}"/>
              </a:ext>
            </a:extLst>
          </p:cNvPr>
          <p:cNvSpPr>
            <a:spLocks noGrp="1"/>
          </p:cNvSpPr>
          <p:nvPr>
            <p:ph type="ctrTitle"/>
          </p:nvPr>
        </p:nvSpPr>
        <p:spPr/>
        <p:txBody>
          <a:bodyPr/>
          <a:lstStyle/>
          <a:p>
            <a:r>
              <a:rPr lang="en-US" dirty="0"/>
              <a:t>ISO/IEC 27001 Structure</a:t>
            </a:r>
            <a:endParaRPr lang="el-GR" dirty="0"/>
          </a:p>
        </p:txBody>
      </p:sp>
      <p:pic>
        <p:nvPicPr>
          <p:cNvPr id="8" name="Picture Placeholder 7">
            <a:extLst>
              <a:ext uri="{FF2B5EF4-FFF2-40B4-BE49-F238E27FC236}">
                <a16:creationId xmlns:a16="http://schemas.microsoft.com/office/drawing/2014/main" id="{FFB52AE9-16E3-63BC-F797-50594F7A4F7D}"/>
              </a:ext>
            </a:extLst>
          </p:cNvPr>
          <p:cNvPicPr>
            <a:picLocks noGrp="1" noChangeAspect="1"/>
          </p:cNvPicPr>
          <p:nvPr>
            <p:ph type="pic" sz="quarter" idx="11"/>
          </p:nvPr>
        </p:nvPicPr>
        <p:blipFill>
          <a:blip r:embed="rId3"/>
          <a:srcRect l="1104" r="1104"/>
          <a:stretch>
            <a:fillRect/>
          </a:stretch>
        </p:blipFill>
        <p:spPr>
          <a:xfrm flipH="1">
            <a:off x="7181979" y="0"/>
            <a:ext cx="5024825" cy="6858000"/>
          </a:xfrm>
        </p:spPr>
      </p:pic>
      <p:sp>
        <p:nvSpPr>
          <p:cNvPr id="5" name="Footer Placeholder 4">
            <a:extLst>
              <a:ext uri="{FF2B5EF4-FFF2-40B4-BE49-F238E27FC236}">
                <a16:creationId xmlns:a16="http://schemas.microsoft.com/office/drawing/2014/main" id="{9F981F00-B1B3-C7D6-5720-F04EC072CCB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89901E2-CE13-2D08-405B-71B65014664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AB29FFFE-A804-2FFF-507B-E5F0ED16CD6E}"/>
              </a:ext>
            </a:extLst>
          </p:cNvPr>
          <p:cNvSpPr txBox="1"/>
          <p:nvPr/>
        </p:nvSpPr>
        <p:spPr>
          <a:xfrm>
            <a:off x="824241" y="5914901"/>
            <a:ext cx="60940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a:ea typeface="+mn-ea"/>
                <a:cs typeface="+mn-cs"/>
              </a:rPr>
              <a:t>https://www.iso.org/obp/ui/en/#iso:std:iso-iec:27001:ed-3:v1:en</a:t>
            </a: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70DE938C-45BA-C730-930C-74E904D7DD73}"/>
              </a:ext>
            </a:extLst>
          </p:cNvPr>
          <p:cNvSpPr/>
          <p:nvPr/>
        </p:nvSpPr>
        <p:spPr>
          <a:xfrm>
            <a:off x="719328" y="2182368"/>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7FC267EC-5828-C35C-F343-F5570C3D8336}"/>
              </a:ext>
            </a:extLst>
          </p:cNvPr>
          <p:cNvSpPr/>
          <p:nvPr/>
        </p:nvSpPr>
        <p:spPr>
          <a:xfrm>
            <a:off x="719328" y="2779380"/>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02682CB9-094B-6B10-67C1-2862FA6EE572}"/>
              </a:ext>
            </a:extLst>
          </p:cNvPr>
          <p:cNvSpPr/>
          <p:nvPr/>
        </p:nvSpPr>
        <p:spPr>
          <a:xfrm>
            <a:off x="719328" y="3221785"/>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15738BAC-C91A-2801-BA63-298EDDEF11A3}"/>
              </a:ext>
            </a:extLst>
          </p:cNvPr>
          <p:cNvSpPr/>
          <p:nvPr/>
        </p:nvSpPr>
        <p:spPr>
          <a:xfrm>
            <a:off x="719328" y="3569702"/>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BA6DA9A3-5BC6-1479-2BD3-CA6F3C88D286}"/>
              </a:ext>
            </a:extLst>
          </p:cNvPr>
          <p:cNvSpPr/>
          <p:nvPr/>
        </p:nvSpPr>
        <p:spPr>
          <a:xfrm>
            <a:off x="719328" y="4256532"/>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AAC1735E-89C0-B292-5128-AE09EAB89BF7}"/>
              </a:ext>
            </a:extLst>
          </p:cNvPr>
          <p:cNvSpPr/>
          <p:nvPr/>
        </p:nvSpPr>
        <p:spPr>
          <a:xfrm>
            <a:off x="719328" y="4699655"/>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2BE997F5-EC70-73D0-443E-820698AF4078}"/>
              </a:ext>
            </a:extLst>
          </p:cNvPr>
          <p:cNvSpPr/>
          <p:nvPr/>
        </p:nvSpPr>
        <p:spPr>
          <a:xfrm>
            <a:off x="719328" y="5154609"/>
            <a:ext cx="1402080" cy="1889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31883714-CBFA-C7CF-A274-B35234FEF089}"/>
              </a:ext>
            </a:extLst>
          </p:cNvPr>
          <p:cNvSpPr/>
          <p:nvPr/>
        </p:nvSpPr>
        <p:spPr>
          <a:xfrm>
            <a:off x="4101513" y="3108037"/>
            <a:ext cx="281679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7229D2"/>
                  </a:solidFill>
                  <a:prstDash val="solid"/>
                </a:ln>
                <a:solidFill>
                  <a:srgbClr val="7229D2">
                    <a:lumMod val="40000"/>
                    <a:lumOff val="60000"/>
                  </a:srgbClr>
                </a:solidFill>
                <a:effectLst/>
                <a:uLnTx/>
                <a:uFillTx/>
                <a:latin typeface="Century Gothic"/>
                <a:ea typeface="+mn-ea"/>
                <a:cs typeface="+mn-cs"/>
              </a:rPr>
              <a:t>Clauses</a:t>
            </a:r>
          </a:p>
        </p:txBody>
      </p:sp>
      <p:cxnSp>
        <p:nvCxnSpPr>
          <p:cNvPr id="40" name="Connector: Elbow 39">
            <a:extLst>
              <a:ext uri="{FF2B5EF4-FFF2-40B4-BE49-F238E27FC236}">
                <a16:creationId xmlns:a16="http://schemas.microsoft.com/office/drawing/2014/main" id="{1EA982DD-2344-1014-40EF-363721CC2992}"/>
              </a:ext>
            </a:extLst>
          </p:cNvPr>
          <p:cNvCxnSpPr>
            <a:stCxn id="10" idx="0"/>
            <a:endCxn id="38" idx="1"/>
          </p:cNvCxnSpPr>
          <p:nvPr/>
        </p:nvCxnSpPr>
        <p:spPr>
          <a:xfrm rot="16200000" flipH="1">
            <a:off x="2547931" y="2016120"/>
            <a:ext cx="1317626" cy="1789538"/>
          </a:xfrm>
          <a:prstGeom prst="bentConnector4">
            <a:avLst>
              <a:gd name="adj1" fmla="val 404"/>
              <a:gd name="adj2" fmla="val 91568"/>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2" name="Connector: Elbow 41">
            <a:extLst>
              <a:ext uri="{FF2B5EF4-FFF2-40B4-BE49-F238E27FC236}">
                <a16:creationId xmlns:a16="http://schemas.microsoft.com/office/drawing/2014/main" id="{EADF2D7F-2C84-2C33-2960-27962F17A359}"/>
              </a:ext>
            </a:extLst>
          </p:cNvPr>
          <p:cNvCxnSpPr>
            <a:stCxn id="28" idx="3"/>
            <a:endCxn id="38" idx="1"/>
          </p:cNvCxnSpPr>
          <p:nvPr/>
        </p:nvCxnSpPr>
        <p:spPr>
          <a:xfrm>
            <a:off x="2121408" y="2873868"/>
            <a:ext cx="1980105" cy="695834"/>
          </a:xfrm>
          <a:prstGeom prst="bentConnector3">
            <a:avLst>
              <a:gd name="adj1" fmla="val 76849"/>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4" name="Connector: Elbow 43">
            <a:extLst>
              <a:ext uri="{FF2B5EF4-FFF2-40B4-BE49-F238E27FC236}">
                <a16:creationId xmlns:a16="http://schemas.microsoft.com/office/drawing/2014/main" id="{A585832B-9FD3-89A5-48E3-4A42EBCD92BD}"/>
              </a:ext>
            </a:extLst>
          </p:cNvPr>
          <p:cNvCxnSpPr>
            <a:stCxn id="29" idx="3"/>
            <a:endCxn id="38" idx="1"/>
          </p:cNvCxnSpPr>
          <p:nvPr/>
        </p:nvCxnSpPr>
        <p:spPr>
          <a:xfrm>
            <a:off x="2121408" y="3316273"/>
            <a:ext cx="1980105" cy="253429"/>
          </a:xfrm>
          <a:prstGeom prst="bentConnector3">
            <a:avLst>
              <a:gd name="adj1" fmla="val 60202"/>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6" name="Connector: Elbow 45">
            <a:extLst>
              <a:ext uri="{FF2B5EF4-FFF2-40B4-BE49-F238E27FC236}">
                <a16:creationId xmlns:a16="http://schemas.microsoft.com/office/drawing/2014/main" id="{752ABFB1-A7F5-1BE5-9253-B319B1BCF3A2}"/>
              </a:ext>
            </a:extLst>
          </p:cNvPr>
          <p:cNvCxnSpPr>
            <a:stCxn id="30" idx="3"/>
            <a:endCxn id="38" idx="1"/>
          </p:cNvCxnSpPr>
          <p:nvPr/>
        </p:nvCxnSpPr>
        <p:spPr>
          <a:xfrm flipV="1">
            <a:off x="2121408" y="3569702"/>
            <a:ext cx="1980105" cy="94488"/>
          </a:xfrm>
          <a:prstGeom prst="bentConnector3">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8" name="Connector: Elbow 47">
            <a:extLst>
              <a:ext uri="{FF2B5EF4-FFF2-40B4-BE49-F238E27FC236}">
                <a16:creationId xmlns:a16="http://schemas.microsoft.com/office/drawing/2014/main" id="{010D1388-9889-8924-A4E4-00D443041E61}"/>
              </a:ext>
            </a:extLst>
          </p:cNvPr>
          <p:cNvCxnSpPr>
            <a:stCxn id="33" idx="3"/>
            <a:endCxn id="38" idx="1"/>
          </p:cNvCxnSpPr>
          <p:nvPr/>
        </p:nvCxnSpPr>
        <p:spPr>
          <a:xfrm flipV="1">
            <a:off x="2121408" y="3569702"/>
            <a:ext cx="1980105" cy="781318"/>
          </a:xfrm>
          <a:prstGeom prst="bentConnector3">
            <a:avLst>
              <a:gd name="adj1" fmla="val 60202"/>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50" name="Connector: Elbow 49">
            <a:extLst>
              <a:ext uri="{FF2B5EF4-FFF2-40B4-BE49-F238E27FC236}">
                <a16:creationId xmlns:a16="http://schemas.microsoft.com/office/drawing/2014/main" id="{7FCE36C5-0A1F-C184-8C90-8B47BEAB1307}"/>
              </a:ext>
            </a:extLst>
          </p:cNvPr>
          <p:cNvCxnSpPr>
            <a:stCxn id="36" idx="3"/>
            <a:endCxn id="38" idx="1"/>
          </p:cNvCxnSpPr>
          <p:nvPr/>
        </p:nvCxnSpPr>
        <p:spPr>
          <a:xfrm flipV="1">
            <a:off x="2121408" y="3569702"/>
            <a:ext cx="1980105" cy="1224441"/>
          </a:xfrm>
          <a:prstGeom prst="bentConnector3">
            <a:avLst>
              <a:gd name="adj1" fmla="val 76849"/>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52" name="Connector: Elbow 51">
            <a:extLst>
              <a:ext uri="{FF2B5EF4-FFF2-40B4-BE49-F238E27FC236}">
                <a16:creationId xmlns:a16="http://schemas.microsoft.com/office/drawing/2014/main" id="{798AD207-7A3A-2F7B-4412-991A342BEB48}"/>
              </a:ext>
            </a:extLst>
          </p:cNvPr>
          <p:cNvCxnSpPr>
            <a:stCxn id="37" idx="3"/>
            <a:endCxn id="38" idx="1"/>
          </p:cNvCxnSpPr>
          <p:nvPr/>
        </p:nvCxnSpPr>
        <p:spPr>
          <a:xfrm flipV="1">
            <a:off x="2121408" y="3569702"/>
            <a:ext cx="1980105" cy="1679395"/>
          </a:xfrm>
          <a:prstGeom prst="bentConnector3">
            <a:avLst>
              <a:gd name="adj1" fmla="val 91718"/>
            </a:avLst>
          </a:prstGeom>
          <a:ln>
            <a:tailEnd type="triangle"/>
          </a:ln>
        </p:spPr>
        <p:style>
          <a:lnRef idx="1">
            <a:schemeClr val="accent3"/>
          </a:lnRef>
          <a:fillRef idx="0">
            <a:schemeClr val="accent3"/>
          </a:fillRef>
          <a:effectRef idx="0">
            <a:schemeClr val="accent3"/>
          </a:effectRef>
          <a:fontRef idx="minor">
            <a:schemeClr val="tx1"/>
          </a:fontRef>
        </p:style>
      </p:cxnSp>
      <p:grpSp>
        <p:nvGrpSpPr>
          <p:cNvPr id="3" name="Group 2">
            <a:extLst>
              <a:ext uri="{FF2B5EF4-FFF2-40B4-BE49-F238E27FC236}">
                <a16:creationId xmlns:a16="http://schemas.microsoft.com/office/drawing/2014/main" id="{3C22202D-655B-37C9-EB8B-ACD12C602EE6}"/>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018DF5B2-865B-3925-B0E9-AEE83369DCE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53D46B4F-E304-91E5-6088-07FE5222532E}"/>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06057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26B9-473A-ED00-4E64-5B9803252746}"/>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35AD897-D59F-83E8-C458-698322EDA5E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1CF4CD9E-8B96-171A-B5F7-A3AED3A45A18}"/>
              </a:ext>
            </a:extLst>
          </p:cNvPr>
          <p:cNvSpPr>
            <a:spLocks noGrp="1"/>
          </p:cNvSpPr>
          <p:nvPr>
            <p:ph type="ctrTitle"/>
          </p:nvPr>
        </p:nvSpPr>
        <p:spPr/>
        <p:txBody>
          <a:bodyPr/>
          <a:lstStyle/>
          <a:p>
            <a:r>
              <a:rPr lang="en-US" dirty="0"/>
              <a:t>ISO/IEC 27001 Clauses</a:t>
            </a:r>
            <a:endParaRPr lang="el-GR" dirty="0"/>
          </a:p>
        </p:txBody>
      </p:sp>
      <p:sp>
        <p:nvSpPr>
          <p:cNvPr id="3" name="Content Placeholder 2">
            <a:extLst>
              <a:ext uri="{FF2B5EF4-FFF2-40B4-BE49-F238E27FC236}">
                <a16:creationId xmlns:a16="http://schemas.microsoft.com/office/drawing/2014/main" id="{AC7CA274-4623-BF36-A0F8-B6A45D7FD752}"/>
              </a:ext>
            </a:extLst>
          </p:cNvPr>
          <p:cNvSpPr>
            <a:spLocks noGrp="1"/>
          </p:cNvSpPr>
          <p:nvPr>
            <p:ph sz="quarter" idx="17"/>
          </p:nvPr>
        </p:nvSpPr>
        <p:spPr/>
        <p:txBody>
          <a:bodyPr/>
          <a:lstStyle/>
          <a:p>
            <a:pPr lvl="0"/>
            <a:r>
              <a:rPr lang="el-GR" sz="1400" dirty="0"/>
              <a:t>4. </a:t>
            </a:r>
            <a:r>
              <a:rPr lang="en-US" sz="1400" dirty="0"/>
              <a:t>Context of the organization</a:t>
            </a:r>
          </a:p>
          <a:p>
            <a:pPr lvl="0"/>
            <a:r>
              <a:rPr lang="en-US" sz="1400" dirty="0"/>
              <a:t>5. Leadership</a:t>
            </a:r>
          </a:p>
          <a:p>
            <a:pPr lvl="0"/>
            <a:r>
              <a:rPr lang="en-US" sz="1400" dirty="0"/>
              <a:t>6. Planning</a:t>
            </a:r>
          </a:p>
          <a:p>
            <a:pPr lvl="0"/>
            <a:r>
              <a:rPr lang="en-US" sz="1400" dirty="0"/>
              <a:t>7. Support</a:t>
            </a:r>
          </a:p>
          <a:p>
            <a:pPr lvl="0"/>
            <a:r>
              <a:rPr lang="en-US" sz="1400" dirty="0"/>
              <a:t>8. Operation</a:t>
            </a:r>
          </a:p>
          <a:p>
            <a:pPr lvl="0"/>
            <a:r>
              <a:rPr lang="en-US" sz="1400" dirty="0"/>
              <a:t>9. Performance Evaluation</a:t>
            </a:r>
          </a:p>
          <a:p>
            <a:pPr lvl="0"/>
            <a:r>
              <a:rPr lang="en-US" sz="1400" dirty="0"/>
              <a:t>10. Improvement </a:t>
            </a:r>
          </a:p>
          <a:p>
            <a:pPr marL="0" indent="0">
              <a:buNone/>
            </a:pPr>
            <a:endParaRPr lang="el-GR" dirty="0"/>
          </a:p>
        </p:txBody>
      </p:sp>
      <p:sp>
        <p:nvSpPr>
          <p:cNvPr id="5" name="Footer Placeholder 4">
            <a:extLst>
              <a:ext uri="{FF2B5EF4-FFF2-40B4-BE49-F238E27FC236}">
                <a16:creationId xmlns:a16="http://schemas.microsoft.com/office/drawing/2014/main" id="{9B5722A5-EB0D-E871-0A54-90AF056B65F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5E4B965-6C2F-D2E4-5A11-EDE6457AA01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6FDA5907-0C60-6DF8-6143-38FD39530F1F}"/>
              </a:ext>
            </a:extLst>
          </p:cNvPr>
          <p:cNvGrpSpPr/>
          <p:nvPr/>
        </p:nvGrpSpPr>
        <p:grpSpPr>
          <a:xfrm>
            <a:off x="7549377" y="6167336"/>
            <a:ext cx="3294001" cy="612000"/>
            <a:chOff x="5179092" y="5483822"/>
            <a:chExt cx="3294001" cy="612000"/>
          </a:xfrm>
        </p:grpSpPr>
        <p:pic>
          <p:nvPicPr>
            <p:cNvPr id="7" name="Picture 6">
              <a:extLst>
                <a:ext uri="{FF2B5EF4-FFF2-40B4-BE49-F238E27FC236}">
                  <a16:creationId xmlns:a16="http://schemas.microsoft.com/office/drawing/2014/main" id="{CA313711-6014-2D67-B2CA-E1F307EC0AB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CBAD2E4D-8CA1-3CBB-1AD3-313D0C0098B6}"/>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0238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8B7F5-38D7-E44F-B9AF-3DE8A80CD3F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76D3897-5E85-D00F-CD19-F897AE279F87}"/>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64D41155-562D-9C16-C5A0-3D0429D5EC4A}"/>
              </a:ext>
            </a:extLst>
          </p:cNvPr>
          <p:cNvSpPr>
            <a:spLocks noGrp="1"/>
          </p:cNvSpPr>
          <p:nvPr>
            <p:ph type="ctrTitle"/>
          </p:nvPr>
        </p:nvSpPr>
        <p:spPr/>
        <p:txBody>
          <a:bodyPr/>
          <a:lstStyle/>
          <a:p>
            <a:r>
              <a:rPr lang="en-US" dirty="0"/>
              <a:t>ISO/IEC 27001 Clauses</a:t>
            </a:r>
            <a:endParaRPr lang="el-GR" dirty="0"/>
          </a:p>
        </p:txBody>
      </p:sp>
      <p:sp>
        <p:nvSpPr>
          <p:cNvPr id="3" name="Content Placeholder 2">
            <a:extLst>
              <a:ext uri="{FF2B5EF4-FFF2-40B4-BE49-F238E27FC236}">
                <a16:creationId xmlns:a16="http://schemas.microsoft.com/office/drawing/2014/main" id="{10A436BF-01E4-23AE-FF4B-956B5CEC4EE7}"/>
              </a:ext>
            </a:extLst>
          </p:cNvPr>
          <p:cNvSpPr>
            <a:spLocks noGrp="1"/>
          </p:cNvSpPr>
          <p:nvPr>
            <p:ph sz="quarter" idx="17"/>
          </p:nvPr>
        </p:nvSpPr>
        <p:spPr>
          <a:xfrm>
            <a:off x="796321" y="2252076"/>
            <a:ext cx="6007601" cy="4038698"/>
          </a:xfrm>
        </p:spPr>
        <p:txBody>
          <a:bodyPr>
            <a:normAutofit fontScale="92500" lnSpcReduction="10000"/>
          </a:bodyPr>
          <a:lstStyle/>
          <a:p>
            <a:pPr marL="3224213" lvl="0" indent="-3224213" defTabSz="1031875">
              <a:lnSpc>
                <a:spcPct val="120000"/>
              </a:lnSpc>
              <a:spcBef>
                <a:spcPts val="0"/>
              </a:spcBef>
              <a:spcAft>
                <a:spcPts val="0"/>
              </a:spcAft>
              <a:buNone/>
              <a:tabLst>
                <a:tab pos="2693988" algn="l"/>
                <a:tab pos="3224213" algn="l"/>
              </a:tabLst>
            </a:pPr>
            <a:r>
              <a:rPr lang="el-GR" sz="1400" dirty="0"/>
              <a:t>4. </a:t>
            </a:r>
            <a:r>
              <a:rPr lang="en-US" sz="1400" dirty="0"/>
              <a:t>Context of the organization 	</a:t>
            </a:r>
            <a:r>
              <a:rPr lang="en-US" sz="1400" dirty="0">
                <a:sym typeface="Wingdings" panose="05000000000000000000" pitchFamily="2" charset="2"/>
              </a:rPr>
              <a:t>	Scope of the system and an analysis of issues and interested </a:t>
            </a:r>
            <a:r>
              <a:rPr lang="en-US" dirty="0">
                <a:sym typeface="Wingdings" panose="05000000000000000000" pitchFamily="2" charset="2"/>
              </a:rPr>
              <a:t>parties.</a:t>
            </a:r>
            <a:endParaRPr lang="en-US" dirty="0"/>
          </a:p>
          <a:p>
            <a:pPr marL="3224213" indent="-3224213" defTabSz="1031875">
              <a:lnSpc>
                <a:spcPct val="120000"/>
              </a:lnSpc>
              <a:spcBef>
                <a:spcPts val="0"/>
              </a:spcBef>
              <a:spcAft>
                <a:spcPts val="0"/>
              </a:spcAft>
              <a:buNone/>
              <a:tabLst>
                <a:tab pos="2693988" algn="l"/>
                <a:tab pos="3224213" algn="l"/>
              </a:tabLst>
            </a:pPr>
            <a:r>
              <a:rPr lang="en-US" dirty="0"/>
              <a:t>5. Leadership 	</a:t>
            </a:r>
            <a:r>
              <a:rPr lang="en-US" dirty="0">
                <a:sym typeface="Wingdings" panose="05000000000000000000" pitchFamily="2" charset="2"/>
              </a:rPr>
              <a:t>	Information Security Policy , Roles, responsibilities and authorities</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6. Planning 	</a:t>
            </a:r>
            <a:r>
              <a:rPr lang="en-US" dirty="0">
                <a:sym typeface="Wingdings" panose="05000000000000000000" pitchFamily="2" charset="2"/>
              </a:rPr>
              <a:t>	Risk management methodology, risk assessment, risk register, risk treatment plans, Objectives and plans</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7. Support 	</a:t>
            </a:r>
            <a:r>
              <a:rPr lang="en-US" dirty="0">
                <a:sym typeface="Wingdings" panose="05000000000000000000" pitchFamily="2" charset="2"/>
              </a:rPr>
              <a:t> 	Competencies, Document management procedures, Communication procedures</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8. Operation	</a:t>
            </a:r>
            <a:r>
              <a:rPr lang="en-US" dirty="0">
                <a:sym typeface="Wingdings" panose="05000000000000000000" pitchFamily="2" charset="2"/>
              </a:rPr>
              <a:t>	Change Management procedure</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9. Performance Evaluation	</a:t>
            </a:r>
            <a:r>
              <a:rPr lang="en-US" dirty="0">
                <a:sym typeface="Wingdings" panose="05000000000000000000" pitchFamily="2" charset="2"/>
              </a:rPr>
              <a:t>	KPIs, Internal audit procedure, Internal audits, Management review</a:t>
            </a:r>
            <a:endParaRPr lang="en-US" dirty="0"/>
          </a:p>
          <a:p>
            <a:pPr marL="3224213" lvl="0" indent="-3224213" defTabSz="1031875">
              <a:lnSpc>
                <a:spcPct val="120000"/>
              </a:lnSpc>
              <a:spcBef>
                <a:spcPts val="0"/>
              </a:spcBef>
              <a:spcAft>
                <a:spcPts val="0"/>
              </a:spcAft>
              <a:buNone/>
              <a:tabLst>
                <a:tab pos="2693988" algn="l"/>
                <a:tab pos="3224213" algn="l"/>
              </a:tabLst>
            </a:pPr>
            <a:r>
              <a:rPr lang="en-US" dirty="0"/>
              <a:t>10. Improvement 	</a:t>
            </a:r>
            <a:r>
              <a:rPr lang="en-US" dirty="0">
                <a:sym typeface="Wingdings" panose="05000000000000000000" pitchFamily="2" charset="2"/>
              </a:rPr>
              <a:t>	Corrective actions procedure</a:t>
            </a:r>
            <a:endParaRPr lang="en-US" dirty="0"/>
          </a:p>
          <a:p>
            <a:pPr marL="0" indent="0">
              <a:buNone/>
            </a:pPr>
            <a:endParaRPr lang="el-GR" dirty="0"/>
          </a:p>
        </p:txBody>
      </p:sp>
      <p:sp>
        <p:nvSpPr>
          <p:cNvPr id="5" name="Footer Placeholder 4">
            <a:extLst>
              <a:ext uri="{FF2B5EF4-FFF2-40B4-BE49-F238E27FC236}">
                <a16:creationId xmlns:a16="http://schemas.microsoft.com/office/drawing/2014/main" id="{0B644388-FB22-0477-E8E0-9D9B7ECC773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AE02316-3566-6388-9F07-AC2B5667FBC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0D2B7454-7838-E5E8-5AAC-D42F4EB82B01}"/>
              </a:ext>
            </a:extLst>
          </p:cNvPr>
          <p:cNvGrpSpPr/>
          <p:nvPr/>
        </p:nvGrpSpPr>
        <p:grpSpPr>
          <a:xfrm>
            <a:off x="7549377" y="6167336"/>
            <a:ext cx="3294001" cy="612000"/>
            <a:chOff x="5179092" y="5483822"/>
            <a:chExt cx="3294001" cy="612000"/>
          </a:xfrm>
        </p:grpSpPr>
        <p:pic>
          <p:nvPicPr>
            <p:cNvPr id="7" name="Picture 6">
              <a:extLst>
                <a:ext uri="{FF2B5EF4-FFF2-40B4-BE49-F238E27FC236}">
                  <a16:creationId xmlns:a16="http://schemas.microsoft.com/office/drawing/2014/main" id="{2857AE18-D328-3FBD-89A0-BDC708CC4AD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24037FD-296B-19DA-F7FE-99DF081ADCF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5295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C18CD14A-84F2-EE33-F07B-CF7CF973BE20}"/>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4CB8E7F6-5BAE-098A-E6FB-EDC57B8419CE}"/>
              </a:ext>
            </a:extLst>
          </p:cNvPr>
          <p:cNvSpPr>
            <a:spLocks noGrp="1"/>
          </p:cNvSpPr>
          <p:nvPr>
            <p:ph type="ctrTitle"/>
          </p:nvPr>
        </p:nvSpPr>
        <p:spPr/>
        <p:txBody>
          <a:bodyPr/>
          <a:lstStyle/>
          <a:p>
            <a:r>
              <a:rPr lang="en-US" dirty="0"/>
              <a:t>ISO 27001 – Annex A</a:t>
            </a:r>
            <a:endParaRPr lang="el-GR" dirty="0"/>
          </a:p>
        </p:txBody>
      </p:sp>
      <p:sp>
        <p:nvSpPr>
          <p:cNvPr id="3" name="Content Placeholder 2">
            <a:extLst>
              <a:ext uri="{FF2B5EF4-FFF2-40B4-BE49-F238E27FC236}">
                <a16:creationId xmlns:a16="http://schemas.microsoft.com/office/drawing/2014/main" id="{B6A64AB6-BD1C-6A65-1136-8B7F2D8FB64F}"/>
              </a:ext>
            </a:extLst>
          </p:cNvPr>
          <p:cNvSpPr>
            <a:spLocks noGrp="1"/>
          </p:cNvSpPr>
          <p:nvPr>
            <p:ph sz="quarter" idx="17"/>
          </p:nvPr>
        </p:nvSpPr>
        <p:spPr>
          <a:xfrm>
            <a:off x="796322" y="2252076"/>
            <a:ext cx="5797550" cy="3676776"/>
          </a:xfrm>
        </p:spPr>
        <p:txBody>
          <a:bodyPr>
            <a:normAutofit/>
          </a:bodyPr>
          <a:lstStyle/>
          <a:p>
            <a:r>
              <a:rPr lang="en-US" dirty="0"/>
              <a:t>ISO 27001 in clauses 4-10, does not prescribe a set of measures / controls to be applied by organizations. </a:t>
            </a:r>
          </a:p>
          <a:p>
            <a:r>
              <a:rPr lang="en-US" dirty="0"/>
              <a:t>ISO 27001 mandates the design and implementation of a risk management process, that allows the organization to </a:t>
            </a:r>
          </a:p>
          <a:p>
            <a:r>
              <a:rPr lang="en-US" dirty="0"/>
              <a:t>- identify it’s own criteria for risk acceptance, </a:t>
            </a:r>
          </a:p>
          <a:p>
            <a:r>
              <a:rPr lang="en-US" dirty="0"/>
              <a:t>- consider the possible risks taking into account measures already in place (</a:t>
            </a:r>
            <a:r>
              <a:rPr lang="en-US" u="sng" dirty="0"/>
              <a:t>existing measures</a:t>
            </a:r>
            <a:r>
              <a:rPr lang="en-US" dirty="0"/>
              <a:t>) and </a:t>
            </a:r>
          </a:p>
          <a:p>
            <a:r>
              <a:rPr lang="en-US" dirty="0"/>
              <a:t>- identity risks that do not fulfill them. </a:t>
            </a:r>
          </a:p>
          <a:p>
            <a:r>
              <a:rPr lang="en-US" dirty="0"/>
              <a:t>For these risks, the organization needs to propose (</a:t>
            </a:r>
            <a:r>
              <a:rPr lang="en-US" u="sng" dirty="0"/>
              <a:t>proposed measures</a:t>
            </a:r>
            <a:r>
              <a:rPr lang="en-US" dirty="0"/>
              <a:t>) and implement suitable risk treatment plans. </a:t>
            </a:r>
            <a:endParaRPr lang="el-GR" dirty="0"/>
          </a:p>
        </p:txBody>
      </p:sp>
      <p:sp>
        <p:nvSpPr>
          <p:cNvPr id="5" name="Footer Placeholder 4">
            <a:extLst>
              <a:ext uri="{FF2B5EF4-FFF2-40B4-BE49-F238E27FC236}">
                <a16:creationId xmlns:a16="http://schemas.microsoft.com/office/drawing/2014/main" id="{BC3FBC73-94CB-8B1A-3F57-C1E71E48CDC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9510571-0241-7036-76F7-6F825CC69EF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81FF7B22-DD73-5627-F1DC-758B465E8806}"/>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2EA98F6-63C0-3345-3249-748D4969C4B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2ED970A8-EE2D-2A6E-3724-55AA3C93C3F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1621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Cybersecurity Essentials and Management</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n-US"/>
              <a:t>CSP Training Module Name: Presentation Template Created by PR</a:t>
            </a:r>
            <a:endParaRPr lang="en-US" dirty="0"/>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00FC4-D618-C3BC-B39D-883A7FD25AAA}"/>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F505AADC-A1C4-83D8-73DF-E0897BD09A00}"/>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2B620732-3D38-6B68-5495-30FAD5421B83}"/>
              </a:ext>
            </a:extLst>
          </p:cNvPr>
          <p:cNvSpPr>
            <a:spLocks noGrp="1"/>
          </p:cNvSpPr>
          <p:nvPr>
            <p:ph type="ctrTitle"/>
          </p:nvPr>
        </p:nvSpPr>
        <p:spPr/>
        <p:txBody>
          <a:bodyPr/>
          <a:lstStyle/>
          <a:p>
            <a:r>
              <a:rPr lang="en-US" dirty="0"/>
              <a:t>ISO 27001 – Annex A</a:t>
            </a:r>
            <a:endParaRPr lang="el-GR" dirty="0"/>
          </a:p>
        </p:txBody>
      </p:sp>
      <p:sp>
        <p:nvSpPr>
          <p:cNvPr id="3" name="Content Placeholder 2">
            <a:extLst>
              <a:ext uri="{FF2B5EF4-FFF2-40B4-BE49-F238E27FC236}">
                <a16:creationId xmlns:a16="http://schemas.microsoft.com/office/drawing/2014/main" id="{2FEA2346-8632-DA52-25DF-5BF36FB7ED67}"/>
              </a:ext>
            </a:extLst>
          </p:cNvPr>
          <p:cNvSpPr>
            <a:spLocks noGrp="1"/>
          </p:cNvSpPr>
          <p:nvPr>
            <p:ph sz="quarter" idx="17"/>
          </p:nvPr>
        </p:nvSpPr>
        <p:spPr>
          <a:xfrm>
            <a:off x="796322" y="2252076"/>
            <a:ext cx="5797550" cy="3676776"/>
          </a:xfrm>
        </p:spPr>
        <p:txBody>
          <a:bodyPr>
            <a:normAutofit/>
          </a:bodyPr>
          <a:lstStyle/>
          <a:p>
            <a:r>
              <a:rPr lang="en-US" dirty="0"/>
              <a:t>After this process, organizations are asked to compare the existing and proposed measures against a list of Information Security controls that can be used as reference, in order to see if something needed has been omitted. </a:t>
            </a:r>
          </a:p>
          <a:p>
            <a:r>
              <a:rPr lang="en-US" dirty="0"/>
              <a:t>A control is defined as a measure that modifies or maintains risk. Some of the controls are controls that modify risk, while others maintain risk. </a:t>
            </a:r>
          </a:p>
          <a:p>
            <a:r>
              <a:rPr lang="en-US" dirty="0"/>
              <a:t>An information security policy, for example, can only maintain risk, whereas compliance with the information security policy can modify risk. Moreover, some controls describe the same generic measure in different risk contexts.  </a:t>
            </a:r>
          </a:p>
          <a:p>
            <a:pPr marL="90488" indent="1974850"/>
            <a:r>
              <a:rPr lang="en-US" dirty="0"/>
              <a:t>[definition of control by ISO 27000:2018]</a:t>
            </a:r>
            <a:endParaRPr lang="el-GR" dirty="0"/>
          </a:p>
        </p:txBody>
      </p:sp>
      <p:sp>
        <p:nvSpPr>
          <p:cNvPr id="5" name="Footer Placeholder 4">
            <a:extLst>
              <a:ext uri="{FF2B5EF4-FFF2-40B4-BE49-F238E27FC236}">
                <a16:creationId xmlns:a16="http://schemas.microsoft.com/office/drawing/2014/main" id="{564EAE9D-135B-A344-C5EF-B5EA2FE23D1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95BC88D-E61E-A91B-4391-7AFC11436A1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405ABA96-58A8-050F-1D50-72709CA71C6E}"/>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FD52DCCF-803B-7228-4AC1-3BCE226FCB2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C88643B-48CA-E6CE-307F-5142290E583B}"/>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38235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EDA5-CE21-FA89-BC06-790AA876B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14186-1FCB-CDD2-34CA-0ADDB9127523}"/>
              </a:ext>
            </a:extLst>
          </p:cNvPr>
          <p:cNvSpPr>
            <a:spLocks noGrp="1"/>
          </p:cNvSpPr>
          <p:nvPr>
            <p:ph type="ctrTitle"/>
          </p:nvPr>
        </p:nvSpPr>
        <p:spPr/>
        <p:txBody>
          <a:bodyPr/>
          <a:lstStyle/>
          <a:p>
            <a:r>
              <a:rPr lang="en-US" dirty="0"/>
              <a:t>ISO 27001 – Annex A</a:t>
            </a:r>
            <a:endParaRPr lang="el-GR" dirty="0"/>
          </a:p>
        </p:txBody>
      </p:sp>
      <p:sp>
        <p:nvSpPr>
          <p:cNvPr id="3" name="Content Placeholder 2">
            <a:extLst>
              <a:ext uri="{FF2B5EF4-FFF2-40B4-BE49-F238E27FC236}">
                <a16:creationId xmlns:a16="http://schemas.microsoft.com/office/drawing/2014/main" id="{76729BDE-BCFE-2E24-449F-F6DB1B4C4B72}"/>
              </a:ext>
            </a:extLst>
          </p:cNvPr>
          <p:cNvSpPr>
            <a:spLocks noGrp="1"/>
          </p:cNvSpPr>
          <p:nvPr>
            <p:ph sz="quarter" idx="17"/>
          </p:nvPr>
        </p:nvSpPr>
        <p:spPr>
          <a:xfrm>
            <a:off x="796322" y="2252076"/>
            <a:ext cx="5797550" cy="3676776"/>
          </a:xfrm>
        </p:spPr>
        <p:txBody>
          <a:bodyPr>
            <a:normAutofit/>
          </a:bodyPr>
          <a:lstStyle/>
          <a:p>
            <a:r>
              <a:rPr lang="en-US" dirty="0"/>
              <a:t>After this process, organizations are asked to compare the existing and proposed measures against a list of Information Security controls that can be used as reference, in order to see if something needed has been omitted. </a:t>
            </a:r>
          </a:p>
          <a:p>
            <a:r>
              <a:rPr lang="en-US" dirty="0"/>
              <a:t>A control is defined as a measure that modifies or maintains risk. Some of the controls are controls that modify risk, while others maintain risk. </a:t>
            </a:r>
          </a:p>
          <a:p>
            <a:r>
              <a:rPr lang="en-US" dirty="0"/>
              <a:t>An information security policy, for example, can only maintain risk, whereas compliance with the information security policy can modify risk. Moreover, some controls describe the same generic measure in different risk contexts.  </a:t>
            </a:r>
          </a:p>
          <a:p>
            <a:pPr marL="90488" indent="1974850"/>
            <a:r>
              <a:rPr lang="en-US" dirty="0"/>
              <a:t>[definition of control by ISO 27000:2018]</a:t>
            </a:r>
            <a:endParaRPr lang="el-GR" dirty="0"/>
          </a:p>
        </p:txBody>
      </p:sp>
      <p:sp>
        <p:nvSpPr>
          <p:cNvPr id="5" name="Footer Placeholder 4">
            <a:extLst>
              <a:ext uri="{FF2B5EF4-FFF2-40B4-BE49-F238E27FC236}">
                <a16:creationId xmlns:a16="http://schemas.microsoft.com/office/drawing/2014/main" id="{BFC68975-3A82-5483-2181-5EFD6DA9FDA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C0CD1F9-37D0-4E02-7117-5CF5833B629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7" name="Picture Placeholder 10">
            <a:extLst>
              <a:ext uri="{FF2B5EF4-FFF2-40B4-BE49-F238E27FC236}">
                <a16:creationId xmlns:a16="http://schemas.microsoft.com/office/drawing/2014/main" id="{51ED953D-EDC1-53A0-C1DE-810CB1EC85B2}"/>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grpSp>
        <p:nvGrpSpPr>
          <p:cNvPr id="8" name="Group 7">
            <a:extLst>
              <a:ext uri="{FF2B5EF4-FFF2-40B4-BE49-F238E27FC236}">
                <a16:creationId xmlns:a16="http://schemas.microsoft.com/office/drawing/2014/main" id="{37A617A6-0E75-0D4B-56D6-5F3F98FE3FDC}"/>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777F0128-8738-D85A-7384-329CBFC01CB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3FA788CA-8AE8-F428-4F9F-BDAD72B0719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7359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E6DF1-9592-3751-920A-19E60982C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0E685-4503-DC51-0329-1D388D382F78}"/>
              </a:ext>
            </a:extLst>
          </p:cNvPr>
          <p:cNvSpPr>
            <a:spLocks noGrp="1"/>
          </p:cNvSpPr>
          <p:nvPr>
            <p:ph type="ctrTitle"/>
          </p:nvPr>
        </p:nvSpPr>
        <p:spPr>
          <a:xfrm>
            <a:off x="1115901" y="111435"/>
            <a:ext cx="6732237" cy="848837"/>
          </a:xfrm>
        </p:spPr>
        <p:txBody>
          <a:bodyPr/>
          <a:lstStyle/>
          <a:p>
            <a:r>
              <a:rPr lang="en-US" dirty="0"/>
              <a:t>Structure of the controls</a:t>
            </a:r>
            <a:endParaRPr lang="el-GR" dirty="0"/>
          </a:p>
        </p:txBody>
      </p:sp>
      <p:sp>
        <p:nvSpPr>
          <p:cNvPr id="5" name="Footer Placeholder 4">
            <a:extLst>
              <a:ext uri="{FF2B5EF4-FFF2-40B4-BE49-F238E27FC236}">
                <a16:creationId xmlns:a16="http://schemas.microsoft.com/office/drawing/2014/main" id="{B6BF3FE8-B0C3-C468-BDC9-6CC214D5E51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0E9A3F8-2965-AD5A-E1EC-4794F42F6ED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13" name="Diagram 12">
            <a:extLst>
              <a:ext uri="{FF2B5EF4-FFF2-40B4-BE49-F238E27FC236}">
                <a16:creationId xmlns:a16="http://schemas.microsoft.com/office/drawing/2014/main" id="{03BAAA83-1D20-BA1E-5558-C51D055C9ABE}"/>
              </a:ext>
            </a:extLst>
          </p:cNvPr>
          <p:cNvGraphicFramePr/>
          <p:nvPr/>
        </p:nvGraphicFramePr>
        <p:xfrm>
          <a:off x="1115901" y="1435056"/>
          <a:ext cx="9001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BE096049-E211-2E14-ACD1-AD7D0F0DB0DD}"/>
              </a:ext>
            </a:extLst>
          </p:cNvPr>
          <p:cNvSpPr txBox="1">
            <a:spLocks/>
          </p:cNvSpPr>
          <p:nvPr/>
        </p:nvSpPr>
        <p:spPr>
          <a:xfrm>
            <a:off x="7358989" y="5542504"/>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a:t>
            </a:r>
          </a:p>
        </p:txBody>
      </p:sp>
      <p:sp>
        <p:nvSpPr>
          <p:cNvPr id="18" name="TextBox 17">
            <a:extLst>
              <a:ext uri="{FF2B5EF4-FFF2-40B4-BE49-F238E27FC236}">
                <a16:creationId xmlns:a16="http://schemas.microsoft.com/office/drawing/2014/main" id="{93F04782-738E-E88B-2A7D-9FA827397297}"/>
              </a:ext>
            </a:extLst>
          </p:cNvPr>
          <p:cNvSpPr txBox="1">
            <a:spLocks/>
          </p:cNvSpPr>
          <p:nvPr/>
        </p:nvSpPr>
        <p:spPr>
          <a:xfrm>
            <a:off x="9652815" y="4538849"/>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16</a:t>
            </a:r>
          </a:p>
        </p:txBody>
      </p:sp>
      <p:sp>
        <p:nvSpPr>
          <p:cNvPr id="20" name="TextBox 19">
            <a:extLst>
              <a:ext uri="{FF2B5EF4-FFF2-40B4-BE49-F238E27FC236}">
                <a16:creationId xmlns:a16="http://schemas.microsoft.com/office/drawing/2014/main" id="{DC08FC9E-8D09-4E05-96AA-1B2A162A72E1}"/>
              </a:ext>
            </a:extLst>
          </p:cNvPr>
          <p:cNvSpPr txBox="1">
            <a:spLocks/>
          </p:cNvSpPr>
          <p:nvPr/>
        </p:nvSpPr>
        <p:spPr>
          <a:xfrm>
            <a:off x="2744048" y="5532688"/>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17</a:t>
            </a:r>
          </a:p>
        </p:txBody>
      </p:sp>
      <p:sp>
        <p:nvSpPr>
          <p:cNvPr id="22" name="TextBox 21">
            <a:extLst>
              <a:ext uri="{FF2B5EF4-FFF2-40B4-BE49-F238E27FC236}">
                <a16:creationId xmlns:a16="http://schemas.microsoft.com/office/drawing/2014/main" id="{B1992673-8814-1C88-C310-F908E45F290F}"/>
              </a:ext>
            </a:extLst>
          </p:cNvPr>
          <p:cNvSpPr txBox="1">
            <a:spLocks/>
          </p:cNvSpPr>
          <p:nvPr/>
        </p:nvSpPr>
        <p:spPr>
          <a:xfrm>
            <a:off x="2773236" y="4523966"/>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13</a:t>
            </a:r>
          </a:p>
        </p:txBody>
      </p:sp>
      <p:sp>
        <p:nvSpPr>
          <p:cNvPr id="23" name="TextBox 22">
            <a:extLst>
              <a:ext uri="{FF2B5EF4-FFF2-40B4-BE49-F238E27FC236}">
                <a16:creationId xmlns:a16="http://schemas.microsoft.com/office/drawing/2014/main" id="{5783D1C0-18C4-38C4-A13C-6F27A3336559}"/>
              </a:ext>
            </a:extLst>
          </p:cNvPr>
          <p:cNvSpPr txBox="1">
            <a:spLocks/>
          </p:cNvSpPr>
          <p:nvPr/>
        </p:nvSpPr>
        <p:spPr>
          <a:xfrm>
            <a:off x="5058970" y="4523966"/>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14</a:t>
            </a:r>
          </a:p>
        </p:txBody>
      </p:sp>
      <p:sp>
        <p:nvSpPr>
          <p:cNvPr id="24" name="TextBox 23">
            <a:extLst>
              <a:ext uri="{FF2B5EF4-FFF2-40B4-BE49-F238E27FC236}">
                <a16:creationId xmlns:a16="http://schemas.microsoft.com/office/drawing/2014/main" id="{5C788EA0-09F1-3C7F-D54E-F0BF97FD4C63}"/>
              </a:ext>
            </a:extLst>
          </p:cNvPr>
          <p:cNvSpPr txBox="1">
            <a:spLocks/>
          </p:cNvSpPr>
          <p:nvPr/>
        </p:nvSpPr>
        <p:spPr>
          <a:xfrm>
            <a:off x="7358988" y="4523966"/>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a:t>
            </a:r>
          </a:p>
        </p:txBody>
      </p:sp>
      <p:sp>
        <p:nvSpPr>
          <p:cNvPr id="26" name="TextBox 25">
            <a:extLst>
              <a:ext uri="{FF2B5EF4-FFF2-40B4-BE49-F238E27FC236}">
                <a16:creationId xmlns:a16="http://schemas.microsoft.com/office/drawing/2014/main" id="{EFE33245-72F4-AA3D-3077-3DAB3C94ED4C}"/>
              </a:ext>
            </a:extLst>
          </p:cNvPr>
          <p:cNvSpPr txBox="1">
            <a:spLocks/>
          </p:cNvSpPr>
          <p:nvPr/>
        </p:nvSpPr>
        <p:spPr>
          <a:xfrm>
            <a:off x="5058970" y="3517864"/>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p>
        </p:txBody>
      </p:sp>
      <p:sp>
        <p:nvSpPr>
          <p:cNvPr id="28" name="TextBox 27">
            <a:extLst>
              <a:ext uri="{FF2B5EF4-FFF2-40B4-BE49-F238E27FC236}">
                <a16:creationId xmlns:a16="http://schemas.microsoft.com/office/drawing/2014/main" id="{C523193B-59D4-B734-29C5-1039DE368270}"/>
              </a:ext>
            </a:extLst>
          </p:cNvPr>
          <p:cNvSpPr txBox="1">
            <a:spLocks/>
          </p:cNvSpPr>
          <p:nvPr/>
        </p:nvSpPr>
        <p:spPr>
          <a:xfrm>
            <a:off x="7344704" y="3510703"/>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11</a:t>
            </a:r>
          </a:p>
        </p:txBody>
      </p:sp>
      <p:sp>
        <p:nvSpPr>
          <p:cNvPr id="36" name="TextBox 35">
            <a:extLst>
              <a:ext uri="{FF2B5EF4-FFF2-40B4-BE49-F238E27FC236}">
                <a16:creationId xmlns:a16="http://schemas.microsoft.com/office/drawing/2014/main" id="{F4578C7A-475A-49FB-9957-6E99EECEB322}"/>
              </a:ext>
            </a:extLst>
          </p:cNvPr>
          <p:cNvSpPr txBox="1">
            <a:spLocks/>
          </p:cNvSpPr>
          <p:nvPr/>
        </p:nvSpPr>
        <p:spPr>
          <a:xfrm>
            <a:off x="9644816" y="3510703"/>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a:t>
            </a:r>
          </a:p>
        </p:txBody>
      </p:sp>
      <p:sp>
        <p:nvSpPr>
          <p:cNvPr id="37" name="TextBox 36">
            <a:extLst>
              <a:ext uri="{FF2B5EF4-FFF2-40B4-BE49-F238E27FC236}">
                <a16:creationId xmlns:a16="http://schemas.microsoft.com/office/drawing/2014/main" id="{88C0F6B7-3A06-7BE6-B0F1-3364DEBF9FBC}"/>
              </a:ext>
            </a:extLst>
          </p:cNvPr>
          <p:cNvSpPr txBox="1">
            <a:spLocks/>
          </p:cNvSpPr>
          <p:nvPr/>
        </p:nvSpPr>
        <p:spPr>
          <a:xfrm>
            <a:off x="2768324" y="3523017"/>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a:t>
            </a:r>
          </a:p>
        </p:txBody>
      </p:sp>
      <p:sp>
        <p:nvSpPr>
          <p:cNvPr id="38" name="TextBox 37">
            <a:extLst>
              <a:ext uri="{FF2B5EF4-FFF2-40B4-BE49-F238E27FC236}">
                <a16:creationId xmlns:a16="http://schemas.microsoft.com/office/drawing/2014/main" id="{29BA6EE4-6F8B-B720-98C6-A2EBB670846A}"/>
              </a:ext>
            </a:extLst>
          </p:cNvPr>
          <p:cNvSpPr txBox="1">
            <a:spLocks/>
          </p:cNvSpPr>
          <p:nvPr/>
        </p:nvSpPr>
        <p:spPr>
          <a:xfrm>
            <a:off x="2768324" y="2520635"/>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a:t>
            </a:r>
          </a:p>
        </p:txBody>
      </p:sp>
      <p:sp>
        <p:nvSpPr>
          <p:cNvPr id="39" name="TextBox 38">
            <a:extLst>
              <a:ext uri="{FF2B5EF4-FFF2-40B4-BE49-F238E27FC236}">
                <a16:creationId xmlns:a16="http://schemas.microsoft.com/office/drawing/2014/main" id="{F4029EC4-021F-1D1C-F869-09EBC7E95D3B}"/>
              </a:ext>
            </a:extLst>
          </p:cNvPr>
          <p:cNvSpPr txBox="1">
            <a:spLocks/>
          </p:cNvSpPr>
          <p:nvPr/>
        </p:nvSpPr>
        <p:spPr>
          <a:xfrm>
            <a:off x="5079793" y="2523948"/>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a:t>
            </a:r>
          </a:p>
        </p:txBody>
      </p:sp>
      <p:sp>
        <p:nvSpPr>
          <p:cNvPr id="40" name="TextBox 39">
            <a:extLst>
              <a:ext uri="{FF2B5EF4-FFF2-40B4-BE49-F238E27FC236}">
                <a16:creationId xmlns:a16="http://schemas.microsoft.com/office/drawing/2014/main" id="{8234185D-EBA4-1363-A2F7-A17238D4ED52}"/>
              </a:ext>
            </a:extLst>
          </p:cNvPr>
          <p:cNvSpPr txBox="1">
            <a:spLocks/>
          </p:cNvSpPr>
          <p:nvPr/>
        </p:nvSpPr>
        <p:spPr>
          <a:xfrm>
            <a:off x="7358988" y="2521106"/>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a:t>
            </a:r>
          </a:p>
        </p:txBody>
      </p:sp>
      <p:sp>
        <p:nvSpPr>
          <p:cNvPr id="41" name="TextBox 40">
            <a:extLst>
              <a:ext uri="{FF2B5EF4-FFF2-40B4-BE49-F238E27FC236}">
                <a16:creationId xmlns:a16="http://schemas.microsoft.com/office/drawing/2014/main" id="{05D4F671-86B3-A3C5-0F48-7D420BA12438}"/>
              </a:ext>
            </a:extLst>
          </p:cNvPr>
          <p:cNvSpPr txBox="1">
            <a:spLocks/>
          </p:cNvSpPr>
          <p:nvPr/>
        </p:nvSpPr>
        <p:spPr>
          <a:xfrm>
            <a:off x="9644816" y="2514081"/>
            <a:ext cx="425143" cy="255389"/>
          </a:xfrm>
          <a:prstGeom prst="roundRect">
            <a:avLst/>
          </a:prstGeom>
          <a:solidFill>
            <a:srgbClr val="FFFFFF">
              <a:alpha val="50196"/>
            </a:srgbClr>
          </a:solidFill>
          <a:ln>
            <a:solidFill>
              <a:schemeClr val="tx1">
                <a:lumMod val="50000"/>
                <a:lumOff val="50000"/>
              </a:schemeClr>
            </a:solidFill>
          </a:ln>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a:t>
            </a:r>
          </a:p>
        </p:txBody>
      </p:sp>
      <p:grpSp>
        <p:nvGrpSpPr>
          <p:cNvPr id="3" name="Group 2">
            <a:extLst>
              <a:ext uri="{FF2B5EF4-FFF2-40B4-BE49-F238E27FC236}">
                <a16:creationId xmlns:a16="http://schemas.microsoft.com/office/drawing/2014/main" id="{7A1AD497-1CE2-05AD-2532-120C5708ACB2}"/>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96A1988D-4EC6-7A8F-4EEE-9DE52A8DA4FD}"/>
                </a:ext>
              </a:extLst>
            </p:cNvPr>
            <p:cNvPicPr>
              <a:picLocks noChangeAspect="1"/>
            </p:cNvPicPr>
            <p:nvPr/>
          </p:nvPicPr>
          <p:blipFill>
            <a:blip r:embed="rId7"/>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EF82A5AC-BAE2-DE15-C7A6-4BC6D3882AC5}"/>
                </a:ext>
              </a:extLst>
            </p:cNvPr>
            <p:cNvPicPr>
              <a:picLocks noChangeAspect="1"/>
            </p:cNvPicPr>
            <p:nvPr/>
          </p:nvPicPr>
          <p:blipFill>
            <a:blip r:embed="rId8"/>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08548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0">
            <a:extLst>
              <a:ext uri="{FF2B5EF4-FFF2-40B4-BE49-F238E27FC236}">
                <a16:creationId xmlns:a16="http://schemas.microsoft.com/office/drawing/2014/main" id="{B373EA11-C6AF-62E8-1AEF-DA91D4DE7B42}"/>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14" name="Title 13">
            <a:extLst>
              <a:ext uri="{FF2B5EF4-FFF2-40B4-BE49-F238E27FC236}">
                <a16:creationId xmlns:a16="http://schemas.microsoft.com/office/drawing/2014/main" id="{6B794F50-5D43-F5C0-A87A-71A2E53B1186}"/>
              </a:ext>
            </a:extLst>
          </p:cNvPr>
          <p:cNvSpPr>
            <a:spLocks noGrp="1"/>
          </p:cNvSpPr>
          <p:nvPr>
            <p:ph type="ctrTitle"/>
          </p:nvPr>
        </p:nvSpPr>
        <p:spPr/>
        <p:txBody>
          <a:bodyPr/>
          <a:lstStyle/>
          <a:p>
            <a:r>
              <a:rPr lang="en-US" dirty="0"/>
              <a:t>ISO/IEC 27002:2013</a:t>
            </a:r>
            <a:endParaRPr lang="el-GR" dirty="0"/>
          </a:p>
        </p:txBody>
      </p:sp>
      <p:sp>
        <p:nvSpPr>
          <p:cNvPr id="16" name="Content Placeholder 15">
            <a:extLst>
              <a:ext uri="{FF2B5EF4-FFF2-40B4-BE49-F238E27FC236}">
                <a16:creationId xmlns:a16="http://schemas.microsoft.com/office/drawing/2014/main" id="{320CE638-151B-0B53-CEFF-F7C18805981D}"/>
              </a:ext>
            </a:extLst>
          </p:cNvPr>
          <p:cNvSpPr>
            <a:spLocks noGrp="1"/>
          </p:cNvSpPr>
          <p:nvPr>
            <p:ph sz="quarter" idx="17"/>
          </p:nvPr>
        </p:nvSpPr>
        <p:spPr/>
        <p:txBody>
          <a:bodyPr/>
          <a:lstStyle/>
          <a:p>
            <a:r>
              <a:rPr lang="en-US" dirty="0"/>
              <a:t>The standard offers guidance on a broad range of information security controls that are commonly applied in many different organizations.</a:t>
            </a:r>
          </a:p>
          <a:p>
            <a:r>
              <a:rPr lang="en-US" dirty="0"/>
              <a:t>The guidance is generic and can be used by organizations of all types and sizes (including public and private sector, commercial and non-profit) who create, collect, process, store, transmit and dispose of information in many forms, including electronic, physical and verbal (e.g. conversations and presentations).</a:t>
            </a:r>
            <a:endParaRPr lang="el-GR" dirty="0"/>
          </a:p>
        </p:txBody>
      </p:sp>
      <p:sp>
        <p:nvSpPr>
          <p:cNvPr id="12" name="Footer Placeholder 11">
            <a:extLst>
              <a:ext uri="{FF2B5EF4-FFF2-40B4-BE49-F238E27FC236}">
                <a16:creationId xmlns:a16="http://schemas.microsoft.com/office/drawing/2014/main" id="{875F61E9-0A3F-4D72-C76B-0935137F62C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13" name="Slide Number Placeholder 12">
            <a:extLst>
              <a:ext uri="{FF2B5EF4-FFF2-40B4-BE49-F238E27FC236}">
                <a16:creationId xmlns:a16="http://schemas.microsoft.com/office/drawing/2014/main" id="{A0776AD6-0B5D-7126-9AD7-741BE04FDD5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3" name="Group 2">
            <a:extLst>
              <a:ext uri="{FF2B5EF4-FFF2-40B4-BE49-F238E27FC236}">
                <a16:creationId xmlns:a16="http://schemas.microsoft.com/office/drawing/2014/main" id="{D8A0ADB9-F247-0F25-F1D6-2097074C74A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456A4D38-EA60-5DBA-51EB-D936F4251B6F}"/>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19AE4DA-3721-EB1B-7D52-DD67BCA9DCEA}"/>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18868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3A0A735E-5354-DCF8-9C9F-9AEE085E3DE7}"/>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835C657A-36AA-0FFF-C4C1-3D1DC32610ED}"/>
              </a:ext>
            </a:extLst>
          </p:cNvPr>
          <p:cNvSpPr>
            <a:spLocks noGrp="1"/>
          </p:cNvSpPr>
          <p:nvPr>
            <p:ph type="ctrTitle"/>
          </p:nvPr>
        </p:nvSpPr>
        <p:spPr>
          <a:xfrm>
            <a:off x="796322" y="153346"/>
            <a:ext cx="8283055" cy="1276814"/>
          </a:xfrm>
        </p:spPr>
        <p:txBody>
          <a:bodyPr>
            <a:normAutofit/>
          </a:bodyPr>
          <a:lstStyle/>
          <a:p>
            <a:pPr algn="l"/>
            <a:r>
              <a:rPr lang="en-US" dirty="0"/>
              <a:t>Tasks and related documents for establishing the ISMS</a:t>
            </a:r>
            <a:endParaRPr lang="el-GR" dirty="0"/>
          </a:p>
        </p:txBody>
      </p:sp>
      <p:sp>
        <p:nvSpPr>
          <p:cNvPr id="7" name="Content Placeholder 6">
            <a:extLst>
              <a:ext uri="{FF2B5EF4-FFF2-40B4-BE49-F238E27FC236}">
                <a16:creationId xmlns:a16="http://schemas.microsoft.com/office/drawing/2014/main" id="{76E1613E-45B8-17F1-3499-BEC66D16A96A}"/>
              </a:ext>
            </a:extLst>
          </p:cNvPr>
          <p:cNvSpPr>
            <a:spLocks noGrp="1"/>
          </p:cNvSpPr>
          <p:nvPr>
            <p:ph sz="quarter" idx="17"/>
          </p:nvPr>
        </p:nvSpPr>
        <p:spPr/>
        <p:txBody>
          <a:bodyPr/>
          <a:lstStyle/>
          <a:p>
            <a:endParaRPr lang="el-GR"/>
          </a:p>
        </p:txBody>
      </p:sp>
      <p:sp>
        <p:nvSpPr>
          <p:cNvPr id="12" name="Footer Placeholder 11">
            <a:extLst>
              <a:ext uri="{FF2B5EF4-FFF2-40B4-BE49-F238E27FC236}">
                <a16:creationId xmlns:a16="http://schemas.microsoft.com/office/drawing/2014/main" id="{7C124C44-9E87-A8F7-3AFC-972BECD7D47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BAEC094F-5C5A-4DFB-924F-76312FCA3F4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43F9D8CA-EDAE-0672-301C-838C4FC84560}"/>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AE2420FB-5C55-4386-CC96-BB7067FCC500}"/>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pic>
        <p:nvPicPr>
          <p:cNvPr id="9" name="Picture 8">
            <a:extLst>
              <a:ext uri="{FF2B5EF4-FFF2-40B4-BE49-F238E27FC236}">
                <a16:creationId xmlns:a16="http://schemas.microsoft.com/office/drawing/2014/main" id="{3F29B7BD-6AB9-B2B2-FE6E-5DA4C5D0D63C}"/>
              </a:ext>
            </a:extLst>
          </p:cNvPr>
          <p:cNvPicPr>
            <a:picLocks noChangeAspect="1"/>
          </p:cNvPicPr>
          <p:nvPr/>
        </p:nvPicPr>
        <p:blipFill>
          <a:blip r:embed="rId3"/>
          <a:stretch>
            <a:fillRect/>
          </a:stretch>
        </p:blipFill>
        <p:spPr>
          <a:xfrm>
            <a:off x="699790" y="1430160"/>
            <a:ext cx="6925300" cy="4860614"/>
          </a:xfrm>
          <a:prstGeom prst="rect">
            <a:avLst/>
          </a:prstGeom>
        </p:spPr>
      </p:pic>
      <p:grpSp>
        <p:nvGrpSpPr>
          <p:cNvPr id="3" name="Group 2">
            <a:extLst>
              <a:ext uri="{FF2B5EF4-FFF2-40B4-BE49-F238E27FC236}">
                <a16:creationId xmlns:a16="http://schemas.microsoft.com/office/drawing/2014/main" id="{ABC5E040-F831-59BE-D5F2-31D10EEFBC69}"/>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3E14CFB0-3C05-8F36-C724-F6A83E1D13B0}"/>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DBC7800-DB0B-F34C-DCDD-A0F93A18C98A}"/>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9335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5C4ED-6957-0957-BD92-E41EEF8194FE}"/>
            </a:ext>
          </a:extLst>
        </p:cNvPr>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C828C730-DFA1-083D-F628-3CD8A1E77514}"/>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C3E92497-E2AC-6D64-F18B-8FE7CB0FC3A3}"/>
              </a:ext>
            </a:extLst>
          </p:cNvPr>
          <p:cNvSpPr>
            <a:spLocks noGrp="1"/>
          </p:cNvSpPr>
          <p:nvPr>
            <p:ph type="ctrTitle"/>
          </p:nvPr>
        </p:nvSpPr>
        <p:spPr>
          <a:xfrm>
            <a:off x="796322" y="210221"/>
            <a:ext cx="8896318" cy="1178803"/>
          </a:xfrm>
        </p:spPr>
        <p:txBody>
          <a:bodyPr>
            <a:normAutofit/>
          </a:bodyPr>
          <a:lstStyle/>
          <a:p>
            <a:pPr algn="l"/>
            <a:r>
              <a:rPr lang="en-US" dirty="0"/>
              <a:t>Tasks and related documents for implementing and operating the ISMS</a:t>
            </a:r>
            <a:endParaRPr lang="el-GR" dirty="0"/>
          </a:p>
        </p:txBody>
      </p:sp>
      <p:sp>
        <p:nvSpPr>
          <p:cNvPr id="7" name="Content Placeholder 6">
            <a:extLst>
              <a:ext uri="{FF2B5EF4-FFF2-40B4-BE49-F238E27FC236}">
                <a16:creationId xmlns:a16="http://schemas.microsoft.com/office/drawing/2014/main" id="{B35BA3D2-68EF-F2EA-ADE6-A07896CBDD1A}"/>
              </a:ext>
            </a:extLst>
          </p:cNvPr>
          <p:cNvSpPr>
            <a:spLocks noGrp="1"/>
          </p:cNvSpPr>
          <p:nvPr>
            <p:ph sz="quarter" idx="17"/>
          </p:nvPr>
        </p:nvSpPr>
        <p:spPr/>
        <p:txBody>
          <a:bodyPr/>
          <a:lstStyle/>
          <a:p>
            <a:endParaRPr lang="el-GR"/>
          </a:p>
        </p:txBody>
      </p:sp>
      <p:sp>
        <p:nvSpPr>
          <p:cNvPr id="12" name="Footer Placeholder 11">
            <a:extLst>
              <a:ext uri="{FF2B5EF4-FFF2-40B4-BE49-F238E27FC236}">
                <a16:creationId xmlns:a16="http://schemas.microsoft.com/office/drawing/2014/main" id="{3FED0032-248A-811C-0476-FE7E5DA2819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9E9F3B39-C661-5C46-0DB5-B6C5BC0051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BD80C8DA-386B-8578-101A-0B75A38E5B8E}"/>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8" name="Text Placeholder 30">
            <a:extLst>
              <a:ext uri="{FF2B5EF4-FFF2-40B4-BE49-F238E27FC236}">
                <a16:creationId xmlns:a16="http://schemas.microsoft.com/office/drawing/2014/main" id="{B96B6B06-B0A4-997A-4FA3-D622C45BDBCE}"/>
              </a:ext>
            </a:extLst>
          </p:cNvPr>
          <p:cNvSpPr txBox="1">
            <a:spLocks/>
          </p:cNvSpPr>
          <p:nvPr/>
        </p:nvSpPr>
        <p:spPr>
          <a:xfrm>
            <a:off x="6715433" y="283368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18D56B93-8703-2CDB-CE75-FA51044B242E}"/>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pic>
        <p:nvPicPr>
          <p:cNvPr id="3" name="Picture 2">
            <a:extLst>
              <a:ext uri="{FF2B5EF4-FFF2-40B4-BE49-F238E27FC236}">
                <a16:creationId xmlns:a16="http://schemas.microsoft.com/office/drawing/2014/main" id="{A8804208-B541-AC43-2D35-EB8A61E50D15}"/>
              </a:ext>
            </a:extLst>
          </p:cNvPr>
          <p:cNvPicPr>
            <a:picLocks noChangeAspect="1"/>
          </p:cNvPicPr>
          <p:nvPr/>
        </p:nvPicPr>
        <p:blipFill>
          <a:blip r:embed="rId3"/>
          <a:stretch>
            <a:fillRect/>
          </a:stretch>
        </p:blipFill>
        <p:spPr>
          <a:xfrm>
            <a:off x="689907" y="1590854"/>
            <a:ext cx="6905738" cy="4668668"/>
          </a:xfrm>
          <a:prstGeom prst="rect">
            <a:avLst/>
          </a:prstGeom>
        </p:spPr>
      </p:pic>
      <p:grpSp>
        <p:nvGrpSpPr>
          <p:cNvPr id="2" name="Group 1">
            <a:extLst>
              <a:ext uri="{FF2B5EF4-FFF2-40B4-BE49-F238E27FC236}">
                <a16:creationId xmlns:a16="http://schemas.microsoft.com/office/drawing/2014/main" id="{4A8F6285-BB00-633E-83D8-1C188FB0C87E}"/>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AD548031-2143-B1B0-65DE-2B9A339905AF}"/>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F041810-E2DD-DD67-8EB1-AE41C7E1944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40435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8EFF-A9D3-525D-B54F-0AC846E213E8}"/>
            </a:ext>
          </a:extLst>
        </p:cNvPr>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id="{85D9BAD3-05C9-DBB3-BE2F-D64942895E59}"/>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D2B8AF1F-6FA3-3196-D4AE-2C2E907AF802}"/>
              </a:ext>
            </a:extLst>
          </p:cNvPr>
          <p:cNvSpPr>
            <a:spLocks noGrp="1"/>
          </p:cNvSpPr>
          <p:nvPr>
            <p:ph type="ctrTitle"/>
          </p:nvPr>
        </p:nvSpPr>
        <p:spPr/>
        <p:txBody>
          <a:bodyPr>
            <a:normAutofit/>
          </a:bodyPr>
          <a:lstStyle/>
          <a:p>
            <a:pPr algn="l"/>
            <a:r>
              <a:rPr lang="en-US" dirty="0"/>
              <a:t>ISO 27799:2016 and ISO/IEC 27002:2013</a:t>
            </a:r>
            <a:endParaRPr lang="el-GR" dirty="0"/>
          </a:p>
        </p:txBody>
      </p:sp>
      <p:sp>
        <p:nvSpPr>
          <p:cNvPr id="12" name="Footer Placeholder 11">
            <a:extLst>
              <a:ext uri="{FF2B5EF4-FFF2-40B4-BE49-F238E27FC236}">
                <a16:creationId xmlns:a16="http://schemas.microsoft.com/office/drawing/2014/main" id="{8AAF856E-7E18-D4B0-C251-BA7D792977B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DAAB916D-3704-7BEE-C904-34994065974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77B5EA8F-C016-772C-2470-8F36CF94B5F7}"/>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8" name="Text Placeholder 30">
            <a:extLst>
              <a:ext uri="{FF2B5EF4-FFF2-40B4-BE49-F238E27FC236}">
                <a16:creationId xmlns:a16="http://schemas.microsoft.com/office/drawing/2014/main" id="{A5FADF13-1BEF-C24E-2319-F80839D07FB5}"/>
              </a:ext>
            </a:extLst>
          </p:cNvPr>
          <p:cNvSpPr txBox="1">
            <a:spLocks/>
          </p:cNvSpPr>
          <p:nvPr/>
        </p:nvSpPr>
        <p:spPr>
          <a:xfrm>
            <a:off x="6715433" y="283368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FAEA4E6F-BD82-01B7-2A3D-3F68B43C8812}"/>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sp>
        <p:nvSpPr>
          <p:cNvPr id="7" name="TextBox 6">
            <a:extLst>
              <a:ext uri="{FF2B5EF4-FFF2-40B4-BE49-F238E27FC236}">
                <a16:creationId xmlns:a16="http://schemas.microsoft.com/office/drawing/2014/main" id="{3E9337FD-5073-A261-59D5-C9D73933397C}"/>
              </a:ext>
            </a:extLst>
          </p:cNvPr>
          <p:cNvSpPr txBox="1"/>
          <p:nvPr/>
        </p:nvSpPr>
        <p:spPr>
          <a:xfrm>
            <a:off x="824241" y="1762821"/>
            <a:ext cx="6033759" cy="37548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000000"/>
                </a:solidFill>
                <a:effectLst/>
                <a:uLnTx/>
                <a:uFillTx/>
                <a:latin typeface="Century Gothic"/>
                <a:ea typeface="+mn-ea"/>
                <a:cs typeface="+mn-cs"/>
              </a:rPr>
              <a:t>ISO/IEC 27002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is</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already</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being</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used</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extensively</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for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health</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informatics</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IT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security</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management</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through</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the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agency</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of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national</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or</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regional</a:t>
            </a:r>
            <a:r>
              <a:rPr kumimoji="0" lang="el-GR" sz="1400" b="0" i="0" u="none" strike="noStrike" kern="1200" cap="none" spc="0" normalizeH="0" baseline="0" noProof="0" dirty="0">
                <a:ln>
                  <a:noFill/>
                </a:ln>
                <a:solidFill>
                  <a:srgbClr val="000000"/>
                </a:solidFill>
                <a:effectLst/>
                <a:uLnTx/>
                <a:uFillTx/>
                <a:latin typeface="Century Gothic"/>
                <a:ea typeface="+mn-ea"/>
                <a:cs typeface="+mn-cs"/>
              </a:rPr>
              <a:t> </a:t>
            </a:r>
            <a:r>
              <a:rPr kumimoji="0" lang="el-GR" sz="1400" b="0" i="0" u="none" strike="noStrike" kern="1200" cap="none" spc="0" normalizeH="0" baseline="0" noProof="0" dirty="0" err="1">
                <a:ln>
                  <a:noFill/>
                </a:ln>
                <a:solidFill>
                  <a:srgbClr val="000000"/>
                </a:solidFill>
                <a:effectLst/>
                <a:uLnTx/>
                <a:uFillTx/>
                <a:latin typeface="Century Gothic"/>
                <a:ea typeface="+mn-ea"/>
                <a:cs typeface="+mn-cs"/>
              </a:rPr>
              <a:t>guidelines</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 in several countries. ISO 27799 draws upon the experience gained in these national </a:t>
            </a:r>
            <a:r>
              <a:rPr kumimoji="0" lang="en-US" sz="1400" b="0" i="0" u="none" strike="noStrike" kern="1200" cap="none" spc="0" normalizeH="0" baseline="0" noProof="0" dirty="0" err="1">
                <a:ln>
                  <a:noFill/>
                </a:ln>
                <a:solidFill>
                  <a:srgbClr val="000000"/>
                </a:solidFill>
                <a:effectLst/>
                <a:uLnTx/>
                <a:uFillTx/>
                <a:latin typeface="Century Gothic"/>
                <a:ea typeface="+mn-ea"/>
                <a:cs typeface="+mn-cs"/>
              </a:rPr>
              <a:t>endeavours</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 in dealing with the security of personal health information and is intended as a companion document to ISO/IEC 27002.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a:ea typeface="+mn-ea"/>
                <a:cs typeface="+mn-cs"/>
              </a:rPr>
              <a:t>ISO 27799 applies ISO/IEC 27002 to the healthcare domain in a way that carefully considers the appropriate application of security controls for the purposes of protecting personal health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a:ea typeface="+mn-ea"/>
                <a:cs typeface="+mn-cs"/>
              </a:rPr>
              <a:t>These considerations have, in some cases, led the authors to conclude that application of certain ISO/IEC 27002 control objectives is essential if personal health information is to be adequately protected. ISO 27799 therefore places constraints upon the application of certain security controls specified in ISO/IEC 27002.</a:t>
            </a:r>
          </a:p>
        </p:txBody>
      </p:sp>
      <p:grpSp>
        <p:nvGrpSpPr>
          <p:cNvPr id="6" name="Group 5">
            <a:extLst>
              <a:ext uri="{FF2B5EF4-FFF2-40B4-BE49-F238E27FC236}">
                <a16:creationId xmlns:a16="http://schemas.microsoft.com/office/drawing/2014/main" id="{30576F99-7F5C-D6CF-A0B5-2FE7F43E4D86}"/>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33482085-8F1C-8531-94C6-62462746B08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66210047-50C1-AB51-0954-AD3447AB9FF1}"/>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85810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67F2A-A3CA-A04F-EB2E-1132BBE0A1A9}"/>
            </a:ext>
          </a:extLst>
        </p:cNvPr>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9801FCBC-A05D-B002-910F-C30E3DDF638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6E045323-6994-4937-ADC1-92638F17D175}"/>
              </a:ext>
            </a:extLst>
          </p:cNvPr>
          <p:cNvSpPr>
            <a:spLocks noGrp="1"/>
          </p:cNvSpPr>
          <p:nvPr>
            <p:ph type="ctrTitle"/>
          </p:nvPr>
        </p:nvSpPr>
        <p:spPr>
          <a:xfrm>
            <a:off x="796322" y="320040"/>
            <a:ext cx="8365966" cy="1524000"/>
          </a:xfrm>
        </p:spPr>
        <p:txBody>
          <a:bodyPr>
            <a:normAutofit/>
          </a:bodyPr>
          <a:lstStyle/>
          <a:p>
            <a:pPr algn="l"/>
            <a:r>
              <a:rPr lang="en-US" dirty="0"/>
              <a:t>Threats to Health information security (ISO 27799:2016)</a:t>
            </a:r>
            <a:endParaRPr lang="el-GR" dirty="0"/>
          </a:p>
        </p:txBody>
      </p:sp>
      <p:sp>
        <p:nvSpPr>
          <p:cNvPr id="12" name="Footer Placeholder 11">
            <a:extLst>
              <a:ext uri="{FF2B5EF4-FFF2-40B4-BE49-F238E27FC236}">
                <a16:creationId xmlns:a16="http://schemas.microsoft.com/office/drawing/2014/main" id="{588C87E2-AE22-91B4-A8BF-CB3C597112A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E8E7365D-0D80-FCC7-A0D0-BB9CBBB2403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36CBB61E-88F0-C330-B8F5-7F6A1056EE8F}"/>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8" name="Text Placeholder 30">
            <a:extLst>
              <a:ext uri="{FF2B5EF4-FFF2-40B4-BE49-F238E27FC236}">
                <a16:creationId xmlns:a16="http://schemas.microsoft.com/office/drawing/2014/main" id="{4926BF6E-44F1-9D51-E344-4AB4B0A4F2F8}"/>
              </a:ext>
            </a:extLst>
          </p:cNvPr>
          <p:cNvSpPr txBox="1">
            <a:spLocks/>
          </p:cNvSpPr>
          <p:nvPr/>
        </p:nvSpPr>
        <p:spPr>
          <a:xfrm>
            <a:off x="6715433" y="283368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3814F33C-2BF2-26B3-BED3-3C32F1F7FCAC}"/>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sp>
        <p:nvSpPr>
          <p:cNvPr id="7" name="TextBox 6">
            <a:extLst>
              <a:ext uri="{FF2B5EF4-FFF2-40B4-BE49-F238E27FC236}">
                <a16:creationId xmlns:a16="http://schemas.microsoft.com/office/drawing/2014/main" id="{C1E396B6-990D-F1B3-611E-D24CAC41DE68}"/>
              </a:ext>
            </a:extLst>
          </p:cNvPr>
          <p:cNvSpPr txBox="1"/>
          <p:nvPr/>
        </p:nvSpPr>
        <p:spPr>
          <a:xfrm>
            <a:off x="824241" y="1762821"/>
            <a:ext cx="6783567" cy="375487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Masquerade by insiders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(including masquerade by health professionals and support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Masquerade by service providers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(including contracted maintenance personnel, such as system software engineers, hardware repair personnel and others who may have a pro-forma legitimate reason to access systems and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Masquerade by outsiders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(including hackers)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000000"/>
                </a:solidFill>
                <a:effectLst/>
                <a:uLnTx/>
                <a:uFillTx/>
                <a:latin typeface="Century Gothic"/>
                <a:ea typeface="+mn-ea"/>
                <a:cs typeface="+mn-cs"/>
              </a:rPr>
              <a:t>Unauthorised</a:t>
            </a:r>
            <a:r>
              <a:rPr kumimoji="0" lang="en-US" sz="1400" b="1" i="0" u="none" strike="noStrike" kern="1200" cap="none" spc="0" normalizeH="0" baseline="0" noProof="0" dirty="0">
                <a:ln>
                  <a:noFill/>
                </a:ln>
                <a:solidFill>
                  <a:srgbClr val="000000"/>
                </a:solidFill>
                <a:effectLst/>
                <a:uLnTx/>
                <a:uFillTx/>
                <a:latin typeface="Century Gothic"/>
                <a:ea typeface="+mn-ea"/>
                <a:cs typeface="+mn-cs"/>
              </a:rPr>
              <a:t> use of a health information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Introduction of damaging or disruptive software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(including viruses, worms, and other “malware”)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Misuse of system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Communications infiltration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Communications interception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Repudiation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Connection failure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(including failures of health information networks)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Embedding of malicious code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Accidental misrouting</a:t>
            </a:r>
          </a:p>
        </p:txBody>
      </p:sp>
      <p:grpSp>
        <p:nvGrpSpPr>
          <p:cNvPr id="5" name="Group 4">
            <a:extLst>
              <a:ext uri="{FF2B5EF4-FFF2-40B4-BE49-F238E27FC236}">
                <a16:creationId xmlns:a16="http://schemas.microsoft.com/office/drawing/2014/main" id="{E1F92D14-B4F1-7C85-54AD-6B341745CE84}"/>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956D1DBE-798F-E09D-145D-96D405ACD33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70228CA3-E190-35AB-4D6A-F71703184CB5}"/>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7681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F19E0-0A69-B747-8955-531EFC3FF7E7}"/>
            </a:ext>
          </a:extLst>
        </p:cNvPr>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CC912714-6AB1-C8ED-F273-C2145895BD43}"/>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7" name="Title 26">
            <a:extLst>
              <a:ext uri="{FF2B5EF4-FFF2-40B4-BE49-F238E27FC236}">
                <a16:creationId xmlns:a16="http://schemas.microsoft.com/office/drawing/2014/main" id="{59567C0A-1C55-7AA5-BD3B-E063DF5AADCD}"/>
              </a:ext>
            </a:extLst>
          </p:cNvPr>
          <p:cNvSpPr>
            <a:spLocks noGrp="1"/>
          </p:cNvSpPr>
          <p:nvPr>
            <p:ph type="ctrTitle"/>
          </p:nvPr>
        </p:nvSpPr>
        <p:spPr/>
        <p:txBody>
          <a:bodyPr>
            <a:normAutofit/>
          </a:bodyPr>
          <a:lstStyle/>
          <a:p>
            <a:pPr algn="l"/>
            <a:r>
              <a:rPr lang="en-US" dirty="0"/>
              <a:t>Threats to Health information security (ISO 27799:2016)</a:t>
            </a:r>
            <a:endParaRPr lang="el-GR" dirty="0"/>
          </a:p>
        </p:txBody>
      </p:sp>
      <p:sp>
        <p:nvSpPr>
          <p:cNvPr id="12" name="Footer Placeholder 11">
            <a:extLst>
              <a:ext uri="{FF2B5EF4-FFF2-40B4-BE49-F238E27FC236}">
                <a16:creationId xmlns:a16="http://schemas.microsoft.com/office/drawing/2014/main" id="{482E4ACF-F339-517C-0C63-CF16C249CF9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srgbClr val="000000"/>
                </a:solidFill>
                <a:effectLst/>
                <a:uLnTx/>
                <a:uFillTx/>
                <a:latin typeface="Century Gothic"/>
                <a:ea typeface="+mn-ea"/>
                <a:cs typeface="+mn-cs"/>
              </a:rPr>
              <a:t>CSP Training Module Name: Presentation Template Created by PR</a:t>
            </a:r>
          </a:p>
        </p:txBody>
      </p:sp>
      <p:sp>
        <p:nvSpPr>
          <p:cNvPr id="13" name="Slide Number Placeholder 12">
            <a:extLst>
              <a:ext uri="{FF2B5EF4-FFF2-40B4-BE49-F238E27FC236}">
                <a16:creationId xmlns:a16="http://schemas.microsoft.com/office/drawing/2014/main" id="{94375A1B-877C-10F6-C056-F9E0283BD54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7" name="Text Placeholder 30">
            <a:extLst>
              <a:ext uri="{FF2B5EF4-FFF2-40B4-BE49-F238E27FC236}">
                <a16:creationId xmlns:a16="http://schemas.microsoft.com/office/drawing/2014/main" id="{ECCC282E-2A20-B519-3059-948F8C812375}"/>
              </a:ext>
            </a:extLst>
          </p:cNvPr>
          <p:cNvSpPr txBox="1">
            <a:spLocks/>
          </p:cNvSpPr>
          <p:nvPr/>
        </p:nvSpPr>
        <p:spPr>
          <a:xfrm>
            <a:off x="6715433" y="280037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38" name="Text Placeholder 30">
            <a:extLst>
              <a:ext uri="{FF2B5EF4-FFF2-40B4-BE49-F238E27FC236}">
                <a16:creationId xmlns:a16="http://schemas.microsoft.com/office/drawing/2014/main" id="{2C846A6A-88FA-E10A-DC25-EB8612B7F8CA}"/>
              </a:ext>
            </a:extLst>
          </p:cNvPr>
          <p:cNvSpPr txBox="1">
            <a:spLocks/>
          </p:cNvSpPr>
          <p:nvPr/>
        </p:nvSpPr>
        <p:spPr>
          <a:xfrm>
            <a:off x="6715433" y="2833689"/>
            <a:ext cx="3870751" cy="2049480"/>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40" name="Footer Placeholder 11">
            <a:extLst>
              <a:ext uri="{FF2B5EF4-FFF2-40B4-BE49-F238E27FC236}">
                <a16:creationId xmlns:a16="http://schemas.microsoft.com/office/drawing/2014/main" id="{7C995FEF-F8DB-A598-C6C1-2F8F9E484981}"/>
              </a:ext>
            </a:extLst>
          </p:cNvPr>
          <p:cNvSpPr txBox="1">
            <a:spLocks/>
          </p:cNvSpPr>
          <p:nvPr/>
        </p:nvSpPr>
        <p:spPr>
          <a:xfrm>
            <a:off x="617412" y="6524127"/>
            <a:ext cx="6637071" cy="365125"/>
          </a:xfrm>
          <a:prstGeom prst="rect">
            <a:avLst/>
          </a:prstGeom>
        </p:spPr>
        <p:txBody>
          <a:bodyPr/>
          <a:lstStyle>
            <a:defPPr>
              <a:defRPr lang="en-US"/>
            </a:defPPr>
            <a:lvl1pPr marL="0" algn="l" defTabSz="914400" rtl="0" eaLnBrk="1" latinLnBrk="0" hangingPunct="1">
              <a:defRPr sz="1100" b="0" i="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87A1A">
                    <a:lumMod val="60000"/>
                    <a:lumOff val="40000"/>
                  </a:srgbClr>
                </a:solidFill>
                <a:effectLst/>
                <a:uLnTx/>
                <a:uFillTx/>
                <a:latin typeface="Century Gothic"/>
                <a:ea typeface="+mn-ea"/>
                <a:cs typeface="+mn-cs"/>
              </a:rPr>
              <a:t>* https://www.fortinet.com/resources/cyberglossary/it-vs-ot-cybersecurity</a:t>
            </a:r>
          </a:p>
        </p:txBody>
      </p:sp>
      <p:sp>
        <p:nvSpPr>
          <p:cNvPr id="7" name="TextBox 6">
            <a:extLst>
              <a:ext uri="{FF2B5EF4-FFF2-40B4-BE49-F238E27FC236}">
                <a16:creationId xmlns:a16="http://schemas.microsoft.com/office/drawing/2014/main" id="{66ADA017-7197-6A36-D391-30A1A0AAE146}"/>
              </a:ext>
            </a:extLst>
          </p:cNvPr>
          <p:cNvSpPr txBox="1"/>
          <p:nvPr/>
        </p:nvSpPr>
        <p:spPr>
          <a:xfrm>
            <a:off x="824241" y="1762821"/>
            <a:ext cx="7329946" cy="310854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Technical failure of the host, storage facility, or network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Environmental support failure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(including power failures and disruptions of service arising from natural or man-made disasters)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System or network software failure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Application software failure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(e.g. of a health information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Operations error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Maintenance error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User error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Staff shortage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Theft by insiders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(including theft of equipment or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Theft by outsiders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(including theft of equipment or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000000"/>
                </a:solidFill>
                <a:effectLst/>
                <a:uLnTx/>
                <a:uFillTx/>
                <a:latin typeface="Century Gothic"/>
                <a:ea typeface="+mn-ea"/>
                <a:cs typeface="+mn-cs"/>
              </a:rPr>
              <a:t>Wilful</a:t>
            </a:r>
            <a:r>
              <a:rPr kumimoji="0" lang="en-US" sz="1400" b="1" i="0" u="none" strike="noStrike" kern="1200" cap="none" spc="0" normalizeH="0" baseline="0" noProof="0" dirty="0">
                <a:ln>
                  <a:noFill/>
                </a:ln>
                <a:solidFill>
                  <a:srgbClr val="000000"/>
                </a:solidFill>
                <a:effectLst/>
                <a:uLnTx/>
                <a:uFillTx/>
                <a:latin typeface="Century Gothic"/>
                <a:ea typeface="+mn-ea"/>
                <a:cs typeface="+mn-cs"/>
              </a:rPr>
              <a:t> damage by insiders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000000"/>
                </a:solidFill>
                <a:effectLst/>
                <a:uLnTx/>
                <a:uFillTx/>
                <a:latin typeface="Century Gothic"/>
                <a:ea typeface="+mn-ea"/>
                <a:cs typeface="+mn-cs"/>
              </a:rPr>
              <a:t>Wilful</a:t>
            </a:r>
            <a:r>
              <a:rPr kumimoji="0" lang="en-US" sz="1400" b="1" i="0" u="none" strike="noStrike" kern="1200" cap="none" spc="0" normalizeH="0" baseline="0" noProof="0" dirty="0">
                <a:ln>
                  <a:noFill/>
                </a:ln>
                <a:solidFill>
                  <a:srgbClr val="000000"/>
                </a:solidFill>
                <a:effectLst/>
                <a:uLnTx/>
                <a:uFillTx/>
                <a:latin typeface="Century Gothic"/>
                <a:ea typeface="+mn-ea"/>
                <a:cs typeface="+mn-cs"/>
              </a:rPr>
              <a:t> damage by outsiders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entury Gothic"/>
                <a:ea typeface="+mn-ea"/>
                <a:cs typeface="+mn-cs"/>
              </a:rPr>
              <a:t>Terrorism</a:t>
            </a:r>
            <a:endParaRPr kumimoji="0" lang="el-GR" sz="1400" b="1"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5" name="Group 4">
            <a:extLst>
              <a:ext uri="{FF2B5EF4-FFF2-40B4-BE49-F238E27FC236}">
                <a16:creationId xmlns:a16="http://schemas.microsoft.com/office/drawing/2014/main" id="{CDAC2259-CB0A-D242-F734-0D3878CA051E}"/>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E688C9BA-D1CC-9F77-0065-BC0EDCBBBC5E}"/>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81F8C200-BE49-CB25-5B97-127FB066DEE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78094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6" descr="A person writing on a glass board&#10;&#10;Description automatically generated">
            <a:extLst>
              <a:ext uri="{FF2B5EF4-FFF2-40B4-BE49-F238E27FC236}">
                <a16:creationId xmlns:a16="http://schemas.microsoft.com/office/drawing/2014/main" id="{637A4D4C-A457-D1ED-DC7D-20B294D0A107}"/>
              </a:ext>
            </a:extLst>
          </p:cNvPr>
          <p:cNvPicPr>
            <a:picLocks noGrp="1" noChangeAspect="1"/>
          </p:cNvPicPr>
          <p:nvPr>
            <p:ph type="pic" sz="quarter" idx="11"/>
          </p:nvPr>
        </p:nvPicPr>
        <p:blipFill>
          <a:blip r:embed="rId2"/>
          <a:srcRect l="6899" r="6899"/>
          <a:stretch>
            <a:fillRect/>
          </a:stretch>
        </p:blipFill>
        <p:spPr>
          <a:xfrm>
            <a:off x="0" y="-1588"/>
            <a:ext cx="5840413" cy="6861176"/>
          </a:xfrm>
        </p:spPr>
      </p:pic>
      <p:sp>
        <p:nvSpPr>
          <p:cNvPr id="7" name="Title 6">
            <a:extLst>
              <a:ext uri="{FF2B5EF4-FFF2-40B4-BE49-F238E27FC236}">
                <a16:creationId xmlns:a16="http://schemas.microsoft.com/office/drawing/2014/main" id="{102EBDE6-D03D-33E3-5A59-4008DA657C7F}"/>
              </a:ext>
            </a:extLst>
          </p:cNvPr>
          <p:cNvSpPr>
            <a:spLocks noGrp="1"/>
          </p:cNvSpPr>
          <p:nvPr>
            <p:ph type="ctrTitle"/>
          </p:nvPr>
        </p:nvSpPr>
        <p:spPr/>
        <p:txBody>
          <a:bodyPr>
            <a:normAutofit fontScale="90000"/>
          </a:bodyPr>
          <a:lstStyle/>
          <a:p>
            <a:r>
              <a:rPr lang="en-US" dirty="0"/>
              <a:t>Terms and Definitions</a:t>
            </a:r>
            <a:endParaRPr lang="el-GR" dirty="0"/>
          </a:p>
        </p:txBody>
      </p:sp>
      <p:sp>
        <p:nvSpPr>
          <p:cNvPr id="10" name="Text Placeholder 9">
            <a:extLst>
              <a:ext uri="{FF2B5EF4-FFF2-40B4-BE49-F238E27FC236}">
                <a16:creationId xmlns:a16="http://schemas.microsoft.com/office/drawing/2014/main" id="{23216EB6-1A2B-4355-29FD-47E6C5FDBDD0}"/>
              </a:ext>
            </a:extLst>
          </p:cNvPr>
          <p:cNvSpPr>
            <a:spLocks noGrp="1"/>
          </p:cNvSpPr>
          <p:nvPr>
            <p:ph type="body" sz="quarter" idx="12"/>
          </p:nvPr>
        </p:nvSpPr>
        <p:spPr>
          <a:xfrm>
            <a:off x="6521129" y="1849649"/>
            <a:ext cx="4796710" cy="401939"/>
          </a:xfrm>
        </p:spPr>
        <p:txBody>
          <a:bodyPr/>
          <a:lstStyle/>
          <a:p>
            <a:r>
              <a:rPr lang="en-US" sz="1800" b="1" i="0" u="none" strike="noStrike" baseline="0" dirty="0">
                <a:latin typeface="Cambria-Bold"/>
              </a:rPr>
              <a:t>health informatics</a:t>
            </a:r>
            <a:endParaRPr lang="el-GR" dirty="0"/>
          </a:p>
        </p:txBody>
      </p:sp>
      <p:sp>
        <p:nvSpPr>
          <p:cNvPr id="13" name="Text Placeholder 12">
            <a:extLst>
              <a:ext uri="{FF2B5EF4-FFF2-40B4-BE49-F238E27FC236}">
                <a16:creationId xmlns:a16="http://schemas.microsoft.com/office/drawing/2014/main" id="{24D40287-25A0-8BD4-1E7E-0F7E3A7ACD8A}"/>
              </a:ext>
            </a:extLst>
          </p:cNvPr>
          <p:cNvSpPr>
            <a:spLocks noGrp="1"/>
          </p:cNvSpPr>
          <p:nvPr>
            <p:ph type="body" sz="quarter" idx="15"/>
          </p:nvPr>
        </p:nvSpPr>
        <p:spPr>
          <a:xfrm>
            <a:off x="6521129" y="2261635"/>
            <a:ext cx="4865535" cy="1763610"/>
          </a:xfrm>
        </p:spPr>
        <p:txBody>
          <a:bodyPr/>
          <a:lstStyle/>
          <a:p>
            <a:r>
              <a:rPr lang="en-US" sz="1800" b="0" i="0" u="none" strike="noStrike" baseline="0" dirty="0">
                <a:latin typeface="Cambria" panose="02040503050406030204" pitchFamily="18" charset="0"/>
              </a:rPr>
              <a:t>scientific discipline that is concerned with the cognitive, information processing and communication tasks of healthcare practice, education and research, including the information science and technology to support these tasks</a:t>
            </a:r>
            <a:endParaRPr lang="el-GR" dirty="0"/>
          </a:p>
        </p:txBody>
      </p:sp>
      <p:sp>
        <p:nvSpPr>
          <p:cNvPr id="5" name="Footer Placeholder 4">
            <a:extLst>
              <a:ext uri="{FF2B5EF4-FFF2-40B4-BE49-F238E27FC236}">
                <a16:creationId xmlns:a16="http://schemas.microsoft.com/office/drawing/2014/main" id="{F6FF8D0F-A525-3E4C-DF78-B08EE32027A6}"/>
              </a:ext>
            </a:extLst>
          </p:cNvPr>
          <p:cNvSpPr>
            <a:spLocks noGrp="1"/>
          </p:cNvSpPr>
          <p:nvPr>
            <p:ph type="ftr" sz="quarter" idx="4294967295"/>
          </p:nvPr>
        </p:nvSpPr>
        <p:spPr>
          <a:xfrm>
            <a:off x="0" y="6291263"/>
            <a:ext cx="663733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324696E7-5976-68A6-548A-499CDFCB17B5}"/>
              </a:ext>
            </a:extLst>
          </p:cNvPr>
          <p:cNvSpPr>
            <a:spLocks noGrp="1"/>
          </p:cNvSpPr>
          <p:nvPr>
            <p:ph type="sldNum" sz="quarter" idx="4294967295"/>
          </p:nvPr>
        </p:nvSpPr>
        <p:spPr>
          <a:xfrm>
            <a:off x="11572875" y="6291263"/>
            <a:ext cx="619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22" name="Text Placeholder 9">
            <a:extLst>
              <a:ext uri="{FF2B5EF4-FFF2-40B4-BE49-F238E27FC236}">
                <a16:creationId xmlns:a16="http://schemas.microsoft.com/office/drawing/2014/main" id="{7EC01263-CE88-8501-1412-548EF7A5167C}"/>
              </a:ext>
            </a:extLst>
          </p:cNvPr>
          <p:cNvSpPr txBox="1">
            <a:spLocks/>
          </p:cNvSpPr>
          <p:nvPr/>
        </p:nvSpPr>
        <p:spPr>
          <a:xfrm>
            <a:off x="6521129" y="4025245"/>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n-US" sz="1800" b="1" i="0" u="none" strike="noStrike" kern="1200" cap="none" spc="0" normalizeH="0" baseline="0" noProof="0" dirty="0">
                <a:ln>
                  <a:noFill/>
                </a:ln>
                <a:solidFill>
                  <a:srgbClr val="FFBA00"/>
                </a:solidFill>
                <a:effectLst/>
                <a:uLnTx/>
                <a:uFillTx/>
                <a:latin typeface="Cambria-Bold"/>
                <a:ea typeface="+mn-ea"/>
                <a:cs typeface="+mn-cs"/>
              </a:rPr>
              <a:t>health information system</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25" name="Text Placeholder 12">
            <a:extLst>
              <a:ext uri="{FF2B5EF4-FFF2-40B4-BE49-F238E27FC236}">
                <a16:creationId xmlns:a16="http://schemas.microsoft.com/office/drawing/2014/main" id="{5B429AC9-226B-62DE-18DB-63620474FC40}"/>
              </a:ext>
            </a:extLst>
          </p:cNvPr>
          <p:cNvSpPr txBox="1">
            <a:spLocks/>
          </p:cNvSpPr>
          <p:nvPr/>
        </p:nvSpPr>
        <p:spPr>
          <a:xfrm>
            <a:off x="6521129" y="4427184"/>
            <a:ext cx="4865535" cy="176361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8" name="Text Placeholder 12">
            <a:extLst>
              <a:ext uri="{FF2B5EF4-FFF2-40B4-BE49-F238E27FC236}">
                <a16:creationId xmlns:a16="http://schemas.microsoft.com/office/drawing/2014/main" id="{A2282234-3E5A-2D36-205F-1616D7C9365B}"/>
              </a:ext>
            </a:extLst>
          </p:cNvPr>
          <p:cNvSpPr txBox="1">
            <a:spLocks/>
          </p:cNvSpPr>
          <p:nvPr/>
        </p:nvSpPr>
        <p:spPr>
          <a:xfrm>
            <a:off x="6521129" y="4427184"/>
            <a:ext cx="4865535" cy="1361671"/>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repository of information regarding the health of a subject of care in computer-processable form, stored and transmitted securely, and accessible by multiple </a:t>
            </a:r>
            <a:r>
              <a:rPr kumimoji="0" lang="en-US" sz="1800" b="0"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authorised</a:t>
            </a: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users</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grpSp>
        <p:nvGrpSpPr>
          <p:cNvPr id="16" name="Group 15">
            <a:extLst>
              <a:ext uri="{FF2B5EF4-FFF2-40B4-BE49-F238E27FC236}">
                <a16:creationId xmlns:a16="http://schemas.microsoft.com/office/drawing/2014/main" id="{D4050AC1-A3E6-915D-A66D-E11FA1ED2A0C}"/>
              </a:ext>
            </a:extLst>
          </p:cNvPr>
          <p:cNvGrpSpPr/>
          <p:nvPr/>
        </p:nvGrpSpPr>
        <p:grpSpPr>
          <a:xfrm>
            <a:off x="7549377" y="6167336"/>
            <a:ext cx="3294001" cy="612000"/>
            <a:chOff x="5179092" y="5483822"/>
            <a:chExt cx="3294001" cy="612000"/>
          </a:xfrm>
        </p:grpSpPr>
        <p:pic>
          <p:nvPicPr>
            <p:cNvPr id="17" name="Picture 16">
              <a:extLst>
                <a:ext uri="{FF2B5EF4-FFF2-40B4-BE49-F238E27FC236}">
                  <a16:creationId xmlns:a16="http://schemas.microsoft.com/office/drawing/2014/main" id="{2F6E5B59-9693-CDE5-4219-1BE99A89700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8" name="Picture 17">
              <a:extLst>
                <a:ext uri="{FF2B5EF4-FFF2-40B4-BE49-F238E27FC236}">
                  <a16:creationId xmlns:a16="http://schemas.microsoft.com/office/drawing/2014/main" id="{F627C12C-B551-BDA5-A6B9-C816C4FA3EF3}"/>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6875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rPr>
              <a:t>Goals: </a:t>
            </a:r>
            <a:r>
              <a:rPr lang="en-US" sz="3600" spc="-6" dirty="0">
                <a:solidFill>
                  <a:srgbClr val="FFFFFF"/>
                </a:solidFill>
                <a:latin typeface="Arial MT"/>
                <a:cs typeface="Arial MT"/>
              </a:rPr>
              <a:t>Who-What-Wh</a:t>
            </a:r>
            <a:r>
              <a:rPr lang="en-US" sz="3600" dirty="0">
                <a:solidFill>
                  <a:srgbClr val="FFFFFF"/>
                </a:solidFill>
                <a:latin typeface="Arial MT"/>
                <a:cs typeface="Arial MT"/>
              </a:rPr>
              <a:t>y you need to take this training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WHO</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a:t>WHO can attend the training modules and profiles of the attendees</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8557" y="3989404"/>
            <a:ext cx="2275880" cy="893763"/>
          </a:xfrm>
        </p:spPr>
        <p:txBody>
          <a:bodyPr/>
          <a:lstStyle/>
          <a:p>
            <a:r>
              <a:rPr lang="en-US" dirty="0"/>
              <a:t>Foundational of cybersecurity essentials and management for managers, leaders and working-professionals</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893763"/>
          </a:xfrm>
        </p:spPr>
        <p:txBody>
          <a:bodyPr/>
          <a:lstStyle/>
          <a:p>
            <a:pPr lvl="0"/>
            <a:r>
              <a:rPr lang="en-US" dirty="0"/>
              <a:t>Equipping participants with the knowledge and skills necessary to make a strategy to protect critical systems and data</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n-US"/>
              <a:t>CSP Training Module Name: Presentation Template Created by PR</a:t>
            </a:r>
            <a:endParaRPr lang="en-US" dirty="0"/>
          </a:p>
        </p:txBody>
      </p:sp>
      <p:grpSp>
        <p:nvGrpSpPr>
          <p:cNvPr id="12" name="Group 11">
            <a:extLst>
              <a:ext uri="{FF2B5EF4-FFF2-40B4-BE49-F238E27FC236}">
                <a16:creationId xmlns:a16="http://schemas.microsoft.com/office/drawing/2014/main" id="{D84F3D55-657A-4041-4AFF-49E463AAECFF}"/>
              </a:ext>
            </a:extLst>
          </p:cNvPr>
          <p:cNvGrpSpPr/>
          <p:nvPr/>
        </p:nvGrpSpPr>
        <p:grpSpPr>
          <a:xfrm>
            <a:off x="7549377" y="6167336"/>
            <a:ext cx="3294001" cy="612000"/>
            <a:chOff x="5179092" y="5483822"/>
            <a:chExt cx="3294001" cy="612000"/>
          </a:xfrm>
        </p:grpSpPr>
        <p:pic>
          <p:nvPicPr>
            <p:cNvPr id="14" name="Picture 13">
              <a:extLst>
                <a:ext uri="{FF2B5EF4-FFF2-40B4-BE49-F238E27FC236}">
                  <a16:creationId xmlns:a16="http://schemas.microsoft.com/office/drawing/2014/main" id="{B6F4FF58-BFA2-73F8-15B7-C2654283FF4A}"/>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5" name="Picture 14">
              <a:extLst>
                <a:ext uri="{FF2B5EF4-FFF2-40B4-BE49-F238E27FC236}">
                  <a16:creationId xmlns:a16="http://schemas.microsoft.com/office/drawing/2014/main" id="{E88491F3-1743-683A-2308-D19EF74DC0B5}"/>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62829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36DA1-FB5D-B981-6A5F-943DF286B751}"/>
            </a:ext>
          </a:extLst>
        </p:cNvPr>
        <p:cNvGrpSpPr/>
        <p:nvPr/>
      </p:nvGrpSpPr>
      <p:grpSpPr>
        <a:xfrm>
          <a:off x="0" y="0"/>
          <a:ext cx="0" cy="0"/>
          <a:chOff x="0" y="0"/>
          <a:chExt cx="0" cy="0"/>
        </a:xfrm>
      </p:grpSpPr>
      <p:pic>
        <p:nvPicPr>
          <p:cNvPr id="11" name="Picture Placeholder 6" descr="A person writing on a glass board&#10;&#10;Description automatically generated">
            <a:extLst>
              <a:ext uri="{FF2B5EF4-FFF2-40B4-BE49-F238E27FC236}">
                <a16:creationId xmlns:a16="http://schemas.microsoft.com/office/drawing/2014/main" id="{DDDD8045-1996-264A-9431-39EFA8FF71C5}"/>
              </a:ext>
            </a:extLst>
          </p:cNvPr>
          <p:cNvPicPr>
            <a:picLocks noChangeAspect="1"/>
          </p:cNvPicPr>
          <p:nvPr/>
        </p:nvPicPr>
        <p:blipFill>
          <a:blip r:embed="rId2"/>
          <a:srcRect l="6899" r="6899"/>
          <a:stretch>
            <a:fillRect/>
          </a:stretch>
        </p:blipFill>
        <p:spPr>
          <a:xfrm>
            <a:off x="0" y="-427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pic>
      <p:sp>
        <p:nvSpPr>
          <p:cNvPr id="7" name="Title 6">
            <a:extLst>
              <a:ext uri="{FF2B5EF4-FFF2-40B4-BE49-F238E27FC236}">
                <a16:creationId xmlns:a16="http://schemas.microsoft.com/office/drawing/2014/main" id="{CE1345A9-FCAE-92F8-F719-52DC705E5242}"/>
              </a:ext>
            </a:extLst>
          </p:cNvPr>
          <p:cNvSpPr>
            <a:spLocks noGrp="1"/>
          </p:cNvSpPr>
          <p:nvPr>
            <p:ph type="ctrTitle"/>
          </p:nvPr>
        </p:nvSpPr>
        <p:spPr/>
        <p:txBody>
          <a:bodyPr>
            <a:normAutofit fontScale="90000"/>
          </a:bodyPr>
          <a:lstStyle/>
          <a:p>
            <a:r>
              <a:rPr lang="en-US" dirty="0"/>
              <a:t>Terms and Definitions</a:t>
            </a:r>
            <a:endParaRPr lang="el-GR" dirty="0"/>
          </a:p>
        </p:txBody>
      </p:sp>
      <p:sp>
        <p:nvSpPr>
          <p:cNvPr id="10" name="Text Placeholder 9">
            <a:extLst>
              <a:ext uri="{FF2B5EF4-FFF2-40B4-BE49-F238E27FC236}">
                <a16:creationId xmlns:a16="http://schemas.microsoft.com/office/drawing/2014/main" id="{E69CA023-CD38-32B0-6B5C-BBB7AB813940}"/>
              </a:ext>
            </a:extLst>
          </p:cNvPr>
          <p:cNvSpPr>
            <a:spLocks noGrp="1"/>
          </p:cNvSpPr>
          <p:nvPr>
            <p:ph type="body" sz="quarter" idx="12"/>
          </p:nvPr>
        </p:nvSpPr>
        <p:spPr>
          <a:xfrm>
            <a:off x="6521129" y="1849649"/>
            <a:ext cx="4796710" cy="401939"/>
          </a:xfrm>
        </p:spPr>
        <p:txBody>
          <a:bodyPr/>
          <a:lstStyle/>
          <a:p>
            <a:r>
              <a:rPr lang="en-US" sz="1800" b="1" i="0" u="none" strike="noStrike" baseline="0" dirty="0">
                <a:latin typeface="Cambria-Bold"/>
              </a:rPr>
              <a:t>healthcare</a:t>
            </a:r>
            <a:endParaRPr lang="el-GR" dirty="0"/>
          </a:p>
        </p:txBody>
      </p:sp>
      <p:sp>
        <p:nvSpPr>
          <p:cNvPr id="13" name="Text Placeholder 12">
            <a:extLst>
              <a:ext uri="{FF2B5EF4-FFF2-40B4-BE49-F238E27FC236}">
                <a16:creationId xmlns:a16="http://schemas.microsoft.com/office/drawing/2014/main" id="{EEF91255-DAD5-B800-D8DF-76FD738CB451}"/>
              </a:ext>
            </a:extLst>
          </p:cNvPr>
          <p:cNvSpPr>
            <a:spLocks noGrp="1"/>
          </p:cNvSpPr>
          <p:nvPr>
            <p:ph type="body" sz="quarter" idx="15"/>
          </p:nvPr>
        </p:nvSpPr>
        <p:spPr>
          <a:xfrm>
            <a:off x="6521129" y="2261635"/>
            <a:ext cx="4865535" cy="983225"/>
          </a:xfrm>
        </p:spPr>
        <p:txBody>
          <a:bodyPr/>
          <a:lstStyle/>
          <a:p>
            <a:r>
              <a:rPr lang="en-US" sz="1800" b="0" i="0" u="none" strike="noStrike" baseline="0" dirty="0">
                <a:latin typeface="Cambria" panose="02040503050406030204" pitchFamily="18" charset="0"/>
              </a:rPr>
              <a:t>type of services provided by professionals or paraprofessionals with an impact on health status</a:t>
            </a:r>
            <a:endParaRPr lang="el-GR" dirty="0"/>
          </a:p>
        </p:txBody>
      </p:sp>
      <p:sp>
        <p:nvSpPr>
          <p:cNvPr id="5" name="Footer Placeholder 4">
            <a:extLst>
              <a:ext uri="{FF2B5EF4-FFF2-40B4-BE49-F238E27FC236}">
                <a16:creationId xmlns:a16="http://schemas.microsoft.com/office/drawing/2014/main" id="{CD0E8EC7-EA63-7C68-970F-C743F61EDC92}"/>
              </a:ext>
            </a:extLst>
          </p:cNvPr>
          <p:cNvSpPr>
            <a:spLocks noGrp="1"/>
          </p:cNvSpPr>
          <p:nvPr>
            <p:ph type="ftr" sz="quarter" idx="4294967295"/>
          </p:nvPr>
        </p:nvSpPr>
        <p:spPr>
          <a:xfrm>
            <a:off x="0" y="6291263"/>
            <a:ext cx="663733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519F4F0-EFC2-04FB-ECBE-00398DDE99A2}"/>
              </a:ext>
            </a:extLst>
          </p:cNvPr>
          <p:cNvSpPr>
            <a:spLocks noGrp="1"/>
          </p:cNvSpPr>
          <p:nvPr>
            <p:ph type="sldNum" sz="quarter" idx="4294967295"/>
          </p:nvPr>
        </p:nvSpPr>
        <p:spPr>
          <a:xfrm>
            <a:off x="11572875" y="6291263"/>
            <a:ext cx="619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22" name="Text Placeholder 9">
            <a:extLst>
              <a:ext uri="{FF2B5EF4-FFF2-40B4-BE49-F238E27FC236}">
                <a16:creationId xmlns:a16="http://schemas.microsoft.com/office/drawing/2014/main" id="{819AEA5C-CDB9-20AC-454D-4322F1DF4C9A}"/>
              </a:ext>
            </a:extLst>
          </p:cNvPr>
          <p:cNvSpPr txBox="1">
            <a:spLocks/>
          </p:cNvSpPr>
          <p:nvPr/>
        </p:nvSpPr>
        <p:spPr>
          <a:xfrm>
            <a:off x="6521129" y="3254907"/>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n-US" sz="1800" b="1" i="0" u="none" strike="noStrike" kern="1200" cap="none" spc="0" normalizeH="0" baseline="0" noProof="0" dirty="0">
                <a:ln>
                  <a:noFill/>
                </a:ln>
                <a:solidFill>
                  <a:srgbClr val="FFBA00"/>
                </a:solidFill>
                <a:effectLst/>
                <a:uLnTx/>
                <a:uFillTx/>
                <a:latin typeface="Cambria-Bold"/>
                <a:ea typeface="+mn-ea"/>
                <a:cs typeface="+mn-cs"/>
              </a:rPr>
              <a:t>healthcare organization</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25" name="Text Placeholder 12">
            <a:extLst>
              <a:ext uri="{FF2B5EF4-FFF2-40B4-BE49-F238E27FC236}">
                <a16:creationId xmlns:a16="http://schemas.microsoft.com/office/drawing/2014/main" id="{5AA1B9E2-E8E1-DFB0-B010-550EEEF70D03}"/>
              </a:ext>
            </a:extLst>
          </p:cNvPr>
          <p:cNvSpPr txBox="1">
            <a:spLocks/>
          </p:cNvSpPr>
          <p:nvPr/>
        </p:nvSpPr>
        <p:spPr>
          <a:xfrm>
            <a:off x="6521129" y="4427184"/>
            <a:ext cx="4865535" cy="176361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8" name="Text Placeholder 12">
            <a:extLst>
              <a:ext uri="{FF2B5EF4-FFF2-40B4-BE49-F238E27FC236}">
                <a16:creationId xmlns:a16="http://schemas.microsoft.com/office/drawing/2014/main" id="{0666C03D-99F9-07F7-A7DF-AA62CB0D0AAC}"/>
              </a:ext>
            </a:extLst>
          </p:cNvPr>
          <p:cNvSpPr txBox="1">
            <a:spLocks/>
          </p:cNvSpPr>
          <p:nvPr/>
        </p:nvSpPr>
        <p:spPr>
          <a:xfrm>
            <a:off x="6521128" y="3653433"/>
            <a:ext cx="4865535" cy="40194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organization that provides healthcare services</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 name="Text Placeholder 9">
            <a:extLst>
              <a:ext uri="{FF2B5EF4-FFF2-40B4-BE49-F238E27FC236}">
                <a16:creationId xmlns:a16="http://schemas.microsoft.com/office/drawing/2014/main" id="{3794D9C3-5205-4D7D-5D28-AB89A6A11FA4}"/>
              </a:ext>
            </a:extLst>
          </p:cNvPr>
          <p:cNvSpPr txBox="1">
            <a:spLocks/>
          </p:cNvSpPr>
          <p:nvPr/>
        </p:nvSpPr>
        <p:spPr>
          <a:xfrm>
            <a:off x="6521129" y="4028657"/>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n-US" sz="1800" b="1" i="0" u="none" strike="noStrike" kern="1200" cap="none" spc="0" normalizeH="0" baseline="0" noProof="0" dirty="0">
                <a:ln>
                  <a:noFill/>
                </a:ln>
                <a:solidFill>
                  <a:srgbClr val="FFBA00"/>
                </a:solidFill>
                <a:effectLst/>
                <a:uLnTx/>
                <a:uFillTx/>
                <a:latin typeface="Cambria-Bold"/>
                <a:ea typeface="+mn-ea"/>
                <a:cs typeface="+mn-cs"/>
              </a:rPr>
              <a:t>health professional</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3" name="Text Placeholder 12">
            <a:extLst>
              <a:ext uri="{FF2B5EF4-FFF2-40B4-BE49-F238E27FC236}">
                <a16:creationId xmlns:a16="http://schemas.microsoft.com/office/drawing/2014/main" id="{8E2331F3-168D-C7D6-ECB5-9FB45A28C572}"/>
              </a:ext>
            </a:extLst>
          </p:cNvPr>
          <p:cNvSpPr txBox="1">
            <a:spLocks/>
          </p:cNvSpPr>
          <p:nvPr/>
        </p:nvSpPr>
        <p:spPr>
          <a:xfrm>
            <a:off x="6521128" y="4463945"/>
            <a:ext cx="4865535" cy="641581"/>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person who is </a:t>
            </a:r>
            <a:r>
              <a:rPr kumimoji="0" lang="en-US" sz="1800" b="0"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authorised</a:t>
            </a: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by a </a:t>
            </a:r>
            <a:r>
              <a:rPr kumimoji="0" lang="en-US" sz="1800" b="0"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recognised</a:t>
            </a: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body to be qualified to perform certain health duties</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grpSp>
        <p:nvGrpSpPr>
          <p:cNvPr id="12" name="Group 11">
            <a:extLst>
              <a:ext uri="{FF2B5EF4-FFF2-40B4-BE49-F238E27FC236}">
                <a16:creationId xmlns:a16="http://schemas.microsoft.com/office/drawing/2014/main" id="{C6052C85-7C89-6A64-D469-94E3DB3BC6A3}"/>
              </a:ext>
            </a:extLst>
          </p:cNvPr>
          <p:cNvGrpSpPr/>
          <p:nvPr/>
        </p:nvGrpSpPr>
        <p:grpSpPr>
          <a:xfrm>
            <a:off x="7549377" y="6167336"/>
            <a:ext cx="3294001" cy="612000"/>
            <a:chOff x="5179092" y="5483822"/>
            <a:chExt cx="3294001" cy="612000"/>
          </a:xfrm>
        </p:grpSpPr>
        <p:pic>
          <p:nvPicPr>
            <p:cNvPr id="14" name="Picture 13">
              <a:extLst>
                <a:ext uri="{FF2B5EF4-FFF2-40B4-BE49-F238E27FC236}">
                  <a16:creationId xmlns:a16="http://schemas.microsoft.com/office/drawing/2014/main" id="{F945DD15-456F-8C89-8B91-7E19AD157C4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5" name="Picture 14">
              <a:extLst>
                <a:ext uri="{FF2B5EF4-FFF2-40B4-BE49-F238E27FC236}">
                  <a16:creationId xmlns:a16="http://schemas.microsoft.com/office/drawing/2014/main" id="{A005AB8A-6F9B-91AA-2EC9-D9F243F83943}"/>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1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A83C7-9045-144C-827C-F2E7C7C0D1A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4545703-5902-2C2E-9F1A-DE26ACB5E7DB}"/>
              </a:ext>
            </a:extLst>
          </p:cNvPr>
          <p:cNvSpPr>
            <a:spLocks noGrp="1"/>
          </p:cNvSpPr>
          <p:nvPr>
            <p:ph type="ctrTitle"/>
          </p:nvPr>
        </p:nvSpPr>
        <p:spPr/>
        <p:txBody>
          <a:bodyPr>
            <a:normAutofit fontScale="90000"/>
          </a:bodyPr>
          <a:lstStyle/>
          <a:p>
            <a:r>
              <a:rPr lang="en-US" dirty="0"/>
              <a:t>Terms and Definitions</a:t>
            </a:r>
            <a:endParaRPr lang="el-GR" dirty="0"/>
          </a:p>
        </p:txBody>
      </p:sp>
      <p:sp>
        <p:nvSpPr>
          <p:cNvPr id="10" name="Text Placeholder 9">
            <a:extLst>
              <a:ext uri="{FF2B5EF4-FFF2-40B4-BE49-F238E27FC236}">
                <a16:creationId xmlns:a16="http://schemas.microsoft.com/office/drawing/2014/main" id="{82EFDF07-89ED-7D22-F9E1-F7EA0DA8CC3A}"/>
              </a:ext>
            </a:extLst>
          </p:cNvPr>
          <p:cNvSpPr>
            <a:spLocks noGrp="1"/>
          </p:cNvSpPr>
          <p:nvPr>
            <p:ph type="body" sz="quarter" idx="12"/>
          </p:nvPr>
        </p:nvSpPr>
        <p:spPr>
          <a:xfrm>
            <a:off x="6521129" y="1849649"/>
            <a:ext cx="4796710" cy="401939"/>
          </a:xfrm>
        </p:spPr>
        <p:txBody>
          <a:bodyPr/>
          <a:lstStyle/>
          <a:p>
            <a:r>
              <a:rPr lang="en-US" sz="1800" b="1" i="0" u="none" strike="noStrike" baseline="0" dirty="0">
                <a:latin typeface="Cambria-Bold"/>
              </a:rPr>
              <a:t>identifiable person</a:t>
            </a:r>
            <a:endParaRPr lang="el-GR" dirty="0"/>
          </a:p>
        </p:txBody>
      </p:sp>
      <p:sp>
        <p:nvSpPr>
          <p:cNvPr id="13" name="Text Placeholder 12">
            <a:extLst>
              <a:ext uri="{FF2B5EF4-FFF2-40B4-BE49-F238E27FC236}">
                <a16:creationId xmlns:a16="http://schemas.microsoft.com/office/drawing/2014/main" id="{F753E03F-FA40-D17A-F8BE-C5AAB48FBCEA}"/>
              </a:ext>
            </a:extLst>
          </p:cNvPr>
          <p:cNvSpPr>
            <a:spLocks noGrp="1"/>
          </p:cNvSpPr>
          <p:nvPr>
            <p:ph type="body" sz="quarter" idx="15"/>
          </p:nvPr>
        </p:nvSpPr>
        <p:spPr>
          <a:xfrm>
            <a:off x="6521129" y="2261635"/>
            <a:ext cx="4865535" cy="1527940"/>
          </a:xfrm>
        </p:spPr>
        <p:txBody>
          <a:bodyPr/>
          <a:lstStyle/>
          <a:p>
            <a:r>
              <a:rPr lang="en-US" sz="1800" b="0" i="0" u="none" strike="noStrike" baseline="0" dirty="0">
                <a:latin typeface="Cambria" panose="02040503050406030204" pitchFamily="18" charset="0"/>
              </a:rPr>
              <a:t>one who can be identified, directly or indirectly, in particular by reference to an identification number or one or more factors specific to his physical, physiological, mental, economic, cultural or social identity</a:t>
            </a:r>
            <a:endParaRPr lang="el-GR" dirty="0"/>
          </a:p>
        </p:txBody>
      </p:sp>
      <p:sp>
        <p:nvSpPr>
          <p:cNvPr id="5" name="Footer Placeholder 4">
            <a:extLst>
              <a:ext uri="{FF2B5EF4-FFF2-40B4-BE49-F238E27FC236}">
                <a16:creationId xmlns:a16="http://schemas.microsoft.com/office/drawing/2014/main" id="{11BF7440-3A7F-2809-76D5-E3CE8B697A7F}"/>
              </a:ext>
            </a:extLst>
          </p:cNvPr>
          <p:cNvSpPr>
            <a:spLocks noGrp="1"/>
          </p:cNvSpPr>
          <p:nvPr>
            <p:ph type="ftr" sz="quarter" idx="4294967295"/>
          </p:nvPr>
        </p:nvSpPr>
        <p:spPr>
          <a:xfrm>
            <a:off x="0" y="6291263"/>
            <a:ext cx="663733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0C5C1A1-8008-4D94-7876-B318CAE7C40B}"/>
              </a:ext>
            </a:extLst>
          </p:cNvPr>
          <p:cNvSpPr>
            <a:spLocks noGrp="1"/>
          </p:cNvSpPr>
          <p:nvPr>
            <p:ph type="sldNum" sz="quarter" idx="4294967295"/>
          </p:nvPr>
        </p:nvSpPr>
        <p:spPr>
          <a:xfrm>
            <a:off x="11572875" y="6291263"/>
            <a:ext cx="619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25" name="Text Placeholder 12">
            <a:extLst>
              <a:ext uri="{FF2B5EF4-FFF2-40B4-BE49-F238E27FC236}">
                <a16:creationId xmlns:a16="http://schemas.microsoft.com/office/drawing/2014/main" id="{94E4340B-8034-B3EE-C1C9-CBFA88417E3E}"/>
              </a:ext>
            </a:extLst>
          </p:cNvPr>
          <p:cNvSpPr txBox="1">
            <a:spLocks/>
          </p:cNvSpPr>
          <p:nvPr/>
        </p:nvSpPr>
        <p:spPr>
          <a:xfrm>
            <a:off x="6521129" y="4427184"/>
            <a:ext cx="4865535" cy="176361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Text Placeholder 9">
            <a:extLst>
              <a:ext uri="{FF2B5EF4-FFF2-40B4-BE49-F238E27FC236}">
                <a16:creationId xmlns:a16="http://schemas.microsoft.com/office/drawing/2014/main" id="{F8526220-A94B-5E86-61F2-8357905CF2AF}"/>
              </a:ext>
            </a:extLst>
          </p:cNvPr>
          <p:cNvSpPr txBox="1">
            <a:spLocks/>
          </p:cNvSpPr>
          <p:nvPr/>
        </p:nvSpPr>
        <p:spPr>
          <a:xfrm>
            <a:off x="6521129" y="3802474"/>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n-US" sz="1800" b="1" i="0" u="none" strike="noStrike" kern="1200" cap="none" spc="0" normalizeH="0" baseline="0" noProof="0" dirty="0">
                <a:ln>
                  <a:noFill/>
                </a:ln>
                <a:solidFill>
                  <a:srgbClr val="FFBA00"/>
                </a:solidFill>
                <a:effectLst/>
                <a:uLnTx/>
                <a:uFillTx/>
                <a:latin typeface="Cambria-Bold"/>
                <a:ea typeface="+mn-ea"/>
                <a:cs typeface="+mn-cs"/>
              </a:rPr>
              <a:t>subject of care</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12" name="Text Placeholder 12">
            <a:extLst>
              <a:ext uri="{FF2B5EF4-FFF2-40B4-BE49-F238E27FC236}">
                <a16:creationId xmlns:a16="http://schemas.microsoft.com/office/drawing/2014/main" id="{55775839-BE5E-A2E2-8E52-B049243C6086}"/>
              </a:ext>
            </a:extLst>
          </p:cNvPr>
          <p:cNvSpPr txBox="1">
            <a:spLocks/>
          </p:cNvSpPr>
          <p:nvPr/>
        </p:nvSpPr>
        <p:spPr>
          <a:xfrm>
            <a:off x="6521128" y="4217312"/>
            <a:ext cx="4865535" cy="70348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one or more persons scheduled to receive, receiving, or having received a health service</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4" name="Text Placeholder 9">
            <a:extLst>
              <a:ext uri="{FF2B5EF4-FFF2-40B4-BE49-F238E27FC236}">
                <a16:creationId xmlns:a16="http://schemas.microsoft.com/office/drawing/2014/main" id="{3BB3EACB-DEB9-67B9-03C0-5AD4C0521A80}"/>
              </a:ext>
            </a:extLst>
          </p:cNvPr>
          <p:cNvSpPr txBox="1">
            <a:spLocks/>
          </p:cNvSpPr>
          <p:nvPr/>
        </p:nvSpPr>
        <p:spPr>
          <a:xfrm>
            <a:off x="6521127" y="4841603"/>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FFBA00"/>
              </a:buClr>
              <a:buSzPct val="100000"/>
              <a:buFont typeface="Courier New" panose="02070309020205020404" pitchFamily="49" charset="0"/>
              <a:buNone/>
              <a:tabLst/>
              <a:defRPr/>
            </a:pPr>
            <a:r>
              <a:rPr kumimoji="0" lang="en-US" sz="1800" b="1" i="0" u="none" strike="noStrike" kern="1200" cap="none" spc="0" normalizeH="0" baseline="0" noProof="0" dirty="0">
                <a:ln>
                  <a:noFill/>
                </a:ln>
                <a:solidFill>
                  <a:srgbClr val="FFBA00"/>
                </a:solidFill>
                <a:effectLst/>
                <a:uLnTx/>
                <a:uFillTx/>
                <a:latin typeface="Cambria-Bold"/>
                <a:ea typeface="+mn-ea"/>
                <a:cs typeface="+mn-cs"/>
              </a:rPr>
              <a:t>patient</a:t>
            </a:r>
            <a:endParaRPr kumimoji="0" lang="el-GR" sz="2000" b="0" i="0" u="none" strike="noStrike" kern="1200" cap="none" spc="0" normalizeH="0" baseline="0" noProof="0" dirty="0">
              <a:ln>
                <a:noFill/>
              </a:ln>
              <a:solidFill>
                <a:srgbClr val="FFBA00"/>
              </a:solidFill>
              <a:effectLst/>
              <a:uLnTx/>
              <a:uFillTx/>
              <a:latin typeface="Century Gothic"/>
              <a:ea typeface="+mn-ea"/>
              <a:cs typeface="+mn-cs"/>
            </a:endParaRPr>
          </a:p>
        </p:txBody>
      </p:sp>
      <p:sp>
        <p:nvSpPr>
          <p:cNvPr id="15" name="Text Placeholder 12">
            <a:extLst>
              <a:ext uri="{FF2B5EF4-FFF2-40B4-BE49-F238E27FC236}">
                <a16:creationId xmlns:a16="http://schemas.microsoft.com/office/drawing/2014/main" id="{5C20FBFC-89BA-B5E9-7A14-067A9FEF5F9D}"/>
              </a:ext>
            </a:extLst>
          </p:cNvPr>
          <p:cNvSpPr txBox="1">
            <a:spLocks/>
          </p:cNvSpPr>
          <p:nvPr/>
        </p:nvSpPr>
        <p:spPr>
          <a:xfrm>
            <a:off x="6560458" y="5265344"/>
            <a:ext cx="4865535" cy="70348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subject of care consisting of one person</a:t>
            </a: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 name="Picture Placeholder 6" descr="A person writing on a glass board&#10;&#10;Description automatically generated">
            <a:extLst>
              <a:ext uri="{FF2B5EF4-FFF2-40B4-BE49-F238E27FC236}">
                <a16:creationId xmlns:a16="http://schemas.microsoft.com/office/drawing/2014/main" id="{38E26CAF-57EB-4087-B7FB-3EDA87213BD5}"/>
              </a:ext>
            </a:extLst>
          </p:cNvPr>
          <p:cNvPicPr>
            <a:picLocks noGrp="1" noChangeAspect="1"/>
          </p:cNvPicPr>
          <p:nvPr>
            <p:ph type="pic" sz="quarter" idx="11"/>
          </p:nvPr>
        </p:nvPicPr>
        <p:blipFill>
          <a:blip r:embed="rId2"/>
          <a:srcRect l="6899" r="6899"/>
          <a:stretch>
            <a:fillRect/>
          </a:stretch>
        </p:blipFill>
        <p:spPr>
          <a:xfrm>
            <a:off x="0" y="-2235"/>
            <a:ext cx="5840730" cy="6862275"/>
          </a:xfrm>
        </p:spPr>
      </p:pic>
      <p:grpSp>
        <p:nvGrpSpPr>
          <p:cNvPr id="3" name="Group 2">
            <a:extLst>
              <a:ext uri="{FF2B5EF4-FFF2-40B4-BE49-F238E27FC236}">
                <a16:creationId xmlns:a16="http://schemas.microsoft.com/office/drawing/2014/main" id="{AD280239-41F7-28FD-14D4-D0A91C48117E}"/>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8252C9A-61C8-C466-8707-0996009498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14A595D-3F79-873F-704C-C19FB6281C7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18293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7E93F-6237-EEC0-A357-2522AD1E8EA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5BB1788-C7CD-8DC4-DAE5-05710603C088}"/>
              </a:ext>
            </a:extLst>
          </p:cNvPr>
          <p:cNvSpPr>
            <a:spLocks noGrp="1"/>
          </p:cNvSpPr>
          <p:nvPr>
            <p:ph type="ctrTitle"/>
          </p:nvPr>
        </p:nvSpPr>
        <p:spPr/>
        <p:txBody>
          <a:bodyPr>
            <a:normAutofit fontScale="90000"/>
          </a:bodyPr>
          <a:lstStyle/>
          <a:p>
            <a:r>
              <a:rPr lang="en-US" dirty="0"/>
              <a:t>Terms and Definitions</a:t>
            </a:r>
            <a:endParaRPr lang="el-GR" dirty="0"/>
          </a:p>
        </p:txBody>
      </p:sp>
      <p:sp>
        <p:nvSpPr>
          <p:cNvPr id="10" name="Text Placeholder 9">
            <a:extLst>
              <a:ext uri="{FF2B5EF4-FFF2-40B4-BE49-F238E27FC236}">
                <a16:creationId xmlns:a16="http://schemas.microsoft.com/office/drawing/2014/main" id="{924D1405-9178-43B0-776E-32DB03EDE016}"/>
              </a:ext>
            </a:extLst>
          </p:cNvPr>
          <p:cNvSpPr>
            <a:spLocks noGrp="1"/>
          </p:cNvSpPr>
          <p:nvPr>
            <p:ph type="body" sz="quarter" idx="12"/>
          </p:nvPr>
        </p:nvSpPr>
        <p:spPr>
          <a:xfrm>
            <a:off x="6521129" y="1849649"/>
            <a:ext cx="4796710" cy="401939"/>
          </a:xfrm>
        </p:spPr>
        <p:txBody>
          <a:bodyPr/>
          <a:lstStyle/>
          <a:p>
            <a:r>
              <a:rPr lang="en-US" sz="1800" b="1" i="0" u="none" strike="noStrike" baseline="0" dirty="0">
                <a:latin typeface="Cambria-Bold"/>
              </a:rPr>
              <a:t>personal health information</a:t>
            </a:r>
            <a:endParaRPr lang="el-GR" dirty="0"/>
          </a:p>
        </p:txBody>
      </p:sp>
      <p:sp>
        <p:nvSpPr>
          <p:cNvPr id="13" name="Text Placeholder 12">
            <a:extLst>
              <a:ext uri="{FF2B5EF4-FFF2-40B4-BE49-F238E27FC236}">
                <a16:creationId xmlns:a16="http://schemas.microsoft.com/office/drawing/2014/main" id="{8EC0071B-1C5E-397D-6F06-3E67E45D6A94}"/>
              </a:ext>
            </a:extLst>
          </p:cNvPr>
          <p:cNvSpPr>
            <a:spLocks noGrp="1"/>
          </p:cNvSpPr>
          <p:nvPr>
            <p:ph type="body" sz="quarter" idx="15"/>
          </p:nvPr>
        </p:nvSpPr>
        <p:spPr>
          <a:xfrm>
            <a:off x="6521129" y="2261635"/>
            <a:ext cx="4865535" cy="905771"/>
          </a:xfrm>
        </p:spPr>
        <p:txBody>
          <a:bodyPr/>
          <a:lstStyle/>
          <a:p>
            <a:r>
              <a:rPr lang="en-US" sz="1800" b="0" i="0" u="none" strike="noStrike" baseline="0" dirty="0">
                <a:latin typeface="Cambria" panose="02040503050406030204" pitchFamily="18" charset="0"/>
              </a:rPr>
              <a:t>information about an identifiable person that relates to the physical or mental health of the individual</a:t>
            </a:r>
            <a:endParaRPr lang="el-GR" dirty="0"/>
          </a:p>
        </p:txBody>
      </p:sp>
      <p:sp>
        <p:nvSpPr>
          <p:cNvPr id="5" name="Footer Placeholder 4">
            <a:extLst>
              <a:ext uri="{FF2B5EF4-FFF2-40B4-BE49-F238E27FC236}">
                <a16:creationId xmlns:a16="http://schemas.microsoft.com/office/drawing/2014/main" id="{C2A60DE1-3B26-EDDE-53AB-49E3D2BC181A}"/>
              </a:ext>
            </a:extLst>
          </p:cNvPr>
          <p:cNvSpPr>
            <a:spLocks noGrp="1"/>
          </p:cNvSpPr>
          <p:nvPr>
            <p:ph type="ftr" sz="quarter" idx="4294967295"/>
          </p:nvPr>
        </p:nvSpPr>
        <p:spPr>
          <a:xfrm>
            <a:off x="0" y="6291263"/>
            <a:ext cx="663733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622817FA-E849-8640-60BD-826A356288FF}"/>
              </a:ext>
            </a:extLst>
          </p:cNvPr>
          <p:cNvSpPr>
            <a:spLocks noGrp="1"/>
          </p:cNvSpPr>
          <p:nvPr>
            <p:ph type="sldNum" sz="quarter" idx="4294967295"/>
          </p:nvPr>
        </p:nvSpPr>
        <p:spPr>
          <a:xfrm>
            <a:off x="11572875" y="6291263"/>
            <a:ext cx="619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chemeClr val="bg1"/>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25" name="Text Placeholder 12">
            <a:extLst>
              <a:ext uri="{FF2B5EF4-FFF2-40B4-BE49-F238E27FC236}">
                <a16:creationId xmlns:a16="http://schemas.microsoft.com/office/drawing/2014/main" id="{C06066F8-A222-5D9B-4827-D04A3426CFCD}"/>
              </a:ext>
            </a:extLst>
          </p:cNvPr>
          <p:cNvSpPr txBox="1">
            <a:spLocks/>
          </p:cNvSpPr>
          <p:nvPr/>
        </p:nvSpPr>
        <p:spPr>
          <a:xfrm>
            <a:off x="6521129" y="4427184"/>
            <a:ext cx="4865535" cy="1763610"/>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endParaRPr kumimoji="0" lang="el-GR" sz="14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 name="Picture Placeholder 6" descr="A person writing on a glass board&#10;&#10;Description automatically generated">
            <a:extLst>
              <a:ext uri="{FF2B5EF4-FFF2-40B4-BE49-F238E27FC236}">
                <a16:creationId xmlns:a16="http://schemas.microsoft.com/office/drawing/2014/main" id="{258BBCE2-4E37-B287-17ED-854FB4AB5897}"/>
              </a:ext>
            </a:extLst>
          </p:cNvPr>
          <p:cNvPicPr>
            <a:picLocks noGrp="1" noChangeAspect="1"/>
          </p:cNvPicPr>
          <p:nvPr>
            <p:ph type="pic" sz="quarter" idx="11"/>
          </p:nvPr>
        </p:nvPicPr>
        <p:blipFill>
          <a:blip r:embed="rId2"/>
          <a:srcRect l="6899" r="6899"/>
          <a:stretch>
            <a:fillRect/>
          </a:stretch>
        </p:blipFill>
        <p:spPr>
          <a:xfrm>
            <a:off x="0" y="-2235"/>
            <a:ext cx="5840730" cy="6862275"/>
          </a:xfrm>
        </p:spPr>
      </p:pic>
      <p:grpSp>
        <p:nvGrpSpPr>
          <p:cNvPr id="3" name="Group 2">
            <a:extLst>
              <a:ext uri="{FF2B5EF4-FFF2-40B4-BE49-F238E27FC236}">
                <a16:creationId xmlns:a16="http://schemas.microsoft.com/office/drawing/2014/main" id="{E2D3FA27-40FE-D6FB-2F72-2F0F9DC4BA3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399E3008-1A79-A744-0308-9060100B889E}"/>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4FC0EBBC-4DFA-72DA-9FEF-FBA2CF85325D}"/>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46247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9DCDF3D4-A6BA-023F-0F0D-64EBB544CB3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715AFCF9-9BED-5F60-E247-6334AD95D2E9}"/>
              </a:ext>
            </a:extLst>
          </p:cNvPr>
          <p:cNvSpPr>
            <a:spLocks noGrp="1"/>
          </p:cNvSpPr>
          <p:nvPr>
            <p:ph type="ctrTitle"/>
          </p:nvPr>
        </p:nvSpPr>
        <p:spPr/>
        <p:txBody>
          <a:bodyPr/>
          <a:lstStyle/>
          <a:p>
            <a:r>
              <a:rPr lang="en-US" dirty="0"/>
              <a:t>A.5 Information security policies</a:t>
            </a:r>
            <a:endParaRPr lang="el-GR" dirty="0"/>
          </a:p>
        </p:txBody>
      </p:sp>
      <p:sp>
        <p:nvSpPr>
          <p:cNvPr id="3" name="Content Placeholder 2">
            <a:extLst>
              <a:ext uri="{FF2B5EF4-FFF2-40B4-BE49-F238E27FC236}">
                <a16:creationId xmlns:a16="http://schemas.microsoft.com/office/drawing/2014/main" id="{D9A81226-80D6-2D20-6A56-4F11E53397ED}"/>
              </a:ext>
            </a:extLst>
          </p:cNvPr>
          <p:cNvSpPr>
            <a:spLocks noGrp="1"/>
          </p:cNvSpPr>
          <p:nvPr>
            <p:ph sz="quarter" idx="17"/>
          </p:nvPr>
        </p:nvSpPr>
        <p:spPr>
          <a:xfrm>
            <a:off x="796321" y="2632748"/>
            <a:ext cx="6367369" cy="962465"/>
          </a:xfrm>
        </p:spPr>
        <p:txBody>
          <a:bodyPr>
            <a:normAutofit/>
          </a:bodyPr>
          <a:lstStyle/>
          <a:p>
            <a:pPr marL="0" indent="0">
              <a:buNone/>
            </a:pPr>
            <a:r>
              <a:rPr lang="en-US" sz="1600" dirty="0"/>
              <a:t>A.5.1.1 Policies for information security</a:t>
            </a:r>
          </a:p>
          <a:p>
            <a:pPr marL="0" indent="0">
              <a:buNone/>
            </a:pPr>
            <a:r>
              <a:rPr lang="en-US" sz="1600" dirty="0"/>
              <a:t>A.5.1.2 Review of the policies for information security</a:t>
            </a:r>
            <a:endParaRPr lang="el-GR" sz="1600" dirty="0"/>
          </a:p>
        </p:txBody>
      </p:sp>
      <p:sp>
        <p:nvSpPr>
          <p:cNvPr id="5" name="Footer Placeholder 4">
            <a:extLst>
              <a:ext uri="{FF2B5EF4-FFF2-40B4-BE49-F238E27FC236}">
                <a16:creationId xmlns:a16="http://schemas.microsoft.com/office/drawing/2014/main" id="{2169DFED-8662-F8D0-C5CD-CFEA338305D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2AD1052-2D13-681C-F96A-03310E3C5B8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5F08CB70-6C02-C61E-5410-FEB2AC5575CF}"/>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471CD865-CAF2-5CAE-428C-92578B5658C2}"/>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96611B7C-C0BA-5BDB-117B-3D923D544EE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A4540CC3-BAC6-FEA5-5974-8ADE7C39533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85249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0BEA7-69A5-4506-BAF3-FA09B6ED9C85}"/>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BD66D949-2F19-D9FD-CB3B-C71C208543B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C603EF83-B10C-1392-C329-FD5D615E2C00}"/>
              </a:ext>
            </a:extLst>
          </p:cNvPr>
          <p:cNvSpPr>
            <a:spLocks noGrp="1"/>
          </p:cNvSpPr>
          <p:nvPr>
            <p:ph type="ctrTitle"/>
          </p:nvPr>
        </p:nvSpPr>
        <p:spPr/>
        <p:txBody>
          <a:bodyPr/>
          <a:lstStyle/>
          <a:p>
            <a:r>
              <a:rPr lang="en-US" dirty="0"/>
              <a:t>A.5 Summary </a:t>
            </a:r>
            <a:endParaRPr lang="el-GR" dirty="0"/>
          </a:p>
        </p:txBody>
      </p:sp>
      <p:sp>
        <p:nvSpPr>
          <p:cNvPr id="5" name="Footer Placeholder 4">
            <a:extLst>
              <a:ext uri="{FF2B5EF4-FFF2-40B4-BE49-F238E27FC236}">
                <a16:creationId xmlns:a16="http://schemas.microsoft.com/office/drawing/2014/main" id="{52D6259E-5EDE-1A18-9785-D0CD00DC64C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37E335F-C6B5-EF2A-2879-13CD373F8F9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7" name="Chart 6">
            <a:extLst>
              <a:ext uri="{FF2B5EF4-FFF2-40B4-BE49-F238E27FC236}">
                <a16:creationId xmlns:a16="http://schemas.microsoft.com/office/drawing/2014/main" id="{A44FF16F-26AC-AAD2-DBA7-61CB4A44DAB6}"/>
              </a:ext>
            </a:extLst>
          </p:cNvPr>
          <p:cNvGraphicFramePr>
            <a:graphicFrameLocks/>
          </p:cNvGraphicFramePr>
          <p:nvPr/>
        </p:nvGraphicFramePr>
        <p:xfrm>
          <a:off x="557753" y="2053589"/>
          <a:ext cx="6257826" cy="403508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3AD709A0-5450-891E-F9A7-9F39348EAF46}"/>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5E1830D8-E17D-8401-937E-2564E15895A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E6BCCF7-7F7A-2EE7-E39D-93C2E310C39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81471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B1B02-CF8C-05F6-0EC9-820AAEF902D8}"/>
            </a:ext>
          </a:extLst>
        </p:cNvPr>
        <p:cNvGrpSpPr/>
        <p:nvPr/>
      </p:nvGrpSpPr>
      <p:grpSpPr>
        <a:xfrm>
          <a:off x="0" y="0"/>
          <a:ext cx="0" cy="0"/>
          <a:chOff x="0" y="0"/>
          <a:chExt cx="0" cy="0"/>
        </a:xfrm>
      </p:grpSpPr>
      <p:pic>
        <p:nvPicPr>
          <p:cNvPr id="10" name="Picture Placeholder 10">
            <a:extLst>
              <a:ext uri="{FF2B5EF4-FFF2-40B4-BE49-F238E27FC236}">
                <a16:creationId xmlns:a16="http://schemas.microsoft.com/office/drawing/2014/main" id="{59735585-17B1-7B88-25E3-BE8E4E7C3F9F}"/>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39ED44E9-9D87-72B5-C19A-A067FB4D02F2}"/>
              </a:ext>
            </a:extLst>
          </p:cNvPr>
          <p:cNvSpPr>
            <a:spLocks noGrp="1"/>
          </p:cNvSpPr>
          <p:nvPr>
            <p:ph type="ctrTitle"/>
          </p:nvPr>
        </p:nvSpPr>
        <p:spPr/>
        <p:txBody>
          <a:bodyPr/>
          <a:lstStyle/>
          <a:p>
            <a:r>
              <a:rPr lang="en-US" dirty="0"/>
              <a:t>A.6 Organization of information security</a:t>
            </a:r>
            <a:endParaRPr lang="el-GR" dirty="0"/>
          </a:p>
        </p:txBody>
      </p:sp>
      <p:sp>
        <p:nvSpPr>
          <p:cNvPr id="3" name="Content Placeholder 2">
            <a:extLst>
              <a:ext uri="{FF2B5EF4-FFF2-40B4-BE49-F238E27FC236}">
                <a16:creationId xmlns:a16="http://schemas.microsoft.com/office/drawing/2014/main" id="{CE3DAB25-1044-A79E-73DE-0F359EF330AA}"/>
              </a:ext>
            </a:extLst>
          </p:cNvPr>
          <p:cNvSpPr>
            <a:spLocks noGrp="1"/>
          </p:cNvSpPr>
          <p:nvPr>
            <p:ph sz="quarter" idx="17"/>
          </p:nvPr>
        </p:nvSpPr>
        <p:spPr>
          <a:xfrm>
            <a:off x="796321" y="2632748"/>
            <a:ext cx="6367369" cy="1201957"/>
          </a:xfrm>
        </p:spPr>
        <p:txBody>
          <a:bodyPr>
            <a:normAutofit/>
          </a:bodyPr>
          <a:lstStyle/>
          <a:p>
            <a:pPr marL="0" indent="0">
              <a:buNone/>
            </a:pPr>
            <a:r>
              <a:rPr lang="en-US" sz="1600" dirty="0"/>
              <a:t>A.6.1.1 Information security roles and responsibilities</a:t>
            </a:r>
          </a:p>
          <a:p>
            <a:pPr marL="0" indent="0">
              <a:buNone/>
            </a:pPr>
            <a:r>
              <a:rPr lang="en-US" sz="1600" dirty="0"/>
              <a:t>A.6.1.2 Segregation of duties</a:t>
            </a:r>
          </a:p>
          <a:p>
            <a:pPr marL="0" indent="0">
              <a:buNone/>
            </a:pPr>
            <a:r>
              <a:rPr lang="en-US" sz="1600" dirty="0"/>
              <a:t>A.6.1.5 Information security in project management</a:t>
            </a:r>
            <a:endParaRPr lang="el-GR" sz="1600" dirty="0"/>
          </a:p>
        </p:txBody>
      </p:sp>
      <p:sp>
        <p:nvSpPr>
          <p:cNvPr id="5" name="Footer Placeholder 4">
            <a:extLst>
              <a:ext uri="{FF2B5EF4-FFF2-40B4-BE49-F238E27FC236}">
                <a16:creationId xmlns:a16="http://schemas.microsoft.com/office/drawing/2014/main" id="{6C5C9D23-C24C-B13F-2554-EE3A04A2151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9E96FE9E-0747-2FF8-D21D-2BA48458F47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FDF781F7-11F0-CCAE-6F05-D8B827AB457D}"/>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CCD157CB-6DCA-6239-792F-5C2DF26112C3}"/>
              </a:ext>
            </a:extLst>
          </p:cNvPr>
          <p:cNvSpPr txBox="1">
            <a:spLocks/>
          </p:cNvSpPr>
          <p:nvPr/>
        </p:nvSpPr>
        <p:spPr>
          <a:xfrm>
            <a:off x="796320" y="3918868"/>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1781727F-B4A0-F801-6F8C-456DBFE66AD8}"/>
              </a:ext>
            </a:extLst>
          </p:cNvPr>
          <p:cNvSpPr txBox="1">
            <a:spLocks/>
          </p:cNvSpPr>
          <p:nvPr/>
        </p:nvSpPr>
        <p:spPr>
          <a:xfrm>
            <a:off x="796319" y="4387536"/>
            <a:ext cx="6367369" cy="183415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A.6.1.3 Contact with authorities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A.6.1.4 Contact with special interest groups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A.6.2.1 Mobile device policy</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A.6.2.2 Teleworking</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11" name="Group 10">
            <a:extLst>
              <a:ext uri="{FF2B5EF4-FFF2-40B4-BE49-F238E27FC236}">
                <a16:creationId xmlns:a16="http://schemas.microsoft.com/office/drawing/2014/main" id="{AC470667-5F1B-906D-432A-F0161F3AD8AA}"/>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3E5C8980-5374-DAED-A2D5-EFC337001FA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3" name="Picture 12">
              <a:extLst>
                <a:ext uri="{FF2B5EF4-FFF2-40B4-BE49-F238E27FC236}">
                  <a16:creationId xmlns:a16="http://schemas.microsoft.com/office/drawing/2014/main" id="{61A558F8-A814-108E-B2DE-24BB41E95E6D}"/>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34755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EA1AE-12FF-6B34-1F34-D32208446AD9}"/>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32C5C963-D731-521A-C613-9C2F7BC24A8C}"/>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AF8F3699-BD78-FAC5-8825-33E0C1600ED2}"/>
              </a:ext>
            </a:extLst>
          </p:cNvPr>
          <p:cNvSpPr>
            <a:spLocks noGrp="1"/>
          </p:cNvSpPr>
          <p:nvPr>
            <p:ph type="ctrTitle"/>
          </p:nvPr>
        </p:nvSpPr>
        <p:spPr/>
        <p:txBody>
          <a:bodyPr/>
          <a:lstStyle/>
          <a:p>
            <a:r>
              <a:rPr lang="en-US" dirty="0"/>
              <a:t>A.6 Summary</a:t>
            </a:r>
            <a:endParaRPr lang="el-GR" dirty="0"/>
          </a:p>
        </p:txBody>
      </p:sp>
      <p:sp>
        <p:nvSpPr>
          <p:cNvPr id="5" name="Footer Placeholder 4">
            <a:extLst>
              <a:ext uri="{FF2B5EF4-FFF2-40B4-BE49-F238E27FC236}">
                <a16:creationId xmlns:a16="http://schemas.microsoft.com/office/drawing/2014/main" id="{72786B7B-001E-538C-C228-A568ABD682F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38FD8A8-AAB3-E797-6980-67E6A41FC8F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13" name="Chart 12">
            <a:extLst>
              <a:ext uri="{FF2B5EF4-FFF2-40B4-BE49-F238E27FC236}">
                <a16:creationId xmlns:a16="http://schemas.microsoft.com/office/drawing/2014/main" id="{9DDD43C5-1732-8242-64AA-ECFD1C6F1C04}"/>
              </a:ext>
            </a:extLst>
          </p:cNvPr>
          <p:cNvGraphicFramePr>
            <a:graphicFrameLocks/>
          </p:cNvGraphicFramePr>
          <p:nvPr/>
        </p:nvGraphicFramePr>
        <p:xfrm>
          <a:off x="824241" y="1844040"/>
          <a:ext cx="5746241" cy="4010005"/>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0DF448D1-9E73-5262-9CD2-ADEF30B59B55}"/>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C9140E54-BF11-5780-6CF8-32530578660F}"/>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B40D01E1-98C9-F858-BC52-305D15DE9E25}"/>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73865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841E5-C875-473C-0A04-78B17105E426}"/>
            </a:ext>
          </a:extLst>
        </p:cNvPr>
        <p:cNvGrpSpPr/>
        <p:nvPr/>
      </p:nvGrpSpPr>
      <p:grpSpPr>
        <a:xfrm>
          <a:off x="0" y="0"/>
          <a:ext cx="0" cy="0"/>
          <a:chOff x="0" y="0"/>
          <a:chExt cx="0" cy="0"/>
        </a:xfrm>
      </p:grpSpPr>
      <p:pic>
        <p:nvPicPr>
          <p:cNvPr id="10" name="Picture Placeholder 10">
            <a:extLst>
              <a:ext uri="{FF2B5EF4-FFF2-40B4-BE49-F238E27FC236}">
                <a16:creationId xmlns:a16="http://schemas.microsoft.com/office/drawing/2014/main" id="{2501F5DA-0C31-4587-ECC8-F5A02F56524D}"/>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5C0F2A0F-66AA-4B69-261A-625EDE9E62F6}"/>
              </a:ext>
            </a:extLst>
          </p:cNvPr>
          <p:cNvSpPr>
            <a:spLocks noGrp="1"/>
          </p:cNvSpPr>
          <p:nvPr>
            <p:ph type="ctrTitle"/>
          </p:nvPr>
        </p:nvSpPr>
        <p:spPr/>
        <p:txBody>
          <a:bodyPr/>
          <a:lstStyle/>
          <a:p>
            <a:r>
              <a:rPr lang="en-US" dirty="0"/>
              <a:t>A.7 Human resource security</a:t>
            </a:r>
            <a:endParaRPr lang="el-GR" dirty="0"/>
          </a:p>
        </p:txBody>
      </p:sp>
      <p:sp>
        <p:nvSpPr>
          <p:cNvPr id="3" name="Content Placeholder 2">
            <a:extLst>
              <a:ext uri="{FF2B5EF4-FFF2-40B4-BE49-F238E27FC236}">
                <a16:creationId xmlns:a16="http://schemas.microsoft.com/office/drawing/2014/main" id="{C47A8904-AA08-5531-432B-5AD204F0AA1D}"/>
              </a:ext>
            </a:extLst>
          </p:cNvPr>
          <p:cNvSpPr>
            <a:spLocks noGrp="1"/>
          </p:cNvSpPr>
          <p:nvPr>
            <p:ph sz="quarter" idx="17"/>
          </p:nvPr>
        </p:nvSpPr>
        <p:spPr>
          <a:xfrm>
            <a:off x="796321" y="2632748"/>
            <a:ext cx="6367369" cy="1201957"/>
          </a:xfrm>
        </p:spPr>
        <p:txBody>
          <a:bodyPr>
            <a:normAutofit/>
          </a:bodyPr>
          <a:lstStyle/>
          <a:p>
            <a:pPr marL="0" indent="0">
              <a:buNone/>
            </a:pPr>
            <a:r>
              <a:rPr lang="en-US" sz="1600" dirty="0"/>
              <a:t>A.7.1.1 Screening</a:t>
            </a:r>
          </a:p>
          <a:p>
            <a:pPr marL="0" indent="0">
              <a:buNone/>
            </a:pPr>
            <a:r>
              <a:rPr lang="en-US" sz="1600" dirty="0"/>
              <a:t>A.7.1.2 Terms and conditions of employment</a:t>
            </a:r>
          </a:p>
          <a:p>
            <a:pPr marL="0" indent="0">
              <a:buNone/>
            </a:pPr>
            <a:r>
              <a:rPr lang="en-US" sz="1600" dirty="0"/>
              <a:t>A.7.2.2 Information security awareness, education and training</a:t>
            </a:r>
            <a:endParaRPr lang="el-GR" sz="1600" dirty="0"/>
          </a:p>
        </p:txBody>
      </p:sp>
      <p:sp>
        <p:nvSpPr>
          <p:cNvPr id="5" name="Footer Placeholder 4">
            <a:extLst>
              <a:ext uri="{FF2B5EF4-FFF2-40B4-BE49-F238E27FC236}">
                <a16:creationId xmlns:a16="http://schemas.microsoft.com/office/drawing/2014/main" id="{8F1BD14A-671C-E2E3-C550-7C1A3806F53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BA6119A-FEF2-527F-448D-35465225C85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014E9A12-B8E1-1945-4911-28B74287AC68}"/>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6C6A0EFA-DC07-B239-9719-45A72EC599F4}"/>
              </a:ext>
            </a:extLst>
          </p:cNvPr>
          <p:cNvSpPr txBox="1">
            <a:spLocks/>
          </p:cNvSpPr>
          <p:nvPr/>
        </p:nvSpPr>
        <p:spPr>
          <a:xfrm>
            <a:off x="796320" y="3918868"/>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23AC8C36-4F8D-130C-165F-CA8A242B3533}"/>
              </a:ext>
            </a:extLst>
          </p:cNvPr>
          <p:cNvSpPr txBox="1">
            <a:spLocks/>
          </p:cNvSpPr>
          <p:nvPr/>
        </p:nvSpPr>
        <p:spPr>
          <a:xfrm>
            <a:off x="796319" y="4387536"/>
            <a:ext cx="6367369" cy="183415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A.7.2.1 Management responsibilities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A.7.2.3 Disciplinary process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A.7.3.1 Termination or change of employment responsibilities</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11" name="Group 10">
            <a:extLst>
              <a:ext uri="{FF2B5EF4-FFF2-40B4-BE49-F238E27FC236}">
                <a16:creationId xmlns:a16="http://schemas.microsoft.com/office/drawing/2014/main" id="{95B485C1-770C-60F3-B7B7-0A5F84052A4D}"/>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5EF8B139-10EE-33D0-2E65-D6DA511B442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3" name="Picture 12">
              <a:extLst>
                <a:ext uri="{FF2B5EF4-FFF2-40B4-BE49-F238E27FC236}">
                  <a16:creationId xmlns:a16="http://schemas.microsoft.com/office/drawing/2014/main" id="{F8073ADF-BDE6-C7AA-DEE9-C6546D291FC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96451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701D1-FE77-090B-FB54-B5F42FEFE927}"/>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8895BA3D-978F-88C8-C955-EEC62AF3B146}"/>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471951C6-AC26-618C-C7C3-C0A7CC7CCE2E}"/>
              </a:ext>
            </a:extLst>
          </p:cNvPr>
          <p:cNvSpPr>
            <a:spLocks noGrp="1"/>
          </p:cNvSpPr>
          <p:nvPr>
            <p:ph type="ctrTitle"/>
          </p:nvPr>
        </p:nvSpPr>
        <p:spPr/>
        <p:txBody>
          <a:bodyPr/>
          <a:lstStyle/>
          <a:p>
            <a:r>
              <a:rPr lang="en-US" dirty="0"/>
              <a:t>A.7 Summary</a:t>
            </a:r>
            <a:endParaRPr lang="el-GR" dirty="0"/>
          </a:p>
        </p:txBody>
      </p:sp>
      <p:sp>
        <p:nvSpPr>
          <p:cNvPr id="5" name="Footer Placeholder 4">
            <a:extLst>
              <a:ext uri="{FF2B5EF4-FFF2-40B4-BE49-F238E27FC236}">
                <a16:creationId xmlns:a16="http://schemas.microsoft.com/office/drawing/2014/main" id="{7B56003C-AFDF-0419-E457-A6ED71F1C7E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4E91777C-ECAE-E965-2CBC-6887334042F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12" name="Chart 11">
            <a:extLst>
              <a:ext uri="{FF2B5EF4-FFF2-40B4-BE49-F238E27FC236}">
                <a16:creationId xmlns:a16="http://schemas.microsoft.com/office/drawing/2014/main" id="{EFBAB221-4E23-C8D8-2E6C-245535E713C0}"/>
              </a:ext>
            </a:extLst>
          </p:cNvPr>
          <p:cNvGraphicFramePr>
            <a:graphicFrameLocks/>
          </p:cNvGraphicFramePr>
          <p:nvPr/>
        </p:nvGraphicFramePr>
        <p:xfrm>
          <a:off x="796321" y="2053589"/>
          <a:ext cx="6019257" cy="3753321"/>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6233DD0D-434B-09AC-EC3C-E6C20B9C14C6}"/>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25794956-C668-CFB1-D14A-263DD25F87E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D6862EFA-0D94-1A69-B042-1868A20C5A7D}"/>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54157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0A25B-AC2F-8C29-5FAF-7A57EF505638}"/>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98951277-6D08-F883-7807-161111F4E79D}"/>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E18405B0-B5C4-989D-8376-F3C2BB6A2F61}"/>
              </a:ext>
            </a:extLst>
          </p:cNvPr>
          <p:cNvSpPr>
            <a:spLocks noGrp="1"/>
          </p:cNvSpPr>
          <p:nvPr>
            <p:ph type="ctrTitle"/>
          </p:nvPr>
        </p:nvSpPr>
        <p:spPr/>
        <p:txBody>
          <a:bodyPr/>
          <a:lstStyle/>
          <a:p>
            <a:r>
              <a:rPr lang="en-US" dirty="0"/>
              <a:t>A.8 Asset management</a:t>
            </a:r>
            <a:endParaRPr lang="el-GR" dirty="0"/>
          </a:p>
        </p:txBody>
      </p:sp>
      <p:sp>
        <p:nvSpPr>
          <p:cNvPr id="3" name="Content Placeholder 2">
            <a:extLst>
              <a:ext uri="{FF2B5EF4-FFF2-40B4-BE49-F238E27FC236}">
                <a16:creationId xmlns:a16="http://schemas.microsoft.com/office/drawing/2014/main" id="{321C7B38-490B-03C0-2A1C-59C3300AA899}"/>
              </a:ext>
            </a:extLst>
          </p:cNvPr>
          <p:cNvSpPr>
            <a:spLocks noGrp="1"/>
          </p:cNvSpPr>
          <p:nvPr>
            <p:ph sz="quarter" idx="17"/>
          </p:nvPr>
        </p:nvSpPr>
        <p:spPr>
          <a:xfrm>
            <a:off x="796321" y="2632748"/>
            <a:ext cx="5142566" cy="2665116"/>
          </a:xfrm>
        </p:spPr>
        <p:txBody>
          <a:bodyPr>
            <a:normAutofit/>
          </a:bodyPr>
          <a:lstStyle/>
          <a:p>
            <a:pPr marL="0" indent="0">
              <a:buNone/>
            </a:pPr>
            <a:r>
              <a:rPr lang="en-US" sz="1600" dirty="0"/>
              <a:t>A.8.1.1 Inventory of assets</a:t>
            </a:r>
          </a:p>
          <a:p>
            <a:pPr marL="0" indent="0">
              <a:buNone/>
            </a:pPr>
            <a:r>
              <a:rPr lang="en-US" sz="1600" dirty="0"/>
              <a:t>A.8.1.4 Return of assets</a:t>
            </a:r>
          </a:p>
          <a:p>
            <a:pPr marL="0" indent="0">
              <a:buNone/>
            </a:pPr>
            <a:r>
              <a:rPr lang="en-US" sz="1600" dirty="0"/>
              <a:t>A.8.2.1 Classification of information</a:t>
            </a:r>
          </a:p>
          <a:p>
            <a:pPr marL="0" indent="0">
              <a:buFont typeface="Calibri" panose="020F0502020204030204" pitchFamily="34" charset="0"/>
              <a:buNone/>
            </a:pPr>
            <a:r>
              <a:rPr lang="en-US" sz="1600" dirty="0"/>
              <a:t>A.8.2.2 Labelling of information</a:t>
            </a:r>
          </a:p>
          <a:p>
            <a:pPr marL="0" indent="0">
              <a:buFont typeface="Calibri" panose="020F0502020204030204" pitchFamily="34" charset="0"/>
              <a:buNone/>
            </a:pPr>
            <a:r>
              <a:rPr lang="en-US" sz="1600" dirty="0"/>
              <a:t>A.8.3.1 Management of removable media</a:t>
            </a:r>
          </a:p>
          <a:p>
            <a:pPr marL="0" indent="0">
              <a:buFont typeface="Calibri" panose="020F0502020204030204" pitchFamily="34" charset="0"/>
              <a:buNone/>
            </a:pPr>
            <a:r>
              <a:rPr lang="en-US" sz="1600" dirty="0"/>
              <a:t>A.8.3.2 Disposal of media</a:t>
            </a:r>
            <a:endParaRPr lang="el-GR" sz="1600" dirty="0"/>
          </a:p>
          <a:p>
            <a:pPr marL="0" indent="0">
              <a:buNone/>
            </a:pPr>
            <a:endParaRPr lang="en-US" sz="1600" dirty="0"/>
          </a:p>
        </p:txBody>
      </p:sp>
      <p:sp>
        <p:nvSpPr>
          <p:cNvPr id="5" name="Footer Placeholder 4">
            <a:extLst>
              <a:ext uri="{FF2B5EF4-FFF2-40B4-BE49-F238E27FC236}">
                <a16:creationId xmlns:a16="http://schemas.microsoft.com/office/drawing/2014/main" id="{03C963DF-2378-E8F8-2102-D7053C0FBF6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9AE2DF7-86F4-5B52-D679-200CA1D15F2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BBAB9DA7-B920-369C-E018-5F73B327FA74}"/>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18E11DBD-B95A-DA3B-0983-13C48C4FEA1C}"/>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D75A90CA-F369-E2F1-D1B1-D710F960930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6D319008-CAB2-F407-35E4-05D3EDE9EBA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09465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WHEN</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Time schedule: Autumn 2024</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WHERE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n-US" dirty="0"/>
              <a:t>ONLINE-ONSITE-Location Information</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HOW</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Delivery Method</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dirty="0"/>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a:xfrm>
            <a:off x="232361" y="6163176"/>
            <a:ext cx="6637071" cy="365125"/>
          </a:xfrm>
        </p:spPr>
        <p:txBody>
          <a:bodyPr/>
          <a:lstStyle/>
          <a:p>
            <a:r>
              <a:rPr lang="en-US" b="1" dirty="0"/>
              <a:t>CSP Training Module Name: Presentation Template Created by Cristiana &amp; Paresh</a:t>
            </a:r>
          </a:p>
        </p:txBody>
      </p:sp>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n-US" dirty="0">
                <a:solidFill>
                  <a:schemeClr val="accent1"/>
                </a:solidFill>
              </a:rPr>
              <a:t>CSP Training Logistic: </a:t>
            </a:r>
            <a:r>
              <a:rPr lang="en-US" dirty="0"/>
              <a:t>When-Where-How</a:t>
            </a:r>
          </a:p>
        </p:txBody>
      </p:sp>
      <p:grpSp>
        <p:nvGrpSpPr>
          <p:cNvPr id="18" name="Group 17">
            <a:extLst>
              <a:ext uri="{FF2B5EF4-FFF2-40B4-BE49-F238E27FC236}">
                <a16:creationId xmlns:a16="http://schemas.microsoft.com/office/drawing/2014/main" id="{E8B101EF-089E-8B8E-C653-8EF4BB6BEF09}"/>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EBD66521-2733-B3CC-973F-FADC3604571B}"/>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29337557-1D57-5D39-131C-8760D2CC7038}"/>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17799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2F73E-F204-5248-56C6-BE74167BD39E}"/>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F6689D6C-BE0A-0BC1-2B5B-E436F1072BF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AC99B309-16FB-0112-9D97-33F6B17C8C1B}"/>
              </a:ext>
            </a:extLst>
          </p:cNvPr>
          <p:cNvSpPr>
            <a:spLocks noGrp="1"/>
          </p:cNvSpPr>
          <p:nvPr>
            <p:ph type="ctrTitle"/>
          </p:nvPr>
        </p:nvSpPr>
        <p:spPr/>
        <p:txBody>
          <a:bodyPr/>
          <a:lstStyle/>
          <a:p>
            <a:r>
              <a:rPr lang="en-US" dirty="0"/>
              <a:t>A.8 Asset management</a:t>
            </a:r>
            <a:endParaRPr lang="el-GR" dirty="0"/>
          </a:p>
        </p:txBody>
      </p:sp>
      <p:sp>
        <p:nvSpPr>
          <p:cNvPr id="5" name="Footer Placeholder 4">
            <a:extLst>
              <a:ext uri="{FF2B5EF4-FFF2-40B4-BE49-F238E27FC236}">
                <a16:creationId xmlns:a16="http://schemas.microsoft.com/office/drawing/2014/main" id="{A216808B-C6A5-9081-E3D3-CD1275EC9D3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4741D0D-54B7-39A0-6669-93D2D266290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90C75CDF-FFE7-4BEC-0DB6-CD23DFD92D74}"/>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0A0E1DF6-57CE-DC01-90D3-78F5747D86A7}"/>
              </a:ext>
            </a:extLst>
          </p:cNvPr>
          <p:cNvSpPr txBox="1">
            <a:spLocks/>
          </p:cNvSpPr>
          <p:nvPr/>
        </p:nvSpPr>
        <p:spPr>
          <a:xfrm>
            <a:off x="796322" y="2635663"/>
            <a:ext cx="6367369" cy="170113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A.8.1.2 Ownership of assets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A.8.1.3 Acceptable use of assets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A.8.2.3 Handling of assets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A.8.3.3 Physical media transfer</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374B650B-4B96-F51F-C2DE-34A713B6C1AC}"/>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9B25965-0BDA-0EDB-DFC5-0881243FAE3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C55BAAD7-73AB-AF4E-96D2-1A01DA243F7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50580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54B31-39EE-7355-70BE-A03F574DE91C}"/>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7E03D558-47B5-1C08-46DE-3756D56BEECF}"/>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A159BDF8-DFDD-4FBC-E380-226C08F2C87D}"/>
              </a:ext>
            </a:extLst>
          </p:cNvPr>
          <p:cNvSpPr>
            <a:spLocks noGrp="1"/>
          </p:cNvSpPr>
          <p:nvPr>
            <p:ph type="ctrTitle"/>
          </p:nvPr>
        </p:nvSpPr>
        <p:spPr/>
        <p:txBody>
          <a:bodyPr/>
          <a:lstStyle/>
          <a:p>
            <a:r>
              <a:rPr lang="en-US" dirty="0"/>
              <a:t>A.8 Summary</a:t>
            </a:r>
            <a:endParaRPr lang="el-GR" dirty="0"/>
          </a:p>
        </p:txBody>
      </p:sp>
      <p:sp>
        <p:nvSpPr>
          <p:cNvPr id="5" name="Footer Placeholder 4">
            <a:extLst>
              <a:ext uri="{FF2B5EF4-FFF2-40B4-BE49-F238E27FC236}">
                <a16:creationId xmlns:a16="http://schemas.microsoft.com/office/drawing/2014/main" id="{83B08AA6-56B8-B13A-B981-298FC2519D5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7365FFA-889F-D097-59FD-129B4745093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FC70F5E2-036A-20A6-6FA2-048C308913DF}"/>
              </a:ext>
            </a:extLst>
          </p:cNvPr>
          <p:cNvGraphicFramePr>
            <a:graphicFrameLocks/>
          </p:cNvGraphicFramePr>
          <p:nvPr/>
        </p:nvGraphicFramePr>
        <p:xfrm>
          <a:off x="796321" y="2053590"/>
          <a:ext cx="5868429" cy="3734468"/>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72FCFB02-8EC2-E07E-7F70-E1A39637C1E1}"/>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338C1894-4AEB-C133-ED9E-59A7F3BAF719}"/>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C4D7E7E3-66E2-0A83-105F-1143D8F3C87D}"/>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772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C9EE7-9DFB-5AD6-372C-5953722BA58A}"/>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923F38EB-2FDA-3253-100B-93EFC07ADAF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FA72353-9AE9-E434-4589-A032E5464288}"/>
              </a:ext>
            </a:extLst>
          </p:cNvPr>
          <p:cNvSpPr>
            <a:spLocks noGrp="1"/>
          </p:cNvSpPr>
          <p:nvPr>
            <p:ph type="ctrTitle"/>
          </p:nvPr>
        </p:nvSpPr>
        <p:spPr/>
        <p:txBody>
          <a:bodyPr/>
          <a:lstStyle/>
          <a:p>
            <a:r>
              <a:rPr lang="en-US" dirty="0"/>
              <a:t>A.9 Access control</a:t>
            </a:r>
            <a:endParaRPr lang="el-GR" dirty="0"/>
          </a:p>
        </p:txBody>
      </p:sp>
      <p:sp>
        <p:nvSpPr>
          <p:cNvPr id="3" name="Content Placeholder 2">
            <a:extLst>
              <a:ext uri="{FF2B5EF4-FFF2-40B4-BE49-F238E27FC236}">
                <a16:creationId xmlns:a16="http://schemas.microsoft.com/office/drawing/2014/main" id="{01078CA2-07FB-1917-A706-3164E0153C4F}"/>
              </a:ext>
            </a:extLst>
          </p:cNvPr>
          <p:cNvSpPr>
            <a:spLocks noGrp="1"/>
          </p:cNvSpPr>
          <p:nvPr>
            <p:ph sz="quarter" idx="17"/>
          </p:nvPr>
        </p:nvSpPr>
        <p:spPr>
          <a:xfrm>
            <a:off x="796321" y="2632748"/>
            <a:ext cx="6367369" cy="1754788"/>
          </a:xfrm>
        </p:spPr>
        <p:txBody>
          <a:bodyPr>
            <a:normAutofit/>
          </a:bodyPr>
          <a:lstStyle/>
          <a:p>
            <a:pPr marL="0" indent="0">
              <a:buNone/>
            </a:pPr>
            <a:r>
              <a:rPr lang="en-US" sz="1600" dirty="0"/>
              <a:t>A.9.1.1 Access control policy</a:t>
            </a:r>
          </a:p>
          <a:p>
            <a:pPr marL="0" indent="0">
              <a:buNone/>
            </a:pPr>
            <a:r>
              <a:rPr lang="en-US" sz="1600" dirty="0"/>
              <a:t>A.9.2.1 User registration and de-registration</a:t>
            </a:r>
          </a:p>
          <a:p>
            <a:pPr marL="0" indent="0">
              <a:buNone/>
            </a:pPr>
            <a:r>
              <a:rPr lang="en-US" sz="1600" dirty="0"/>
              <a:t>A.9.2.6 Removal or adjustment of access rights</a:t>
            </a:r>
          </a:p>
          <a:p>
            <a:pPr marL="0" indent="0">
              <a:buNone/>
            </a:pPr>
            <a:r>
              <a:rPr lang="en-US" sz="1600" dirty="0"/>
              <a:t>A.9.4.1 Information access restriction</a:t>
            </a:r>
            <a:endParaRPr lang="el-GR" sz="1600" dirty="0"/>
          </a:p>
        </p:txBody>
      </p:sp>
      <p:sp>
        <p:nvSpPr>
          <p:cNvPr id="5" name="Footer Placeholder 4">
            <a:extLst>
              <a:ext uri="{FF2B5EF4-FFF2-40B4-BE49-F238E27FC236}">
                <a16:creationId xmlns:a16="http://schemas.microsoft.com/office/drawing/2014/main" id="{CEE5BBCB-77C0-A6E3-FB1C-ED5D71D9F78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D8E6E9D-DD29-9E53-2593-4155D6AF26E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9" name="Content Placeholder 2">
            <a:extLst>
              <a:ext uri="{FF2B5EF4-FFF2-40B4-BE49-F238E27FC236}">
                <a16:creationId xmlns:a16="http://schemas.microsoft.com/office/drawing/2014/main" id="{A51CDE0B-5CC0-C6BA-8442-7EABED2E6F85}"/>
              </a:ext>
            </a:extLst>
          </p:cNvPr>
          <p:cNvSpPr txBox="1">
            <a:spLocks/>
          </p:cNvSpPr>
          <p:nvPr/>
        </p:nvSpPr>
        <p:spPr>
          <a:xfrm>
            <a:off x="796321"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83C6259D-4B1E-976E-7881-D59D7665C9DA}"/>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B1F5CF55-3022-73BA-F1FA-4EB3F895EB4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94563BC0-13C3-7110-9F2B-225408CA9B2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58980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D8F7F-4D1F-DC8C-AF53-32192A2DB8E7}"/>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0F884C37-B916-6468-F674-90129C34929C}"/>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35EF591-7229-67B1-269B-244BA2511883}"/>
              </a:ext>
            </a:extLst>
          </p:cNvPr>
          <p:cNvSpPr>
            <a:spLocks noGrp="1"/>
          </p:cNvSpPr>
          <p:nvPr>
            <p:ph type="ctrTitle"/>
          </p:nvPr>
        </p:nvSpPr>
        <p:spPr/>
        <p:txBody>
          <a:bodyPr/>
          <a:lstStyle/>
          <a:p>
            <a:r>
              <a:rPr lang="en-US" dirty="0"/>
              <a:t>A.9 Access control</a:t>
            </a:r>
            <a:endParaRPr lang="el-GR" dirty="0"/>
          </a:p>
        </p:txBody>
      </p:sp>
      <p:sp>
        <p:nvSpPr>
          <p:cNvPr id="5" name="Footer Placeholder 4">
            <a:extLst>
              <a:ext uri="{FF2B5EF4-FFF2-40B4-BE49-F238E27FC236}">
                <a16:creationId xmlns:a16="http://schemas.microsoft.com/office/drawing/2014/main" id="{EF2DCCED-D091-D6BF-ADB4-1143D63DB7E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DFEE315-439E-B999-98D5-8AAA7ADC2E9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3BAC2B78-1F89-5702-7F71-62CF9146F142}"/>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F5F6869F-4B74-002D-EB18-AD1927BCECC7}"/>
              </a:ext>
            </a:extLst>
          </p:cNvPr>
          <p:cNvSpPr txBox="1">
            <a:spLocks/>
          </p:cNvSpPr>
          <p:nvPr/>
        </p:nvSpPr>
        <p:spPr>
          <a:xfrm>
            <a:off x="796321" y="2632748"/>
            <a:ext cx="6367369" cy="3739772"/>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A.9.1.2 Access to networks and network services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A.9.2.2 User access provisioning</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A.9.2.3 Management of privileged access rights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A.9.2.4 Management of secret authentication information of users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A.9.2.5 Review of user access rights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A.9.3.1 Use of secret authentication information</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A.9.4.2 Secure log-on procedures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A.9.4.3 Password management system</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A.9.4.4 Use of privileged utility programs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A.9.4.5 Access control to program source code</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1C43B3B5-2C35-B643-96E2-B31E5520DDE5}"/>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C6D9B099-1C4E-0E70-B39E-876B1EA85999}"/>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6CF045E7-0D74-2D8C-397F-09F1EDA7220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23070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AA0F-8BD7-2D97-32A2-239CE2B67036}"/>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3693E7DF-3999-77A3-14A1-B5A975278E16}"/>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B5DB1125-BCBB-3AA0-D70B-D73FEC7743FD}"/>
              </a:ext>
            </a:extLst>
          </p:cNvPr>
          <p:cNvSpPr>
            <a:spLocks noGrp="1"/>
          </p:cNvSpPr>
          <p:nvPr>
            <p:ph type="ctrTitle"/>
          </p:nvPr>
        </p:nvSpPr>
        <p:spPr/>
        <p:txBody>
          <a:bodyPr/>
          <a:lstStyle/>
          <a:p>
            <a:r>
              <a:rPr lang="en-US" dirty="0"/>
              <a:t>A.9 Summary</a:t>
            </a:r>
            <a:endParaRPr lang="el-GR" dirty="0"/>
          </a:p>
        </p:txBody>
      </p:sp>
      <p:sp>
        <p:nvSpPr>
          <p:cNvPr id="5" name="Footer Placeholder 4">
            <a:extLst>
              <a:ext uri="{FF2B5EF4-FFF2-40B4-BE49-F238E27FC236}">
                <a16:creationId xmlns:a16="http://schemas.microsoft.com/office/drawing/2014/main" id="{068DCA42-5978-D422-8847-7DC53032966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64C6D9A4-DF40-ED4D-68DE-74D2D8084B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A35E3414-0FA6-CB4D-3B85-A318AAE19485}"/>
              </a:ext>
            </a:extLst>
          </p:cNvPr>
          <p:cNvGraphicFramePr>
            <a:graphicFrameLocks/>
          </p:cNvGraphicFramePr>
          <p:nvPr/>
        </p:nvGraphicFramePr>
        <p:xfrm>
          <a:off x="824240" y="2053590"/>
          <a:ext cx="6047899" cy="380988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7B789534-E8B8-5D22-E2D5-C581CC9ACC39}"/>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B71A6E49-16AE-A03F-8595-638D0D20600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640FB940-86C5-98BC-9774-89E578422F09}"/>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03415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711A0-C2A1-D6DA-E5B1-6F888AD2D2E3}"/>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ADA40054-7CE1-99C4-B5F4-8ADF6A7ED0D3}"/>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32BBFAC6-5883-4CCF-858E-35312721F124}"/>
              </a:ext>
            </a:extLst>
          </p:cNvPr>
          <p:cNvSpPr>
            <a:spLocks noGrp="1"/>
          </p:cNvSpPr>
          <p:nvPr>
            <p:ph type="ctrTitle"/>
          </p:nvPr>
        </p:nvSpPr>
        <p:spPr/>
        <p:txBody>
          <a:bodyPr/>
          <a:lstStyle/>
          <a:p>
            <a:r>
              <a:rPr lang="en-US" dirty="0"/>
              <a:t>A.10 Cryptography</a:t>
            </a:r>
            <a:endParaRPr lang="el-GR" dirty="0"/>
          </a:p>
        </p:txBody>
      </p:sp>
      <p:sp>
        <p:nvSpPr>
          <p:cNvPr id="5" name="Footer Placeholder 4">
            <a:extLst>
              <a:ext uri="{FF2B5EF4-FFF2-40B4-BE49-F238E27FC236}">
                <a16:creationId xmlns:a16="http://schemas.microsoft.com/office/drawing/2014/main" id="{1BF9CFE1-AE68-19FA-1883-B6CBEC693E0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58B6410-B861-02F8-6B5F-507F5949D9E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174BB6D1-7A7D-7691-14ED-DFA80353F908}"/>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EE3156AF-A96A-32CF-4D21-76DF06E3AB4A}"/>
              </a:ext>
            </a:extLst>
          </p:cNvPr>
          <p:cNvSpPr txBox="1">
            <a:spLocks/>
          </p:cNvSpPr>
          <p:nvPr/>
        </p:nvSpPr>
        <p:spPr>
          <a:xfrm>
            <a:off x="796321" y="2632748"/>
            <a:ext cx="6367369" cy="120396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A.10.1.1 Policy on the use of cryptographic controls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A.10.1.2 Key management</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FEE5A52E-C5F8-59BB-F647-ACB1524FDEE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6AD60C39-00B1-939D-15BA-367ABC055CE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145CC306-320A-EAF2-BDA9-34666838C2F5}"/>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82950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A6DBB-0781-5F44-0D1B-3D466887C47E}"/>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129EF3A2-9FDD-8958-D7FC-916F3E3E025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778FBD1D-EE08-F4B0-8816-6BE70D27C5C6}"/>
              </a:ext>
            </a:extLst>
          </p:cNvPr>
          <p:cNvSpPr>
            <a:spLocks noGrp="1"/>
          </p:cNvSpPr>
          <p:nvPr>
            <p:ph type="ctrTitle"/>
          </p:nvPr>
        </p:nvSpPr>
        <p:spPr/>
        <p:txBody>
          <a:bodyPr/>
          <a:lstStyle/>
          <a:p>
            <a:r>
              <a:rPr lang="en-US" dirty="0"/>
              <a:t>A.10 Summary</a:t>
            </a:r>
            <a:endParaRPr lang="el-GR" dirty="0"/>
          </a:p>
        </p:txBody>
      </p:sp>
      <p:sp>
        <p:nvSpPr>
          <p:cNvPr id="5" name="Footer Placeholder 4">
            <a:extLst>
              <a:ext uri="{FF2B5EF4-FFF2-40B4-BE49-F238E27FC236}">
                <a16:creationId xmlns:a16="http://schemas.microsoft.com/office/drawing/2014/main" id="{4941E0FD-80EB-67FA-3985-BDF8BB8E27A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24B62D1-B42E-335B-791C-DAEC130066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AF477776-AA17-59BE-0D7D-06DDA4E66CEA}"/>
              </a:ext>
            </a:extLst>
          </p:cNvPr>
          <p:cNvGraphicFramePr>
            <a:graphicFrameLocks/>
          </p:cNvGraphicFramePr>
          <p:nvPr/>
        </p:nvGraphicFramePr>
        <p:xfrm>
          <a:off x="796321" y="2053589"/>
          <a:ext cx="6085245" cy="3819309"/>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50388DBA-38FF-12F5-FBCD-F2576B7CA9F7}"/>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7693F6E2-D08F-84D5-EEC7-563B6516132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B0BABFD-E5ED-0DD4-08DA-2EC948F59D43}"/>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1056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0D73F-CBA8-7ECF-2EF2-7D718CAA5A40}"/>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28B50940-46FE-5E45-EE7F-E72C330D3E5F}"/>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CC6101A4-C013-A261-2B78-B4190E6C0DC8}"/>
              </a:ext>
            </a:extLst>
          </p:cNvPr>
          <p:cNvSpPr>
            <a:spLocks noGrp="1"/>
          </p:cNvSpPr>
          <p:nvPr>
            <p:ph type="ctrTitle"/>
          </p:nvPr>
        </p:nvSpPr>
        <p:spPr/>
        <p:txBody>
          <a:bodyPr/>
          <a:lstStyle/>
          <a:p>
            <a:r>
              <a:rPr lang="en-US" dirty="0"/>
              <a:t>A.11 Physical and environmental security</a:t>
            </a:r>
            <a:endParaRPr lang="el-GR" dirty="0"/>
          </a:p>
        </p:txBody>
      </p:sp>
      <p:sp>
        <p:nvSpPr>
          <p:cNvPr id="5" name="Footer Placeholder 4">
            <a:extLst>
              <a:ext uri="{FF2B5EF4-FFF2-40B4-BE49-F238E27FC236}">
                <a16:creationId xmlns:a16="http://schemas.microsoft.com/office/drawing/2014/main" id="{01658144-E78B-0D46-E352-74CA7E9D24C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A5FF64BF-5FB0-4BFF-84DA-8EEE1897F53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C718E8DF-E762-07E4-A9C2-F73536F94CA7}"/>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4E1D0F28-233A-0976-CA4B-87EA9A71B708}"/>
              </a:ext>
            </a:extLst>
          </p:cNvPr>
          <p:cNvSpPr txBox="1">
            <a:spLocks/>
          </p:cNvSpPr>
          <p:nvPr/>
        </p:nvSpPr>
        <p:spPr>
          <a:xfrm>
            <a:off x="796321" y="2632748"/>
            <a:ext cx="6367369" cy="213721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A.11.1.1 Physical security perimeter</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A.11.2.5 Removal of assets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A.11.2.6 Security of equipment and assets off-premises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A.11.2.7 Secure disposal or reuse of equipment</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415F1FA2-C1C8-F98F-9C7E-AF1F6321A25B}"/>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A70D657-46E4-BF25-7EFD-FB05177AFA79}"/>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F48329D1-1A2E-73C4-4950-2893235B9B9A}"/>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49822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32FA9-D916-F664-5031-58BEC3924106}"/>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C44937D6-6BC9-4B48-FFE2-39B439B84805}"/>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FB0FFFB2-A1CF-4BA4-4B5C-A7CC9998C2E0}"/>
              </a:ext>
            </a:extLst>
          </p:cNvPr>
          <p:cNvSpPr>
            <a:spLocks noGrp="1"/>
          </p:cNvSpPr>
          <p:nvPr>
            <p:ph type="ctrTitle"/>
          </p:nvPr>
        </p:nvSpPr>
        <p:spPr/>
        <p:txBody>
          <a:bodyPr/>
          <a:lstStyle/>
          <a:p>
            <a:r>
              <a:rPr lang="en-US" dirty="0"/>
              <a:t>A.11 Physical and environmental security</a:t>
            </a:r>
            <a:endParaRPr lang="el-GR" dirty="0"/>
          </a:p>
        </p:txBody>
      </p:sp>
      <p:sp>
        <p:nvSpPr>
          <p:cNvPr id="5" name="Footer Placeholder 4">
            <a:extLst>
              <a:ext uri="{FF2B5EF4-FFF2-40B4-BE49-F238E27FC236}">
                <a16:creationId xmlns:a16="http://schemas.microsoft.com/office/drawing/2014/main" id="{7F85562F-5F0D-B1EE-BD81-E415060F6C1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20767C6-4D60-7131-B3C6-5CC36CFAA44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6E7D5039-2C1E-6EE2-5799-ABCDF295C508}"/>
              </a:ext>
            </a:extLst>
          </p:cNvPr>
          <p:cNvSpPr txBox="1">
            <a:spLocks/>
          </p:cNvSpPr>
          <p:nvPr/>
        </p:nvSpPr>
        <p:spPr>
          <a:xfrm>
            <a:off x="824241" y="2043688"/>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3F24043F-FE57-B8A8-955F-60FDB2E38F87}"/>
              </a:ext>
            </a:extLst>
          </p:cNvPr>
          <p:cNvSpPr txBox="1">
            <a:spLocks/>
          </p:cNvSpPr>
          <p:nvPr/>
        </p:nvSpPr>
        <p:spPr>
          <a:xfrm>
            <a:off x="796321" y="2424929"/>
            <a:ext cx="6367369" cy="3865845"/>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A.11.1.2 Physical entry controls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A.11.1.3 Securing offices, rooms and facilities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A.11.1.4 Protecting against external and environmental threats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A.11.1.5 Working in secure areas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A.11.1.6 Delivery and loading areas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A.11.2.1 Equipment siting and protection</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A.11.2.2 Supporting utilities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A.11.2.3 Cabling security</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A.11.2.4 Equipment maintenance</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A.11.2.8 Unattended user equipment</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A.11.2.9 Clear desk and clear screen policy</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FAC874BB-95B5-5679-66E1-923A50256D1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C184BA9-FF29-179A-53FB-5E048727B9C4}"/>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32BF78C4-CB5F-183B-C391-8C20E7B3F79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86213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7DBA3-E935-84B0-C8DD-FD5FCDACB8A5}"/>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1AEC2EEF-F437-414E-6837-3B937D016747}"/>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981F9795-FB0C-FE72-BA55-8569B0927A0E}"/>
              </a:ext>
            </a:extLst>
          </p:cNvPr>
          <p:cNvSpPr>
            <a:spLocks noGrp="1"/>
          </p:cNvSpPr>
          <p:nvPr>
            <p:ph type="ctrTitle"/>
          </p:nvPr>
        </p:nvSpPr>
        <p:spPr/>
        <p:txBody>
          <a:bodyPr/>
          <a:lstStyle/>
          <a:p>
            <a:r>
              <a:rPr lang="en-US" dirty="0"/>
              <a:t>A.11 Summary</a:t>
            </a:r>
            <a:endParaRPr lang="el-GR" dirty="0"/>
          </a:p>
        </p:txBody>
      </p:sp>
      <p:sp>
        <p:nvSpPr>
          <p:cNvPr id="5" name="Footer Placeholder 4">
            <a:extLst>
              <a:ext uri="{FF2B5EF4-FFF2-40B4-BE49-F238E27FC236}">
                <a16:creationId xmlns:a16="http://schemas.microsoft.com/office/drawing/2014/main" id="{3E6C5515-250F-33A5-3C6D-5202D5F0A3B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AB77D7DE-649F-018C-E84F-868135692D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9F8B4132-84F0-2317-0B72-A6BA77ACFD17}"/>
              </a:ext>
            </a:extLst>
          </p:cNvPr>
          <p:cNvGraphicFramePr>
            <a:graphicFrameLocks/>
          </p:cNvGraphicFramePr>
          <p:nvPr/>
        </p:nvGraphicFramePr>
        <p:xfrm>
          <a:off x="796321" y="2053589"/>
          <a:ext cx="6038111" cy="403508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4E7A90EA-BE05-01F6-D4F0-EEF3400E5AF9}"/>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7328D3C1-FF4C-D9AC-1702-8494ADF0016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A4EA09C-C429-1C41-FD12-9523DE432CC9}"/>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0099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Level of Training Module:  Advanced</a:t>
            </a:r>
          </a:p>
          <a:p>
            <a:pPr>
              <a:spcBef>
                <a:spcPts val="600"/>
              </a:spcBef>
            </a:pPr>
            <a:r>
              <a:rPr lang="en-US" sz="1200" dirty="0"/>
              <a:t>Cybersecurity Professional Training </a:t>
            </a:r>
          </a:p>
          <a:p>
            <a:pPr>
              <a:spcBef>
                <a:spcPts val="600"/>
              </a:spcBef>
            </a:pPr>
            <a:r>
              <a:rPr lang="en-US" sz="1200" dirty="0"/>
              <a:t>Hands-on and Practical Skills Development </a:t>
            </a:r>
          </a:p>
          <a:p>
            <a:pPr>
              <a:spcBef>
                <a:spcPts val="600"/>
              </a:spcBef>
            </a:pPr>
            <a:r>
              <a:rPr lang="en-US" sz="1200" dirty="0"/>
              <a:t>Rooted with European Cybersecurity Skills Framework</a:t>
            </a:r>
          </a:p>
          <a:p>
            <a:pPr>
              <a:spcBef>
                <a:spcPts val="600"/>
              </a:spcBef>
            </a:pPr>
            <a:r>
              <a:rPr lang="en-US" sz="1200" dirty="0"/>
              <a:t>Cutting-edge insights from industry-academic experts</a:t>
            </a:r>
          </a:p>
          <a:p>
            <a:pPr>
              <a:spcBef>
                <a:spcPts val="600"/>
              </a:spcBef>
            </a:pPr>
            <a:r>
              <a:rPr lang="en-US" sz="1200" dirty="0"/>
              <a:t>Specialized information on the Health sector</a:t>
            </a:r>
          </a:p>
          <a:p>
            <a:pPr>
              <a:spcBef>
                <a:spcPts val="600"/>
              </a:spcBef>
            </a:pPr>
            <a:r>
              <a:rPr lang="en-US" sz="1200" dirty="0"/>
              <a:t>Certificate of the completion </a:t>
            </a:r>
          </a:p>
          <a:p>
            <a:pPr>
              <a:spcBef>
                <a:spcPts val="600"/>
              </a:spcBef>
            </a:pPr>
            <a:r>
              <a:rPr lang="en-US" sz="1200" dirty="0"/>
              <a:t>Helps with skills development and career advancement </a:t>
            </a:r>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group of people looking at a sign">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a:srcRect l="6288" r="6288"/>
          <a:stretch>
            <a:fillRect/>
          </a:stretch>
        </p:blipFill>
        <p:spPr/>
      </p:pic>
      <p:grpSp>
        <p:nvGrpSpPr>
          <p:cNvPr id="2" name="Group 1">
            <a:extLst>
              <a:ext uri="{FF2B5EF4-FFF2-40B4-BE49-F238E27FC236}">
                <a16:creationId xmlns:a16="http://schemas.microsoft.com/office/drawing/2014/main" id="{2A28E6F5-17AA-C2E2-4830-E809B2508E7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66D668E-62C0-62F3-8740-82DD531563B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29FD837F-7605-A3B7-46BC-D7FF90D532EB}"/>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0642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4482C-2F0F-FA86-A343-DFF81DE889C2}"/>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B046C7C5-C09E-717D-B6FA-19FE7C72E718}"/>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5EDD30F-00E1-20D0-87CD-34F8A6707F9B}"/>
              </a:ext>
            </a:extLst>
          </p:cNvPr>
          <p:cNvSpPr>
            <a:spLocks noGrp="1"/>
          </p:cNvSpPr>
          <p:nvPr>
            <p:ph type="ctrTitle"/>
          </p:nvPr>
        </p:nvSpPr>
        <p:spPr/>
        <p:txBody>
          <a:bodyPr/>
          <a:lstStyle/>
          <a:p>
            <a:r>
              <a:rPr lang="en-US" dirty="0"/>
              <a:t>A.12 Operations security</a:t>
            </a:r>
            <a:endParaRPr lang="el-GR" dirty="0"/>
          </a:p>
        </p:txBody>
      </p:sp>
      <p:sp>
        <p:nvSpPr>
          <p:cNvPr id="5" name="Footer Placeholder 4">
            <a:extLst>
              <a:ext uri="{FF2B5EF4-FFF2-40B4-BE49-F238E27FC236}">
                <a16:creationId xmlns:a16="http://schemas.microsoft.com/office/drawing/2014/main" id="{EFF97AAF-EE5E-DF0A-6B63-3450041BBBC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D6B43B3A-9662-99CF-F229-F6372EF8D5E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2C4E5116-C5A4-663A-9FB8-FA6AF48AF2B6}"/>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C73CEC7E-FFDB-E5CB-3D2A-E7D144C5B629}"/>
              </a:ext>
            </a:extLst>
          </p:cNvPr>
          <p:cNvSpPr txBox="1">
            <a:spLocks/>
          </p:cNvSpPr>
          <p:nvPr/>
        </p:nvSpPr>
        <p:spPr>
          <a:xfrm>
            <a:off x="796321" y="2632748"/>
            <a:ext cx="6367369" cy="2834798"/>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A.12.1.2 Change management</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A.12.1.4 Separation of development, testing and operational environments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A.12.2.1 Controls against malware</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A.12.3.1 Information backup</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A.12.4.2 Protection of log information</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A.12.4.4 Clock </a:t>
            </a:r>
            <a:r>
              <a:rPr kumimoji="0" lang="en-US" sz="1600" b="0" i="0" u="none" strike="noStrike" kern="1200" cap="none" spc="0" normalizeH="0" baseline="0" noProof="0" dirty="0" err="1">
                <a:ln>
                  <a:noFill/>
                </a:ln>
                <a:solidFill>
                  <a:srgbClr val="000000"/>
                </a:solidFill>
                <a:effectLst/>
                <a:uLnTx/>
                <a:uFillTx/>
                <a:latin typeface="Century Gothic"/>
                <a:ea typeface="+mn-ea"/>
                <a:cs typeface="+mn-cs"/>
              </a:rPr>
              <a:t>synchronisation</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35CB7B99-2D4E-D78E-CCD0-F7990537E458}"/>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59341D41-058E-F076-0A08-7800A6A5D30F}"/>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AF5D55ED-1D05-1754-2D9E-8B52D308849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93606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639D-92AA-06DD-5D3B-8703446B4EB5}"/>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27EADC0C-E292-2B64-29A1-1C02934159E5}"/>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B235FFD-56F6-1ACA-7147-8A3F0E0899D7}"/>
              </a:ext>
            </a:extLst>
          </p:cNvPr>
          <p:cNvSpPr>
            <a:spLocks noGrp="1"/>
          </p:cNvSpPr>
          <p:nvPr>
            <p:ph type="ctrTitle"/>
          </p:nvPr>
        </p:nvSpPr>
        <p:spPr/>
        <p:txBody>
          <a:bodyPr/>
          <a:lstStyle/>
          <a:p>
            <a:r>
              <a:rPr lang="en-US" dirty="0"/>
              <a:t>A.12 Operations security</a:t>
            </a:r>
            <a:endParaRPr lang="el-GR" dirty="0"/>
          </a:p>
        </p:txBody>
      </p:sp>
      <p:sp>
        <p:nvSpPr>
          <p:cNvPr id="5" name="Footer Placeholder 4">
            <a:extLst>
              <a:ext uri="{FF2B5EF4-FFF2-40B4-BE49-F238E27FC236}">
                <a16:creationId xmlns:a16="http://schemas.microsoft.com/office/drawing/2014/main" id="{230EDC6A-51AB-DDB7-5A21-BAA5EE3B717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087E9CC-D870-AEB1-FA63-E2554535D3F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4FC775B5-4E7B-E1A1-5D8C-E7ACC60356D6}"/>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4BB38890-6D30-C3A2-E764-04339771325D}"/>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A.12.1.1 Documented operating procedures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A.12.1.3 Capacity management</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A.12.4.1 Event logging</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A.12.4.3 Administrator and operator logs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A.12.5.1 Installation of software on operational systems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A.12.6.1 Management of technical vulnerabilities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A.12.6.2 Restrictions on software installation</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A.12.7.1 Information systems audit controls</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3FF49C7D-731B-BD84-2FA1-23F864D909A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7D696A9B-359C-A250-B961-C8DF5185986C}"/>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AFD2247F-A93F-EB68-449F-B9751B6FB1C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27722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34C77-C58E-BC5F-814E-1E62490EFB92}"/>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3A0AF888-65EC-C0EC-2177-A4D3CA13FAB3}"/>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EAB74B9E-289F-1671-718C-0363D886A71A}"/>
              </a:ext>
            </a:extLst>
          </p:cNvPr>
          <p:cNvSpPr>
            <a:spLocks noGrp="1"/>
          </p:cNvSpPr>
          <p:nvPr>
            <p:ph type="ctrTitle"/>
          </p:nvPr>
        </p:nvSpPr>
        <p:spPr/>
        <p:txBody>
          <a:bodyPr/>
          <a:lstStyle/>
          <a:p>
            <a:r>
              <a:rPr lang="en-US" dirty="0"/>
              <a:t>A.12 Summary</a:t>
            </a:r>
            <a:endParaRPr lang="el-GR" dirty="0"/>
          </a:p>
        </p:txBody>
      </p:sp>
      <p:sp>
        <p:nvSpPr>
          <p:cNvPr id="5" name="Footer Placeholder 4">
            <a:extLst>
              <a:ext uri="{FF2B5EF4-FFF2-40B4-BE49-F238E27FC236}">
                <a16:creationId xmlns:a16="http://schemas.microsoft.com/office/drawing/2014/main" id="{4D1A4AF0-A66B-A6CC-6309-A2FA9A1EC01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3FA7867-9821-75A5-7676-27534C82A5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8B1B1BBA-10D8-65D6-3C0D-15DF55F738D3}"/>
              </a:ext>
            </a:extLst>
          </p:cNvPr>
          <p:cNvGraphicFramePr>
            <a:graphicFrameLocks/>
          </p:cNvGraphicFramePr>
          <p:nvPr/>
        </p:nvGraphicFramePr>
        <p:xfrm>
          <a:off x="796322" y="1968749"/>
          <a:ext cx="6188940" cy="378160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1A018301-3B8A-F6DD-78F8-F62DA94DE3DB}"/>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3EA82800-156E-CB98-7F98-4265980ABBA5}"/>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5B2364B0-6D95-DDB3-C0C5-52C9515854DD}"/>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33558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BE447-DF3E-DF71-CBEF-B01CF8026115}"/>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50C037E0-5779-8323-0F8E-381EC02E70A9}"/>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EABD67A1-A01A-0E5C-EE00-BCA619B5994E}"/>
              </a:ext>
            </a:extLst>
          </p:cNvPr>
          <p:cNvSpPr>
            <a:spLocks noGrp="1"/>
          </p:cNvSpPr>
          <p:nvPr>
            <p:ph type="ctrTitle"/>
          </p:nvPr>
        </p:nvSpPr>
        <p:spPr/>
        <p:txBody>
          <a:bodyPr/>
          <a:lstStyle/>
          <a:p>
            <a:r>
              <a:rPr lang="en-US" dirty="0"/>
              <a:t>A.13 Communications security</a:t>
            </a:r>
            <a:endParaRPr lang="el-GR" dirty="0"/>
          </a:p>
        </p:txBody>
      </p:sp>
      <p:sp>
        <p:nvSpPr>
          <p:cNvPr id="5" name="Footer Placeholder 4">
            <a:extLst>
              <a:ext uri="{FF2B5EF4-FFF2-40B4-BE49-F238E27FC236}">
                <a16:creationId xmlns:a16="http://schemas.microsoft.com/office/drawing/2014/main" id="{6B94658C-CFAB-3FFB-38F0-CA4916AB216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A3E2BEDD-A02B-99C0-5467-0794D6AF93E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9110D74A-91A8-5BDF-31C2-F947FDC448ED}"/>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6051DDEC-7255-07AB-8331-5A7B376E1807}"/>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A.13.2.4 Confidentiality or non-disclosure agreements</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CE4EFF10-C1D3-F72E-3D88-CEFD18E3EE9C}"/>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4D408452-2CD3-2A76-2F8C-51DEF86F712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7E3D9239-1347-3605-CB85-B3D01306418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80497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4FB6F-6E4F-D533-9351-22B1327632FA}"/>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5A126D36-93B0-3532-9FD6-C05FF146AC00}"/>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15ED38ED-361B-A359-67B5-A129C9CDD101}"/>
              </a:ext>
            </a:extLst>
          </p:cNvPr>
          <p:cNvSpPr>
            <a:spLocks noGrp="1"/>
          </p:cNvSpPr>
          <p:nvPr>
            <p:ph type="ctrTitle"/>
          </p:nvPr>
        </p:nvSpPr>
        <p:spPr/>
        <p:txBody>
          <a:bodyPr/>
          <a:lstStyle/>
          <a:p>
            <a:r>
              <a:rPr lang="en-US" dirty="0"/>
              <a:t>A.13 Communications security</a:t>
            </a:r>
            <a:endParaRPr lang="el-GR" dirty="0"/>
          </a:p>
        </p:txBody>
      </p:sp>
      <p:sp>
        <p:nvSpPr>
          <p:cNvPr id="5" name="Footer Placeholder 4">
            <a:extLst>
              <a:ext uri="{FF2B5EF4-FFF2-40B4-BE49-F238E27FC236}">
                <a16:creationId xmlns:a16="http://schemas.microsoft.com/office/drawing/2014/main" id="{751A161F-398C-927C-BF51-09D3EC17B56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BD94855A-A194-4F42-8B6A-3E572B4D9CD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A9055CF5-40C0-70F0-A413-C89510FB06D9}"/>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0F9BFB8E-CF23-9676-44A4-CD72FD6D54A6}"/>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A.13.1.1 Network controls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A.13.1.2 Security of network services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A.13.1.3 Segregation in networks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A.13.2.1 Information transfer policies and procedures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A.13.2.2 Agreements on information transfer</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A.13.2.3 Electronic messaging</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D3393271-8DD7-F2C8-03DD-AB313D31414D}"/>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49A2C3B8-E440-3AB8-4CB0-78A5073A9D0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A7C3782-005D-DC0A-2E6B-6BB27769AB8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98319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30EC2-3779-A371-6CCA-FF6BBA7AC340}"/>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45BB6C54-8D21-4DDB-B54A-792BBC105DC2}"/>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633D3FD2-1E15-BF6B-203A-42B96095BF27}"/>
              </a:ext>
            </a:extLst>
          </p:cNvPr>
          <p:cNvSpPr>
            <a:spLocks noGrp="1"/>
          </p:cNvSpPr>
          <p:nvPr>
            <p:ph type="ctrTitle"/>
          </p:nvPr>
        </p:nvSpPr>
        <p:spPr/>
        <p:txBody>
          <a:bodyPr/>
          <a:lstStyle/>
          <a:p>
            <a:r>
              <a:rPr lang="en-US" dirty="0"/>
              <a:t>A.13 Summary</a:t>
            </a:r>
            <a:endParaRPr lang="el-GR" dirty="0"/>
          </a:p>
        </p:txBody>
      </p:sp>
      <p:sp>
        <p:nvSpPr>
          <p:cNvPr id="5" name="Footer Placeholder 4">
            <a:extLst>
              <a:ext uri="{FF2B5EF4-FFF2-40B4-BE49-F238E27FC236}">
                <a16:creationId xmlns:a16="http://schemas.microsoft.com/office/drawing/2014/main" id="{A75C650B-A981-63F8-0E21-6A4F11067D1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BEA97CA0-FEDF-1B79-A679-E1438E739A7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28D9CBAD-0B5D-1306-78C5-BC3A0DD55A52}"/>
              </a:ext>
            </a:extLst>
          </p:cNvPr>
          <p:cNvGraphicFramePr>
            <a:graphicFrameLocks/>
          </p:cNvGraphicFramePr>
          <p:nvPr/>
        </p:nvGraphicFramePr>
        <p:xfrm>
          <a:off x="796322" y="1968749"/>
          <a:ext cx="6113525" cy="396071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FC3DD233-D353-44C8-01A1-B6F1373DBBAF}"/>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5534E0E9-C760-AEED-B01E-2816952F610A}"/>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589D27EA-F59A-2386-78B9-72D7F956A43A}"/>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93514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38113-3155-C462-D95E-2933355E527B}"/>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213695E5-0376-04ED-9B8A-4173802A7B98}"/>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B7CD237F-A0A2-0439-AEB8-3857557755A4}"/>
              </a:ext>
            </a:extLst>
          </p:cNvPr>
          <p:cNvSpPr>
            <a:spLocks noGrp="1"/>
          </p:cNvSpPr>
          <p:nvPr>
            <p:ph type="ctrTitle"/>
          </p:nvPr>
        </p:nvSpPr>
        <p:spPr/>
        <p:txBody>
          <a:bodyPr>
            <a:normAutofit fontScale="90000"/>
          </a:bodyPr>
          <a:lstStyle/>
          <a:p>
            <a:r>
              <a:rPr lang="en-US" dirty="0"/>
              <a:t>A.14 System acquisition, development and maintenance</a:t>
            </a:r>
            <a:endParaRPr lang="el-GR" dirty="0"/>
          </a:p>
        </p:txBody>
      </p:sp>
      <p:sp>
        <p:nvSpPr>
          <p:cNvPr id="5" name="Footer Placeholder 4">
            <a:extLst>
              <a:ext uri="{FF2B5EF4-FFF2-40B4-BE49-F238E27FC236}">
                <a16:creationId xmlns:a16="http://schemas.microsoft.com/office/drawing/2014/main" id="{50DEB183-70C7-8D40-5BFF-30D9FD681C2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BEDC7E9-E1F1-81A1-7087-9F10986320E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827BBFF1-EB96-B545-6F8F-CE696D921E0A}"/>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79629F6D-8745-7505-F46F-156C654204E9}"/>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A.14.1.1.1 Uniquely identifying subjects of care</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A.14.1.1.2 Output data validation</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A.14.1.3.1 Publicly available health information</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FFFDBF20-F055-EBA5-68E6-19635CF07BB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1932CDF0-3AAD-D018-DD67-C6ABD3305A0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6246BDC7-5060-9F47-66B0-B09D842B111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52556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2D396-1B44-D1E7-6886-2A2EBA6E69F3}"/>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020D7973-1CA6-B86C-C285-E51795507D44}"/>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4FF995A5-9F73-84D4-63AB-227E027DC79C}"/>
              </a:ext>
            </a:extLst>
          </p:cNvPr>
          <p:cNvSpPr>
            <a:spLocks noGrp="1"/>
          </p:cNvSpPr>
          <p:nvPr>
            <p:ph type="ctrTitle"/>
          </p:nvPr>
        </p:nvSpPr>
        <p:spPr/>
        <p:txBody>
          <a:bodyPr>
            <a:normAutofit fontScale="90000"/>
          </a:bodyPr>
          <a:lstStyle/>
          <a:p>
            <a:r>
              <a:rPr lang="en-US" dirty="0"/>
              <a:t>A.14 System acquisition, development and maintenance</a:t>
            </a:r>
            <a:endParaRPr lang="el-GR" dirty="0"/>
          </a:p>
        </p:txBody>
      </p:sp>
      <p:sp>
        <p:nvSpPr>
          <p:cNvPr id="5" name="Footer Placeholder 4">
            <a:extLst>
              <a:ext uri="{FF2B5EF4-FFF2-40B4-BE49-F238E27FC236}">
                <a16:creationId xmlns:a16="http://schemas.microsoft.com/office/drawing/2014/main" id="{01724B80-94A7-1EB1-D1E2-5094EF7FFAC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C75F51A-F806-A2CC-7822-1AA19C6CF69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DAB2D6EA-219D-FB22-0147-256C16706AC2}"/>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B1E1F833-096B-7A4C-227B-3C7E360D8212}"/>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A.14.1.1 Information security requirements analysis and specification</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A.14.1.2 Securing application services on public networks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A.14.1.3 Protecting application services transactions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A.14.2.1 Secure development policy</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A.14.2.2 System change control procedures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A.14.2.3 Technical review of applications after operating platform changes</a:t>
            </a:r>
          </a:p>
        </p:txBody>
      </p:sp>
      <p:grpSp>
        <p:nvGrpSpPr>
          <p:cNvPr id="9" name="Group 8">
            <a:extLst>
              <a:ext uri="{FF2B5EF4-FFF2-40B4-BE49-F238E27FC236}">
                <a16:creationId xmlns:a16="http://schemas.microsoft.com/office/drawing/2014/main" id="{9788F43B-F67C-C67B-7E3F-5D13A96BFA41}"/>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EDE9293A-560A-CA77-DA9F-4FFC8727DA3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1C754695-D136-4C10-368D-AE78DB86F7C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49815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8F54-2C7E-90B6-0FFF-B1E3D36D836B}"/>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5D3AAC4A-DE75-B03A-D4C0-8861D043BAF6}"/>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63BE8E5A-E5C7-83CB-C5FB-1EDFA165CDE3}"/>
              </a:ext>
            </a:extLst>
          </p:cNvPr>
          <p:cNvSpPr>
            <a:spLocks noGrp="1"/>
          </p:cNvSpPr>
          <p:nvPr>
            <p:ph type="ctrTitle"/>
          </p:nvPr>
        </p:nvSpPr>
        <p:spPr/>
        <p:txBody>
          <a:bodyPr>
            <a:normAutofit fontScale="90000"/>
          </a:bodyPr>
          <a:lstStyle/>
          <a:p>
            <a:r>
              <a:rPr lang="en-US" dirty="0"/>
              <a:t>A.14 System acquisition, development and maintenance</a:t>
            </a:r>
            <a:endParaRPr lang="el-GR" dirty="0"/>
          </a:p>
        </p:txBody>
      </p:sp>
      <p:sp>
        <p:nvSpPr>
          <p:cNvPr id="5" name="Footer Placeholder 4">
            <a:extLst>
              <a:ext uri="{FF2B5EF4-FFF2-40B4-BE49-F238E27FC236}">
                <a16:creationId xmlns:a16="http://schemas.microsoft.com/office/drawing/2014/main" id="{D54DE921-3A9B-223C-B6FD-F2E69C76941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DAB7FCA-78BC-AB92-8729-0896E556FA3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D35C9B3E-566D-BF35-1B7B-3E9DDAA46F25}"/>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ADE25504-C407-4F44-C960-EE1E5B338B9B}"/>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A.14.2.4 Restrictions on changes to software packages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A.14.2.5 Secure system engineering principles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A.14.2.6 Secure development environment</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A.14.2.7 Outsourced development</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A.14.2.8 System security testing</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A.14.2.9 System acceptance testing</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solidFill>
                <a:effectLst/>
                <a:uLnTx/>
                <a:uFillTx/>
                <a:latin typeface="Century Gothic"/>
                <a:ea typeface="+mn-ea"/>
                <a:cs typeface="+mn-cs"/>
              </a:rPr>
              <a:t>A.14.3.1 Protection of test data</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0151BE29-AAF4-8D3D-4250-A2C1115B5918}"/>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6EA48ADE-E102-499A-2FD0-81FF0EAB1A4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2CD460C-9A14-14F5-E9A3-0814ABD404B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41493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2C5B1-D4C8-BF09-7A5E-A5126E2E152A}"/>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749AD3BF-FCA2-47D3-D030-FE477C06C2E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FD51ECC-E437-C63E-98F2-A84DE2B64804}"/>
              </a:ext>
            </a:extLst>
          </p:cNvPr>
          <p:cNvSpPr>
            <a:spLocks noGrp="1"/>
          </p:cNvSpPr>
          <p:nvPr>
            <p:ph type="ctrTitle"/>
          </p:nvPr>
        </p:nvSpPr>
        <p:spPr/>
        <p:txBody>
          <a:bodyPr>
            <a:normAutofit/>
          </a:bodyPr>
          <a:lstStyle/>
          <a:p>
            <a:r>
              <a:rPr lang="en-US" dirty="0"/>
              <a:t>A.14 Summary</a:t>
            </a:r>
            <a:endParaRPr lang="el-GR" dirty="0"/>
          </a:p>
        </p:txBody>
      </p:sp>
      <p:sp>
        <p:nvSpPr>
          <p:cNvPr id="5" name="Footer Placeholder 4">
            <a:extLst>
              <a:ext uri="{FF2B5EF4-FFF2-40B4-BE49-F238E27FC236}">
                <a16:creationId xmlns:a16="http://schemas.microsoft.com/office/drawing/2014/main" id="{6C3AB8A9-0B30-C005-E741-9DD06F5B5E1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13439C2-E890-0C12-C9CC-AD0B113D08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E4FA4C9F-29B7-04B3-68AA-53F1D6552CBB}"/>
              </a:ext>
            </a:extLst>
          </p:cNvPr>
          <p:cNvGraphicFramePr>
            <a:graphicFrameLocks/>
          </p:cNvGraphicFramePr>
          <p:nvPr/>
        </p:nvGraphicFramePr>
        <p:xfrm>
          <a:off x="796321" y="1940468"/>
          <a:ext cx="6113525" cy="389472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64BC996F-2684-DEC7-44F3-56F0470678C1}"/>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A4CC90FB-AAD9-62BC-B7B3-DBE9CA42244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7D5B230-7CA3-1564-A151-D655A802B1B6}"/>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5293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492957" cy="2569866"/>
          </a:xfrm>
        </p:spPr>
        <p:txBody>
          <a:bodyPr>
            <a:normAutofit/>
          </a:bodyPr>
          <a:lstStyle/>
          <a:p>
            <a:r>
              <a:rPr lang="en-US" dirty="0"/>
              <a:t>IT professional</a:t>
            </a:r>
          </a:p>
          <a:p>
            <a:r>
              <a:rPr lang="en-US" dirty="0"/>
              <a:t>Security professionals</a:t>
            </a:r>
          </a:p>
          <a:p>
            <a:r>
              <a:rPr lang="en-US" dirty="0"/>
              <a:t>Business leaders</a:t>
            </a:r>
          </a:p>
          <a:p>
            <a:pPr marL="0" indent="0">
              <a:buNone/>
            </a:pPr>
            <a:r>
              <a:rPr lang="en-US" dirty="0"/>
              <a:t>and any other professionals that need or want to understand the basic concepts related to Cybersecurity risk management and Governance.</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grpSp>
        <p:nvGrpSpPr>
          <p:cNvPr id="2" name="Group 1">
            <a:extLst>
              <a:ext uri="{FF2B5EF4-FFF2-40B4-BE49-F238E27FC236}">
                <a16:creationId xmlns:a16="http://schemas.microsoft.com/office/drawing/2014/main" id="{B26D347A-20E7-4DC2-0806-08257411B6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0F2EEB5-C1DE-5F47-D5EF-241DF9662EE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C4B6AACB-8573-5E98-CEF7-AD314E69B5C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3479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FE277-20AB-999F-C6B8-DB673EB322B3}"/>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92CF7DBA-BE78-FEA4-C829-B0FFE3DBAF02}"/>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981D73A-20D6-FCB3-EC08-67054350BBEF}"/>
              </a:ext>
            </a:extLst>
          </p:cNvPr>
          <p:cNvSpPr>
            <a:spLocks noGrp="1"/>
          </p:cNvSpPr>
          <p:nvPr>
            <p:ph type="ctrTitle"/>
          </p:nvPr>
        </p:nvSpPr>
        <p:spPr/>
        <p:txBody>
          <a:bodyPr>
            <a:normAutofit/>
          </a:bodyPr>
          <a:lstStyle/>
          <a:p>
            <a:r>
              <a:rPr lang="en-US" dirty="0"/>
              <a:t>A.15 Supplier relationships</a:t>
            </a:r>
            <a:endParaRPr lang="el-GR" dirty="0"/>
          </a:p>
        </p:txBody>
      </p:sp>
      <p:sp>
        <p:nvSpPr>
          <p:cNvPr id="5" name="Footer Placeholder 4">
            <a:extLst>
              <a:ext uri="{FF2B5EF4-FFF2-40B4-BE49-F238E27FC236}">
                <a16:creationId xmlns:a16="http://schemas.microsoft.com/office/drawing/2014/main" id="{6B0283AB-6BA5-78DB-5639-B506CA645F7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605C70CC-17C1-AFC6-74AE-5162BCB9004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46038CB2-51A1-971B-991C-83F669586621}"/>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5FF98CEF-A81C-9572-7D9A-C620A91437C4}"/>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15.1.1 Information security policy for supplier relationships</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7E7F63CB-8DBE-1099-1FFB-1518E5121563}"/>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8712737D-F62E-B9C1-BDA2-5529D713D9FD}"/>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509FAD93-98D0-E0DF-9233-29FE399E1746}"/>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123549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401C7-A1EF-92BE-E169-B97839F4EF56}"/>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F8E52330-3757-81FB-B2A2-38DB6BC756F5}"/>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949E5063-5AD7-C037-7231-9E26E4A0A09C}"/>
              </a:ext>
            </a:extLst>
          </p:cNvPr>
          <p:cNvSpPr>
            <a:spLocks noGrp="1"/>
          </p:cNvSpPr>
          <p:nvPr>
            <p:ph type="ctrTitle"/>
          </p:nvPr>
        </p:nvSpPr>
        <p:spPr/>
        <p:txBody>
          <a:bodyPr>
            <a:normAutofit/>
          </a:bodyPr>
          <a:lstStyle/>
          <a:p>
            <a:r>
              <a:rPr lang="en-US" dirty="0"/>
              <a:t>A.15 Supplier relationships</a:t>
            </a:r>
            <a:endParaRPr lang="el-GR" dirty="0"/>
          </a:p>
        </p:txBody>
      </p:sp>
      <p:sp>
        <p:nvSpPr>
          <p:cNvPr id="5" name="Footer Placeholder 4">
            <a:extLst>
              <a:ext uri="{FF2B5EF4-FFF2-40B4-BE49-F238E27FC236}">
                <a16:creationId xmlns:a16="http://schemas.microsoft.com/office/drawing/2014/main" id="{A62AA123-9CB0-9272-10C5-A2C826AF893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9A4A8E3-807E-9FAC-0BB6-3D51B9C85E6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F1335E37-2F17-101E-C002-7AA60BC98142}"/>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E33BAFF9-4B71-626E-01B7-3C7825F0B857}"/>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15.1.2 Addressing security within supplier agreements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15.1.3 Information and communication technology supply chain</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15.2.1 Monitoring and review of supplier services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15.2.2 Managing changes to supplier services</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6264A37A-A8B8-B4E3-CCDC-B5D0D23720CB}"/>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6E04A19D-D4F1-42C8-D944-8983D58EB15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EBBDD2C8-744A-BBB8-49AD-922A47FB343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23104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158D2-8CCD-D4D8-5DAE-F0089B1CDD92}"/>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F0DD0325-60E6-9EDD-D2CC-CD2B08AE24DD}"/>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D3F212F-215A-F7BD-2A47-573173D8769E}"/>
              </a:ext>
            </a:extLst>
          </p:cNvPr>
          <p:cNvSpPr>
            <a:spLocks noGrp="1"/>
          </p:cNvSpPr>
          <p:nvPr>
            <p:ph type="ctrTitle"/>
          </p:nvPr>
        </p:nvSpPr>
        <p:spPr/>
        <p:txBody>
          <a:bodyPr>
            <a:normAutofit/>
          </a:bodyPr>
          <a:lstStyle/>
          <a:p>
            <a:r>
              <a:rPr lang="en-US" dirty="0"/>
              <a:t>A.15 Summary</a:t>
            </a:r>
            <a:endParaRPr lang="el-GR" dirty="0"/>
          </a:p>
        </p:txBody>
      </p:sp>
      <p:sp>
        <p:nvSpPr>
          <p:cNvPr id="5" name="Footer Placeholder 4">
            <a:extLst>
              <a:ext uri="{FF2B5EF4-FFF2-40B4-BE49-F238E27FC236}">
                <a16:creationId xmlns:a16="http://schemas.microsoft.com/office/drawing/2014/main" id="{671087DF-FC63-FEC5-E6ED-11E324F5AC3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89DC3874-29D5-AB8A-45AE-23491CF2DB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341279EE-58CC-6F00-41C2-1937A464FBA8}"/>
              </a:ext>
            </a:extLst>
          </p:cNvPr>
          <p:cNvGraphicFramePr>
            <a:graphicFrameLocks/>
          </p:cNvGraphicFramePr>
          <p:nvPr/>
        </p:nvGraphicFramePr>
        <p:xfrm>
          <a:off x="796322" y="1940468"/>
          <a:ext cx="6141806" cy="398899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1A8D5ABC-9E8F-4A39-9303-B8893D9BC763}"/>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E9869B0A-FFA8-9D1A-8C4B-D9B37C8DA12F}"/>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EF7661E-A5C9-D3CA-FB41-FBCAADD38F3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263219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043B0-78D8-EF78-6FBA-27A8F691071C}"/>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7FCE13E0-6DEF-F35B-1460-E2F016EF2F1B}"/>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F6A773D2-3D9A-1D54-5B0C-FCD9BB9D7701}"/>
              </a:ext>
            </a:extLst>
          </p:cNvPr>
          <p:cNvSpPr>
            <a:spLocks noGrp="1"/>
          </p:cNvSpPr>
          <p:nvPr>
            <p:ph type="ctrTitle"/>
          </p:nvPr>
        </p:nvSpPr>
        <p:spPr/>
        <p:txBody>
          <a:bodyPr>
            <a:normAutofit/>
          </a:bodyPr>
          <a:lstStyle/>
          <a:p>
            <a:r>
              <a:rPr lang="en-US" dirty="0"/>
              <a:t>A.16 Information security incident management</a:t>
            </a:r>
            <a:endParaRPr lang="el-GR" dirty="0"/>
          </a:p>
        </p:txBody>
      </p:sp>
      <p:sp>
        <p:nvSpPr>
          <p:cNvPr id="5" name="Footer Placeholder 4">
            <a:extLst>
              <a:ext uri="{FF2B5EF4-FFF2-40B4-BE49-F238E27FC236}">
                <a16:creationId xmlns:a16="http://schemas.microsoft.com/office/drawing/2014/main" id="{0DD2F79E-BDB0-4DC5-3480-69BB663DCD1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B5867467-9CFF-8CF0-9B4C-21980118BC6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97BA7FE3-D680-D5C5-680D-F05A87C661D0}"/>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8F33C337-FA52-A88F-52AA-DFC422D43660}"/>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16.1.2 Reporting information security events</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D7C44E25-44DE-5CA9-6AF7-42B0E2C84AAF}"/>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F95319F2-0B7D-FE7B-8963-9E68CA00224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8B42B1AF-0756-1DB9-6B14-A3F2B34B6343}"/>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170472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2A8BF-F2A5-9253-6177-17D3093B4880}"/>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C9596BFA-4916-21DC-58F3-B6150E94A9D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3F01A98E-FCE4-58F2-4FE4-C1D2A4264C12}"/>
              </a:ext>
            </a:extLst>
          </p:cNvPr>
          <p:cNvSpPr>
            <a:spLocks noGrp="1"/>
          </p:cNvSpPr>
          <p:nvPr>
            <p:ph type="ctrTitle"/>
          </p:nvPr>
        </p:nvSpPr>
        <p:spPr/>
        <p:txBody>
          <a:bodyPr>
            <a:normAutofit/>
          </a:bodyPr>
          <a:lstStyle/>
          <a:p>
            <a:r>
              <a:rPr lang="en-US" dirty="0"/>
              <a:t>A.16 Information security incident management</a:t>
            </a:r>
            <a:endParaRPr lang="el-GR" dirty="0"/>
          </a:p>
        </p:txBody>
      </p:sp>
      <p:sp>
        <p:nvSpPr>
          <p:cNvPr id="5" name="Footer Placeholder 4">
            <a:extLst>
              <a:ext uri="{FF2B5EF4-FFF2-40B4-BE49-F238E27FC236}">
                <a16:creationId xmlns:a16="http://schemas.microsoft.com/office/drawing/2014/main" id="{551868FF-637B-D091-0903-1176ADEF610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58A9DFF3-0979-8212-DB07-461C0980823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369C0C7F-29D4-4D10-8366-24C83C41970E}"/>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E8E36F4A-8AF5-C443-323B-820D91E45FD9}"/>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16.1.1 Responsibilities and procedures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16.1.3 Reporting information security weaknesses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16.1.4 Assessment of and decision on information security events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16.1.5 Response to information security incidents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16.1.6 Learning from information security incidents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16.1.7 Collection of evidence</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B8021A2D-52B4-3A97-C0B2-676E3EC99D84}"/>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0FED0178-9468-83FF-46F9-A0DC79CBA8A9}"/>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E7A4128C-AC6F-4C95-9599-F03AEDA03C8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41826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1A233-748F-AB11-9B6C-43FF972EBAF1}"/>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1F476C13-1AD9-5FEE-F4C2-8AF562C9D43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288F461D-836A-73DC-4A82-B9D403B2035A}"/>
              </a:ext>
            </a:extLst>
          </p:cNvPr>
          <p:cNvSpPr>
            <a:spLocks noGrp="1"/>
          </p:cNvSpPr>
          <p:nvPr>
            <p:ph type="ctrTitle"/>
          </p:nvPr>
        </p:nvSpPr>
        <p:spPr/>
        <p:txBody>
          <a:bodyPr>
            <a:normAutofit/>
          </a:bodyPr>
          <a:lstStyle/>
          <a:p>
            <a:r>
              <a:rPr lang="en-US" dirty="0"/>
              <a:t>A.16 Summary</a:t>
            </a:r>
            <a:endParaRPr lang="el-GR" dirty="0"/>
          </a:p>
        </p:txBody>
      </p:sp>
      <p:sp>
        <p:nvSpPr>
          <p:cNvPr id="5" name="Footer Placeholder 4">
            <a:extLst>
              <a:ext uri="{FF2B5EF4-FFF2-40B4-BE49-F238E27FC236}">
                <a16:creationId xmlns:a16="http://schemas.microsoft.com/office/drawing/2014/main" id="{93BAAC44-E904-24CE-2AA5-2953995E662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FFFABA42-A4A6-6FB6-69B6-D0587378EE2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D91B10E0-9CBB-3C3D-D0E2-07DE02D30941}"/>
              </a:ext>
            </a:extLst>
          </p:cNvPr>
          <p:cNvGraphicFramePr>
            <a:graphicFrameLocks/>
          </p:cNvGraphicFramePr>
          <p:nvPr/>
        </p:nvGraphicFramePr>
        <p:xfrm>
          <a:off x="796322" y="1978175"/>
          <a:ext cx="6094672" cy="3800455"/>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256D3D04-2257-FB42-0E8A-B25DAF30E7C1}"/>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92FA3A42-B058-782B-E2BC-BD59E2C17440}"/>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7E94D44-616B-99F5-FF74-9FAA003E7ED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562327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FE7E6-BCED-9706-B075-31622340EB44}"/>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9E3FBDB8-94FF-80E2-F15D-BEB330C44F3D}"/>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4FABB37-2CAA-8C1C-D03E-B2FE945F8A60}"/>
              </a:ext>
            </a:extLst>
          </p:cNvPr>
          <p:cNvSpPr>
            <a:spLocks noGrp="1"/>
          </p:cNvSpPr>
          <p:nvPr>
            <p:ph type="ctrTitle"/>
          </p:nvPr>
        </p:nvSpPr>
        <p:spPr/>
        <p:txBody>
          <a:bodyPr>
            <a:normAutofit fontScale="90000"/>
          </a:bodyPr>
          <a:lstStyle/>
          <a:p>
            <a:r>
              <a:rPr lang="en-US" dirty="0"/>
              <a:t>A.17 Information security aspects of business continuity management</a:t>
            </a:r>
            <a:endParaRPr lang="el-GR" dirty="0"/>
          </a:p>
        </p:txBody>
      </p:sp>
      <p:sp>
        <p:nvSpPr>
          <p:cNvPr id="5" name="Footer Placeholder 4">
            <a:extLst>
              <a:ext uri="{FF2B5EF4-FFF2-40B4-BE49-F238E27FC236}">
                <a16:creationId xmlns:a16="http://schemas.microsoft.com/office/drawing/2014/main" id="{286223E0-2912-3A71-6C68-67EBE46D2E1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6D30331-8131-D2BA-4187-0DDB8C155C3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135ED6BD-3B41-58C0-D94D-D50927627824}"/>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F488B8D8-5709-DE08-F71E-BA1829538886}"/>
              </a:ext>
            </a:extLst>
          </p:cNvPr>
          <p:cNvSpPr txBox="1">
            <a:spLocks/>
          </p:cNvSpPr>
          <p:nvPr/>
        </p:nvSpPr>
        <p:spPr>
          <a:xfrm>
            <a:off x="796321" y="2632748"/>
            <a:ext cx="6367369" cy="365802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17.1.1 Planning information security continuity</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17.1.2 Implementing information security continuity</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17.1.3 Verify, review and evaluate information security continuity</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17.2.1 Availability of information processing facilities</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9" name="Group 8">
            <a:extLst>
              <a:ext uri="{FF2B5EF4-FFF2-40B4-BE49-F238E27FC236}">
                <a16:creationId xmlns:a16="http://schemas.microsoft.com/office/drawing/2014/main" id="{14FBF22A-437F-DFC6-EE92-EB3404245E7D}"/>
              </a:ext>
            </a:extLst>
          </p:cNvPr>
          <p:cNvGrpSpPr/>
          <p:nvPr/>
        </p:nvGrpSpPr>
        <p:grpSpPr>
          <a:xfrm>
            <a:off x="7549377" y="6167336"/>
            <a:ext cx="3294001" cy="612000"/>
            <a:chOff x="5179092" y="5483822"/>
            <a:chExt cx="3294001" cy="612000"/>
          </a:xfrm>
        </p:grpSpPr>
        <p:pic>
          <p:nvPicPr>
            <p:cNvPr id="10" name="Picture 9">
              <a:extLst>
                <a:ext uri="{FF2B5EF4-FFF2-40B4-BE49-F238E27FC236}">
                  <a16:creationId xmlns:a16="http://schemas.microsoft.com/office/drawing/2014/main" id="{6536E48C-77A3-CF9F-B7CE-0336CF0DA9C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1AE0686D-1E44-4998-E1F2-61E751E86077}"/>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301787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AA0B-5BED-E9E5-CF22-3498BB3D6966}"/>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5F31E5B2-B69F-331D-EA46-0DA68C2CFA3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95BC67C1-F02F-1696-CB03-AE79CB2774B7}"/>
              </a:ext>
            </a:extLst>
          </p:cNvPr>
          <p:cNvSpPr>
            <a:spLocks noGrp="1"/>
          </p:cNvSpPr>
          <p:nvPr>
            <p:ph type="ctrTitle"/>
          </p:nvPr>
        </p:nvSpPr>
        <p:spPr/>
        <p:txBody>
          <a:bodyPr>
            <a:normAutofit/>
          </a:bodyPr>
          <a:lstStyle/>
          <a:p>
            <a:r>
              <a:rPr lang="en-US" dirty="0"/>
              <a:t>A.17 Summary</a:t>
            </a:r>
            <a:endParaRPr lang="el-GR" dirty="0"/>
          </a:p>
        </p:txBody>
      </p:sp>
      <p:sp>
        <p:nvSpPr>
          <p:cNvPr id="5" name="Footer Placeholder 4">
            <a:extLst>
              <a:ext uri="{FF2B5EF4-FFF2-40B4-BE49-F238E27FC236}">
                <a16:creationId xmlns:a16="http://schemas.microsoft.com/office/drawing/2014/main" id="{16BD3559-4E4A-1F1E-5535-D29DDE56871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DC6ACB9-01D2-986B-53E3-645E4AE1FA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EC53F067-B4C8-4064-B921-2FE4A5F19CB8}"/>
              </a:ext>
            </a:extLst>
          </p:cNvPr>
          <p:cNvGraphicFramePr>
            <a:graphicFrameLocks/>
          </p:cNvGraphicFramePr>
          <p:nvPr/>
        </p:nvGraphicFramePr>
        <p:xfrm>
          <a:off x="796321" y="1987602"/>
          <a:ext cx="6066391" cy="3923004"/>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88C32F59-154D-51DE-582B-762A7C5DEF11}"/>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F23F79D1-8E0E-F579-7B39-38D82BF0FA2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96DECB5A-D319-3364-1E19-7778E2EA8DF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2323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C4454-B687-968C-4466-05313BEB65BA}"/>
            </a:ext>
          </a:extLst>
        </p:cNvPr>
        <p:cNvGrpSpPr/>
        <p:nvPr/>
      </p:nvGrpSpPr>
      <p:grpSpPr>
        <a:xfrm>
          <a:off x="0" y="0"/>
          <a:ext cx="0" cy="0"/>
          <a:chOff x="0" y="0"/>
          <a:chExt cx="0" cy="0"/>
        </a:xfrm>
      </p:grpSpPr>
      <p:pic>
        <p:nvPicPr>
          <p:cNvPr id="9" name="Picture Placeholder 10">
            <a:extLst>
              <a:ext uri="{FF2B5EF4-FFF2-40B4-BE49-F238E27FC236}">
                <a16:creationId xmlns:a16="http://schemas.microsoft.com/office/drawing/2014/main" id="{08AEDB35-CDD1-ECE9-0C39-A6400F3BB9BB}"/>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3D21D438-1C28-525F-5A90-2538CF87B235}"/>
              </a:ext>
            </a:extLst>
          </p:cNvPr>
          <p:cNvSpPr>
            <a:spLocks noGrp="1"/>
          </p:cNvSpPr>
          <p:nvPr>
            <p:ph type="ctrTitle"/>
          </p:nvPr>
        </p:nvSpPr>
        <p:spPr/>
        <p:txBody>
          <a:bodyPr>
            <a:normAutofit/>
          </a:bodyPr>
          <a:lstStyle/>
          <a:p>
            <a:r>
              <a:rPr lang="en-US" dirty="0"/>
              <a:t>A.18 Compliance</a:t>
            </a:r>
            <a:endParaRPr lang="el-GR" dirty="0"/>
          </a:p>
        </p:txBody>
      </p:sp>
      <p:sp>
        <p:nvSpPr>
          <p:cNvPr id="5" name="Footer Placeholder 4">
            <a:extLst>
              <a:ext uri="{FF2B5EF4-FFF2-40B4-BE49-F238E27FC236}">
                <a16:creationId xmlns:a16="http://schemas.microsoft.com/office/drawing/2014/main" id="{15499B6B-2F91-CAEA-97DA-0EC69F7FC28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DACDED6C-26C1-668A-AAAC-F4FC5B6E89E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Content Placeholder 2">
            <a:extLst>
              <a:ext uri="{FF2B5EF4-FFF2-40B4-BE49-F238E27FC236}">
                <a16:creationId xmlns:a16="http://schemas.microsoft.com/office/drawing/2014/main" id="{E1730D4D-E5B6-387E-F9EE-DB5C0A5EF70C}"/>
              </a:ext>
            </a:extLst>
          </p:cNvPr>
          <p:cNvSpPr txBox="1">
            <a:spLocks/>
          </p:cNvSpPr>
          <p:nvPr/>
        </p:nvSpPr>
        <p:spPr>
          <a:xfrm>
            <a:off x="796322" y="2164080"/>
            <a:ext cx="6367369" cy="38124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solidFill>
                <a:effectLst/>
                <a:uLnTx/>
                <a:uFillTx/>
                <a:latin typeface="Century Gothic"/>
                <a:ea typeface="+mn-ea"/>
                <a:cs typeface="+mn-cs"/>
              </a:rPr>
              <a:t>Non Health-specific controls</a:t>
            </a:r>
            <a:endParaRPr kumimoji="0" lang="el-GR" sz="1600" b="1"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8" name="Content Placeholder 2">
            <a:extLst>
              <a:ext uri="{FF2B5EF4-FFF2-40B4-BE49-F238E27FC236}">
                <a16:creationId xmlns:a16="http://schemas.microsoft.com/office/drawing/2014/main" id="{96CCCACC-1EA1-57BF-ACC4-A93C56447FD8}"/>
              </a:ext>
            </a:extLst>
          </p:cNvPr>
          <p:cNvSpPr txBox="1">
            <a:spLocks/>
          </p:cNvSpPr>
          <p:nvPr/>
        </p:nvSpPr>
        <p:spPr>
          <a:xfrm>
            <a:off x="796321" y="2632748"/>
            <a:ext cx="6367369" cy="3658026"/>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18.1.1 Identification of applicable legislation and contractual requirements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18.1.2 Intellectual property rights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18.1.3 Protection of records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18.1.4 Privacy and protection of personally identifiable information</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18.1.5 Regulation of cryptographic controls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18.2.1 Independent review of information security</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18.2.2 Compliance with security policies and standards</a:t>
            </a:r>
          </a:p>
          <a:p>
            <a:pPr marL="0" marR="0" lvl="0" indent="0" algn="l" defTabSz="914400" rtl="0" eaLnBrk="1" fontAlgn="auto" latinLnBrk="0" hangingPunct="1">
              <a:lnSpc>
                <a:spcPct val="100000"/>
              </a:lnSpc>
              <a:spcBef>
                <a:spcPts val="1200"/>
              </a:spcBef>
              <a:spcAft>
                <a:spcPts val="200"/>
              </a:spcAft>
              <a:buClr>
                <a:srgbClr val="FFBA00"/>
              </a:buClr>
              <a:buSzPct val="100000"/>
              <a:buFont typeface="Calibri" panose="020F0502020204030204" pitchFamily="34" charset="0"/>
              <a:buNone/>
              <a:tabLst/>
              <a:defRPr/>
            </a:pPr>
            <a:r>
              <a:rPr kumimoji="0" lang="el-GR" sz="1600" b="0" i="0" u="none" strike="noStrike" kern="1200" cap="none" spc="0" normalizeH="0" baseline="0" noProof="0" dirty="0">
                <a:ln>
                  <a:noFill/>
                </a:ln>
                <a:solidFill>
                  <a:srgbClr val="000000"/>
                </a:solidFill>
                <a:effectLst/>
                <a:uLnTx/>
                <a:uFillTx/>
                <a:latin typeface="Century Gothic"/>
                <a:ea typeface="+mn-ea"/>
                <a:cs typeface="+mn-cs"/>
              </a:rPr>
              <a:t>Α.</a:t>
            </a:r>
            <a:r>
              <a:rPr kumimoji="0" lang="en-US" sz="1600" b="0" i="0" u="none" strike="noStrike" kern="1200" cap="none" spc="0" normalizeH="0" baseline="0" noProof="0" dirty="0">
                <a:ln>
                  <a:noFill/>
                </a:ln>
                <a:solidFill>
                  <a:srgbClr val="000000"/>
                </a:solidFill>
                <a:effectLst/>
                <a:uLnTx/>
                <a:uFillTx/>
                <a:latin typeface="Century Gothic"/>
                <a:ea typeface="+mn-ea"/>
                <a:cs typeface="+mn-cs"/>
              </a:rPr>
              <a:t>18.2.3 Technical compliance review</a:t>
            </a:r>
            <a:endParaRPr kumimoji="0" lang="el-GR" sz="16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10" name="Group 9">
            <a:extLst>
              <a:ext uri="{FF2B5EF4-FFF2-40B4-BE49-F238E27FC236}">
                <a16:creationId xmlns:a16="http://schemas.microsoft.com/office/drawing/2014/main" id="{6A27A318-5A34-DD96-3B2E-25385FA6725A}"/>
              </a:ext>
            </a:extLst>
          </p:cNvPr>
          <p:cNvGrpSpPr/>
          <p:nvPr/>
        </p:nvGrpSpPr>
        <p:grpSpPr>
          <a:xfrm>
            <a:off x="7549377" y="6167336"/>
            <a:ext cx="3294001" cy="612000"/>
            <a:chOff x="5179092" y="5483822"/>
            <a:chExt cx="3294001" cy="612000"/>
          </a:xfrm>
        </p:grpSpPr>
        <p:pic>
          <p:nvPicPr>
            <p:cNvPr id="11" name="Picture 10">
              <a:extLst>
                <a:ext uri="{FF2B5EF4-FFF2-40B4-BE49-F238E27FC236}">
                  <a16:creationId xmlns:a16="http://schemas.microsoft.com/office/drawing/2014/main" id="{49645C12-9E86-C27E-689E-A821628D151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BCD89A1D-BA87-3CD3-EEEA-58265BE7DF50}"/>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608678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81B76-82EB-547E-1FB1-B21250614B63}"/>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5EB80D2E-689B-C721-5F6A-B455AC91A007}"/>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D4593612-8765-2DE6-11E2-2EF8B6BD7D1F}"/>
              </a:ext>
            </a:extLst>
          </p:cNvPr>
          <p:cNvSpPr>
            <a:spLocks noGrp="1"/>
          </p:cNvSpPr>
          <p:nvPr>
            <p:ph type="ctrTitle"/>
          </p:nvPr>
        </p:nvSpPr>
        <p:spPr/>
        <p:txBody>
          <a:bodyPr>
            <a:normAutofit/>
          </a:bodyPr>
          <a:lstStyle/>
          <a:p>
            <a:r>
              <a:rPr lang="en-US" dirty="0"/>
              <a:t>A.18 Compliance</a:t>
            </a:r>
            <a:endParaRPr lang="el-GR" dirty="0"/>
          </a:p>
        </p:txBody>
      </p:sp>
      <p:sp>
        <p:nvSpPr>
          <p:cNvPr id="5" name="Footer Placeholder 4">
            <a:extLst>
              <a:ext uri="{FF2B5EF4-FFF2-40B4-BE49-F238E27FC236}">
                <a16:creationId xmlns:a16="http://schemas.microsoft.com/office/drawing/2014/main" id="{7B0EC7EC-B50E-26E5-56A3-A1ADE192D5B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30E80659-B1D6-86B8-8617-5163B13DC1E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3" name="Chart 2">
            <a:extLst>
              <a:ext uri="{FF2B5EF4-FFF2-40B4-BE49-F238E27FC236}">
                <a16:creationId xmlns:a16="http://schemas.microsoft.com/office/drawing/2014/main" id="{CC0E0CCC-017E-7CAC-9329-07635F1E8758}"/>
              </a:ext>
            </a:extLst>
          </p:cNvPr>
          <p:cNvGraphicFramePr>
            <a:graphicFrameLocks/>
          </p:cNvGraphicFramePr>
          <p:nvPr/>
        </p:nvGraphicFramePr>
        <p:xfrm>
          <a:off x="796321" y="1959321"/>
          <a:ext cx="6104099" cy="4129351"/>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538C07C4-4AE0-9AC1-33B4-2703B899F18E}"/>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D81BBBF7-00E2-3F9B-527B-A86D8FE14C16}"/>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4F1A769B-D2F0-7692-B861-5D91E601536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8167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Chatzopoulou Argyro (Iro)</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182881" cy="3821107"/>
          </a:xfrm>
        </p:spPr>
        <p:txBody>
          <a:bodyPr>
            <a:normAutofit lnSpcReduction="10000"/>
          </a:bodyPr>
          <a:lstStyle/>
          <a:p>
            <a:pPr marL="0" indent="0">
              <a:buNone/>
            </a:pPr>
            <a:r>
              <a:rPr lang="en-US" dirty="0"/>
              <a:t>Experienced Lead Auditor and Trainer with a demonstrated history of working in the services industry. Skilled in all kinds of audits including ISO 27001, Information Systems, IT Service Management, Privacy, Quality and Business Continuity. </a:t>
            </a:r>
          </a:p>
          <a:p>
            <a:pPr marL="0" indent="0">
              <a:buNone/>
            </a:pPr>
            <a:r>
              <a:rPr lang="en-US" dirty="0"/>
              <a:t>A person with strong communication and management skills honed through conducting more than 1500 audits, delivering more than 500 training courses and managing teams nationally or internationally.</a:t>
            </a:r>
          </a:p>
          <a:p>
            <a:pPr marL="0" indent="0">
              <a:buNone/>
            </a:pPr>
            <a:endParaRPr lang="en-US" dirty="0"/>
          </a:p>
          <a:p>
            <a:pPr>
              <a:spcBef>
                <a:spcPts val="0"/>
              </a:spcBef>
              <a:spcAft>
                <a:spcPts val="0"/>
              </a:spcAft>
            </a:pPr>
            <a:r>
              <a:rPr lang="en-US" dirty="0"/>
              <a:t>Member of CEN/CLC/JTC 13 "Cybersecurity &amp; Data Protection“</a:t>
            </a:r>
          </a:p>
          <a:p>
            <a:pPr>
              <a:spcBef>
                <a:spcPts val="0"/>
              </a:spcBef>
              <a:spcAft>
                <a:spcPts val="0"/>
              </a:spcAft>
            </a:pPr>
            <a:r>
              <a:rPr lang="en-US" dirty="0"/>
              <a:t>Member of the ISO/IEC JTC1 SC27 "Information Security, Cybersecurity &amp; Data Privacy“</a:t>
            </a:r>
          </a:p>
          <a:p>
            <a:pPr>
              <a:spcBef>
                <a:spcPts val="0"/>
              </a:spcBef>
              <a:spcAft>
                <a:spcPts val="0"/>
              </a:spcAft>
            </a:pPr>
            <a:r>
              <a:rPr lang="en-US" dirty="0"/>
              <a:t>Member to the Ad-Hoc Working Group on the European Cybersecurity Skills Framework</a:t>
            </a:r>
          </a:p>
          <a:p>
            <a:pPr marL="0" indent="0">
              <a:buNone/>
            </a:pP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21" name="Picture Placeholder 20" descr="A person speaking into a microphone&#10;&#10;Description automatically generated">
            <a:extLst>
              <a:ext uri="{FF2B5EF4-FFF2-40B4-BE49-F238E27FC236}">
                <a16:creationId xmlns:a16="http://schemas.microsoft.com/office/drawing/2014/main" id="{D5480851-9AA6-A6C6-659E-CA81E0E733A8}"/>
              </a:ext>
            </a:extLst>
          </p:cNvPr>
          <p:cNvPicPr>
            <a:picLocks noGrp="1" noChangeAspect="1"/>
          </p:cNvPicPr>
          <p:nvPr>
            <p:ph type="pic" sz="quarter" idx="11"/>
          </p:nvPr>
        </p:nvPicPr>
        <p:blipFill>
          <a:blip r:embed="rId2"/>
          <a:srcRect l="239" r="239"/>
          <a:stretch>
            <a:fillRect/>
          </a:stretch>
        </p:blipFill>
        <p:spPr/>
      </p:pic>
      <p:grpSp>
        <p:nvGrpSpPr>
          <p:cNvPr id="2" name="Group 1">
            <a:extLst>
              <a:ext uri="{FF2B5EF4-FFF2-40B4-BE49-F238E27FC236}">
                <a16:creationId xmlns:a16="http://schemas.microsoft.com/office/drawing/2014/main" id="{87F9CCA8-81F8-BC8A-F026-769F61FD4892}"/>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D1FF5C16-C350-EE08-D717-AB0106E3259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62C9606-D832-B925-BD58-AB3AA5209AAC}"/>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718301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AFEA-13B7-BE4D-FE80-0C16BF1A1B87}"/>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EDCC4159-4185-87CF-876F-929F460BA05F}"/>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ED7D58EC-28A9-BE0B-F272-657111CEC62D}"/>
              </a:ext>
            </a:extLst>
          </p:cNvPr>
          <p:cNvSpPr>
            <a:spLocks noGrp="1"/>
          </p:cNvSpPr>
          <p:nvPr>
            <p:ph type="ctrTitle"/>
          </p:nvPr>
        </p:nvSpPr>
        <p:spPr/>
        <p:txBody>
          <a:bodyPr>
            <a:normAutofit fontScale="90000"/>
          </a:bodyPr>
          <a:lstStyle/>
          <a:p>
            <a:r>
              <a:rPr lang="en-US" dirty="0"/>
              <a:t>Controls with no additional guidance for information security management in health.</a:t>
            </a:r>
            <a:endParaRPr lang="el-GR" dirty="0"/>
          </a:p>
        </p:txBody>
      </p:sp>
      <p:sp>
        <p:nvSpPr>
          <p:cNvPr id="3" name="Content Placeholder 2">
            <a:extLst>
              <a:ext uri="{FF2B5EF4-FFF2-40B4-BE49-F238E27FC236}">
                <a16:creationId xmlns:a16="http://schemas.microsoft.com/office/drawing/2014/main" id="{1DC63BE6-EA46-195C-1419-C7D4B04C0BCB}"/>
              </a:ext>
            </a:extLst>
          </p:cNvPr>
          <p:cNvSpPr>
            <a:spLocks noGrp="1"/>
          </p:cNvSpPr>
          <p:nvPr>
            <p:ph sz="quarter" idx="17"/>
          </p:nvPr>
        </p:nvSpPr>
        <p:spPr>
          <a:xfrm>
            <a:off x="796321" y="2252075"/>
            <a:ext cx="6367369" cy="3836597"/>
          </a:xfrm>
        </p:spPr>
        <p:txBody>
          <a:bodyPr>
            <a:normAutofit/>
          </a:bodyPr>
          <a:lstStyle/>
          <a:p>
            <a:pPr marL="0" indent="0">
              <a:buNone/>
            </a:pPr>
            <a:r>
              <a:rPr lang="en-US" sz="1600" dirty="0"/>
              <a:t>A.6.1.3 Contact with authorities</a:t>
            </a:r>
          </a:p>
          <a:p>
            <a:pPr marL="0" indent="0">
              <a:buNone/>
            </a:pPr>
            <a:r>
              <a:rPr lang="en-US" sz="1600" dirty="0"/>
              <a:t>A.6.1.4 Contact with special interest groups</a:t>
            </a:r>
          </a:p>
          <a:p>
            <a:pPr marL="0" indent="0">
              <a:buNone/>
            </a:pPr>
            <a:r>
              <a:rPr lang="en-US" sz="1600" dirty="0"/>
              <a:t>A.8.1.3 Acceptable use of assets</a:t>
            </a:r>
          </a:p>
          <a:p>
            <a:pPr marL="0" indent="0">
              <a:buNone/>
            </a:pPr>
            <a:r>
              <a:rPr lang="en-US" sz="1600" dirty="0"/>
              <a:t>A.8.2.3 Handling of assets</a:t>
            </a:r>
          </a:p>
          <a:p>
            <a:pPr marL="0" indent="0">
              <a:buNone/>
            </a:pPr>
            <a:r>
              <a:rPr lang="en-US" sz="1600" dirty="0"/>
              <a:t>A.8.3.3 Physical media transfer</a:t>
            </a:r>
          </a:p>
          <a:p>
            <a:pPr marL="0" indent="0">
              <a:buNone/>
            </a:pPr>
            <a:r>
              <a:rPr lang="en-US" sz="1600" dirty="0"/>
              <a:t>A.9.2.4 Management of secret authentication information of users </a:t>
            </a:r>
            <a:r>
              <a:rPr lang="en-US" sz="1200" b="1" i="1" dirty="0"/>
              <a:t>(although it should be noted that time pressures found in health delivery situations can make effective use of passwords difficult to employ. Many health organizations have considered the adoption of alternative authentication technologies to address this problem.)</a:t>
            </a:r>
          </a:p>
          <a:p>
            <a:pPr marL="0" indent="0">
              <a:buNone/>
            </a:pPr>
            <a:r>
              <a:rPr lang="en-US" sz="1600" dirty="0"/>
              <a:t>A.9.4.2 Secure log-on procedures</a:t>
            </a:r>
          </a:p>
        </p:txBody>
      </p:sp>
      <p:sp>
        <p:nvSpPr>
          <p:cNvPr id="5" name="Footer Placeholder 4">
            <a:extLst>
              <a:ext uri="{FF2B5EF4-FFF2-40B4-BE49-F238E27FC236}">
                <a16:creationId xmlns:a16="http://schemas.microsoft.com/office/drawing/2014/main" id="{048220AB-D7DE-A4B2-8CE3-91154908F6C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B34688B-D829-EE61-94BB-A01CFB4966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BB57EFA6-FF3D-A044-8C10-667599051B25}"/>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5F1FCE78-2186-2845-F2D4-4C9A5DFE7976}"/>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DD8CE7E1-C51C-D658-35B5-F380108D14C1}"/>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21479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46C87-4C94-2FDB-88BB-72AECC15E03F}"/>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C3348552-A337-95AC-4136-794536F82633}"/>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43682103-262C-0D64-02A5-F7D0A456E0DB}"/>
              </a:ext>
            </a:extLst>
          </p:cNvPr>
          <p:cNvSpPr>
            <a:spLocks noGrp="1"/>
          </p:cNvSpPr>
          <p:nvPr>
            <p:ph type="ctrTitle"/>
          </p:nvPr>
        </p:nvSpPr>
        <p:spPr/>
        <p:txBody>
          <a:bodyPr>
            <a:normAutofit fontScale="90000"/>
          </a:bodyPr>
          <a:lstStyle/>
          <a:p>
            <a:r>
              <a:rPr lang="en-US" dirty="0"/>
              <a:t>Controls with no additional guidance for information security management in health.</a:t>
            </a:r>
            <a:endParaRPr lang="el-GR" dirty="0"/>
          </a:p>
        </p:txBody>
      </p:sp>
      <p:sp>
        <p:nvSpPr>
          <p:cNvPr id="3" name="Content Placeholder 2">
            <a:extLst>
              <a:ext uri="{FF2B5EF4-FFF2-40B4-BE49-F238E27FC236}">
                <a16:creationId xmlns:a16="http://schemas.microsoft.com/office/drawing/2014/main" id="{BB905732-49AE-A152-E337-27FF37098184}"/>
              </a:ext>
            </a:extLst>
          </p:cNvPr>
          <p:cNvSpPr>
            <a:spLocks noGrp="1"/>
          </p:cNvSpPr>
          <p:nvPr>
            <p:ph sz="quarter" idx="17"/>
          </p:nvPr>
        </p:nvSpPr>
        <p:spPr>
          <a:xfrm>
            <a:off x="796321" y="2252075"/>
            <a:ext cx="6367369" cy="3836597"/>
          </a:xfrm>
        </p:spPr>
        <p:txBody>
          <a:bodyPr>
            <a:normAutofit/>
          </a:bodyPr>
          <a:lstStyle/>
          <a:p>
            <a:pPr marL="0" indent="0">
              <a:buNone/>
            </a:pPr>
            <a:r>
              <a:rPr lang="en-US" sz="1600" dirty="0"/>
              <a:t>A.9.4.3 Password management system</a:t>
            </a:r>
          </a:p>
          <a:p>
            <a:pPr marL="0" indent="0">
              <a:buNone/>
            </a:pPr>
            <a:r>
              <a:rPr lang="en-US" sz="1600" dirty="0"/>
              <a:t>A.9.4.4 Use of privileged utility programs</a:t>
            </a:r>
          </a:p>
          <a:p>
            <a:pPr marL="0" indent="0">
              <a:buNone/>
            </a:pPr>
            <a:r>
              <a:rPr lang="en-US" sz="1600" dirty="0"/>
              <a:t>A.9.4.5 Access control to program source code</a:t>
            </a:r>
          </a:p>
          <a:p>
            <a:pPr marL="0" indent="0">
              <a:buNone/>
            </a:pPr>
            <a:r>
              <a:rPr lang="en-US" sz="1600" dirty="0"/>
              <a:t>A.11.1.3 Securing offices, rooms and facilities</a:t>
            </a:r>
          </a:p>
          <a:p>
            <a:pPr marL="0" indent="0">
              <a:buNone/>
            </a:pPr>
            <a:r>
              <a:rPr lang="en-US" sz="1600" dirty="0"/>
              <a:t>A.11.1.5 Working in secure areas</a:t>
            </a:r>
          </a:p>
          <a:p>
            <a:pPr marL="0" indent="0">
              <a:buNone/>
            </a:pPr>
            <a:r>
              <a:rPr lang="en-US" sz="1600" dirty="0"/>
              <a:t>A.11.2.2 Supporting utilities</a:t>
            </a:r>
          </a:p>
          <a:p>
            <a:pPr marL="0" indent="0">
              <a:buNone/>
            </a:pPr>
            <a:r>
              <a:rPr lang="en-US" sz="1600" dirty="0"/>
              <a:t>A.11.2.7 Secure disposal or reuse of equipment</a:t>
            </a:r>
          </a:p>
          <a:p>
            <a:pPr marL="0" indent="0">
              <a:buNone/>
            </a:pPr>
            <a:r>
              <a:rPr lang="en-US" sz="1600" dirty="0"/>
              <a:t>A.11.2.8 Unattended user equipment</a:t>
            </a:r>
          </a:p>
          <a:p>
            <a:pPr marL="0" indent="0">
              <a:buNone/>
            </a:pPr>
            <a:r>
              <a:rPr lang="en-US" sz="1600" dirty="0"/>
              <a:t>A.12.1.1 Documented operating procedures</a:t>
            </a:r>
          </a:p>
        </p:txBody>
      </p:sp>
      <p:sp>
        <p:nvSpPr>
          <p:cNvPr id="5" name="Footer Placeholder 4">
            <a:extLst>
              <a:ext uri="{FF2B5EF4-FFF2-40B4-BE49-F238E27FC236}">
                <a16:creationId xmlns:a16="http://schemas.microsoft.com/office/drawing/2014/main" id="{54F9BB04-2023-C0A2-FB7E-A34472C7AA7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4434BB25-CED8-33B4-3F6B-0C3449B1392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0B4CD597-1DB9-D200-0FAB-564964F4B994}"/>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FCFEE402-7246-13F3-E1BB-A5AD2A93B4B5}"/>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19640D1-6F29-9EEA-C1DB-82DA21224CA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351009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ABE4-AE13-5FD6-FA47-63AB38315BDA}"/>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69159B65-FE71-5A62-8D0C-079CDB11974E}"/>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2564084C-1BD5-5793-B1A2-D44B1A56E820}"/>
              </a:ext>
            </a:extLst>
          </p:cNvPr>
          <p:cNvSpPr>
            <a:spLocks noGrp="1"/>
          </p:cNvSpPr>
          <p:nvPr>
            <p:ph type="ctrTitle"/>
          </p:nvPr>
        </p:nvSpPr>
        <p:spPr/>
        <p:txBody>
          <a:bodyPr>
            <a:normAutofit fontScale="90000"/>
          </a:bodyPr>
          <a:lstStyle/>
          <a:p>
            <a:r>
              <a:rPr lang="en-US" dirty="0"/>
              <a:t>Controls with no additional guidance for information security management in health.</a:t>
            </a:r>
            <a:endParaRPr lang="el-GR" dirty="0"/>
          </a:p>
        </p:txBody>
      </p:sp>
      <p:sp>
        <p:nvSpPr>
          <p:cNvPr id="3" name="Content Placeholder 2">
            <a:extLst>
              <a:ext uri="{FF2B5EF4-FFF2-40B4-BE49-F238E27FC236}">
                <a16:creationId xmlns:a16="http://schemas.microsoft.com/office/drawing/2014/main" id="{8F51770B-2212-B9F2-3A8E-B9E46EAAABA4}"/>
              </a:ext>
            </a:extLst>
          </p:cNvPr>
          <p:cNvSpPr>
            <a:spLocks noGrp="1"/>
          </p:cNvSpPr>
          <p:nvPr>
            <p:ph sz="quarter" idx="17"/>
          </p:nvPr>
        </p:nvSpPr>
        <p:spPr>
          <a:xfrm>
            <a:off x="796321" y="2252075"/>
            <a:ext cx="6367369" cy="3836597"/>
          </a:xfrm>
        </p:spPr>
        <p:txBody>
          <a:bodyPr>
            <a:normAutofit/>
          </a:bodyPr>
          <a:lstStyle/>
          <a:p>
            <a:pPr marL="0" indent="0">
              <a:buNone/>
            </a:pPr>
            <a:r>
              <a:rPr lang="en-US" sz="1600" dirty="0"/>
              <a:t>A.12.1.3 Capacity management</a:t>
            </a:r>
          </a:p>
          <a:p>
            <a:pPr marL="0" indent="0">
              <a:buNone/>
            </a:pPr>
            <a:r>
              <a:rPr lang="en-US" sz="1600" dirty="0"/>
              <a:t>A.12.6.1 Management of technical vulnerabilities</a:t>
            </a:r>
          </a:p>
          <a:p>
            <a:pPr marL="0" indent="0">
              <a:buNone/>
            </a:pPr>
            <a:r>
              <a:rPr lang="en-US" sz="1600" dirty="0"/>
              <a:t>A.12.6.2 Restrictions on software installation</a:t>
            </a:r>
          </a:p>
          <a:p>
            <a:pPr marL="0" indent="0">
              <a:buNone/>
            </a:pPr>
            <a:r>
              <a:rPr lang="en-US" sz="1600" dirty="0"/>
              <a:t>A.12.7.1 Information systems audit controls</a:t>
            </a:r>
          </a:p>
          <a:p>
            <a:pPr marL="0" indent="0">
              <a:buNone/>
            </a:pPr>
            <a:r>
              <a:rPr lang="en-US" sz="1600" dirty="0"/>
              <a:t>A.13.1.1 Network controls</a:t>
            </a:r>
          </a:p>
          <a:p>
            <a:pPr marL="0" indent="0">
              <a:buNone/>
            </a:pPr>
            <a:r>
              <a:rPr lang="en-US" sz="1600" dirty="0"/>
              <a:t>A.13.1.3 Segregation in networks</a:t>
            </a:r>
          </a:p>
          <a:p>
            <a:pPr marL="0" indent="0">
              <a:buNone/>
            </a:pPr>
            <a:r>
              <a:rPr lang="en-US" sz="1600" dirty="0"/>
              <a:t>A.13.2.2 Agreements on information transfer</a:t>
            </a:r>
          </a:p>
          <a:p>
            <a:pPr marL="0" indent="0">
              <a:buNone/>
            </a:pPr>
            <a:r>
              <a:rPr lang="en-US" sz="1600" dirty="0"/>
              <a:t>A.14.1.1 Information security requirements analysis and specification</a:t>
            </a:r>
          </a:p>
        </p:txBody>
      </p:sp>
      <p:sp>
        <p:nvSpPr>
          <p:cNvPr id="5" name="Footer Placeholder 4">
            <a:extLst>
              <a:ext uri="{FF2B5EF4-FFF2-40B4-BE49-F238E27FC236}">
                <a16:creationId xmlns:a16="http://schemas.microsoft.com/office/drawing/2014/main" id="{D54769F4-E8AF-B4CB-9962-B6753007F12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C91D0EAF-9B2E-D373-1EE1-854D1749D01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11" name="Group 10">
            <a:extLst>
              <a:ext uri="{FF2B5EF4-FFF2-40B4-BE49-F238E27FC236}">
                <a16:creationId xmlns:a16="http://schemas.microsoft.com/office/drawing/2014/main" id="{9B705B1B-A70A-9A10-B53B-589D204B4C2A}"/>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BFBE4C7E-29FC-B7AF-5179-8F9FB582FB6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3" name="Picture 12">
              <a:extLst>
                <a:ext uri="{FF2B5EF4-FFF2-40B4-BE49-F238E27FC236}">
                  <a16:creationId xmlns:a16="http://schemas.microsoft.com/office/drawing/2014/main" id="{3C2D6DA9-7F49-1F3B-5E20-79041FF7F764}"/>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453244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8D6D-6C6B-BE48-FBC9-928982B38DF4}"/>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A09F2968-1135-8BC8-93AE-EB10935A0052}"/>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A7BF83AB-469D-C789-1F12-1F7F85D004E0}"/>
              </a:ext>
            </a:extLst>
          </p:cNvPr>
          <p:cNvSpPr>
            <a:spLocks noGrp="1"/>
          </p:cNvSpPr>
          <p:nvPr>
            <p:ph type="ctrTitle"/>
          </p:nvPr>
        </p:nvSpPr>
        <p:spPr/>
        <p:txBody>
          <a:bodyPr>
            <a:normAutofit fontScale="90000"/>
          </a:bodyPr>
          <a:lstStyle/>
          <a:p>
            <a:r>
              <a:rPr lang="en-US" dirty="0"/>
              <a:t>Controls with no additional guidance for information security management in health.</a:t>
            </a:r>
            <a:endParaRPr lang="el-GR" dirty="0"/>
          </a:p>
        </p:txBody>
      </p:sp>
      <p:sp>
        <p:nvSpPr>
          <p:cNvPr id="3" name="Content Placeholder 2">
            <a:extLst>
              <a:ext uri="{FF2B5EF4-FFF2-40B4-BE49-F238E27FC236}">
                <a16:creationId xmlns:a16="http://schemas.microsoft.com/office/drawing/2014/main" id="{1538CB43-CB74-E941-44DC-E2BDD5190709}"/>
              </a:ext>
            </a:extLst>
          </p:cNvPr>
          <p:cNvSpPr>
            <a:spLocks noGrp="1"/>
          </p:cNvSpPr>
          <p:nvPr>
            <p:ph sz="quarter" idx="17"/>
          </p:nvPr>
        </p:nvSpPr>
        <p:spPr>
          <a:xfrm>
            <a:off x="796321" y="2252075"/>
            <a:ext cx="6367369" cy="3836597"/>
          </a:xfrm>
        </p:spPr>
        <p:txBody>
          <a:bodyPr>
            <a:normAutofit/>
          </a:bodyPr>
          <a:lstStyle/>
          <a:p>
            <a:pPr marL="0" indent="0">
              <a:buNone/>
            </a:pPr>
            <a:r>
              <a:rPr lang="en-US" sz="1600" dirty="0"/>
              <a:t>A.14.2.1 Secure development policy</a:t>
            </a:r>
          </a:p>
          <a:p>
            <a:pPr marL="0" indent="0">
              <a:buNone/>
            </a:pPr>
            <a:r>
              <a:rPr lang="en-US" sz="1600" dirty="0"/>
              <a:t>A.14.2.2 System change control procedures</a:t>
            </a:r>
          </a:p>
          <a:p>
            <a:pPr marL="0" indent="0">
              <a:buNone/>
            </a:pPr>
            <a:r>
              <a:rPr lang="en-US" sz="1600" dirty="0"/>
              <a:t>A.14.2.3 Technical review of applications after operating platform changes</a:t>
            </a:r>
          </a:p>
          <a:p>
            <a:pPr marL="0" indent="0">
              <a:buNone/>
            </a:pPr>
            <a:r>
              <a:rPr lang="en-US" sz="1600" dirty="0"/>
              <a:t>A.14.2.4 Restrictions on changes to software packages</a:t>
            </a:r>
          </a:p>
          <a:p>
            <a:pPr marL="0" indent="0">
              <a:buNone/>
            </a:pPr>
            <a:r>
              <a:rPr lang="en-US" sz="1600" dirty="0"/>
              <a:t>A.14.2.5 Secure system engineering principles</a:t>
            </a:r>
          </a:p>
          <a:p>
            <a:pPr marL="0" indent="0">
              <a:buNone/>
            </a:pPr>
            <a:r>
              <a:rPr lang="en-US" sz="1600" dirty="0"/>
              <a:t>A.14.2.6 Secure development environment</a:t>
            </a:r>
          </a:p>
          <a:p>
            <a:pPr marL="0" indent="0">
              <a:buNone/>
            </a:pPr>
            <a:r>
              <a:rPr lang="en-US" sz="1600" dirty="0"/>
              <a:t>A.14.2.7 Outsourced development</a:t>
            </a:r>
          </a:p>
          <a:p>
            <a:pPr marL="0" indent="0">
              <a:buNone/>
            </a:pPr>
            <a:r>
              <a:rPr lang="en-US" sz="1600" dirty="0"/>
              <a:t>A.14.2.8 System security testing</a:t>
            </a:r>
          </a:p>
        </p:txBody>
      </p:sp>
      <p:sp>
        <p:nvSpPr>
          <p:cNvPr id="5" name="Footer Placeholder 4">
            <a:extLst>
              <a:ext uri="{FF2B5EF4-FFF2-40B4-BE49-F238E27FC236}">
                <a16:creationId xmlns:a16="http://schemas.microsoft.com/office/drawing/2014/main" id="{6430424E-989B-19A5-C387-009D72E8862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68D8E84-2F92-F6C2-4B8D-A3308092497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D73FDEFB-DA8E-01E8-E6CE-B3533623EC2D}"/>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6665D0E0-34E5-3D7A-8988-59F8E3D40E8D}"/>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62333CD5-99D1-77D6-F7AE-67F5D939DC52}"/>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66387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20D7D-72B3-234E-27DB-A0CEF18590FD}"/>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24241C1E-FCD8-63B6-F45A-97F9CCF7DB71}"/>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1736693D-B46B-E420-9C30-517B5966D456}"/>
              </a:ext>
            </a:extLst>
          </p:cNvPr>
          <p:cNvSpPr>
            <a:spLocks noGrp="1"/>
          </p:cNvSpPr>
          <p:nvPr>
            <p:ph type="ctrTitle"/>
          </p:nvPr>
        </p:nvSpPr>
        <p:spPr/>
        <p:txBody>
          <a:bodyPr>
            <a:normAutofit fontScale="90000"/>
          </a:bodyPr>
          <a:lstStyle/>
          <a:p>
            <a:r>
              <a:rPr lang="en-US" dirty="0"/>
              <a:t>Controls with no additional guidance for information security management in health.</a:t>
            </a:r>
            <a:endParaRPr lang="el-GR" dirty="0"/>
          </a:p>
        </p:txBody>
      </p:sp>
      <p:sp>
        <p:nvSpPr>
          <p:cNvPr id="3" name="Content Placeholder 2">
            <a:extLst>
              <a:ext uri="{FF2B5EF4-FFF2-40B4-BE49-F238E27FC236}">
                <a16:creationId xmlns:a16="http://schemas.microsoft.com/office/drawing/2014/main" id="{C4C554BE-EE28-BF77-8F3B-55D88F8F7C9A}"/>
              </a:ext>
            </a:extLst>
          </p:cNvPr>
          <p:cNvSpPr>
            <a:spLocks noGrp="1"/>
          </p:cNvSpPr>
          <p:nvPr>
            <p:ph sz="quarter" idx="17"/>
          </p:nvPr>
        </p:nvSpPr>
        <p:spPr>
          <a:xfrm>
            <a:off x="796321" y="2252075"/>
            <a:ext cx="6367369" cy="3836597"/>
          </a:xfrm>
        </p:spPr>
        <p:txBody>
          <a:bodyPr>
            <a:normAutofit/>
          </a:bodyPr>
          <a:lstStyle/>
          <a:p>
            <a:pPr marL="0" indent="0">
              <a:buNone/>
            </a:pPr>
            <a:r>
              <a:rPr lang="en-US" sz="1600" dirty="0"/>
              <a:t>A.15.1.3 Information and communication technology supply chain</a:t>
            </a:r>
          </a:p>
          <a:p>
            <a:pPr marL="0" indent="0">
              <a:buNone/>
            </a:pPr>
            <a:r>
              <a:rPr lang="en-US" sz="1600" dirty="0"/>
              <a:t>A.15.2.1 Monitoring and review of supplier services</a:t>
            </a:r>
          </a:p>
          <a:p>
            <a:pPr marL="0" indent="0">
              <a:buNone/>
            </a:pPr>
            <a:r>
              <a:rPr lang="en-US" sz="1600" dirty="0"/>
              <a:t>A.15.2.2 Managing changes to supplier services</a:t>
            </a:r>
          </a:p>
          <a:p>
            <a:pPr marL="0" indent="0">
              <a:buNone/>
            </a:pPr>
            <a:r>
              <a:rPr lang="en-US" sz="1600" dirty="0"/>
              <a:t>A.16.1.3 Reporting information security weaknesses</a:t>
            </a:r>
          </a:p>
          <a:p>
            <a:pPr marL="0" indent="0">
              <a:buNone/>
            </a:pPr>
            <a:r>
              <a:rPr lang="en-US" sz="1600" dirty="0"/>
              <a:t>A.16.1.5 Response to information security incidents</a:t>
            </a:r>
          </a:p>
          <a:p>
            <a:pPr marL="0" indent="0">
              <a:buNone/>
            </a:pPr>
            <a:r>
              <a:rPr lang="en-US" sz="1600" dirty="0"/>
              <a:t>A.16.1.6 Learning from information security incidents</a:t>
            </a:r>
          </a:p>
          <a:p>
            <a:pPr marL="0" indent="0">
              <a:buNone/>
            </a:pPr>
            <a:r>
              <a:rPr lang="en-US" sz="1600" dirty="0"/>
              <a:t>A.17.1.3 Verify, review and evaluate information security continuity</a:t>
            </a:r>
          </a:p>
        </p:txBody>
      </p:sp>
      <p:sp>
        <p:nvSpPr>
          <p:cNvPr id="5" name="Footer Placeholder 4">
            <a:extLst>
              <a:ext uri="{FF2B5EF4-FFF2-40B4-BE49-F238E27FC236}">
                <a16:creationId xmlns:a16="http://schemas.microsoft.com/office/drawing/2014/main" id="{3686E49A-4998-B6E6-9582-BD98B2C952C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3813040E-4106-346F-30DF-8A4F9917CC4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15FF313D-4FE7-0D08-824A-AE3A032CB058}"/>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ACE43F9D-F050-C84F-FA13-08D29D3319CA}"/>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910096C-FFDF-98F4-A5EC-77DCC49A2398}"/>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351583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418F4-649D-6EE8-51DC-DD5986834861}"/>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5F29D20E-A2E2-954A-B2CC-8F3BFEE4C35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01BC1D76-169E-B56E-08CA-EFC37AF4B4ED}"/>
              </a:ext>
            </a:extLst>
          </p:cNvPr>
          <p:cNvSpPr>
            <a:spLocks noGrp="1"/>
          </p:cNvSpPr>
          <p:nvPr>
            <p:ph type="ctrTitle"/>
          </p:nvPr>
        </p:nvSpPr>
        <p:spPr/>
        <p:txBody>
          <a:bodyPr>
            <a:normAutofit fontScale="90000"/>
          </a:bodyPr>
          <a:lstStyle/>
          <a:p>
            <a:r>
              <a:rPr lang="en-US" dirty="0"/>
              <a:t>Controls with no additional guidance for information security management in health.</a:t>
            </a:r>
            <a:endParaRPr lang="el-GR" dirty="0"/>
          </a:p>
        </p:txBody>
      </p:sp>
      <p:sp>
        <p:nvSpPr>
          <p:cNvPr id="3" name="Content Placeholder 2">
            <a:extLst>
              <a:ext uri="{FF2B5EF4-FFF2-40B4-BE49-F238E27FC236}">
                <a16:creationId xmlns:a16="http://schemas.microsoft.com/office/drawing/2014/main" id="{DEF07E5D-0B9E-9A31-36C9-A3081D730795}"/>
              </a:ext>
            </a:extLst>
          </p:cNvPr>
          <p:cNvSpPr>
            <a:spLocks noGrp="1"/>
          </p:cNvSpPr>
          <p:nvPr>
            <p:ph sz="quarter" idx="17"/>
          </p:nvPr>
        </p:nvSpPr>
        <p:spPr>
          <a:xfrm>
            <a:off x="796321" y="2252075"/>
            <a:ext cx="6367369" cy="3836597"/>
          </a:xfrm>
        </p:spPr>
        <p:txBody>
          <a:bodyPr>
            <a:normAutofit/>
          </a:bodyPr>
          <a:lstStyle/>
          <a:p>
            <a:pPr marL="0" indent="0">
              <a:buNone/>
            </a:pPr>
            <a:r>
              <a:rPr lang="en-US" sz="1600" dirty="0"/>
              <a:t>A.17.2.1 Availability of information processing facilities</a:t>
            </a:r>
          </a:p>
          <a:p>
            <a:pPr marL="0" indent="0">
              <a:buNone/>
            </a:pPr>
            <a:r>
              <a:rPr lang="en-US" sz="1600" dirty="0"/>
              <a:t>A.18.1.2 Intellectual property rights</a:t>
            </a:r>
          </a:p>
          <a:p>
            <a:pPr marL="0" indent="0">
              <a:buNone/>
            </a:pPr>
            <a:r>
              <a:rPr lang="en-US" sz="1600" dirty="0"/>
              <a:t>A.18.1.3 Protection of records</a:t>
            </a:r>
          </a:p>
          <a:p>
            <a:pPr marL="0" indent="0">
              <a:buNone/>
            </a:pPr>
            <a:r>
              <a:rPr lang="en-US" sz="1600" dirty="0"/>
              <a:t>A.18.1.5 Regulation of cryptographic controls</a:t>
            </a:r>
          </a:p>
          <a:p>
            <a:pPr marL="0" indent="0">
              <a:buNone/>
            </a:pPr>
            <a:r>
              <a:rPr lang="en-US" sz="1600" dirty="0"/>
              <a:t>A.18.2.1 Independent review of information security</a:t>
            </a:r>
          </a:p>
          <a:p>
            <a:pPr marL="0" indent="0">
              <a:buNone/>
            </a:pPr>
            <a:r>
              <a:rPr lang="en-US" sz="1600" dirty="0"/>
              <a:t>A.18.2.2 Compliance with security policies and standards</a:t>
            </a:r>
          </a:p>
        </p:txBody>
      </p:sp>
      <p:sp>
        <p:nvSpPr>
          <p:cNvPr id="5" name="Footer Placeholder 4">
            <a:extLst>
              <a:ext uri="{FF2B5EF4-FFF2-40B4-BE49-F238E27FC236}">
                <a16:creationId xmlns:a16="http://schemas.microsoft.com/office/drawing/2014/main" id="{7700185F-AECD-5FD1-23D9-2E39659C0C6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27A619C0-2685-17C9-3E8B-EB03D99FA66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E03E20C4-C27C-997E-9A99-B01BBAE30AD5}"/>
              </a:ext>
            </a:extLst>
          </p:cNvPr>
          <p:cNvGrpSpPr/>
          <p:nvPr/>
        </p:nvGrpSpPr>
        <p:grpSpPr>
          <a:xfrm>
            <a:off x="7549377" y="6167336"/>
            <a:ext cx="3294001" cy="612000"/>
            <a:chOff x="5179092" y="5483822"/>
            <a:chExt cx="3294001" cy="612000"/>
          </a:xfrm>
        </p:grpSpPr>
        <p:pic>
          <p:nvPicPr>
            <p:cNvPr id="9" name="Picture 8">
              <a:extLst>
                <a:ext uri="{FF2B5EF4-FFF2-40B4-BE49-F238E27FC236}">
                  <a16:creationId xmlns:a16="http://schemas.microsoft.com/office/drawing/2014/main" id="{987CA854-47C8-4260-1BD4-FF82241858A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B74287C3-4B75-DBAF-2C94-D934ABD29BD3}"/>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73003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6F2F0-A260-EB83-8F35-A2C8F702966E}"/>
            </a:ext>
          </a:extLst>
        </p:cNvPr>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E19B38EA-E7A3-2A7A-DD33-C71CEF87C8BA}"/>
              </a:ext>
            </a:extLst>
          </p:cNvPr>
          <p:cNvPicPr>
            <a:picLocks noGrp="1" noChangeAspect="1"/>
          </p:cNvPicPr>
          <p:nvPr>
            <p:ph type="pic" sz="quarter" idx="11"/>
          </p:nvPr>
        </p:nvPicPr>
        <p:blipFill rotWithShape="1">
          <a:blip r:embed="rId2"/>
          <a:srcRect l="9715" t="-20261" r="-15577" b="-20261"/>
          <a:stretch/>
        </p:blipFill>
        <p:spPr>
          <a:xfrm flipH="1">
            <a:off x="7163691" y="0"/>
            <a:ext cx="5024825" cy="6858000"/>
          </a:xfrm>
          <a:solidFill>
            <a:srgbClr val="FFFFFF"/>
          </a:solidFill>
        </p:spPr>
      </p:pic>
      <p:sp>
        <p:nvSpPr>
          <p:cNvPr id="2" name="Title 1">
            <a:extLst>
              <a:ext uri="{FF2B5EF4-FFF2-40B4-BE49-F238E27FC236}">
                <a16:creationId xmlns:a16="http://schemas.microsoft.com/office/drawing/2014/main" id="{821A66FD-DB79-A1A0-0A3E-716954F3BBC9}"/>
              </a:ext>
            </a:extLst>
          </p:cNvPr>
          <p:cNvSpPr>
            <a:spLocks noGrp="1"/>
          </p:cNvSpPr>
          <p:nvPr>
            <p:ph type="ctrTitle"/>
          </p:nvPr>
        </p:nvSpPr>
        <p:spPr/>
        <p:txBody>
          <a:bodyPr>
            <a:noAutofit/>
          </a:bodyPr>
          <a:lstStyle/>
          <a:p>
            <a:r>
              <a:rPr lang="en-US" sz="2800" dirty="0"/>
              <a:t>Controls with or with no additional guidance for information security management in health.</a:t>
            </a:r>
            <a:endParaRPr lang="el-GR" sz="2800" dirty="0"/>
          </a:p>
        </p:txBody>
      </p:sp>
      <p:sp>
        <p:nvSpPr>
          <p:cNvPr id="5" name="Footer Placeholder 4">
            <a:extLst>
              <a:ext uri="{FF2B5EF4-FFF2-40B4-BE49-F238E27FC236}">
                <a16:creationId xmlns:a16="http://schemas.microsoft.com/office/drawing/2014/main" id="{C62CD719-AC0A-AAE3-82B9-AD4E959F084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000000"/>
                </a:solidFill>
                <a:effectLst/>
                <a:uLnTx/>
                <a:uFillTx/>
                <a:latin typeface="Century Gothic"/>
                <a:ea typeface="+mn-ea"/>
                <a:cs typeface="+mn-cs"/>
              </a:rPr>
              <a:t>CSP Training Module Name: Presentation Template Created by PR</a:t>
            </a:r>
            <a:endParaRPr kumimoji="0" lang="en-US" sz="1100" b="0" i="0" u="none" strike="noStrike" kern="1200" cap="all" spc="0" normalizeH="0" baseline="0" noProof="0" dirty="0">
              <a:ln>
                <a:noFill/>
              </a:ln>
              <a:solidFill>
                <a:srgbClr val="000000"/>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D0B347CC-F743-7AE1-5CD6-190A6426282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100" b="0" i="0" u="none" strike="noStrike" kern="1200" cap="none" spc="0" normalizeH="0" baseline="0" noProof="0" dirty="0">
              <a:ln>
                <a:noFill/>
              </a:ln>
              <a:solidFill>
                <a:srgbClr val="000000"/>
              </a:solidFill>
              <a:effectLst/>
              <a:uLnTx/>
              <a:uFillTx/>
              <a:latin typeface="Century Gothic"/>
              <a:ea typeface="+mn-ea"/>
              <a:cs typeface="+mn-cs"/>
            </a:endParaRPr>
          </a:p>
        </p:txBody>
      </p:sp>
      <p:graphicFrame>
        <p:nvGraphicFramePr>
          <p:cNvPr id="9" name="Chart 8">
            <a:extLst>
              <a:ext uri="{FF2B5EF4-FFF2-40B4-BE49-F238E27FC236}">
                <a16:creationId xmlns:a16="http://schemas.microsoft.com/office/drawing/2014/main" id="{21A3234A-55A8-8F53-705D-BA91AA960233}"/>
              </a:ext>
            </a:extLst>
          </p:cNvPr>
          <p:cNvGraphicFramePr>
            <a:graphicFrameLocks/>
          </p:cNvGraphicFramePr>
          <p:nvPr/>
        </p:nvGraphicFramePr>
        <p:xfrm>
          <a:off x="796321" y="1968749"/>
          <a:ext cx="6104099" cy="4119924"/>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CB581EAC-AF2B-4113-0514-3895FC059A01}"/>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B0C8E701-220E-2A8E-3EA5-6F4E0245B97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9128D5A-4B96-975B-AF16-18B5B3BFAE81}"/>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433077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n-US" dirty="0"/>
              <a:t>Please send all questions to:</a:t>
            </a:r>
          </a:p>
          <a:p>
            <a:r>
              <a:rPr lang="en-US" dirty="0" err="1"/>
              <a:t>ac@apiroplus.solutions</a:t>
            </a:r>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546387" cy="2569866"/>
          </a:xfrm>
        </p:spPr>
        <p:txBody>
          <a:bodyPr>
            <a:noAutofit/>
          </a:bodyPr>
          <a:lstStyle/>
          <a:p>
            <a:pPr>
              <a:spcBef>
                <a:spcPts val="600"/>
              </a:spcBef>
            </a:pPr>
            <a:r>
              <a:rPr lang="en-US" dirty="0"/>
              <a:t>Cyber security in Health sector</a:t>
            </a:r>
          </a:p>
          <a:p>
            <a:pPr>
              <a:spcBef>
                <a:spcPts val="600"/>
              </a:spcBef>
            </a:pPr>
            <a:r>
              <a:rPr lang="en-US" dirty="0"/>
              <a:t>Risk Management framework Governance processes </a:t>
            </a:r>
          </a:p>
          <a:p>
            <a:pPr>
              <a:spcBef>
                <a:spcPts val="600"/>
              </a:spcBef>
            </a:pPr>
            <a:r>
              <a:rPr lang="en-US" dirty="0"/>
              <a:t>Role, responsibilities and authorities</a:t>
            </a:r>
          </a:p>
          <a:p>
            <a:pPr>
              <a:spcBef>
                <a:spcPts val="600"/>
              </a:spcBef>
            </a:pPr>
            <a:r>
              <a:rPr lang="en-US" dirty="0"/>
              <a:t>Security controls and industry specific standards related to security management and governance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31" name="Picture Placeholder 30" descr="A person in a suit holding a book&#10;&#10;Description automatically generated">
            <a:extLst>
              <a:ext uri="{FF2B5EF4-FFF2-40B4-BE49-F238E27FC236}">
                <a16:creationId xmlns:a16="http://schemas.microsoft.com/office/drawing/2014/main" id="{460A1600-5184-3B60-8343-BC4FE5B96ABF}"/>
              </a:ext>
            </a:extLst>
          </p:cNvPr>
          <p:cNvPicPr>
            <a:picLocks noGrp="1" noChangeAspect="1"/>
          </p:cNvPicPr>
          <p:nvPr>
            <p:ph type="pic" sz="quarter" idx="11"/>
          </p:nvPr>
        </p:nvPicPr>
        <p:blipFill>
          <a:blip r:embed="rId2"/>
          <a:srcRect t="10829" b="10829"/>
          <a:stretch>
            <a:fillRect/>
          </a:stretch>
        </p:blipFill>
        <p:spPr/>
      </p:pic>
      <p:grpSp>
        <p:nvGrpSpPr>
          <p:cNvPr id="2" name="Group 1">
            <a:extLst>
              <a:ext uri="{FF2B5EF4-FFF2-40B4-BE49-F238E27FC236}">
                <a16:creationId xmlns:a16="http://schemas.microsoft.com/office/drawing/2014/main" id="{5327E3AE-7CC6-ECAD-1B4E-FBFA3E3944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2F87EFE5-A9DF-7E96-786E-049674597CF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013D68-43B2-35DA-268D-830FEE0F5B7B}"/>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32177033"/>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BC7CD81F104C47AB71A5AD1D5D1FAC" ma:contentTypeVersion="20" ma:contentTypeDescription="Create a new document." ma:contentTypeScope="" ma:versionID="b39a5559e9fbdb6117dbc6e50010340f">
  <xsd:schema xmlns:xsd="http://www.w3.org/2001/XMLSchema" xmlns:xs="http://www.w3.org/2001/XMLSchema" xmlns:p="http://schemas.microsoft.com/office/2006/metadata/properties" xmlns:ns2="13549f8e-45d3-4163-ab1e-9d454f41c998" xmlns:ns3="92a3fbd7-68e5-441b-b93a-40fc3f2f99c1" targetNamespace="http://schemas.microsoft.com/office/2006/metadata/properties" ma:root="true" ma:fieldsID="3dd443bd725e37c0ade5e2bc146c29dd" ns2:_="" ns3:_="">
    <xsd:import namespace="13549f8e-45d3-4163-ab1e-9d454f41c998"/>
    <xsd:import namespace="92a3fbd7-68e5-441b-b93a-40fc3f2f99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49f8e-45d3-4163-ab1e-9d454f41c9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125c5a7-0c06-4abf-8040-de8bf7497027}" ma:internalName="TaxCatchAll" ma:showField="CatchAllData" ma:web="13549f8e-45d3-4163-ab1e-9d454f41c9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a3fbd7-68e5-441b-b93a-40fc3f2f99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057f8b-f80c-495c-bc2e-dcf47f2a1d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3549f8e-45d3-4163-ab1e-9d454f41c998" xsi:nil="true"/>
    <MediaServiceKeyPoints xmlns="92a3fbd7-68e5-441b-b93a-40fc3f2f99c1" xsi:nil="true"/>
    <lcf76f155ced4ddcb4097134ff3c332f xmlns="92a3fbd7-68e5-441b-b93a-40fc3f2f99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C2D06DA9-A4F0-4E37-A8EA-D192085D8D9F}"/>
</file>

<file path=customXml/itemProps3.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Theme-CyberSecPro-1</Template>
  <TotalTime>0</TotalTime>
  <Words>4965</Words>
  <Application>Microsoft Office PowerPoint</Application>
  <PresentationFormat>Widescreen</PresentationFormat>
  <Paragraphs>678</Paragraphs>
  <Slides>87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87</vt:i4>
      </vt:variant>
    </vt:vector>
  </HeadingPairs>
  <TitlesOfParts>
    <vt:vector size="97" baseType="lpstr">
      <vt:lpstr>Arial</vt:lpstr>
      <vt:lpstr>Arial MT</vt:lpstr>
      <vt:lpstr>Book Antiqua</vt:lpstr>
      <vt:lpstr>Calibri</vt:lpstr>
      <vt:lpstr>Cambria</vt:lpstr>
      <vt:lpstr>Cambria-Bold</vt:lpstr>
      <vt:lpstr>Century Gothic</vt:lpstr>
      <vt:lpstr>Courier New</vt:lpstr>
      <vt:lpstr>Wingdings</vt:lpstr>
      <vt:lpstr>Custom</vt:lpstr>
      <vt:lpstr>Cybersecurity Risk Management and Governance in the Healthcare sector</vt:lpstr>
      <vt:lpstr>PowerPoint Presentation</vt:lpstr>
      <vt:lpstr>Cybersecurity Essentials and Management</vt:lpstr>
      <vt:lpstr>Goals: Who-What-Why you need to take this training </vt:lpstr>
      <vt:lpstr>CSP Training Logistic: When-Where-How</vt:lpstr>
      <vt:lpstr>Value Propositions</vt:lpstr>
      <vt:lpstr>WHO</vt:lpstr>
      <vt:lpstr>WHO</vt:lpstr>
      <vt:lpstr>WHAT</vt:lpstr>
      <vt:lpstr>WHY</vt:lpstr>
      <vt:lpstr>Training Outline</vt:lpstr>
      <vt:lpstr>Training Outline:   Part-2</vt:lpstr>
      <vt:lpstr>Topic-1: Cyber security in Health sector</vt:lpstr>
      <vt:lpstr>Topic-2:  Risk Management framework</vt:lpstr>
      <vt:lpstr>Topic-3:  Security controls and standards of the specific domain.</vt:lpstr>
      <vt:lpstr>Evaluation method</vt:lpstr>
      <vt:lpstr>Background Knowledge and Prerequisites</vt:lpstr>
      <vt:lpstr>Resources: Books and Reference Materials</vt:lpstr>
      <vt:lpstr>Registration: How to register and other practical information</vt:lpstr>
      <vt:lpstr>Course progress</vt:lpstr>
      <vt:lpstr>Course progress</vt:lpstr>
      <vt:lpstr>Course progress</vt:lpstr>
      <vt:lpstr>Introduction to  ISO/IEC 27001</vt:lpstr>
      <vt:lpstr>ISO/IEC 27001  Revision history</vt:lpstr>
      <vt:lpstr>ISO/IEC 27001 Structure</vt:lpstr>
      <vt:lpstr>ISO/IEC 27001 Structure</vt:lpstr>
      <vt:lpstr>ISO/IEC 27001 Clauses</vt:lpstr>
      <vt:lpstr>ISO/IEC 27001 Clauses</vt:lpstr>
      <vt:lpstr>ISO 27001 – Annex A</vt:lpstr>
      <vt:lpstr>ISO 27001 – Annex A</vt:lpstr>
      <vt:lpstr>ISO 27001 – Annex A</vt:lpstr>
      <vt:lpstr>Structure of the controls</vt:lpstr>
      <vt:lpstr>ISO/IEC 27002:2013</vt:lpstr>
      <vt:lpstr>Tasks and related documents for establishing the ISMS</vt:lpstr>
      <vt:lpstr>Tasks and related documents for implementing and operating the ISMS</vt:lpstr>
      <vt:lpstr>ISO 27799:2016 and ISO/IEC 27002:2013</vt:lpstr>
      <vt:lpstr>Threats to Health information security (ISO 27799:2016)</vt:lpstr>
      <vt:lpstr>Threats to Health information security (ISO 27799:2016)</vt:lpstr>
      <vt:lpstr>Terms and Definitions</vt:lpstr>
      <vt:lpstr>Terms and Definitions</vt:lpstr>
      <vt:lpstr>Terms and Definitions</vt:lpstr>
      <vt:lpstr>Terms and Definitions</vt:lpstr>
      <vt:lpstr>A.5 Information security policies</vt:lpstr>
      <vt:lpstr>A.5 Summary </vt:lpstr>
      <vt:lpstr>A.6 Organization of information security</vt:lpstr>
      <vt:lpstr>A.6 Summary</vt:lpstr>
      <vt:lpstr>A.7 Human resource security</vt:lpstr>
      <vt:lpstr>A.7 Summary</vt:lpstr>
      <vt:lpstr>A.8 Asset management</vt:lpstr>
      <vt:lpstr>A.8 Asset management</vt:lpstr>
      <vt:lpstr>A.8 Summary</vt:lpstr>
      <vt:lpstr>A.9 Access control</vt:lpstr>
      <vt:lpstr>A.9 Access control</vt:lpstr>
      <vt:lpstr>A.9 Summary</vt:lpstr>
      <vt:lpstr>A.10 Cryptography</vt:lpstr>
      <vt:lpstr>A.10 Summary</vt:lpstr>
      <vt:lpstr>A.11 Physical and environmental security</vt:lpstr>
      <vt:lpstr>A.11 Physical and environmental security</vt:lpstr>
      <vt:lpstr>A.11 Summary</vt:lpstr>
      <vt:lpstr>A.12 Operations security</vt:lpstr>
      <vt:lpstr>A.12 Operations security</vt:lpstr>
      <vt:lpstr>A.12 Summary</vt:lpstr>
      <vt:lpstr>A.13 Communications security</vt:lpstr>
      <vt:lpstr>A.13 Communications security</vt:lpstr>
      <vt:lpstr>A.13 Summary</vt:lpstr>
      <vt:lpstr>A.14 System acquisition, development and maintenance</vt:lpstr>
      <vt:lpstr>A.14 System acquisition, development and maintenance</vt:lpstr>
      <vt:lpstr>A.14 System acquisition, development and maintenance</vt:lpstr>
      <vt:lpstr>A.14 Summary</vt:lpstr>
      <vt:lpstr>A.15 Supplier relationships</vt:lpstr>
      <vt:lpstr>A.15 Supplier relationships</vt:lpstr>
      <vt:lpstr>A.15 Summary</vt:lpstr>
      <vt:lpstr>A.16 Information security incident management</vt:lpstr>
      <vt:lpstr>A.16 Information security incident management</vt:lpstr>
      <vt:lpstr>A.16 Summary</vt:lpstr>
      <vt:lpstr>A.17 Information security aspects of business continuity management</vt:lpstr>
      <vt:lpstr>A.17 Summary</vt:lpstr>
      <vt:lpstr>A.18 Compliance</vt:lpstr>
      <vt:lpstr>A.18 Compliance</vt:lpstr>
      <vt:lpstr>Controls with no additional guidance for information security management in health.</vt:lpstr>
      <vt:lpstr>Controls with no additional guidance for information security management in health.</vt:lpstr>
      <vt:lpstr>Controls with no additional guidance for information security management in health.</vt:lpstr>
      <vt:lpstr>Controls with no additional guidance for information security management in health.</vt:lpstr>
      <vt:lpstr>Controls with no additional guidance for information security management in health.</vt:lpstr>
      <vt:lpstr>Controls with no additional guidance for information security management in health.</vt:lpstr>
      <vt:lpstr>Controls with or with no additional guidance for information security management in health.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2024-03-12T09:58:25Z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