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 id="345" r:id="rId91"/>
    <p:sldId id="346" r:id="rId92"/>
    <p:sldId id="347" r:id="rId93"/>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1" d="100"/>
          <a:sy n="81" d="100"/>
        </p:scale>
        <p:origin x="116"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presProps" Target="pres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060749-4A57-44E6-B9A4-60646E198A7B}" type="datetimeFigureOut">
              <a:rPr lang="el-GR" smtClean="0"/>
              <a:t>6/3/2026</a:t>
            </a:fld>
            <a:endParaRPr lang="el-GR"/>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BF323D7-2F18-4FA8-A3A6-31810651B4DB}" type="slidenum">
              <a:rPr lang="el-GR" smtClean="0"/>
              <a:t>‹#›</a:t>
            </a:fld>
            <a:endParaRPr lang="el-GR"/>
          </a:p>
        </p:txBody>
      </p:sp>
    </p:spTree>
    <p:extLst>
      <p:ext uri="{BB962C8B-B14F-4D97-AF65-F5344CB8AC3E}">
        <p14:creationId xmlns:p14="http://schemas.microsoft.com/office/powerpoint/2010/main" val="40332174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
        <p:cNvGrpSpPr/>
        <p:nvPr/>
      </p:nvGrpSpPr>
      <p:grpSpPr>
        <a:xfrm>
          <a:off x="0" y="0"/>
          <a:ext cx="0" cy="0"/>
          <a:chOff x="0" y="0"/>
          <a:chExt cx="0" cy="0"/>
        </a:xfrm>
      </p:grpSpPr>
      <p:sp>
        <p:nvSpPr>
          <p:cNvPr id="40" name="Google Shape;40;p1: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1" name="Google Shape;41;p1:notes"/>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3cb2559ebe9_0_66: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5" name="Google Shape;215;g3cb2559ebe9_0_66:notes"/>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6: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9" name="Google Shape;249;p6:notes"/>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p7: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3" name="Google Shape;263;p7:notes"/>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p8: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7" name="Google Shape;277;p8:notes"/>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p9: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2" name="Google Shape;292;p9:notes"/>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10: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06" name="Google Shape;306;p10:notes"/>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p11: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0" name="Google Shape;320;p11:notes"/>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p12: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34" name="Google Shape;334;p12:notes"/>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p13: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48" name="Google Shape;348;p13:notes"/>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p14: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61" name="Google Shape;361;p14:notes"/>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
        <p:cNvGrpSpPr/>
        <p:nvPr/>
      </p:nvGrpSpPr>
      <p:grpSpPr>
        <a:xfrm>
          <a:off x="0" y="0"/>
          <a:ext cx="0" cy="0"/>
          <a:chOff x="0" y="0"/>
          <a:chExt cx="0" cy="0"/>
        </a:xfrm>
      </p:grpSpPr>
      <p:sp>
        <p:nvSpPr>
          <p:cNvPr id="53" name="Google Shape;53;p2: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4" name="Google Shape;54;p2:notes"/>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p15: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75" name="Google Shape;375;p15:notes"/>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p16: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89" name="Google Shape;389;p16:notes"/>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p17: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01" name="Google Shape;401;p17:notes"/>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18: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16" name="Google Shape;416;p18:notes"/>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p19: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30" name="Google Shape;430;p19:notes"/>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p20: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45" name="Google Shape;445;p20:notes"/>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Google Shape;458;p21: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59" name="Google Shape;459;p21:notes"/>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p22: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77" name="Google Shape;477;p22:notes"/>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p23: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95" name="Google Shape;495;p23:notes"/>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
        <p:cNvGrpSpPr/>
        <p:nvPr/>
      </p:nvGrpSpPr>
      <p:grpSpPr>
        <a:xfrm>
          <a:off x="0" y="0"/>
          <a:ext cx="0" cy="0"/>
          <a:chOff x="0" y="0"/>
          <a:chExt cx="0" cy="0"/>
        </a:xfrm>
      </p:grpSpPr>
      <p:sp>
        <p:nvSpPr>
          <p:cNvPr id="506" name="Google Shape;506;p24: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07" name="Google Shape;507;p24:notes"/>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p3: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2" name="Google Shape;62;p3:notes"/>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Google Shape;521;p25: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22" name="Google Shape;522;p25:notes"/>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3"/>
        <p:cNvGrpSpPr/>
        <p:nvPr/>
      </p:nvGrpSpPr>
      <p:grpSpPr>
        <a:xfrm>
          <a:off x="0" y="0"/>
          <a:ext cx="0" cy="0"/>
          <a:chOff x="0" y="0"/>
          <a:chExt cx="0" cy="0"/>
        </a:xfrm>
      </p:grpSpPr>
      <p:sp>
        <p:nvSpPr>
          <p:cNvPr id="534" name="Google Shape;534;p26: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35" name="Google Shape;535;p26:notes"/>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0"/>
        <p:cNvGrpSpPr/>
        <p:nvPr/>
      </p:nvGrpSpPr>
      <p:grpSpPr>
        <a:xfrm>
          <a:off x="0" y="0"/>
          <a:ext cx="0" cy="0"/>
          <a:chOff x="0" y="0"/>
          <a:chExt cx="0" cy="0"/>
        </a:xfrm>
      </p:grpSpPr>
      <p:sp>
        <p:nvSpPr>
          <p:cNvPr id="551" name="Google Shape;551;p27: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52" name="Google Shape;552;p27:notes"/>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
        <p:cNvGrpSpPr/>
        <p:nvPr/>
      </p:nvGrpSpPr>
      <p:grpSpPr>
        <a:xfrm>
          <a:off x="0" y="0"/>
          <a:ext cx="0" cy="0"/>
          <a:chOff x="0" y="0"/>
          <a:chExt cx="0" cy="0"/>
        </a:xfrm>
      </p:grpSpPr>
      <p:sp>
        <p:nvSpPr>
          <p:cNvPr id="564" name="Google Shape;564;p28: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65" name="Google Shape;565;p28:notes"/>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
        <p:cNvGrpSpPr/>
        <p:nvPr/>
      </p:nvGrpSpPr>
      <p:grpSpPr>
        <a:xfrm>
          <a:off x="0" y="0"/>
          <a:ext cx="0" cy="0"/>
          <a:chOff x="0" y="0"/>
          <a:chExt cx="0" cy="0"/>
        </a:xfrm>
      </p:grpSpPr>
      <p:sp>
        <p:nvSpPr>
          <p:cNvPr id="600" name="Google Shape;600;p29: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01" name="Google Shape;601;p29:notes"/>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2"/>
        <p:cNvGrpSpPr/>
        <p:nvPr/>
      </p:nvGrpSpPr>
      <p:grpSpPr>
        <a:xfrm>
          <a:off x="0" y="0"/>
          <a:ext cx="0" cy="0"/>
          <a:chOff x="0" y="0"/>
          <a:chExt cx="0" cy="0"/>
        </a:xfrm>
      </p:grpSpPr>
      <p:sp>
        <p:nvSpPr>
          <p:cNvPr id="613" name="Google Shape;613;p30: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14" name="Google Shape;614;p30:notes"/>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5"/>
        <p:cNvGrpSpPr/>
        <p:nvPr/>
      </p:nvGrpSpPr>
      <p:grpSpPr>
        <a:xfrm>
          <a:off x="0" y="0"/>
          <a:ext cx="0" cy="0"/>
          <a:chOff x="0" y="0"/>
          <a:chExt cx="0" cy="0"/>
        </a:xfrm>
      </p:grpSpPr>
      <p:sp>
        <p:nvSpPr>
          <p:cNvPr id="626" name="Google Shape;626;p31: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27" name="Google Shape;627;p31:notes"/>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8"/>
        <p:cNvGrpSpPr/>
        <p:nvPr/>
      </p:nvGrpSpPr>
      <p:grpSpPr>
        <a:xfrm>
          <a:off x="0" y="0"/>
          <a:ext cx="0" cy="0"/>
          <a:chOff x="0" y="0"/>
          <a:chExt cx="0" cy="0"/>
        </a:xfrm>
      </p:grpSpPr>
      <p:sp>
        <p:nvSpPr>
          <p:cNvPr id="639" name="Google Shape;639;p32: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40" name="Google Shape;640;p32:notes"/>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1"/>
        <p:cNvGrpSpPr/>
        <p:nvPr/>
      </p:nvGrpSpPr>
      <p:grpSpPr>
        <a:xfrm>
          <a:off x="0" y="0"/>
          <a:ext cx="0" cy="0"/>
          <a:chOff x="0" y="0"/>
          <a:chExt cx="0" cy="0"/>
        </a:xfrm>
      </p:grpSpPr>
      <p:sp>
        <p:nvSpPr>
          <p:cNvPr id="722" name="Google Shape;722;p33: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23" name="Google Shape;723;p33:notes"/>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4"/>
        <p:cNvGrpSpPr/>
        <p:nvPr/>
      </p:nvGrpSpPr>
      <p:grpSpPr>
        <a:xfrm>
          <a:off x="0" y="0"/>
          <a:ext cx="0" cy="0"/>
          <a:chOff x="0" y="0"/>
          <a:chExt cx="0" cy="0"/>
        </a:xfrm>
      </p:grpSpPr>
      <p:sp>
        <p:nvSpPr>
          <p:cNvPr id="735" name="Google Shape;735;p34: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36" name="Google Shape;736;p34:notes"/>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p4: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8" name="Google Shape;78;p4:notes"/>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7"/>
        <p:cNvGrpSpPr/>
        <p:nvPr/>
      </p:nvGrpSpPr>
      <p:grpSpPr>
        <a:xfrm>
          <a:off x="0" y="0"/>
          <a:ext cx="0" cy="0"/>
          <a:chOff x="0" y="0"/>
          <a:chExt cx="0" cy="0"/>
        </a:xfrm>
      </p:grpSpPr>
      <p:sp>
        <p:nvSpPr>
          <p:cNvPr id="748" name="Google Shape;748;p35: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49" name="Google Shape;749;p35:notes"/>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0"/>
        <p:cNvGrpSpPr/>
        <p:nvPr/>
      </p:nvGrpSpPr>
      <p:grpSpPr>
        <a:xfrm>
          <a:off x="0" y="0"/>
          <a:ext cx="0" cy="0"/>
          <a:chOff x="0" y="0"/>
          <a:chExt cx="0" cy="0"/>
        </a:xfrm>
      </p:grpSpPr>
      <p:sp>
        <p:nvSpPr>
          <p:cNvPr id="761" name="Google Shape;761;p36: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62" name="Google Shape;762;p36:notes"/>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3"/>
        <p:cNvGrpSpPr/>
        <p:nvPr/>
      </p:nvGrpSpPr>
      <p:grpSpPr>
        <a:xfrm>
          <a:off x="0" y="0"/>
          <a:ext cx="0" cy="0"/>
          <a:chOff x="0" y="0"/>
          <a:chExt cx="0" cy="0"/>
        </a:xfrm>
      </p:grpSpPr>
      <p:sp>
        <p:nvSpPr>
          <p:cNvPr id="774" name="Google Shape;774;p37: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75" name="Google Shape;775;p37:notes"/>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6"/>
        <p:cNvGrpSpPr/>
        <p:nvPr/>
      </p:nvGrpSpPr>
      <p:grpSpPr>
        <a:xfrm>
          <a:off x="0" y="0"/>
          <a:ext cx="0" cy="0"/>
          <a:chOff x="0" y="0"/>
          <a:chExt cx="0" cy="0"/>
        </a:xfrm>
      </p:grpSpPr>
      <p:sp>
        <p:nvSpPr>
          <p:cNvPr id="787" name="Google Shape;787;p38: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88" name="Google Shape;788;p38:notes"/>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0"/>
        <p:cNvGrpSpPr/>
        <p:nvPr/>
      </p:nvGrpSpPr>
      <p:grpSpPr>
        <a:xfrm>
          <a:off x="0" y="0"/>
          <a:ext cx="0" cy="0"/>
          <a:chOff x="0" y="0"/>
          <a:chExt cx="0" cy="0"/>
        </a:xfrm>
      </p:grpSpPr>
      <p:sp>
        <p:nvSpPr>
          <p:cNvPr id="801" name="Google Shape;801;p39: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02" name="Google Shape;802;p39:notes"/>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5"/>
        <p:cNvGrpSpPr/>
        <p:nvPr/>
      </p:nvGrpSpPr>
      <p:grpSpPr>
        <a:xfrm>
          <a:off x="0" y="0"/>
          <a:ext cx="0" cy="0"/>
          <a:chOff x="0" y="0"/>
          <a:chExt cx="0" cy="0"/>
        </a:xfrm>
      </p:grpSpPr>
      <p:sp>
        <p:nvSpPr>
          <p:cNvPr id="816" name="Google Shape;816;p40: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17" name="Google Shape;817;p40:notes"/>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9"/>
        <p:cNvGrpSpPr/>
        <p:nvPr/>
      </p:nvGrpSpPr>
      <p:grpSpPr>
        <a:xfrm>
          <a:off x="0" y="0"/>
          <a:ext cx="0" cy="0"/>
          <a:chOff x="0" y="0"/>
          <a:chExt cx="0" cy="0"/>
        </a:xfrm>
      </p:grpSpPr>
      <p:sp>
        <p:nvSpPr>
          <p:cNvPr id="830" name="Google Shape;830;p41: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31" name="Google Shape;831;p41:notes"/>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1"/>
        <p:cNvGrpSpPr/>
        <p:nvPr/>
      </p:nvGrpSpPr>
      <p:grpSpPr>
        <a:xfrm>
          <a:off x="0" y="0"/>
          <a:ext cx="0" cy="0"/>
          <a:chOff x="0" y="0"/>
          <a:chExt cx="0" cy="0"/>
        </a:xfrm>
      </p:grpSpPr>
      <p:sp>
        <p:nvSpPr>
          <p:cNvPr id="842" name="Google Shape;842;p42: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43" name="Google Shape;843;p42:notes"/>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3"/>
        <p:cNvGrpSpPr/>
        <p:nvPr/>
      </p:nvGrpSpPr>
      <p:grpSpPr>
        <a:xfrm>
          <a:off x="0" y="0"/>
          <a:ext cx="0" cy="0"/>
          <a:chOff x="0" y="0"/>
          <a:chExt cx="0" cy="0"/>
        </a:xfrm>
      </p:grpSpPr>
      <p:sp>
        <p:nvSpPr>
          <p:cNvPr id="854" name="Google Shape;854;p43: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55" name="Google Shape;855;p43:notes"/>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6"/>
        <p:cNvGrpSpPr/>
        <p:nvPr/>
      </p:nvGrpSpPr>
      <p:grpSpPr>
        <a:xfrm>
          <a:off x="0" y="0"/>
          <a:ext cx="0" cy="0"/>
          <a:chOff x="0" y="0"/>
          <a:chExt cx="0" cy="0"/>
        </a:xfrm>
      </p:grpSpPr>
      <p:sp>
        <p:nvSpPr>
          <p:cNvPr id="867" name="Google Shape;867;p44: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68" name="Google Shape;868;p44:notes"/>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5: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1" name="Google Shape;111;p5:notes"/>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8"/>
        <p:cNvGrpSpPr/>
        <p:nvPr/>
      </p:nvGrpSpPr>
      <p:grpSpPr>
        <a:xfrm>
          <a:off x="0" y="0"/>
          <a:ext cx="0" cy="0"/>
          <a:chOff x="0" y="0"/>
          <a:chExt cx="0" cy="0"/>
        </a:xfrm>
      </p:grpSpPr>
      <p:sp>
        <p:nvSpPr>
          <p:cNvPr id="889" name="Google Shape;889;p45: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90" name="Google Shape;890;p45:notes"/>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9"/>
        <p:cNvGrpSpPr/>
        <p:nvPr/>
      </p:nvGrpSpPr>
      <p:grpSpPr>
        <a:xfrm>
          <a:off x="0" y="0"/>
          <a:ext cx="0" cy="0"/>
          <a:chOff x="0" y="0"/>
          <a:chExt cx="0" cy="0"/>
        </a:xfrm>
      </p:grpSpPr>
      <p:sp>
        <p:nvSpPr>
          <p:cNvPr id="910" name="Google Shape;910;p46: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11" name="Google Shape;911;p46:notes"/>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3"/>
        <p:cNvGrpSpPr/>
        <p:nvPr/>
      </p:nvGrpSpPr>
      <p:grpSpPr>
        <a:xfrm>
          <a:off x="0" y="0"/>
          <a:ext cx="0" cy="0"/>
          <a:chOff x="0" y="0"/>
          <a:chExt cx="0" cy="0"/>
        </a:xfrm>
      </p:grpSpPr>
      <p:sp>
        <p:nvSpPr>
          <p:cNvPr id="934" name="Google Shape;934;p47: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35" name="Google Shape;935;p47:notes"/>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6"/>
        <p:cNvGrpSpPr/>
        <p:nvPr/>
      </p:nvGrpSpPr>
      <p:grpSpPr>
        <a:xfrm>
          <a:off x="0" y="0"/>
          <a:ext cx="0" cy="0"/>
          <a:chOff x="0" y="0"/>
          <a:chExt cx="0" cy="0"/>
        </a:xfrm>
      </p:grpSpPr>
      <p:sp>
        <p:nvSpPr>
          <p:cNvPr id="947" name="Google Shape;947;p48: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48" name="Google Shape;948;p48:notes"/>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0"/>
        <p:cNvGrpSpPr/>
        <p:nvPr/>
      </p:nvGrpSpPr>
      <p:grpSpPr>
        <a:xfrm>
          <a:off x="0" y="0"/>
          <a:ext cx="0" cy="0"/>
          <a:chOff x="0" y="0"/>
          <a:chExt cx="0" cy="0"/>
        </a:xfrm>
      </p:grpSpPr>
      <p:sp>
        <p:nvSpPr>
          <p:cNvPr id="971" name="Google Shape;971;p49: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72" name="Google Shape;972;p49:notes"/>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1"/>
        <p:cNvGrpSpPr/>
        <p:nvPr/>
      </p:nvGrpSpPr>
      <p:grpSpPr>
        <a:xfrm>
          <a:off x="0" y="0"/>
          <a:ext cx="0" cy="0"/>
          <a:chOff x="0" y="0"/>
          <a:chExt cx="0" cy="0"/>
        </a:xfrm>
      </p:grpSpPr>
      <p:sp>
        <p:nvSpPr>
          <p:cNvPr id="992" name="Google Shape;992;p50: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93" name="Google Shape;993;p50:notes"/>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2"/>
        <p:cNvGrpSpPr/>
        <p:nvPr/>
      </p:nvGrpSpPr>
      <p:grpSpPr>
        <a:xfrm>
          <a:off x="0" y="0"/>
          <a:ext cx="0" cy="0"/>
          <a:chOff x="0" y="0"/>
          <a:chExt cx="0" cy="0"/>
        </a:xfrm>
      </p:grpSpPr>
      <p:sp>
        <p:nvSpPr>
          <p:cNvPr id="1013" name="Google Shape;1013;p51: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14" name="Google Shape;1014;p51:notes"/>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6"/>
        <p:cNvGrpSpPr/>
        <p:nvPr/>
      </p:nvGrpSpPr>
      <p:grpSpPr>
        <a:xfrm>
          <a:off x="0" y="0"/>
          <a:ext cx="0" cy="0"/>
          <a:chOff x="0" y="0"/>
          <a:chExt cx="0" cy="0"/>
        </a:xfrm>
      </p:grpSpPr>
      <p:sp>
        <p:nvSpPr>
          <p:cNvPr id="1037" name="Google Shape;1037;p52: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38" name="Google Shape;1038;p52:notes"/>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9"/>
        <p:cNvGrpSpPr/>
        <p:nvPr/>
      </p:nvGrpSpPr>
      <p:grpSpPr>
        <a:xfrm>
          <a:off x="0" y="0"/>
          <a:ext cx="0" cy="0"/>
          <a:chOff x="0" y="0"/>
          <a:chExt cx="0" cy="0"/>
        </a:xfrm>
      </p:grpSpPr>
      <p:sp>
        <p:nvSpPr>
          <p:cNvPr id="1050" name="Google Shape;1050;p53: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51" name="Google Shape;1051;p53:notes"/>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3"/>
        <p:cNvGrpSpPr/>
        <p:nvPr/>
      </p:nvGrpSpPr>
      <p:grpSpPr>
        <a:xfrm>
          <a:off x="0" y="0"/>
          <a:ext cx="0" cy="0"/>
          <a:chOff x="0" y="0"/>
          <a:chExt cx="0" cy="0"/>
        </a:xfrm>
      </p:grpSpPr>
      <p:sp>
        <p:nvSpPr>
          <p:cNvPr id="1074" name="Google Shape;1074;p54: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75" name="Google Shape;1075;p54:notes"/>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3cb2559ebe9_0_0: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5" name="Google Shape;145;g3cb2559ebe9_0_0:notes"/>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6"/>
        <p:cNvGrpSpPr/>
        <p:nvPr/>
      </p:nvGrpSpPr>
      <p:grpSpPr>
        <a:xfrm>
          <a:off x="0" y="0"/>
          <a:ext cx="0" cy="0"/>
          <a:chOff x="0" y="0"/>
          <a:chExt cx="0" cy="0"/>
        </a:xfrm>
      </p:grpSpPr>
      <p:sp>
        <p:nvSpPr>
          <p:cNvPr id="1097" name="Google Shape;1097;p55: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98" name="Google Shape;1098;p55:notes"/>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9"/>
        <p:cNvGrpSpPr/>
        <p:nvPr/>
      </p:nvGrpSpPr>
      <p:grpSpPr>
        <a:xfrm>
          <a:off x="0" y="0"/>
          <a:ext cx="0" cy="0"/>
          <a:chOff x="0" y="0"/>
          <a:chExt cx="0" cy="0"/>
        </a:xfrm>
      </p:grpSpPr>
      <p:sp>
        <p:nvSpPr>
          <p:cNvPr id="1110" name="Google Shape;1110;p56: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11" name="Google Shape;1111;p56:notes"/>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0"/>
        <p:cNvGrpSpPr/>
        <p:nvPr/>
      </p:nvGrpSpPr>
      <p:grpSpPr>
        <a:xfrm>
          <a:off x="0" y="0"/>
          <a:ext cx="0" cy="0"/>
          <a:chOff x="0" y="0"/>
          <a:chExt cx="0" cy="0"/>
        </a:xfrm>
      </p:grpSpPr>
      <p:sp>
        <p:nvSpPr>
          <p:cNvPr id="1131" name="Google Shape;1131;p57: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32" name="Google Shape;1132;p57:notes"/>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1"/>
        <p:cNvGrpSpPr/>
        <p:nvPr/>
      </p:nvGrpSpPr>
      <p:grpSpPr>
        <a:xfrm>
          <a:off x="0" y="0"/>
          <a:ext cx="0" cy="0"/>
          <a:chOff x="0" y="0"/>
          <a:chExt cx="0" cy="0"/>
        </a:xfrm>
      </p:grpSpPr>
      <p:sp>
        <p:nvSpPr>
          <p:cNvPr id="1152" name="Google Shape;1152;p58: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53" name="Google Shape;1153;p58:notes"/>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1"/>
        <p:cNvGrpSpPr/>
        <p:nvPr/>
      </p:nvGrpSpPr>
      <p:grpSpPr>
        <a:xfrm>
          <a:off x="0" y="0"/>
          <a:ext cx="0" cy="0"/>
          <a:chOff x="0" y="0"/>
          <a:chExt cx="0" cy="0"/>
        </a:xfrm>
      </p:grpSpPr>
      <p:sp>
        <p:nvSpPr>
          <p:cNvPr id="1182" name="Google Shape;1182;p59: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83" name="Google Shape;1183;p59:notes"/>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5"/>
        <p:cNvGrpSpPr/>
        <p:nvPr/>
      </p:nvGrpSpPr>
      <p:grpSpPr>
        <a:xfrm>
          <a:off x="0" y="0"/>
          <a:ext cx="0" cy="0"/>
          <a:chOff x="0" y="0"/>
          <a:chExt cx="0" cy="0"/>
        </a:xfrm>
      </p:grpSpPr>
      <p:sp>
        <p:nvSpPr>
          <p:cNvPr id="1206" name="Google Shape;1206;p60: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07" name="Google Shape;1207;p60:notes"/>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8"/>
        <p:cNvGrpSpPr/>
        <p:nvPr/>
      </p:nvGrpSpPr>
      <p:grpSpPr>
        <a:xfrm>
          <a:off x="0" y="0"/>
          <a:ext cx="0" cy="0"/>
          <a:chOff x="0" y="0"/>
          <a:chExt cx="0" cy="0"/>
        </a:xfrm>
      </p:grpSpPr>
      <p:sp>
        <p:nvSpPr>
          <p:cNvPr id="1219" name="Google Shape;1219;p61: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20" name="Google Shape;1220;p61:notes"/>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9"/>
        <p:cNvGrpSpPr/>
        <p:nvPr/>
      </p:nvGrpSpPr>
      <p:grpSpPr>
        <a:xfrm>
          <a:off x="0" y="0"/>
          <a:ext cx="0" cy="0"/>
          <a:chOff x="0" y="0"/>
          <a:chExt cx="0" cy="0"/>
        </a:xfrm>
      </p:grpSpPr>
      <p:sp>
        <p:nvSpPr>
          <p:cNvPr id="1240" name="Google Shape;1240;p62: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41" name="Google Shape;1241;p62:notes"/>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2"/>
        <p:cNvGrpSpPr/>
        <p:nvPr/>
      </p:nvGrpSpPr>
      <p:grpSpPr>
        <a:xfrm>
          <a:off x="0" y="0"/>
          <a:ext cx="0" cy="0"/>
          <a:chOff x="0" y="0"/>
          <a:chExt cx="0" cy="0"/>
        </a:xfrm>
      </p:grpSpPr>
      <p:sp>
        <p:nvSpPr>
          <p:cNvPr id="1263" name="Google Shape;1263;p63: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64" name="Google Shape;1264;p63:notes"/>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5"/>
        <p:cNvGrpSpPr/>
        <p:nvPr/>
      </p:nvGrpSpPr>
      <p:grpSpPr>
        <a:xfrm>
          <a:off x="0" y="0"/>
          <a:ext cx="0" cy="0"/>
          <a:chOff x="0" y="0"/>
          <a:chExt cx="0" cy="0"/>
        </a:xfrm>
      </p:grpSpPr>
      <p:sp>
        <p:nvSpPr>
          <p:cNvPr id="1276" name="Google Shape;1276;p64: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77" name="Google Shape;1277;p64:notes"/>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3cb2559ebe9_0_12: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8" name="Google Shape;158;g3cb2559ebe9_0_12:notes"/>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0"/>
        <p:cNvGrpSpPr/>
        <p:nvPr/>
      </p:nvGrpSpPr>
      <p:grpSpPr>
        <a:xfrm>
          <a:off x="0" y="0"/>
          <a:ext cx="0" cy="0"/>
          <a:chOff x="0" y="0"/>
          <a:chExt cx="0" cy="0"/>
        </a:xfrm>
      </p:grpSpPr>
      <p:sp>
        <p:nvSpPr>
          <p:cNvPr id="1301" name="Google Shape;1301;p65: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02" name="Google Shape;1302;p65:notes"/>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3"/>
        <p:cNvGrpSpPr/>
        <p:nvPr/>
      </p:nvGrpSpPr>
      <p:grpSpPr>
        <a:xfrm>
          <a:off x="0" y="0"/>
          <a:ext cx="0" cy="0"/>
          <a:chOff x="0" y="0"/>
          <a:chExt cx="0" cy="0"/>
        </a:xfrm>
      </p:grpSpPr>
      <p:sp>
        <p:nvSpPr>
          <p:cNvPr id="1324" name="Google Shape;1324;p66: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25" name="Google Shape;1325;p66:notes"/>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4"/>
        <p:cNvGrpSpPr/>
        <p:nvPr/>
      </p:nvGrpSpPr>
      <p:grpSpPr>
        <a:xfrm>
          <a:off x="0" y="0"/>
          <a:ext cx="0" cy="0"/>
          <a:chOff x="0" y="0"/>
          <a:chExt cx="0" cy="0"/>
        </a:xfrm>
      </p:grpSpPr>
      <p:sp>
        <p:nvSpPr>
          <p:cNvPr id="1345" name="Google Shape;1345;p67: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46" name="Google Shape;1346;p67:notes"/>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2"/>
        <p:cNvGrpSpPr/>
        <p:nvPr/>
      </p:nvGrpSpPr>
      <p:grpSpPr>
        <a:xfrm>
          <a:off x="0" y="0"/>
          <a:ext cx="0" cy="0"/>
          <a:chOff x="0" y="0"/>
          <a:chExt cx="0" cy="0"/>
        </a:xfrm>
      </p:grpSpPr>
      <p:sp>
        <p:nvSpPr>
          <p:cNvPr id="1373" name="Google Shape;1373;p68: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74" name="Google Shape;1374;p68:notes"/>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9"/>
        <p:cNvGrpSpPr/>
        <p:nvPr/>
      </p:nvGrpSpPr>
      <p:grpSpPr>
        <a:xfrm>
          <a:off x="0" y="0"/>
          <a:ext cx="0" cy="0"/>
          <a:chOff x="0" y="0"/>
          <a:chExt cx="0" cy="0"/>
        </a:xfrm>
      </p:grpSpPr>
      <p:sp>
        <p:nvSpPr>
          <p:cNvPr id="1400" name="Google Shape;1400;p69: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01" name="Google Shape;1401;p69:notes"/>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2"/>
        <p:cNvGrpSpPr/>
        <p:nvPr/>
      </p:nvGrpSpPr>
      <p:grpSpPr>
        <a:xfrm>
          <a:off x="0" y="0"/>
          <a:ext cx="0" cy="0"/>
          <a:chOff x="0" y="0"/>
          <a:chExt cx="0" cy="0"/>
        </a:xfrm>
      </p:grpSpPr>
      <p:sp>
        <p:nvSpPr>
          <p:cNvPr id="1423" name="Google Shape;1423;p70: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24" name="Google Shape;1424;p70:notes"/>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5"/>
        <p:cNvGrpSpPr/>
        <p:nvPr/>
      </p:nvGrpSpPr>
      <p:grpSpPr>
        <a:xfrm>
          <a:off x="0" y="0"/>
          <a:ext cx="0" cy="0"/>
          <a:chOff x="0" y="0"/>
          <a:chExt cx="0" cy="0"/>
        </a:xfrm>
      </p:grpSpPr>
      <p:sp>
        <p:nvSpPr>
          <p:cNvPr id="1436" name="Google Shape;1436;p71: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37" name="Google Shape;1437;p71:notes"/>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8"/>
        <p:cNvGrpSpPr/>
        <p:nvPr/>
      </p:nvGrpSpPr>
      <p:grpSpPr>
        <a:xfrm>
          <a:off x="0" y="0"/>
          <a:ext cx="0" cy="0"/>
          <a:chOff x="0" y="0"/>
          <a:chExt cx="0" cy="0"/>
        </a:xfrm>
      </p:grpSpPr>
      <p:sp>
        <p:nvSpPr>
          <p:cNvPr id="1449" name="Google Shape;1449;p72: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50" name="Google Shape;1450;p72:notes"/>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1"/>
        <p:cNvGrpSpPr/>
        <p:nvPr/>
      </p:nvGrpSpPr>
      <p:grpSpPr>
        <a:xfrm>
          <a:off x="0" y="0"/>
          <a:ext cx="0" cy="0"/>
          <a:chOff x="0" y="0"/>
          <a:chExt cx="0" cy="0"/>
        </a:xfrm>
      </p:grpSpPr>
      <p:sp>
        <p:nvSpPr>
          <p:cNvPr id="1472" name="Google Shape;1472;p73: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73" name="Google Shape;1473;p73:notes"/>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4"/>
        <p:cNvGrpSpPr/>
        <p:nvPr/>
      </p:nvGrpSpPr>
      <p:grpSpPr>
        <a:xfrm>
          <a:off x="0" y="0"/>
          <a:ext cx="0" cy="0"/>
          <a:chOff x="0" y="0"/>
          <a:chExt cx="0" cy="0"/>
        </a:xfrm>
      </p:grpSpPr>
      <p:sp>
        <p:nvSpPr>
          <p:cNvPr id="1485" name="Google Shape;1485;p74: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86" name="Google Shape;1486;p74:notes"/>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3cb2559ebe9_0_19: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6" name="Google Shape;166;g3cb2559ebe9_0_19:notes"/>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7"/>
        <p:cNvGrpSpPr/>
        <p:nvPr/>
      </p:nvGrpSpPr>
      <p:grpSpPr>
        <a:xfrm>
          <a:off x="0" y="0"/>
          <a:ext cx="0" cy="0"/>
          <a:chOff x="0" y="0"/>
          <a:chExt cx="0" cy="0"/>
        </a:xfrm>
      </p:grpSpPr>
      <p:sp>
        <p:nvSpPr>
          <p:cNvPr id="1498" name="Google Shape;1498;p75: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99" name="Google Shape;1499;p75:notes"/>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0"/>
        <p:cNvGrpSpPr/>
        <p:nvPr/>
      </p:nvGrpSpPr>
      <p:grpSpPr>
        <a:xfrm>
          <a:off x="0" y="0"/>
          <a:ext cx="0" cy="0"/>
          <a:chOff x="0" y="0"/>
          <a:chExt cx="0" cy="0"/>
        </a:xfrm>
      </p:grpSpPr>
      <p:sp>
        <p:nvSpPr>
          <p:cNvPr id="1521" name="Google Shape;1521;p76: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22" name="Google Shape;1522;p76:notes"/>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5"/>
        <p:cNvGrpSpPr/>
        <p:nvPr/>
      </p:nvGrpSpPr>
      <p:grpSpPr>
        <a:xfrm>
          <a:off x="0" y="0"/>
          <a:ext cx="0" cy="0"/>
          <a:chOff x="0" y="0"/>
          <a:chExt cx="0" cy="0"/>
        </a:xfrm>
      </p:grpSpPr>
      <p:sp>
        <p:nvSpPr>
          <p:cNvPr id="1536" name="Google Shape;1536;p77: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37" name="Google Shape;1537;p77:notes"/>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6"/>
        <p:cNvGrpSpPr/>
        <p:nvPr/>
      </p:nvGrpSpPr>
      <p:grpSpPr>
        <a:xfrm>
          <a:off x="0" y="0"/>
          <a:ext cx="0" cy="0"/>
          <a:chOff x="0" y="0"/>
          <a:chExt cx="0" cy="0"/>
        </a:xfrm>
      </p:grpSpPr>
      <p:sp>
        <p:nvSpPr>
          <p:cNvPr id="1557" name="Google Shape;1557;p78: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8" name="Google Shape;1558;p78:notes"/>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9"/>
        <p:cNvGrpSpPr/>
        <p:nvPr/>
      </p:nvGrpSpPr>
      <p:grpSpPr>
        <a:xfrm>
          <a:off x="0" y="0"/>
          <a:ext cx="0" cy="0"/>
          <a:chOff x="0" y="0"/>
          <a:chExt cx="0" cy="0"/>
        </a:xfrm>
      </p:grpSpPr>
      <p:sp>
        <p:nvSpPr>
          <p:cNvPr id="1570" name="Google Shape;1570;p79: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71" name="Google Shape;1571;p79:notes"/>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0"/>
        <p:cNvGrpSpPr/>
        <p:nvPr/>
      </p:nvGrpSpPr>
      <p:grpSpPr>
        <a:xfrm>
          <a:off x="0" y="0"/>
          <a:ext cx="0" cy="0"/>
          <a:chOff x="0" y="0"/>
          <a:chExt cx="0" cy="0"/>
        </a:xfrm>
      </p:grpSpPr>
      <p:sp>
        <p:nvSpPr>
          <p:cNvPr id="1591" name="Google Shape;1591;p80: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92" name="Google Shape;1592;p80:notes"/>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3"/>
        <p:cNvGrpSpPr/>
        <p:nvPr/>
      </p:nvGrpSpPr>
      <p:grpSpPr>
        <a:xfrm>
          <a:off x="0" y="0"/>
          <a:ext cx="0" cy="0"/>
          <a:chOff x="0" y="0"/>
          <a:chExt cx="0" cy="0"/>
        </a:xfrm>
      </p:grpSpPr>
      <p:sp>
        <p:nvSpPr>
          <p:cNvPr id="1604" name="Google Shape;1604;p81: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05" name="Google Shape;1605;p81:notes"/>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2"/>
        <p:cNvGrpSpPr/>
        <p:nvPr/>
      </p:nvGrpSpPr>
      <p:grpSpPr>
        <a:xfrm>
          <a:off x="0" y="0"/>
          <a:ext cx="0" cy="0"/>
          <a:chOff x="0" y="0"/>
          <a:chExt cx="0" cy="0"/>
        </a:xfrm>
      </p:grpSpPr>
      <p:sp>
        <p:nvSpPr>
          <p:cNvPr id="1623" name="Google Shape;1623;p82: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24" name="Google Shape;1624;p82:notes"/>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4"/>
        <p:cNvGrpSpPr/>
        <p:nvPr/>
      </p:nvGrpSpPr>
      <p:grpSpPr>
        <a:xfrm>
          <a:off x="0" y="0"/>
          <a:ext cx="0" cy="0"/>
          <a:chOff x="0" y="0"/>
          <a:chExt cx="0" cy="0"/>
        </a:xfrm>
      </p:grpSpPr>
      <p:sp>
        <p:nvSpPr>
          <p:cNvPr id="1645" name="Google Shape;1645;p83: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46" name="Google Shape;1646;p83:notes"/>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3"/>
        <p:cNvGrpSpPr/>
        <p:nvPr/>
      </p:nvGrpSpPr>
      <p:grpSpPr>
        <a:xfrm>
          <a:off x="0" y="0"/>
          <a:ext cx="0" cy="0"/>
          <a:chOff x="0" y="0"/>
          <a:chExt cx="0" cy="0"/>
        </a:xfrm>
      </p:grpSpPr>
      <p:sp>
        <p:nvSpPr>
          <p:cNvPr id="1674" name="Google Shape;1674;p84: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75" name="Google Shape;1675;p84:notes"/>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3cb2559ebe9_0_34: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2" name="Google Shape;182;g3cb2559ebe9_0_34:notes"/>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6"/>
        <p:cNvGrpSpPr/>
        <p:nvPr/>
      </p:nvGrpSpPr>
      <p:grpSpPr>
        <a:xfrm>
          <a:off x="0" y="0"/>
          <a:ext cx="0" cy="0"/>
          <a:chOff x="0" y="0"/>
          <a:chExt cx="0" cy="0"/>
        </a:xfrm>
      </p:grpSpPr>
      <p:sp>
        <p:nvSpPr>
          <p:cNvPr id="1687" name="Google Shape;1687;p85: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88" name="Google Shape;1688;p85:notes"/>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9"/>
        <p:cNvGrpSpPr/>
        <p:nvPr/>
      </p:nvGrpSpPr>
      <p:grpSpPr>
        <a:xfrm>
          <a:off x="0" y="0"/>
          <a:ext cx="0" cy="0"/>
          <a:chOff x="0" y="0"/>
          <a:chExt cx="0" cy="0"/>
        </a:xfrm>
      </p:grpSpPr>
      <p:sp>
        <p:nvSpPr>
          <p:cNvPr id="1700" name="Google Shape;1700;p86: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01" name="Google Shape;1701;p86:notes"/>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2"/>
        <p:cNvGrpSpPr/>
        <p:nvPr/>
      </p:nvGrpSpPr>
      <p:grpSpPr>
        <a:xfrm>
          <a:off x="0" y="0"/>
          <a:ext cx="0" cy="0"/>
          <a:chOff x="0" y="0"/>
          <a:chExt cx="0" cy="0"/>
        </a:xfrm>
      </p:grpSpPr>
      <p:sp>
        <p:nvSpPr>
          <p:cNvPr id="1723" name="Google Shape;1723;p87: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24" name="Google Shape;1724;p87:notes"/>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D07C267-6A9E-5C1A-9C22-774CA43C8CF1}"/>
              </a:ext>
            </a:extLst>
          </p:cNvPr>
          <p:cNvSpPr>
            <a:spLocks noGrp="1"/>
          </p:cNvSpPr>
          <p:nvPr>
            <p:ph type="ctrTitle"/>
          </p:nvPr>
        </p:nvSpPr>
        <p:spPr>
          <a:xfrm>
            <a:off x="1524000" y="1122363"/>
            <a:ext cx="9144000" cy="2387600"/>
          </a:xfrm>
        </p:spPr>
        <p:txBody>
          <a:bodyPr anchor="b"/>
          <a:lstStyle>
            <a:lvl1pPr algn="ctr">
              <a:defRPr sz="6000"/>
            </a:lvl1pPr>
          </a:lstStyle>
          <a:p>
            <a:r>
              <a:rPr lang="el-GR"/>
              <a:t>Κάντε κλικ για να επεξεργαστείτε τον τίτλο υποδείγματος</a:t>
            </a:r>
          </a:p>
        </p:txBody>
      </p:sp>
      <p:sp>
        <p:nvSpPr>
          <p:cNvPr id="3" name="Υπότιτλος 2">
            <a:extLst>
              <a:ext uri="{FF2B5EF4-FFF2-40B4-BE49-F238E27FC236}">
                <a16:creationId xmlns:a16="http://schemas.microsoft.com/office/drawing/2014/main" id="{23907987-B6B9-C435-F0A0-441F180FEF2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p>
        </p:txBody>
      </p:sp>
      <p:sp>
        <p:nvSpPr>
          <p:cNvPr id="4" name="Θέση ημερομηνίας 3">
            <a:extLst>
              <a:ext uri="{FF2B5EF4-FFF2-40B4-BE49-F238E27FC236}">
                <a16:creationId xmlns:a16="http://schemas.microsoft.com/office/drawing/2014/main" id="{66DC8BAE-BC34-A105-3224-A970C6AF3E4D}"/>
              </a:ext>
            </a:extLst>
          </p:cNvPr>
          <p:cNvSpPr>
            <a:spLocks noGrp="1"/>
          </p:cNvSpPr>
          <p:nvPr>
            <p:ph type="dt" sz="half" idx="10"/>
          </p:nvPr>
        </p:nvSpPr>
        <p:spPr/>
        <p:txBody>
          <a:bodyPr/>
          <a:lstStyle/>
          <a:p>
            <a:fld id="{4968B236-8566-492B-9812-E6D738E8FE84}" type="datetimeFigureOut">
              <a:rPr lang="el-GR" smtClean="0"/>
              <a:t>6/3/2026</a:t>
            </a:fld>
            <a:endParaRPr lang="el-GR"/>
          </a:p>
        </p:txBody>
      </p:sp>
      <p:sp>
        <p:nvSpPr>
          <p:cNvPr id="5" name="Θέση υποσέλιδου 4">
            <a:extLst>
              <a:ext uri="{FF2B5EF4-FFF2-40B4-BE49-F238E27FC236}">
                <a16:creationId xmlns:a16="http://schemas.microsoft.com/office/drawing/2014/main" id="{547D930B-2BC1-EB1A-E68C-4B625081536E}"/>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8178214E-475A-24CE-28F1-0678AA0D460F}"/>
              </a:ext>
            </a:extLst>
          </p:cNvPr>
          <p:cNvSpPr>
            <a:spLocks noGrp="1"/>
          </p:cNvSpPr>
          <p:nvPr>
            <p:ph type="sldNum" sz="quarter" idx="12"/>
          </p:nvPr>
        </p:nvSpPr>
        <p:spPr/>
        <p:txBody>
          <a:bodyPr/>
          <a:lstStyle/>
          <a:p>
            <a:fld id="{CF4755CC-0023-49F6-A172-4E379C8738A6}" type="slidenum">
              <a:rPr lang="el-GR" smtClean="0"/>
              <a:t>‹#›</a:t>
            </a:fld>
            <a:endParaRPr lang="el-GR"/>
          </a:p>
        </p:txBody>
      </p:sp>
    </p:spTree>
    <p:extLst>
      <p:ext uri="{BB962C8B-B14F-4D97-AF65-F5344CB8AC3E}">
        <p14:creationId xmlns:p14="http://schemas.microsoft.com/office/powerpoint/2010/main" val="11348954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734CA4C-CDF3-12A8-14A8-DC8F017C511A}"/>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54653E86-10C7-409C-C6F3-3A5E3D31DAF3}"/>
              </a:ext>
            </a:extLst>
          </p:cNvPr>
          <p:cNvSpPr>
            <a:spLocks noGrp="1"/>
          </p:cNvSpPr>
          <p:nvPr>
            <p:ph type="body" orient="vert" idx="1"/>
          </p:nvPr>
        </p:nvSpPr>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63B48F73-FBB1-89CF-7AD4-1B84C5F6BA6D}"/>
              </a:ext>
            </a:extLst>
          </p:cNvPr>
          <p:cNvSpPr>
            <a:spLocks noGrp="1"/>
          </p:cNvSpPr>
          <p:nvPr>
            <p:ph type="dt" sz="half" idx="10"/>
          </p:nvPr>
        </p:nvSpPr>
        <p:spPr/>
        <p:txBody>
          <a:bodyPr/>
          <a:lstStyle/>
          <a:p>
            <a:fld id="{4968B236-8566-492B-9812-E6D738E8FE84}" type="datetimeFigureOut">
              <a:rPr lang="el-GR" smtClean="0"/>
              <a:t>6/3/2026</a:t>
            </a:fld>
            <a:endParaRPr lang="el-GR"/>
          </a:p>
        </p:txBody>
      </p:sp>
      <p:sp>
        <p:nvSpPr>
          <p:cNvPr id="5" name="Θέση υποσέλιδου 4">
            <a:extLst>
              <a:ext uri="{FF2B5EF4-FFF2-40B4-BE49-F238E27FC236}">
                <a16:creationId xmlns:a16="http://schemas.microsoft.com/office/drawing/2014/main" id="{C7A66E8A-3C0C-D21E-AA37-E8132DB7CE02}"/>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B04BA213-7561-CAEF-D81E-7901711E2077}"/>
              </a:ext>
            </a:extLst>
          </p:cNvPr>
          <p:cNvSpPr>
            <a:spLocks noGrp="1"/>
          </p:cNvSpPr>
          <p:nvPr>
            <p:ph type="sldNum" sz="quarter" idx="12"/>
          </p:nvPr>
        </p:nvSpPr>
        <p:spPr/>
        <p:txBody>
          <a:bodyPr/>
          <a:lstStyle/>
          <a:p>
            <a:fld id="{CF4755CC-0023-49F6-A172-4E379C8738A6}" type="slidenum">
              <a:rPr lang="el-GR" smtClean="0"/>
              <a:t>‹#›</a:t>
            </a:fld>
            <a:endParaRPr lang="el-GR"/>
          </a:p>
        </p:txBody>
      </p:sp>
    </p:spTree>
    <p:extLst>
      <p:ext uri="{BB962C8B-B14F-4D97-AF65-F5344CB8AC3E}">
        <p14:creationId xmlns:p14="http://schemas.microsoft.com/office/powerpoint/2010/main" val="27680964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a:extLst>
              <a:ext uri="{FF2B5EF4-FFF2-40B4-BE49-F238E27FC236}">
                <a16:creationId xmlns:a16="http://schemas.microsoft.com/office/drawing/2014/main" id="{17A58098-6412-7BDB-620D-04F0E663D154}"/>
              </a:ext>
            </a:extLst>
          </p:cNvPr>
          <p:cNvSpPr>
            <a:spLocks noGrp="1"/>
          </p:cNvSpPr>
          <p:nvPr>
            <p:ph type="title" orient="vert"/>
          </p:nvPr>
        </p:nvSpPr>
        <p:spPr>
          <a:xfrm>
            <a:off x="8724900" y="365125"/>
            <a:ext cx="2628900" cy="5811838"/>
          </a:xfrm>
        </p:spPr>
        <p:txBody>
          <a:bodyPr vert="eaVert"/>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3DFEEFD2-361A-0F03-64B8-9DD5D22BFC10}"/>
              </a:ext>
            </a:extLst>
          </p:cNvPr>
          <p:cNvSpPr>
            <a:spLocks noGrp="1"/>
          </p:cNvSpPr>
          <p:nvPr>
            <p:ph type="body" orient="vert" idx="1"/>
          </p:nvPr>
        </p:nvSpPr>
        <p:spPr>
          <a:xfrm>
            <a:off x="838200" y="365125"/>
            <a:ext cx="7734300" cy="5811838"/>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6F2E34F3-5340-D372-683D-7B9DE0133CE1}"/>
              </a:ext>
            </a:extLst>
          </p:cNvPr>
          <p:cNvSpPr>
            <a:spLocks noGrp="1"/>
          </p:cNvSpPr>
          <p:nvPr>
            <p:ph type="dt" sz="half" idx="10"/>
          </p:nvPr>
        </p:nvSpPr>
        <p:spPr/>
        <p:txBody>
          <a:bodyPr/>
          <a:lstStyle/>
          <a:p>
            <a:fld id="{4968B236-8566-492B-9812-E6D738E8FE84}" type="datetimeFigureOut">
              <a:rPr lang="el-GR" smtClean="0"/>
              <a:t>6/3/2026</a:t>
            </a:fld>
            <a:endParaRPr lang="el-GR"/>
          </a:p>
        </p:txBody>
      </p:sp>
      <p:sp>
        <p:nvSpPr>
          <p:cNvPr id="5" name="Θέση υποσέλιδου 4">
            <a:extLst>
              <a:ext uri="{FF2B5EF4-FFF2-40B4-BE49-F238E27FC236}">
                <a16:creationId xmlns:a16="http://schemas.microsoft.com/office/drawing/2014/main" id="{52DE491C-4B5E-E067-E007-4BE49EAB3F59}"/>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32008F60-947B-E68A-C8A7-E9828DA05C17}"/>
              </a:ext>
            </a:extLst>
          </p:cNvPr>
          <p:cNvSpPr>
            <a:spLocks noGrp="1"/>
          </p:cNvSpPr>
          <p:nvPr>
            <p:ph type="sldNum" sz="quarter" idx="12"/>
          </p:nvPr>
        </p:nvSpPr>
        <p:spPr/>
        <p:txBody>
          <a:bodyPr/>
          <a:lstStyle/>
          <a:p>
            <a:fld id="{CF4755CC-0023-49F6-A172-4E379C8738A6}" type="slidenum">
              <a:rPr lang="el-GR" smtClean="0"/>
              <a:t>‹#›</a:t>
            </a:fld>
            <a:endParaRPr lang="el-GR"/>
          </a:p>
        </p:txBody>
      </p:sp>
    </p:spTree>
    <p:extLst>
      <p:ext uri="{BB962C8B-B14F-4D97-AF65-F5344CB8AC3E}">
        <p14:creationId xmlns:p14="http://schemas.microsoft.com/office/powerpoint/2010/main" val="20844000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17"/>
        <p:cNvGrpSpPr/>
        <p:nvPr/>
      </p:nvGrpSpPr>
      <p:grpSpPr>
        <a:xfrm>
          <a:off x="0" y="0"/>
          <a:ext cx="0" cy="0"/>
          <a:chOff x="0" y="0"/>
          <a:chExt cx="0" cy="0"/>
        </a:xfrm>
      </p:grpSpPr>
      <p:sp>
        <p:nvSpPr>
          <p:cNvPr id="18" name="Google Shape;18;p567"/>
          <p:cNvSpPr txBox="1">
            <a:spLocks noGrp="1"/>
          </p:cNvSpPr>
          <p:nvPr>
            <p:ph type="ftr" idx="11"/>
          </p:nvPr>
        </p:nvSpPr>
        <p:spPr>
          <a:xfrm>
            <a:off x="4145280" y="6377940"/>
            <a:ext cx="3901440" cy="342900"/>
          </a:xfrm>
          <a:prstGeom prst="rect">
            <a:avLst/>
          </a:prstGeom>
          <a:noFill/>
          <a:ln>
            <a:noFill/>
          </a:ln>
        </p:spPr>
        <p:txBody>
          <a:bodyPr spcFirstLastPara="1" wrap="square" lIns="0" tIns="0" rIns="0" bIns="0" anchor="t" anchorCtr="0">
            <a:spAutoFit/>
          </a:bodyPr>
          <a:lstStyle>
            <a:lvl1pPr lvl="0" algn="ctr">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567"/>
          <p:cNvSpPr txBox="1">
            <a:spLocks noGrp="1"/>
          </p:cNvSpPr>
          <p:nvPr>
            <p:ph type="dt" idx="10"/>
          </p:nvPr>
        </p:nvSpPr>
        <p:spPr>
          <a:xfrm>
            <a:off x="609600" y="6377940"/>
            <a:ext cx="2804160" cy="342900"/>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567"/>
          <p:cNvSpPr txBox="1">
            <a:spLocks noGrp="1"/>
          </p:cNvSpPr>
          <p:nvPr>
            <p:ph type="sldNum" idx="12"/>
          </p:nvPr>
        </p:nvSpPr>
        <p:spPr>
          <a:xfrm>
            <a:off x="11101387" y="6395720"/>
            <a:ext cx="172720" cy="114300"/>
          </a:xfrm>
          <a:prstGeom prst="rect">
            <a:avLst/>
          </a:prstGeom>
          <a:noFill/>
          <a:ln>
            <a:noFill/>
          </a:ln>
        </p:spPr>
        <p:txBody>
          <a:bodyPr spcFirstLastPara="1" wrap="square" lIns="0" tIns="0" rIns="0" bIns="0" anchor="t" anchorCtr="0">
            <a:spAutoFit/>
          </a:bodyPr>
          <a:lstStyle>
            <a:lvl1pPr marL="38100" marR="0" lvl="0" indent="0" algn="l">
              <a:lnSpc>
                <a:spcPct val="109285"/>
              </a:lnSpc>
              <a:spcBef>
                <a:spcPts val="0"/>
              </a:spcBef>
              <a:buNone/>
              <a:defRPr sz="700" b="0" i="0">
                <a:solidFill>
                  <a:schemeClr val="dk1"/>
                </a:solidFill>
                <a:latin typeface="Calibri"/>
                <a:ea typeface="Calibri"/>
                <a:cs typeface="Calibri"/>
                <a:sym typeface="Calibri"/>
              </a:defRPr>
            </a:lvl1pPr>
            <a:lvl2pPr marL="38100" marR="0" lvl="1" indent="0" algn="l">
              <a:lnSpc>
                <a:spcPct val="109285"/>
              </a:lnSpc>
              <a:spcBef>
                <a:spcPts val="0"/>
              </a:spcBef>
              <a:buNone/>
              <a:defRPr sz="700" b="0" i="0">
                <a:solidFill>
                  <a:schemeClr val="dk1"/>
                </a:solidFill>
                <a:latin typeface="Calibri"/>
                <a:ea typeface="Calibri"/>
                <a:cs typeface="Calibri"/>
                <a:sym typeface="Calibri"/>
              </a:defRPr>
            </a:lvl2pPr>
            <a:lvl3pPr marL="38100" marR="0" lvl="2" indent="0" algn="l">
              <a:lnSpc>
                <a:spcPct val="109285"/>
              </a:lnSpc>
              <a:spcBef>
                <a:spcPts val="0"/>
              </a:spcBef>
              <a:buNone/>
              <a:defRPr sz="700" b="0" i="0">
                <a:solidFill>
                  <a:schemeClr val="dk1"/>
                </a:solidFill>
                <a:latin typeface="Calibri"/>
                <a:ea typeface="Calibri"/>
                <a:cs typeface="Calibri"/>
                <a:sym typeface="Calibri"/>
              </a:defRPr>
            </a:lvl3pPr>
            <a:lvl4pPr marL="38100" marR="0" lvl="3" indent="0" algn="l">
              <a:lnSpc>
                <a:spcPct val="109285"/>
              </a:lnSpc>
              <a:spcBef>
                <a:spcPts val="0"/>
              </a:spcBef>
              <a:buNone/>
              <a:defRPr sz="700" b="0" i="0">
                <a:solidFill>
                  <a:schemeClr val="dk1"/>
                </a:solidFill>
                <a:latin typeface="Calibri"/>
                <a:ea typeface="Calibri"/>
                <a:cs typeface="Calibri"/>
                <a:sym typeface="Calibri"/>
              </a:defRPr>
            </a:lvl4pPr>
            <a:lvl5pPr marL="38100" marR="0" lvl="4" indent="0" algn="l">
              <a:lnSpc>
                <a:spcPct val="109285"/>
              </a:lnSpc>
              <a:spcBef>
                <a:spcPts val="0"/>
              </a:spcBef>
              <a:buNone/>
              <a:defRPr sz="700" b="0" i="0">
                <a:solidFill>
                  <a:schemeClr val="dk1"/>
                </a:solidFill>
                <a:latin typeface="Calibri"/>
                <a:ea typeface="Calibri"/>
                <a:cs typeface="Calibri"/>
                <a:sym typeface="Calibri"/>
              </a:defRPr>
            </a:lvl5pPr>
            <a:lvl6pPr marL="38100" marR="0" lvl="5" indent="0" algn="l">
              <a:lnSpc>
                <a:spcPct val="109285"/>
              </a:lnSpc>
              <a:spcBef>
                <a:spcPts val="0"/>
              </a:spcBef>
              <a:buNone/>
              <a:defRPr sz="700" b="0" i="0">
                <a:solidFill>
                  <a:schemeClr val="dk1"/>
                </a:solidFill>
                <a:latin typeface="Calibri"/>
                <a:ea typeface="Calibri"/>
                <a:cs typeface="Calibri"/>
                <a:sym typeface="Calibri"/>
              </a:defRPr>
            </a:lvl6pPr>
            <a:lvl7pPr marL="38100" marR="0" lvl="6" indent="0" algn="l">
              <a:lnSpc>
                <a:spcPct val="109285"/>
              </a:lnSpc>
              <a:spcBef>
                <a:spcPts val="0"/>
              </a:spcBef>
              <a:buNone/>
              <a:defRPr sz="700" b="0" i="0">
                <a:solidFill>
                  <a:schemeClr val="dk1"/>
                </a:solidFill>
                <a:latin typeface="Calibri"/>
                <a:ea typeface="Calibri"/>
                <a:cs typeface="Calibri"/>
                <a:sym typeface="Calibri"/>
              </a:defRPr>
            </a:lvl7pPr>
            <a:lvl8pPr marL="38100" marR="0" lvl="7" indent="0" algn="l">
              <a:lnSpc>
                <a:spcPct val="109285"/>
              </a:lnSpc>
              <a:spcBef>
                <a:spcPts val="0"/>
              </a:spcBef>
              <a:buNone/>
              <a:defRPr sz="700" b="0" i="0">
                <a:solidFill>
                  <a:schemeClr val="dk1"/>
                </a:solidFill>
                <a:latin typeface="Calibri"/>
                <a:ea typeface="Calibri"/>
                <a:cs typeface="Calibri"/>
                <a:sym typeface="Calibri"/>
              </a:defRPr>
            </a:lvl8pPr>
            <a:lvl9pPr marL="38100" marR="0" lvl="8" indent="0" algn="l">
              <a:lnSpc>
                <a:spcPct val="109285"/>
              </a:lnSpc>
              <a:spcBef>
                <a:spcPts val="0"/>
              </a:spcBef>
              <a:buNone/>
              <a:defRPr sz="700" b="0" i="0">
                <a:solidFill>
                  <a:schemeClr val="dk1"/>
                </a:solidFill>
                <a:latin typeface="Calibri"/>
                <a:ea typeface="Calibri"/>
                <a:cs typeface="Calibri"/>
                <a:sym typeface="Calibri"/>
              </a:defRPr>
            </a:lvl9pPr>
          </a:lstStyle>
          <a:p>
            <a:pPr marL="3810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8809128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21"/>
        <p:cNvGrpSpPr/>
        <p:nvPr/>
      </p:nvGrpSpPr>
      <p:grpSpPr>
        <a:xfrm>
          <a:off x="0" y="0"/>
          <a:ext cx="0" cy="0"/>
          <a:chOff x="0" y="0"/>
          <a:chExt cx="0" cy="0"/>
        </a:xfrm>
      </p:grpSpPr>
      <p:sp>
        <p:nvSpPr>
          <p:cNvPr id="22" name="Google Shape;22;p568"/>
          <p:cNvSpPr txBox="1">
            <a:spLocks noGrp="1"/>
          </p:cNvSpPr>
          <p:nvPr>
            <p:ph type="title"/>
          </p:nvPr>
        </p:nvSpPr>
        <p:spPr>
          <a:xfrm>
            <a:off x="211454" y="447675"/>
            <a:ext cx="11769090" cy="1005205"/>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2400" b="0" i="0">
                <a:solidFill>
                  <a:schemeClr val="dk1"/>
                </a:solidFill>
                <a:latin typeface="Times New Roman"/>
                <a:ea typeface="Times New Roman"/>
                <a:cs typeface="Times New Roman"/>
                <a:sym typeface="Times New Roman"/>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568"/>
          <p:cNvSpPr txBox="1">
            <a:spLocks noGrp="1"/>
          </p:cNvSpPr>
          <p:nvPr>
            <p:ph type="body" idx="1"/>
          </p:nvPr>
        </p:nvSpPr>
        <p:spPr>
          <a:xfrm>
            <a:off x="492125" y="1498600"/>
            <a:ext cx="10911840" cy="4117340"/>
          </a:xfrm>
          <a:prstGeom prst="rect">
            <a:avLst/>
          </a:prstGeom>
          <a:noFill/>
          <a:ln>
            <a:noFill/>
          </a:ln>
        </p:spPr>
        <p:txBody>
          <a:bodyPr spcFirstLastPara="1" wrap="square" lIns="0" tIns="0" rIns="0" bIns="0" anchor="t" anchorCtr="0">
            <a:spAutoFit/>
          </a:bodyPr>
          <a:lstStyle>
            <a:lvl1pPr marL="457200" lvl="0" indent="-228600" algn="l">
              <a:spcBef>
                <a:spcPts val="0"/>
              </a:spcBef>
              <a:spcAft>
                <a:spcPts val="0"/>
              </a:spcAft>
              <a:buSzPts val="1400"/>
              <a:buNone/>
              <a:defRPr b="0" i="0">
                <a:solidFill>
                  <a:schemeClr val="dk1"/>
                </a:solidFill>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24" name="Google Shape;24;p568"/>
          <p:cNvSpPr txBox="1">
            <a:spLocks noGrp="1"/>
          </p:cNvSpPr>
          <p:nvPr>
            <p:ph type="ftr" idx="11"/>
          </p:nvPr>
        </p:nvSpPr>
        <p:spPr>
          <a:xfrm>
            <a:off x="4145280" y="6377940"/>
            <a:ext cx="3901440" cy="342900"/>
          </a:xfrm>
          <a:prstGeom prst="rect">
            <a:avLst/>
          </a:prstGeom>
          <a:noFill/>
          <a:ln>
            <a:noFill/>
          </a:ln>
        </p:spPr>
        <p:txBody>
          <a:bodyPr spcFirstLastPara="1" wrap="square" lIns="0" tIns="0" rIns="0" bIns="0" anchor="t" anchorCtr="0">
            <a:spAutoFit/>
          </a:bodyPr>
          <a:lstStyle>
            <a:lvl1pPr lvl="0" algn="ctr">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568"/>
          <p:cNvSpPr txBox="1">
            <a:spLocks noGrp="1"/>
          </p:cNvSpPr>
          <p:nvPr>
            <p:ph type="dt" idx="10"/>
          </p:nvPr>
        </p:nvSpPr>
        <p:spPr>
          <a:xfrm>
            <a:off x="609600" y="6377940"/>
            <a:ext cx="2804160" cy="342900"/>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568"/>
          <p:cNvSpPr txBox="1">
            <a:spLocks noGrp="1"/>
          </p:cNvSpPr>
          <p:nvPr>
            <p:ph type="sldNum" idx="12"/>
          </p:nvPr>
        </p:nvSpPr>
        <p:spPr>
          <a:xfrm>
            <a:off x="11101387" y="6395720"/>
            <a:ext cx="172720" cy="114300"/>
          </a:xfrm>
          <a:prstGeom prst="rect">
            <a:avLst/>
          </a:prstGeom>
          <a:noFill/>
          <a:ln>
            <a:noFill/>
          </a:ln>
        </p:spPr>
        <p:txBody>
          <a:bodyPr spcFirstLastPara="1" wrap="square" lIns="0" tIns="0" rIns="0" bIns="0" anchor="t" anchorCtr="0">
            <a:spAutoFit/>
          </a:bodyPr>
          <a:lstStyle>
            <a:lvl1pPr marL="38100" marR="0" lvl="0" indent="0" algn="l">
              <a:lnSpc>
                <a:spcPct val="109285"/>
              </a:lnSpc>
              <a:spcBef>
                <a:spcPts val="0"/>
              </a:spcBef>
              <a:buNone/>
              <a:defRPr sz="700" b="0" i="0">
                <a:solidFill>
                  <a:schemeClr val="dk1"/>
                </a:solidFill>
                <a:latin typeface="Calibri"/>
                <a:ea typeface="Calibri"/>
                <a:cs typeface="Calibri"/>
                <a:sym typeface="Calibri"/>
              </a:defRPr>
            </a:lvl1pPr>
            <a:lvl2pPr marL="38100" marR="0" lvl="1" indent="0" algn="l">
              <a:lnSpc>
                <a:spcPct val="109285"/>
              </a:lnSpc>
              <a:spcBef>
                <a:spcPts val="0"/>
              </a:spcBef>
              <a:buNone/>
              <a:defRPr sz="700" b="0" i="0">
                <a:solidFill>
                  <a:schemeClr val="dk1"/>
                </a:solidFill>
                <a:latin typeface="Calibri"/>
                <a:ea typeface="Calibri"/>
                <a:cs typeface="Calibri"/>
                <a:sym typeface="Calibri"/>
              </a:defRPr>
            </a:lvl2pPr>
            <a:lvl3pPr marL="38100" marR="0" lvl="2" indent="0" algn="l">
              <a:lnSpc>
                <a:spcPct val="109285"/>
              </a:lnSpc>
              <a:spcBef>
                <a:spcPts val="0"/>
              </a:spcBef>
              <a:buNone/>
              <a:defRPr sz="700" b="0" i="0">
                <a:solidFill>
                  <a:schemeClr val="dk1"/>
                </a:solidFill>
                <a:latin typeface="Calibri"/>
                <a:ea typeface="Calibri"/>
                <a:cs typeface="Calibri"/>
                <a:sym typeface="Calibri"/>
              </a:defRPr>
            </a:lvl3pPr>
            <a:lvl4pPr marL="38100" marR="0" lvl="3" indent="0" algn="l">
              <a:lnSpc>
                <a:spcPct val="109285"/>
              </a:lnSpc>
              <a:spcBef>
                <a:spcPts val="0"/>
              </a:spcBef>
              <a:buNone/>
              <a:defRPr sz="700" b="0" i="0">
                <a:solidFill>
                  <a:schemeClr val="dk1"/>
                </a:solidFill>
                <a:latin typeface="Calibri"/>
                <a:ea typeface="Calibri"/>
                <a:cs typeface="Calibri"/>
                <a:sym typeface="Calibri"/>
              </a:defRPr>
            </a:lvl4pPr>
            <a:lvl5pPr marL="38100" marR="0" lvl="4" indent="0" algn="l">
              <a:lnSpc>
                <a:spcPct val="109285"/>
              </a:lnSpc>
              <a:spcBef>
                <a:spcPts val="0"/>
              </a:spcBef>
              <a:buNone/>
              <a:defRPr sz="700" b="0" i="0">
                <a:solidFill>
                  <a:schemeClr val="dk1"/>
                </a:solidFill>
                <a:latin typeface="Calibri"/>
                <a:ea typeface="Calibri"/>
                <a:cs typeface="Calibri"/>
                <a:sym typeface="Calibri"/>
              </a:defRPr>
            </a:lvl5pPr>
            <a:lvl6pPr marL="38100" marR="0" lvl="5" indent="0" algn="l">
              <a:lnSpc>
                <a:spcPct val="109285"/>
              </a:lnSpc>
              <a:spcBef>
                <a:spcPts val="0"/>
              </a:spcBef>
              <a:buNone/>
              <a:defRPr sz="700" b="0" i="0">
                <a:solidFill>
                  <a:schemeClr val="dk1"/>
                </a:solidFill>
                <a:latin typeface="Calibri"/>
                <a:ea typeface="Calibri"/>
                <a:cs typeface="Calibri"/>
                <a:sym typeface="Calibri"/>
              </a:defRPr>
            </a:lvl6pPr>
            <a:lvl7pPr marL="38100" marR="0" lvl="6" indent="0" algn="l">
              <a:lnSpc>
                <a:spcPct val="109285"/>
              </a:lnSpc>
              <a:spcBef>
                <a:spcPts val="0"/>
              </a:spcBef>
              <a:buNone/>
              <a:defRPr sz="700" b="0" i="0">
                <a:solidFill>
                  <a:schemeClr val="dk1"/>
                </a:solidFill>
                <a:latin typeface="Calibri"/>
                <a:ea typeface="Calibri"/>
                <a:cs typeface="Calibri"/>
                <a:sym typeface="Calibri"/>
              </a:defRPr>
            </a:lvl7pPr>
            <a:lvl8pPr marL="38100" marR="0" lvl="7" indent="0" algn="l">
              <a:lnSpc>
                <a:spcPct val="109285"/>
              </a:lnSpc>
              <a:spcBef>
                <a:spcPts val="0"/>
              </a:spcBef>
              <a:buNone/>
              <a:defRPr sz="700" b="0" i="0">
                <a:solidFill>
                  <a:schemeClr val="dk1"/>
                </a:solidFill>
                <a:latin typeface="Calibri"/>
                <a:ea typeface="Calibri"/>
                <a:cs typeface="Calibri"/>
                <a:sym typeface="Calibri"/>
              </a:defRPr>
            </a:lvl8pPr>
            <a:lvl9pPr marL="38100" marR="0" lvl="8" indent="0" algn="l">
              <a:lnSpc>
                <a:spcPct val="109285"/>
              </a:lnSpc>
              <a:spcBef>
                <a:spcPts val="0"/>
              </a:spcBef>
              <a:buNone/>
              <a:defRPr sz="700" b="0" i="0">
                <a:solidFill>
                  <a:schemeClr val="dk1"/>
                </a:solidFill>
                <a:latin typeface="Calibri"/>
                <a:ea typeface="Calibri"/>
                <a:cs typeface="Calibri"/>
                <a:sym typeface="Calibri"/>
              </a:defRPr>
            </a:lvl9pPr>
          </a:lstStyle>
          <a:p>
            <a:pPr marL="3810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8356912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27"/>
        <p:cNvGrpSpPr/>
        <p:nvPr/>
      </p:nvGrpSpPr>
      <p:grpSpPr>
        <a:xfrm>
          <a:off x="0" y="0"/>
          <a:ext cx="0" cy="0"/>
          <a:chOff x="0" y="0"/>
          <a:chExt cx="0" cy="0"/>
        </a:xfrm>
      </p:grpSpPr>
      <p:sp>
        <p:nvSpPr>
          <p:cNvPr id="28" name="Google Shape;28;p569"/>
          <p:cNvSpPr txBox="1">
            <a:spLocks noGrp="1"/>
          </p:cNvSpPr>
          <p:nvPr>
            <p:ph type="title"/>
          </p:nvPr>
        </p:nvSpPr>
        <p:spPr>
          <a:xfrm>
            <a:off x="211454" y="447675"/>
            <a:ext cx="11769090" cy="1005205"/>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2400" b="0" i="0">
                <a:solidFill>
                  <a:schemeClr val="dk1"/>
                </a:solidFill>
                <a:latin typeface="Times New Roman"/>
                <a:ea typeface="Times New Roman"/>
                <a:cs typeface="Times New Roman"/>
                <a:sym typeface="Times New Roman"/>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569"/>
          <p:cNvSpPr txBox="1">
            <a:spLocks noGrp="1"/>
          </p:cNvSpPr>
          <p:nvPr>
            <p:ph type="ftr" idx="11"/>
          </p:nvPr>
        </p:nvSpPr>
        <p:spPr>
          <a:xfrm>
            <a:off x="4145280" y="6377940"/>
            <a:ext cx="3901440" cy="342900"/>
          </a:xfrm>
          <a:prstGeom prst="rect">
            <a:avLst/>
          </a:prstGeom>
          <a:noFill/>
          <a:ln>
            <a:noFill/>
          </a:ln>
        </p:spPr>
        <p:txBody>
          <a:bodyPr spcFirstLastPara="1" wrap="square" lIns="0" tIns="0" rIns="0" bIns="0" anchor="t" anchorCtr="0">
            <a:spAutoFit/>
          </a:bodyPr>
          <a:lstStyle>
            <a:lvl1pPr lvl="0" algn="ctr">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569"/>
          <p:cNvSpPr txBox="1">
            <a:spLocks noGrp="1"/>
          </p:cNvSpPr>
          <p:nvPr>
            <p:ph type="dt" idx="10"/>
          </p:nvPr>
        </p:nvSpPr>
        <p:spPr>
          <a:xfrm>
            <a:off x="609600" y="6377940"/>
            <a:ext cx="2804160" cy="342900"/>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569"/>
          <p:cNvSpPr txBox="1">
            <a:spLocks noGrp="1"/>
          </p:cNvSpPr>
          <p:nvPr>
            <p:ph type="sldNum" idx="12"/>
          </p:nvPr>
        </p:nvSpPr>
        <p:spPr>
          <a:xfrm>
            <a:off x="11101387" y="6395720"/>
            <a:ext cx="172720" cy="114300"/>
          </a:xfrm>
          <a:prstGeom prst="rect">
            <a:avLst/>
          </a:prstGeom>
          <a:noFill/>
          <a:ln>
            <a:noFill/>
          </a:ln>
        </p:spPr>
        <p:txBody>
          <a:bodyPr spcFirstLastPara="1" wrap="square" lIns="0" tIns="0" rIns="0" bIns="0" anchor="t" anchorCtr="0">
            <a:spAutoFit/>
          </a:bodyPr>
          <a:lstStyle>
            <a:lvl1pPr marL="38100" marR="0" lvl="0" indent="0" algn="l">
              <a:lnSpc>
                <a:spcPct val="109285"/>
              </a:lnSpc>
              <a:spcBef>
                <a:spcPts val="0"/>
              </a:spcBef>
              <a:buNone/>
              <a:defRPr sz="700" b="0" i="0">
                <a:solidFill>
                  <a:schemeClr val="dk1"/>
                </a:solidFill>
                <a:latin typeface="Calibri"/>
                <a:ea typeface="Calibri"/>
                <a:cs typeface="Calibri"/>
                <a:sym typeface="Calibri"/>
              </a:defRPr>
            </a:lvl1pPr>
            <a:lvl2pPr marL="38100" marR="0" lvl="1" indent="0" algn="l">
              <a:lnSpc>
                <a:spcPct val="109285"/>
              </a:lnSpc>
              <a:spcBef>
                <a:spcPts val="0"/>
              </a:spcBef>
              <a:buNone/>
              <a:defRPr sz="700" b="0" i="0">
                <a:solidFill>
                  <a:schemeClr val="dk1"/>
                </a:solidFill>
                <a:latin typeface="Calibri"/>
                <a:ea typeface="Calibri"/>
                <a:cs typeface="Calibri"/>
                <a:sym typeface="Calibri"/>
              </a:defRPr>
            </a:lvl2pPr>
            <a:lvl3pPr marL="38100" marR="0" lvl="2" indent="0" algn="l">
              <a:lnSpc>
                <a:spcPct val="109285"/>
              </a:lnSpc>
              <a:spcBef>
                <a:spcPts val="0"/>
              </a:spcBef>
              <a:buNone/>
              <a:defRPr sz="700" b="0" i="0">
                <a:solidFill>
                  <a:schemeClr val="dk1"/>
                </a:solidFill>
                <a:latin typeface="Calibri"/>
                <a:ea typeface="Calibri"/>
                <a:cs typeface="Calibri"/>
                <a:sym typeface="Calibri"/>
              </a:defRPr>
            </a:lvl3pPr>
            <a:lvl4pPr marL="38100" marR="0" lvl="3" indent="0" algn="l">
              <a:lnSpc>
                <a:spcPct val="109285"/>
              </a:lnSpc>
              <a:spcBef>
                <a:spcPts val="0"/>
              </a:spcBef>
              <a:buNone/>
              <a:defRPr sz="700" b="0" i="0">
                <a:solidFill>
                  <a:schemeClr val="dk1"/>
                </a:solidFill>
                <a:latin typeface="Calibri"/>
                <a:ea typeface="Calibri"/>
                <a:cs typeface="Calibri"/>
                <a:sym typeface="Calibri"/>
              </a:defRPr>
            </a:lvl4pPr>
            <a:lvl5pPr marL="38100" marR="0" lvl="4" indent="0" algn="l">
              <a:lnSpc>
                <a:spcPct val="109285"/>
              </a:lnSpc>
              <a:spcBef>
                <a:spcPts val="0"/>
              </a:spcBef>
              <a:buNone/>
              <a:defRPr sz="700" b="0" i="0">
                <a:solidFill>
                  <a:schemeClr val="dk1"/>
                </a:solidFill>
                <a:latin typeface="Calibri"/>
                <a:ea typeface="Calibri"/>
                <a:cs typeface="Calibri"/>
                <a:sym typeface="Calibri"/>
              </a:defRPr>
            </a:lvl5pPr>
            <a:lvl6pPr marL="38100" marR="0" lvl="5" indent="0" algn="l">
              <a:lnSpc>
                <a:spcPct val="109285"/>
              </a:lnSpc>
              <a:spcBef>
                <a:spcPts val="0"/>
              </a:spcBef>
              <a:buNone/>
              <a:defRPr sz="700" b="0" i="0">
                <a:solidFill>
                  <a:schemeClr val="dk1"/>
                </a:solidFill>
                <a:latin typeface="Calibri"/>
                <a:ea typeface="Calibri"/>
                <a:cs typeface="Calibri"/>
                <a:sym typeface="Calibri"/>
              </a:defRPr>
            </a:lvl6pPr>
            <a:lvl7pPr marL="38100" marR="0" lvl="6" indent="0" algn="l">
              <a:lnSpc>
                <a:spcPct val="109285"/>
              </a:lnSpc>
              <a:spcBef>
                <a:spcPts val="0"/>
              </a:spcBef>
              <a:buNone/>
              <a:defRPr sz="700" b="0" i="0">
                <a:solidFill>
                  <a:schemeClr val="dk1"/>
                </a:solidFill>
                <a:latin typeface="Calibri"/>
                <a:ea typeface="Calibri"/>
                <a:cs typeface="Calibri"/>
                <a:sym typeface="Calibri"/>
              </a:defRPr>
            </a:lvl7pPr>
            <a:lvl8pPr marL="38100" marR="0" lvl="7" indent="0" algn="l">
              <a:lnSpc>
                <a:spcPct val="109285"/>
              </a:lnSpc>
              <a:spcBef>
                <a:spcPts val="0"/>
              </a:spcBef>
              <a:buNone/>
              <a:defRPr sz="700" b="0" i="0">
                <a:solidFill>
                  <a:schemeClr val="dk1"/>
                </a:solidFill>
                <a:latin typeface="Calibri"/>
                <a:ea typeface="Calibri"/>
                <a:cs typeface="Calibri"/>
                <a:sym typeface="Calibri"/>
              </a:defRPr>
            </a:lvl8pPr>
            <a:lvl9pPr marL="38100" marR="0" lvl="8" indent="0" algn="l">
              <a:lnSpc>
                <a:spcPct val="109285"/>
              </a:lnSpc>
              <a:spcBef>
                <a:spcPts val="0"/>
              </a:spcBef>
              <a:buNone/>
              <a:defRPr sz="700" b="0" i="0">
                <a:solidFill>
                  <a:schemeClr val="dk1"/>
                </a:solidFill>
                <a:latin typeface="Calibri"/>
                <a:ea typeface="Calibri"/>
                <a:cs typeface="Calibri"/>
                <a:sym typeface="Calibri"/>
              </a:defRPr>
            </a:lvl9pPr>
          </a:lstStyle>
          <a:p>
            <a:pPr marL="3810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1137467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32"/>
        <p:cNvGrpSpPr/>
        <p:nvPr/>
      </p:nvGrpSpPr>
      <p:grpSpPr>
        <a:xfrm>
          <a:off x="0" y="0"/>
          <a:ext cx="0" cy="0"/>
          <a:chOff x="0" y="0"/>
          <a:chExt cx="0" cy="0"/>
        </a:xfrm>
      </p:grpSpPr>
      <p:sp>
        <p:nvSpPr>
          <p:cNvPr id="33" name="Google Shape;33;p570"/>
          <p:cNvSpPr txBox="1">
            <a:spLocks noGrp="1"/>
          </p:cNvSpPr>
          <p:nvPr>
            <p:ph type="title"/>
          </p:nvPr>
        </p:nvSpPr>
        <p:spPr>
          <a:xfrm>
            <a:off x="211454" y="447675"/>
            <a:ext cx="11769090" cy="1005205"/>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2400" b="0" i="0">
                <a:solidFill>
                  <a:schemeClr val="dk1"/>
                </a:solidFill>
                <a:latin typeface="Times New Roman"/>
                <a:ea typeface="Times New Roman"/>
                <a:cs typeface="Times New Roman"/>
                <a:sym typeface="Times New Roman"/>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 name="Google Shape;34;p570"/>
          <p:cNvSpPr txBox="1">
            <a:spLocks noGrp="1"/>
          </p:cNvSpPr>
          <p:nvPr>
            <p:ph type="body" idx="1"/>
          </p:nvPr>
        </p:nvSpPr>
        <p:spPr>
          <a:xfrm>
            <a:off x="609600" y="1577340"/>
            <a:ext cx="5303520" cy="4526280"/>
          </a:xfrm>
          <a:prstGeom prst="rect">
            <a:avLst/>
          </a:prstGeom>
          <a:noFill/>
          <a:ln>
            <a:noFill/>
          </a:ln>
        </p:spPr>
        <p:txBody>
          <a:bodyPr spcFirstLastPara="1" wrap="square" lIns="0" tIns="0" rIns="0" bIns="0" anchor="t" anchorCtr="0">
            <a:sp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35" name="Google Shape;35;p570"/>
          <p:cNvSpPr txBox="1">
            <a:spLocks noGrp="1"/>
          </p:cNvSpPr>
          <p:nvPr>
            <p:ph type="body" idx="2"/>
          </p:nvPr>
        </p:nvSpPr>
        <p:spPr>
          <a:xfrm>
            <a:off x="6278880" y="1577340"/>
            <a:ext cx="5303520" cy="4526280"/>
          </a:xfrm>
          <a:prstGeom prst="rect">
            <a:avLst/>
          </a:prstGeom>
          <a:noFill/>
          <a:ln>
            <a:noFill/>
          </a:ln>
        </p:spPr>
        <p:txBody>
          <a:bodyPr spcFirstLastPara="1" wrap="square" lIns="0" tIns="0" rIns="0" bIns="0" anchor="t" anchorCtr="0">
            <a:sp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36" name="Google Shape;36;p570"/>
          <p:cNvSpPr txBox="1">
            <a:spLocks noGrp="1"/>
          </p:cNvSpPr>
          <p:nvPr>
            <p:ph type="ftr" idx="11"/>
          </p:nvPr>
        </p:nvSpPr>
        <p:spPr>
          <a:xfrm>
            <a:off x="4145280" y="6377940"/>
            <a:ext cx="3901440" cy="342900"/>
          </a:xfrm>
          <a:prstGeom prst="rect">
            <a:avLst/>
          </a:prstGeom>
          <a:noFill/>
          <a:ln>
            <a:noFill/>
          </a:ln>
        </p:spPr>
        <p:txBody>
          <a:bodyPr spcFirstLastPara="1" wrap="square" lIns="0" tIns="0" rIns="0" bIns="0" anchor="t" anchorCtr="0">
            <a:spAutoFit/>
          </a:bodyPr>
          <a:lstStyle>
            <a:lvl1pPr lvl="0" algn="ctr">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570"/>
          <p:cNvSpPr txBox="1">
            <a:spLocks noGrp="1"/>
          </p:cNvSpPr>
          <p:nvPr>
            <p:ph type="dt" idx="10"/>
          </p:nvPr>
        </p:nvSpPr>
        <p:spPr>
          <a:xfrm>
            <a:off x="609600" y="6377940"/>
            <a:ext cx="2804160" cy="342900"/>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570"/>
          <p:cNvSpPr txBox="1">
            <a:spLocks noGrp="1"/>
          </p:cNvSpPr>
          <p:nvPr>
            <p:ph type="sldNum" idx="12"/>
          </p:nvPr>
        </p:nvSpPr>
        <p:spPr>
          <a:xfrm>
            <a:off x="11101387" y="6395720"/>
            <a:ext cx="172720" cy="114300"/>
          </a:xfrm>
          <a:prstGeom prst="rect">
            <a:avLst/>
          </a:prstGeom>
          <a:noFill/>
          <a:ln>
            <a:noFill/>
          </a:ln>
        </p:spPr>
        <p:txBody>
          <a:bodyPr spcFirstLastPara="1" wrap="square" lIns="0" tIns="0" rIns="0" bIns="0" anchor="t" anchorCtr="0">
            <a:spAutoFit/>
          </a:bodyPr>
          <a:lstStyle>
            <a:lvl1pPr marL="38100" marR="0" lvl="0" indent="0" algn="l">
              <a:lnSpc>
                <a:spcPct val="109285"/>
              </a:lnSpc>
              <a:spcBef>
                <a:spcPts val="0"/>
              </a:spcBef>
              <a:buNone/>
              <a:defRPr sz="700" b="0" i="0">
                <a:solidFill>
                  <a:schemeClr val="dk1"/>
                </a:solidFill>
                <a:latin typeface="Calibri"/>
                <a:ea typeface="Calibri"/>
                <a:cs typeface="Calibri"/>
                <a:sym typeface="Calibri"/>
              </a:defRPr>
            </a:lvl1pPr>
            <a:lvl2pPr marL="38100" marR="0" lvl="1" indent="0" algn="l">
              <a:lnSpc>
                <a:spcPct val="109285"/>
              </a:lnSpc>
              <a:spcBef>
                <a:spcPts val="0"/>
              </a:spcBef>
              <a:buNone/>
              <a:defRPr sz="700" b="0" i="0">
                <a:solidFill>
                  <a:schemeClr val="dk1"/>
                </a:solidFill>
                <a:latin typeface="Calibri"/>
                <a:ea typeface="Calibri"/>
                <a:cs typeface="Calibri"/>
                <a:sym typeface="Calibri"/>
              </a:defRPr>
            </a:lvl2pPr>
            <a:lvl3pPr marL="38100" marR="0" lvl="2" indent="0" algn="l">
              <a:lnSpc>
                <a:spcPct val="109285"/>
              </a:lnSpc>
              <a:spcBef>
                <a:spcPts val="0"/>
              </a:spcBef>
              <a:buNone/>
              <a:defRPr sz="700" b="0" i="0">
                <a:solidFill>
                  <a:schemeClr val="dk1"/>
                </a:solidFill>
                <a:latin typeface="Calibri"/>
                <a:ea typeface="Calibri"/>
                <a:cs typeface="Calibri"/>
                <a:sym typeface="Calibri"/>
              </a:defRPr>
            </a:lvl3pPr>
            <a:lvl4pPr marL="38100" marR="0" lvl="3" indent="0" algn="l">
              <a:lnSpc>
                <a:spcPct val="109285"/>
              </a:lnSpc>
              <a:spcBef>
                <a:spcPts val="0"/>
              </a:spcBef>
              <a:buNone/>
              <a:defRPr sz="700" b="0" i="0">
                <a:solidFill>
                  <a:schemeClr val="dk1"/>
                </a:solidFill>
                <a:latin typeface="Calibri"/>
                <a:ea typeface="Calibri"/>
                <a:cs typeface="Calibri"/>
                <a:sym typeface="Calibri"/>
              </a:defRPr>
            </a:lvl4pPr>
            <a:lvl5pPr marL="38100" marR="0" lvl="4" indent="0" algn="l">
              <a:lnSpc>
                <a:spcPct val="109285"/>
              </a:lnSpc>
              <a:spcBef>
                <a:spcPts val="0"/>
              </a:spcBef>
              <a:buNone/>
              <a:defRPr sz="700" b="0" i="0">
                <a:solidFill>
                  <a:schemeClr val="dk1"/>
                </a:solidFill>
                <a:latin typeface="Calibri"/>
                <a:ea typeface="Calibri"/>
                <a:cs typeface="Calibri"/>
                <a:sym typeface="Calibri"/>
              </a:defRPr>
            </a:lvl5pPr>
            <a:lvl6pPr marL="38100" marR="0" lvl="5" indent="0" algn="l">
              <a:lnSpc>
                <a:spcPct val="109285"/>
              </a:lnSpc>
              <a:spcBef>
                <a:spcPts val="0"/>
              </a:spcBef>
              <a:buNone/>
              <a:defRPr sz="700" b="0" i="0">
                <a:solidFill>
                  <a:schemeClr val="dk1"/>
                </a:solidFill>
                <a:latin typeface="Calibri"/>
                <a:ea typeface="Calibri"/>
                <a:cs typeface="Calibri"/>
                <a:sym typeface="Calibri"/>
              </a:defRPr>
            </a:lvl6pPr>
            <a:lvl7pPr marL="38100" marR="0" lvl="6" indent="0" algn="l">
              <a:lnSpc>
                <a:spcPct val="109285"/>
              </a:lnSpc>
              <a:spcBef>
                <a:spcPts val="0"/>
              </a:spcBef>
              <a:buNone/>
              <a:defRPr sz="700" b="0" i="0">
                <a:solidFill>
                  <a:schemeClr val="dk1"/>
                </a:solidFill>
                <a:latin typeface="Calibri"/>
                <a:ea typeface="Calibri"/>
                <a:cs typeface="Calibri"/>
                <a:sym typeface="Calibri"/>
              </a:defRPr>
            </a:lvl7pPr>
            <a:lvl8pPr marL="38100" marR="0" lvl="7" indent="0" algn="l">
              <a:lnSpc>
                <a:spcPct val="109285"/>
              </a:lnSpc>
              <a:spcBef>
                <a:spcPts val="0"/>
              </a:spcBef>
              <a:buNone/>
              <a:defRPr sz="700" b="0" i="0">
                <a:solidFill>
                  <a:schemeClr val="dk1"/>
                </a:solidFill>
                <a:latin typeface="Calibri"/>
                <a:ea typeface="Calibri"/>
                <a:cs typeface="Calibri"/>
                <a:sym typeface="Calibri"/>
              </a:defRPr>
            </a:lvl8pPr>
            <a:lvl9pPr marL="38100" marR="0" lvl="8" indent="0" algn="l">
              <a:lnSpc>
                <a:spcPct val="109285"/>
              </a:lnSpc>
              <a:spcBef>
                <a:spcPts val="0"/>
              </a:spcBef>
              <a:buNone/>
              <a:defRPr sz="700" b="0" i="0">
                <a:solidFill>
                  <a:schemeClr val="dk1"/>
                </a:solidFill>
                <a:latin typeface="Calibri"/>
                <a:ea typeface="Calibri"/>
                <a:cs typeface="Calibri"/>
                <a:sym typeface="Calibri"/>
              </a:defRPr>
            </a:lvl9pPr>
          </a:lstStyle>
          <a:p>
            <a:pPr marL="3810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9552741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F60F1C7-A84F-EF31-1978-879E1E8EC12D}"/>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69407F13-4D23-4FE3-F9FE-A80C8A2AD159}"/>
              </a:ext>
            </a:extLst>
          </p:cNvPr>
          <p:cNvSpPr>
            <a:spLocks noGrp="1"/>
          </p:cNvSpPr>
          <p:nvPr>
            <p:ph idx="1"/>
          </p:nvPr>
        </p:nvSpPr>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A254E1ED-FB59-89C0-77A3-BB12D6BBA268}"/>
              </a:ext>
            </a:extLst>
          </p:cNvPr>
          <p:cNvSpPr>
            <a:spLocks noGrp="1"/>
          </p:cNvSpPr>
          <p:nvPr>
            <p:ph type="dt" sz="half" idx="10"/>
          </p:nvPr>
        </p:nvSpPr>
        <p:spPr/>
        <p:txBody>
          <a:bodyPr/>
          <a:lstStyle/>
          <a:p>
            <a:fld id="{4968B236-8566-492B-9812-E6D738E8FE84}" type="datetimeFigureOut">
              <a:rPr lang="el-GR" smtClean="0"/>
              <a:t>6/3/2026</a:t>
            </a:fld>
            <a:endParaRPr lang="el-GR"/>
          </a:p>
        </p:txBody>
      </p:sp>
      <p:sp>
        <p:nvSpPr>
          <p:cNvPr id="5" name="Θέση υποσέλιδου 4">
            <a:extLst>
              <a:ext uri="{FF2B5EF4-FFF2-40B4-BE49-F238E27FC236}">
                <a16:creationId xmlns:a16="http://schemas.microsoft.com/office/drawing/2014/main" id="{DF9406F3-23C1-506E-AF77-88624A4FC599}"/>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9FAE5C2A-73AF-E739-4753-70637A203E1A}"/>
              </a:ext>
            </a:extLst>
          </p:cNvPr>
          <p:cNvSpPr>
            <a:spLocks noGrp="1"/>
          </p:cNvSpPr>
          <p:nvPr>
            <p:ph type="sldNum" sz="quarter" idx="12"/>
          </p:nvPr>
        </p:nvSpPr>
        <p:spPr/>
        <p:txBody>
          <a:bodyPr/>
          <a:lstStyle/>
          <a:p>
            <a:fld id="{CF4755CC-0023-49F6-A172-4E379C8738A6}" type="slidenum">
              <a:rPr lang="el-GR" smtClean="0"/>
              <a:t>‹#›</a:t>
            </a:fld>
            <a:endParaRPr lang="el-GR"/>
          </a:p>
        </p:txBody>
      </p:sp>
    </p:spTree>
    <p:extLst>
      <p:ext uri="{BB962C8B-B14F-4D97-AF65-F5344CB8AC3E}">
        <p14:creationId xmlns:p14="http://schemas.microsoft.com/office/powerpoint/2010/main" val="40988501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579A5BC-E291-A027-70BC-F63212B6EBCD}"/>
              </a:ext>
            </a:extLst>
          </p:cNvPr>
          <p:cNvSpPr>
            <a:spLocks noGrp="1"/>
          </p:cNvSpPr>
          <p:nvPr>
            <p:ph type="title"/>
          </p:nvPr>
        </p:nvSpPr>
        <p:spPr>
          <a:xfrm>
            <a:off x="831850" y="1709738"/>
            <a:ext cx="10515600" cy="2852737"/>
          </a:xfrm>
        </p:spPr>
        <p:txBody>
          <a:bodyPr anchor="b"/>
          <a:lstStyle>
            <a:lvl1pPr>
              <a:defRPr sz="6000"/>
            </a:lvl1p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6335566D-0712-412B-DA3B-80D19360F9D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l-GR"/>
              <a:t>Στυλ κειμένου υποδείγματος</a:t>
            </a:r>
          </a:p>
        </p:txBody>
      </p:sp>
      <p:sp>
        <p:nvSpPr>
          <p:cNvPr id="4" name="Θέση ημερομηνίας 3">
            <a:extLst>
              <a:ext uri="{FF2B5EF4-FFF2-40B4-BE49-F238E27FC236}">
                <a16:creationId xmlns:a16="http://schemas.microsoft.com/office/drawing/2014/main" id="{C2E58F6E-62AE-1164-195D-5EF2DA72EBA6}"/>
              </a:ext>
            </a:extLst>
          </p:cNvPr>
          <p:cNvSpPr>
            <a:spLocks noGrp="1"/>
          </p:cNvSpPr>
          <p:nvPr>
            <p:ph type="dt" sz="half" idx="10"/>
          </p:nvPr>
        </p:nvSpPr>
        <p:spPr/>
        <p:txBody>
          <a:bodyPr/>
          <a:lstStyle/>
          <a:p>
            <a:fld id="{4968B236-8566-492B-9812-E6D738E8FE84}" type="datetimeFigureOut">
              <a:rPr lang="el-GR" smtClean="0"/>
              <a:t>6/3/2026</a:t>
            </a:fld>
            <a:endParaRPr lang="el-GR"/>
          </a:p>
        </p:txBody>
      </p:sp>
      <p:sp>
        <p:nvSpPr>
          <p:cNvPr id="5" name="Θέση υποσέλιδου 4">
            <a:extLst>
              <a:ext uri="{FF2B5EF4-FFF2-40B4-BE49-F238E27FC236}">
                <a16:creationId xmlns:a16="http://schemas.microsoft.com/office/drawing/2014/main" id="{DE513EFE-9E00-D076-31E5-585435579735}"/>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547416BD-CA1E-1988-7584-FFE0EA8CE0E3}"/>
              </a:ext>
            </a:extLst>
          </p:cNvPr>
          <p:cNvSpPr>
            <a:spLocks noGrp="1"/>
          </p:cNvSpPr>
          <p:nvPr>
            <p:ph type="sldNum" sz="quarter" idx="12"/>
          </p:nvPr>
        </p:nvSpPr>
        <p:spPr/>
        <p:txBody>
          <a:bodyPr/>
          <a:lstStyle/>
          <a:p>
            <a:fld id="{CF4755CC-0023-49F6-A172-4E379C8738A6}" type="slidenum">
              <a:rPr lang="el-GR" smtClean="0"/>
              <a:t>‹#›</a:t>
            </a:fld>
            <a:endParaRPr lang="el-GR"/>
          </a:p>
        </p:txBody>
      </p:sp>
    </p:spTree>
    <p:extLst>
      <p:ext uri="{BB962C8B-B14F-4D97-AF65-F5344CB8AC3E}">
        <p14:creationId xmlns:p14="http://schemas.microsoft.com/office/powerpoint/2010/main" val="40624718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E522308-0452-0E78-24E7-EF2B87B8898A}"/>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39EFC101-F8C6-6CD5-85C2-ED748D0E6F8E}"/>
              </a:ext>
            </a:extLst>
          </p:cNvPr>
          <p:cNvSpPr>
            <a:spLocks noGrp="1"/>
          </p:cNvSpPr>
          <p:nvPr>
            <p:ph sz="half" idx="1"/>
          </p:nvPr>
        </p:nvSpPr>
        <p:spPr>
          <a:xfrm>
            <a:off x="838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περιεχομένου 3">
            <a:extLst>
              <a:ext uri="{FF2B5EF4-FFF2-40B4-BE49-F238E27FC236}">
                <a16:creationId xmlns:a16="http://schemas.microsoft.com/office/drawing/2014/main" id="{718917C7-766A-F159-AE56-CB8C42337375}"/>
              </a:ext>
            </a:extLst>
          </p:cNvPr>
          <p:cNvSpPr>
            <a:spLocks noGrp="1"/>
          </p:cNvSpPr>
          <p:nvPr>
            <p:ph sz="half" idx="2"/>
          </p:nvPr>
        </p:nvSpPr>
        <p:spPr>
          <a:xfrm>
            <a:off x="6172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ημερομηνίας 4">
            <a:extLst>
              <a:ext uri="{FF2B5EF4-FFF2-40B4-BE49-F238E27FC236}">
                <a16:creationId xmlns:a16="http://schemas.microsoft.com/office/drawing/2014/main" id="{68B9827C-71B6-9A42-FE5E-32447DBEAA5C}"/>
              </a:ext>
            </a:extLst>
          </p:cNvPr>
          <p:cNvSpPr>
            <a:spLocks noGrp="1"/>
          </p:cNvSpPr>
          <p:nvPr>
            <p:ph type="dt" sz="half" idx="10"/>
          </p:nvPr>
        </p:nvSpPr>
        <p:spPr/>
        <p:txBody>
          <a:bodyPr/>
          <a:lstStyle/>
          <a:p>
            <a:fld id="{4968B236-8566-492B-9812-E6D738E8FE84}" type="datetimeFigureOut">
              <a:rPr lang="el-GR" smtClean="0"/>
              <a:t>6/3/2026</a:t>
            </a:fld>
            <a:endParaRPr lang="el-GR"/>
          </a:p>
        </p:txBody>
      </p:sp>
      <p:sp>
        <p:nvSpPr>
          <p:cNvPr id="6" name="Θέση υποσέλιδου 5">
            <a:extLst>
              <a:ext uri="{FF2B5EF4-FFF2-40B4-BE49-F238E27FC236}">
                <a16:creationId xmlns:a16="http://schemas.microsoft.com/office/drawing/2014/main" id="{414985E9-B9CB-A796-D444-9F68BDD7A12E}"/>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0F3B4AE6-A140-8696-C385-487C412912CC}"/>
              </a:ext>
            </a:extLst>
          </p:cNvPr>
          <p:cNvSpPr>
            <a:spLocks noGrp="1"/>
          </p:cNvSpPr>
          <p:nvPr>
            <p:ph type="sldNum" sz="quarter" idx="12"/>
          </p:nvPr>
        </p:nvSpPr>
        <p:spPr/>
        <p:txBody>
          <a:bodyPr/>
          <a:lstStyle/>
          <a:p>
            <a:fld id="{CF4755CC-0023-49F6-A172-4E379C8738A6}" type="slidenum">
              <a:rPr lang="el-GR" smtClean="0"/>
              <a:t>‹#›</a:t>
            </a:fld>
            <a:endParaRPr lang="el-GR"/>
          </a:p>
        </p:txBody>
      </p:sp>
    </p:spTree>
    <p:extLst>
      <p:ext uri="{BB962C8B-B14F-4D97-AF65-F5344CB8AC3E}">
        <p14:creationId xmlns:p14="http://schemas.microsoft.com/office/powerpoint/2010/main" val="26023799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D729FF6-23FE-E5E9-1131-93B1E2AB05A9}"/>
              </a:ext>
            </a:extLst>
          </p:cNvPr>
          <p:cNvSpPr>
            <a:spLocks noGrp="1"/>
          </p:cNvSpPr>
          <p:nvPr>
            <p:ph type="title"/>
          </p:nvPr>
        </p:nvSpPr>
        <p:spPr>
          <a:xfrm>
            <a:off x="839788" y="365125"/>
            <a:ext cx="10515600" cy="1325563"/>
          </a:xfrm>
        </p:spPr>
        <p:txBody>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0ECD389B-C450-D010-E618-15C666D4B1E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Θέση περιεχομένου 3">
            <a:extLst>
              <a:ext uri="{FF2B5EF4-FFF2-40B4-BE49-F238E27FC236}">
                <a16:creationId xmlns:a16="http://schemas.microsoft.com/office/drawing/2014/main" id="{504E13E5-37BB-26F4-5F7F-719EA1F7DA67}"/>
              </a:ext>
            </a:extLst>
          </p:cNvPr>
          <p:cNvSpPr>
            <a:spLocks noGrp="1"/>
          </p:cNvSpPr>
          <p:nvPr>
            <p:ph sz="half" idx="2"/>
          </p:nvPr>
        </p:nvSpPr>
        <p:spPr>
          <a:xfrm>
            <a:off x="839788" y="2505075"/>
            <a:ext cx="5157787"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κειμένου 4">
            <a:extLst>
              <a:ext uri="{FF2B5EF4-FFF2-40B4-BE49-F238E27FC236}">
                <a16:creationId xmlns:a16="http://schemas.microsoft.com/office/drawing/2014/main" id="{BA1F7A5B-AD01-D888-9182-E25E489AE2B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Θέση περιεχομένου 5">
            <a:extLst>
              <a:ext uri="{FF2B5EF4-FFF2-40B4-BE49-F238E27FC236}">
                <a16:creationId xmlns:a16="http://schemas.microsoft.com/office/drawing/2014/main" id="{11B3539E-9A01-2B92-7349-7F0C39CE4FA3}"/>
              </a:ext>
            </a:extLst>
          </p:cNvPr>
          <p:cNvSpPr>
            <a:spLocks noGrp="1"/>
          </p:cNvSpPr>
          <p:nvPr>
            <p:ph sz="quarter" idx="4"/>
          </p:nvPr>
        </p:nvSpPr>
        <p:spPr>
          <a:xfrm>
            <a:off x="6172200" y="2505075"/>
            <a:ext cx="5183188"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7" name="Θέση ημερομηνίας 6">
            <a:extLst>
              <a:ext uri="{FF2B5EF4-FFF2-40B4-BE49-F238E27FC236}">
                <a16:creationId xmlns:a16="http://schemas.microsoft.com/office/drawing/2014/main" id="{5CC4DEBE-F92C-FA8C-77E2-224EE56A4326}"/>
              </a:ext>
            </a:extLst>
          </p:cNvPr>
          <p:cNvSpPr>
            <a:spLocks noGrp="1"/>
          </p:cNvSpPr>
          <p:nvPr>
            <p:ph type="dt" sz="half" idx="10"/>
          </p:nvPr>
        </p:nvSpPr>
        <p:spPr/>
        <p:txBody>
          <a:bodyPr/>
          <a:lstStyle/>
          <a:p>
            <a:fld id="{4968B236-8566-492B-9812-E6D738E8FE84}" type="datetimeFigureOut">
              <a:rPr lang="el-GR" smtClean="0"/>
              <a:t>6/3/2026</a:t>
            </a:fld>
            <a:endParaRPr lang="el-GR"/>
          </a:p>
        </p:txBody>
      </p:sp>
      <p:sp>
        <p:nvSpPr>
          <p:cNvPr id="8" name="Θέση υποσέλιδου 7">
            <a:extLst>
              <a:ext uri="{FF2B5EF4-FFF2-40B4-BE49-F238E27FC236}">
                <a16:creationId xmlns:a16="http://schemas.microsoft.com/office/drawing/2014/main" id="{A4117475-6F73-6B50-A839-991FEACD0801}"/>
              </a:ext>
            </a:extLst>
          </p:cNvPr>
          <p:cNvSpPr>
            <a:spLocks noGrp="1"/>
          </p:cNvSpPr>
          <p:nvPr>
            <p:ph type="ftr" sz="quarter" idx="11"/>
          </p:nvPr>
        </p:nvSpPr>
        <p:spPr/>
        <p:txBody>
          <a:bodyPr/>
          <a:lstStyle/>
          <a:p>
            <a:endParaRPr lang="el-GR"/>
          </a:p>
        </p:txBody>
      </p:sp>
      <p:sp>
        <p:nvSpPr>
          <p:cNvPr id="9" name="Θέση αριθμού διαφάνειας 8">
            <a:extLst>
              <a:ext uri="{FF2B5EF4-FFF2-40B4-BE49-F238E27FC236}">
                <a16:creationId xmlns:a16="http://schemas.microsoft.com/office/drawing/2014/main" id="{3D6C2C25-6FC3-5A31-2B62-4A33DCAD0F6F}"/>
              </a:ext>
            </a:extLst>
          </p:cNvPr>
          <p:cNvSpPr>
            <a:spLocks noGrp="1"/>
          </p:cNvSpPr>
          <p:nvPr>
            <p:ph type="sldNum" sz="quarter" idx="12"/>
          </p:nvPr>
        </p:nvSpPr>
        <p:spPr/>
        <p:txBody>
          <a:bodyPr/>
          <a:lstStyle/>
          <a:p>
            <a:fld id="{CF4755CC-0023-49F6-A172-4E379C8738A6}" type="slidenum">
              <a:rPr lang="el-GR" smtClean="0"/>
              <a:t>‹#›</a:t>
            </a:fld>
            <a:endParaRPr lang="el-GR"/>
          </a:p>
        </p:txBody>
      </p:sp>
    </p:spTree>
    <p:extLst>
      <p:ext uri="{BB962C8B-B14F-4D97-AF65-F5344CB8AC3E}">
        <p14:creationId xmlns:p14="http://schemas.microsoft.com/office/powerpoint/2010/main" val="26502712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233DFA9-C5B1-171B-5FD0-D4E3D8BBFDA2}"/>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ημερομηνίας 2">
            <a:extLst>
              <a:ext uri="{FF2B5EF4-FFF2-40B4-BE49-F238E27FC236}">
                <a16:creationId xmlns:a16="http://schemas.microsoft.com/office/drawing/2014/main" id="{8728C1FE-B276-6008-9F8B-6786B52A8C60}"/>
              </a:ext>
            </a:extLst>
          </p:cNvPr>
          <p:cNvSpPr>
            <a:spLocks noGrp="1"/>
          </p:cNvSpPr>
          <p:nvPr>
            <p:ph type="dt" sz="half" idx="10"/>
          </p:nvPr>
        </p:nvSpPr>
        <p:spPr/>
        <p:txBody>
          <a:bodyPr/>
          <a:lstStyle/>
          <a:p>
            <a:fld id="{4968B236-8566-492B-9812-E6D738E8FE84}" type="datetimeFigureOut">
              <a:rPr lang="el-GR" smtClean="0"/>
              <a:t>6/3/2026</a:t>
            </a:fld>
            <a:endParaRPr lang="el-GR"/>
          </a:p>
        </p:txBody>
      </p:sp>
      <p:sp>
        <p:nvSpPr>
          <p:cNvPr id="4" name="Θέση υποσέλιδου 3">
            <a:extLst>
              <a:ext uri="{FF2B5EF4-FFF2-40B4-BE49-F238E27FC236}">
                <a16:creationId xmlns:a16="http://schemas.microsoft.com/office/drawing/2014/main" id="{9DD545EC-B287-A70F-D7E0-2EDD3F1BBFE0}"/>
              </a:ext>
            </a:extLst>
          </p:cNvPr>
          <p:cNvSpPr>
            <a:spLocks noGrp="1"/>
          </p:cNvSpPr>
          <p:nvPr>
            <p:ph type="ftr" sz="quarter" idx="11"/>
          </p:nvPr>
        </p:nvSpPr>
        <p:spPr/>
        <p:txBody>
          <a:bodyPr/>
          <a:lstStyle/>
          <a:p>
            <a:endParaRPr lang="el-GR"/>
          </a:p>
        </p:txBody>
      </p:sp>
      <p:sp>
        <p:nvSpPr>
          <p:cNvPr id="5" name="Θέση αριθμού διαφάνειας 4">
            <a:extLst>
              <a:ext uri="{FF2B5EF4-FFF2-40B4-BE49-F238E27FC236}">
                <a16:creationId xmlns:a16="http://schemas.microsoft.com/office/drawing/2014/main" id="{C11AA209-023F-44C3-3845-EF6F46702914}"/>
              </a:ext>
            </a:extLst>
          </p:cNvPr>
          <p:cNvSpPr>
            <a:spLocks noGrp="1"/>
          </p:cNvSpPr>
          <p:nvPr>
            <p:ph type="sldNum" sz="quarter" idx="12"/>
          </p:nvPr>
        </p:nvSpPr>
        <p:spPr/>
        <p:txBody>
          <a:bodyPr/>
          <a:lstStyle/>
          <a:p>
            <a:fld id="{CF4755CC-0023-49F6-A172-4E379C8738A6}" type="slidenum">
              <a:rPr lang="el-GR" smtClean="0"/>
              <a:t>‹#›</a:t>
            </a:fld>
            <a:endParaRPr lang="el-GR"/>
          </a:p>
        </p:txBody>
      </p:sp>
    </p:spTree>
    <p:extLst>
      <p:ext uri="{BB962C8B-B14F-4D97-AF65-F5344CB8AC3E}">
        <p14:creationId xmlns:p14="http://schemas.microsoft.com/office/powerpoint/2010/main" val="2620532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Θέση ημερομηνίας 1">
            <a:extLst>
              <a:ext uri="{FF2B5EF4-FFF2-40B4-BE49-F238E27FC236}">
                <a16:creationId xmlns:a16="http://schemas.microsoft.com/office/drawing/2014/main" id="{8BF8A9F6-9C63-CF54-30DD-D2DFE923B109}"/>
              </a:ext>
            </a:extLst>
          </p:cNvPr>
          <p:cNvSpPr>
            <a:spLocks noGrp="1"/>
          </p:cNvSpPr>
          <p:nvPr>
            <p:ph type="dt" sz="half" idx="10"/>
          </p:nvPr>
        </p:nvSpPr>
        <p:spPr/>
        <p:txBody>
          <a:bodyPr/>
          <a:lstStyle/>
          <a:p>
            <a:fld id="{4968B236-8566-492B-9812-E6D738E8FE84}" type="datetimeFigureOut">
              <a:rPr lang="el-GR" smtClean="0"/>
              <a:t>6/3/2026</a:t>
            </a:fld>
            <a:endParaRPr lang="el-GR"/>
          </a:p>
        </p:txBody>
      </p:sp>
      <p:sp>
        <p:nvSpPr>
          <p:cNvPr id="3" name="Θέση υποσέλιδου 2">
            <a:extLst>
              <a:ext uri="{FF2B5EF4-FFF2-40B4-BE49-F238E27FC236}">
                <a16:creationId xmlns:a16="http://schemas.microsoft.com/office/drawing/2014/main" id="{6CBF18C9-B121-6905-5125-2FED30C8980C}"/>
              </a:ext>
            </a:extLst>
          </p:cNvPr>
          <p:cNvSpPr>
            <a:spLocks noGrp="1"/>
          </p:cNvSpPr>
          <p:nvPr>
            <p:ph type="ftr" sz="quarter" idx="11"/>
          </p:nvPr>
        </p:nvSpPr>
        <p:spPr/>
        <p:txBody>
          <a:bodyPr/>
          <a:lstStyle/>
          <a:p>
            <a:endParaRPr lang="el-GR"/>
          </a:p>
        </p:txBody>
      </p:sp>
      <p:sp>
        <p:nvSpPr>
          <p:cNvPr id="4" name="Θέση αριθμού διαφάνειας 3">
            <a:extLst>
              <a:ext uri="{FF2B5EF4-FFF2-40B4-BE49-F238E27FC236}">
                <a16:creationId xmlns:a16="http://schemas.microsoft.com/office/drawing/2014/main" id="{43751D38-41F1-E110-AA46-967A8EB23C32}"/>
              </a:ext>
            </a:extLst>
          </p:cNvPr>
          <p:cNvSpPr>
            <a:spLocks noGrp="1"/>
          </p:cNvSpPr>
          <p:nvPr>
            <p:ph type="sldNum" sz="quarter" idx="12"/>
          </p:nvPr>
        </p:nvSpPr>
        <p:spPr/>
        <p:txBody>
          <a:bodyPr/>
          <a:lstStyle/>
          <a:p>
            <a:fld id="{CF4755CC-0023-49F6-A172-4E379C8738A6}" type="slidenum">
              <a:rPr lang="el-GR" smtClean="0"/>
              <a:t>‹#›</a:t>
            </a:fld>
            <a:endParaRPr lang="el-GR"/>
          </a:p>
        </p:txBody>
      </p:sp>
    </p:spTree>
    <p:extLst>
      <p:ext uri="{BB962C8B-B14F-4D97-AF65-F5344CB8AC3E}">
        <p14:creationId xmlns:p14="http://schemas.microsoft.com/office/powerpoint/2010/main" val="29375227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1A32881-D1D9-003B-8678-D6D44DBCEFFC}"/>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D3F59BC2-A06B-C33A-5C04-631E66D5101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κειμένου 3">
            <a:extLst>
              <a:ext uri="{FF2B5EF4-FFF2-40B4-BE49-F238E27FC236}">
                <a16:creationId xmlns:a16="http://schemas.microsoft.com/office/drawing/2014/main" id="{9B49CE5C-2D23-188F-FB1E-67752B06B13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CDD83F25-1570-3DB9-17AF-03F8D2D95230}"/>
              </a:ext>
            </a:extLst>
          </p:cNvPr>
          <p:cNvSpPr>
            <a:spLocks noGrp="1"/>
          </p:cNvSpPr>
          <p:nvPr>
            <p:ph type="dt" sz="half" idx="10"/>
          </p:nvPr>
        </p:nvSpPr>
        <p:spPr/>
        <p:txBody>
          <a:bodyPr/>
          <a:lstStyle/>
          <a:p>
            <a:fld id="{4968B236-8566-492B-9812-E6D738E8FE84}" type="datetimeFigureOut">
              <a:rPr lang="el-GR" smtClean="0"/>
              <a:t>6/3/2026</a:t>
            </a:fld>
            <a:endParaRPr lang="el-GR"/>
          </a:p>
        </p:txBody>
      </p:sp>
      <p:sp>
        <p:nvSpPr>
          <p:cNvPr id="6" name="Θέση υποσέλιδου 5">
            <a:extLst>
              <a:ext uri="{FF2B5EF4-FFF2-40B4-BE49-F238E27FC236}">
                <a16:creationId xmlns:a16="http://schemas.microsoft.com/office/drawing/2014/main" id="{779CAB73-DC6E-8911-2577-79F3C8FBA168}"/>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EEB7DF27-EF0D-F7BA-C8DE-1FAE821D646D}"/>
              </a:ext>
            </a:extLst>
          </p:cNvPr>
          <p:cNvSpPr>
            <a:spLocks noGrp="1"/>
          </p:cNvSpPr>
          <p:nvPr>
            <p:ph type="sldNum" sz="quarter" idx="12"/>
          </p:nvPr>
        </p:nvSpPr>
        <p:spPr/>
        <p:txBody>
          <a:bodyPr/>
          <a:lstStyle/>
          <a:p>
            <a:fld id="{CF4755CC-0023-49F6-A172-4E379C8738A6}" type="slidenum">
              <a:rPr lang="el-GR" smtClean="0"/>
              <a:t>‹#›</a:t>
            </a:fld>
            <a:endParaRPr lang="el-GR"/>
          </a:p>
        </p:txBody>
      </p:sp>
    </p:spTree>
    <p:extLst>
      <p:ext uri="{BB962C8B-B14F-4D97-AF65-F5344CB8AC3E}">
        <p14:creationId xmlns:p14="http://schemas.microsoft.com/office/powerpoint/2010/main" val="11653846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48AB838-FD2D-BC0C-1D94-416E71B4118B}"/>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εικόνας 2">
            <a:extLst>
              <a:ext uri="{FF2B5EF4-FFF2-40B4-BE49-F238E27FC236}">
                <a16:creationId xmlns:a16="http://schemas.microsoft.com/office/drawing/2014/main" id="{AC259EEA-B2FE-B4B3-9002-0F3E09476C0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a:extLst>
              <a:ext uri="{FF2B5EF4-FFF2-40B4-BE49-F238E27FC236}">
                <a16:creationId xmlns:a16="http://schemas.microsoft.com/office/drawing/2014/main" id="{9E13BDA6-797C-CDEC-063B-0F0F7335FE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33868D9E-2A29-9AFA-DFDF-6EB3399385B7}"/>
              </a:ext>
            </a:extLst>
          </p:cNvPr>
          <p:cNvSpPr>
            <a:spLocks noGrp="1"/>
          </p:cNvSpPr>
          <p:nvPr>
            <p:ph type="dt" sz="half" idx="10"/>
          </p:nvPr>
        </p:nvSpPr>
        <p:spPr/>
        <p:txBody>
          <a:bodyPr/>
          <a:lstStyle/>
          <a:p>
            <a:fld id="{4968B236-8566-492B-9812-E6D738E8FE84}" type="datetimeFigureOut">
              <a:rPr lang="el-GR" smtClean="0"/>
              <a:t>6/3/2026</a:t>
            </a:fld>
            <a:endParaRPr lang="el-GR"/>
          </a:p>
        </p:txBody>
      </p:sp>
      <p:sp>
        <p:nvSpPr>
          <p:cNvPr id="6" name="Θέση υποσέλιδου 5">
            <a:extLst>
              <a:ext uri="{FF2B5EF4-FFF2-40B4-BE49-F238E27FC236}">
                <a16:creationId xmlns:a16="http://schemas.microsoft.com/office/drawing/2014/main" id="{2049D52C-F244-7BC7-91E1-9E5DAE06D130}"/>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0ADF3539-D9CB-BD98-9256-CC6BF59EE95C}"/>
              </a:ext>
            </a:extLst>
          </p:cNvPr>
          <p:cNvSpPr>
            <a:spLocks noGrp="1"/>
          </p:cNvSpPr>
          <p:nvPr>
            <p:ph type="sldNum" sz="quarter" idx="12"/>
          </p:nvPr>
        </p:nvSpPr>
        <p:spPr/>
        <p:txBody>
          <a:bodyPr/>
          <a:lstStyle/>
          <a:p>
            <a:fld id="{CF4755CC-0023-49F6-A172-4E379C8738A6}" type="slidenum">
              <a:rPr lang="el-GR" smtClean="0"/>
              <a:t>‹#›</a:t>
            </a:fld>
            <a:endParaRPr lang="el-GR"/>
          </a:p>
        </p:txBody>
      </p:sp>
    </p:spTree>
    <p:extLst>
      <p:ext uri="{BB962C8B-B14F-4D97-AF65-F5344CB8AC3E}">
        <p14:creationId xmlns:p14="http://schemas.microsoft.com/office/powerpoint/2010/main" val="32206692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a:extLst>
              <a:ext uri="{FF2B5EF4-FFF2-40B4-BE49-F238E27FC236}">
                <a16:creationId xmlns:a16="http://schemas.microsoft.com/office/drawing/2014/main" id="{0A5088FA-F026-9064-1C54-26917430E4B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070F3D36-8AB3-6489-7C7E-8CF31519DF3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FB79BCB1-54B1-7087-AD5B-EBA6BDC0698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968B236-8566-492B-9812-E6D738E8FE84}" type="datetimeFigureOut">
              <a:rPr lang="el-GR" smtClean="0"/>
              <a:t>6/3/2026</a:t>
            </a:fld>
            <a:endParaRPr lang="el-GR"/>
          </a:p>
        </p:txBody>
      </p:sp>
      <p:sp>
        <p:nvSpPr>
          <p:cNvPr id="5" name="Θέση υποσέλιδου 4">
            <a:extLst>
              <a:ext uri="{FF2B5EF4-FFF2-40B4-BE49-F238E27FC236}">
                <a16:creationId xmlns:a16="http://schemas.microsoft.com/office/drawing/2014/main" id="{36508EA8-5D28-BCDD-780B-1C5E525FCF3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l-GR"/>
          </a:p>
        </p:txBody>
      </p:sp>
      <p:sp>
        <p:nvSpPr>
          <p:cNvPr id="6" name="Θέση αριθμού διαφάνειας 5">
            <a:extLst>
              <a:ext uri="{FF2B5EF4-FFF2-40B4-BE49-F238E27FC236}">
                <a16:creationId xmlns:a16="http://schemas.microsoft.com/office/drawing/2014/main" id="{4E9414C5-CB8E-6246-550E-548C2463BB6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F4755CC-0023-49F6-A172-4E379C8738A6}" type="slidenum">
              <a:rPr lang="el-GR" smtClean="0"/>
              <a:t>‹#›</a:t>
            </a:fld>
            <a:endParaRPr lang="el-GR"/>
          </a:p>
        </p:txBody>
      </p:sp>
    </p:spTree>
    <p:extLst>
      <p:ext uri="{BB962C8B-B14F-4D97-AF65-F5344CB8AC3E}">
        <p14:creationId xmlns:p14="http://schemas.microsoft.com/office/powerpoint/2010/main" val="34710693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9.png"/><Relationship Id="rId11" Type="http://schemas.openxmlformats.org/officeDocument/2006/relationships/image" Target="../media/image16.png"/><Relationship Id="rId5" Type="http://schemas.openxmlformats.org/officeDocument/2006/relationships/image" Target="../media/image8.png"/><Relationship Id="rId10" Type="http://schemas.openxmlformats.org/officeDocument/2006/relationships/image" Target="../media/image15.png"/><Relationship Id="rId4" Type="http://schemas.openxmlformats.org/officeDocument/2006/relationships/image" Target="../media/image7.png"/><Relationship Id="rId9"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8" Type="http://schemas.openxmlformats.org/officeDocument/2006/relationships/hyperlink" Target="https://www.iso.org/standard/62777.html" TargetMode="External"/><Relationship Id="rId3" Type="http://schemas.openxmlformats.org/officeDocument/2006/relationships/image" Target="../media/image27.png"/><Relationship Id="rId7" Type="http://schemas.openxmlformats.org/officeDocument/2006/relationships/hyperlink" Target="https://www.iso.org/standard/54533.html" TargetMode="External"/><Relationship Id="rId2" Type="http://schemas.openxmlformats.org/officeDocument/2006/relationships/notesSlide" Target="../notesSlides/notesSlide23.xml"/><Relationship Id="rId1" Type="http://schemas.openxmlformats.org/officeDocument/2006/relationships/slideLayout" Target="../slideLayouts/slideLayout13.xml"/><Relationship Id="rId6" Type="http://schemas.openxmlformats.org/officeDocument/2006/relationships/hyperlink" Target="https://www.iso.org/contents/data/standard/05/45/54534.html" TargetMode="External"/><Relationship Id="rId5" Type="http://schemas.openxmlformats.org/officeDocument/2006/relationships/hyperlink" Target="https://www.iso.org/standard/73906.html" TargetMode="External"/><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6.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7.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8.xml"/><Relationship Id="rId1" Type="http://schemas.openxmlformats.org/officeDocument/2006/relationships/slideLayout" Target="../slideLayouts/slideLayout13.xml"/><Relationship Id="rId5" Type="http://schemas.openxmlformats.org/officeDocument/2006/relationships/hyperlink" Target="http://www.iso.org/standard/27001" TargetMode="External"/><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9.xml"/><Relationship Id="rId1" Type="http://schemas.openxmlformats.org/officeDocument/2006/relationships/slideLayout" Target="../slideLayouts/slideLayout12.xml"/><Relationship Id="rId5" Type="http://schemas.openxmlformats.org/officeDocument/2006/relationships/image" Target="../media/image33.png"/><Relationship Id="rId4" Type="http://schemas.openxmlformats.org/officeDocument/2006/relationships/image" Target="../media/image32.jp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0.xml"/><Relationship Id="rId1" Type="http://schemas.openxmlformats.org/officeDocument/2006/relationships/slideLayout" Target="../slideLayouts/slideLayout14.xml"/><Relationship Id="rId6" Type="http://schemas.openxmlformats.org/officeDocument/2006/relationships/image" Target="../media/image35.png"/><Relationship Id="rId5" Type="http://schemas.openxmlformats.org/officeDocument/2006/relationships/hyperlink" Target="http://www.iso.org/obp/ui/en/#iso%3Astd%3Aiso-iec%3A27001%3Aed-3%3Av1%3Aen" TargetMode="External"/><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6.png"/><Relationship Id="rId2" Type="http://schemas.openxmlformats.org/officeDocument/2006/relationships/notesSlide" Target="../notesSlides/notesSlide31.xml"/><Relationship Id="rId1" Type="http://schemas.openxmlformats.org/officeDocument/2006/relationships/slideLayout" Target="../slideLayouts/slideLayout14.xml"/><Relationship Id="rId6" Type="http://schemas.openxmlformats.org/officeDocument/2006/relationships/image" Target="../media/image35.png"/><Relationship Id="rId5" Type="http://schemas.openxmlformats.org/officeDocument/2006/relationships/hyperlink" Target="http://www.iso.org/obp/ui/en/#iso%3Astd%3Aiso-iec%3A27001%3Aed-3%3Av1%3Aen" TargetMode="External"/><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2.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3.xml"/><Relationship Id="rId1" Type="http://schemas.openxmlformats.org/officeDocument/2006/relationships/slideLayout" Target="../slideLayouts/slideLayout15.xml"/><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4.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5.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6.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37.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37.xml"/><Relationship Id="rId1" Type="http://schemas.openxmlformats.org/officeDocument/2006/relationships/slideLayout" Target="../slideLayouts/slideLayout13.xml"/><Relationship Id="rId6" Type="http://schemas.openxmlformats.org/officeDocument/2006/relationships/image" Target="../media/image41.png"/><Relationship Id="rId5" Type="http://schemas.openxmlformats.org/officeDocument/2006/relationships/image" Target="../media/image40.png"/><Relationship Id="rId10" Type="http://schemas.openxmlformats.org/officeDocument/2006/relationships/image" Target="../media/image2.png"/><Relationship Id="rId4" Type="http://schemas.openxmlformats.org/officeDocument/2006/relationships/image" Target="../media/image39.png"/><Relationship Id="rId9" Type="http://schemas.openxmlformats.org/officeDocument/2006/relationships/image" Target="../media/image44.png"/></Relationships>
</file>

<file path=ppt/slides/_rels/slide3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8.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39.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39.xml"/><Relationship Id="rId1" Type="http://schemas.openxmlformats.org/officeDocument/2006/relationships/slideLayout" Target="../slideLayouts/slideLayout14.xml"/><Relationship Id="rId5" Type="http://schemas.openxmlformats.org/officeDocument/2006/relationships/hyperlink" Target="http://www.fortinet.com/resources/cyberglossary/it-vs-ot-cybersecurity" TargetMode="Externa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9.png"/><Relationship Id="rId11" Type="http://schemas.openxmlformats.org/officeDocument/2006/relationships/image" Target="../media/image13.png"/><Relationship Id="rId5" Type="http://schemas.openxmlformats.org/officeDocument/2006/relationships/image" Target="../media/image8.png"/><Relationship Id="rId10" Type="http://schemas.openxmlformats.org/officeDocument/2006/relationships/image" Target="../media/image12.png"/><Relationship Id="rId4" Type="http://schemas.openxmlformats.org/officeDocument/2006/relationships/image" Target="../media/image7.png"/><Relationship Id="rId9"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40.xml"/><Relationship Id="rId1" Type="http://schemas.openxmlformats.org/officeDocument/2006/relationships/slideLayout" Target="../slideLayouts/slideLayout14.xml"/><Relationship Id="rId5" Type="http://schemas.openxmlformats.org/officeDocument/2006/relationships/hyperlink" Target="http://www.fortinet.com/resources/cyberglossary/it-vs-ot-cybersecurity" TargetMode="External"/><Relationship Id="rId4" Type="http://schemas.openxmlformats.org/officeDocument/2006/relationships/image" Target="../media/image2.png"/></Relationships>
</file>

<file path=ppt/slides/_rels/slide4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1.xml"/><Relationship Id="rId1" Type="http://schemas.openxmlformats.org/officeDocument/2006/relationships/slideLayout" Target="../slideLayouts/slideLayout13.xml"/><Relationship Id="rId5" Type="http://schemas.openxmlformats.org/officeDocument/2006/relationships/hyperlink" Target="http://www.fortinet.com/resources/cyberglossary/it-vs-ot-cybersecurity" TargetMode="External"/><Relationship Id="rId4" Type="http://schemas.openxmlformats.org/officeDocument/2006/relationships/image" Target="../media/image2.png"/></Relationships>
</file>

<file path=ppt/slides/_rels/slide4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2.xml"/><Relationship Id="rId1" Type="http://schemas.openxmlformats.org/officeDocument/2006/relationships/slideLayout" Target="../slideLayouts/slideLayout13.xml"/><Relationship Id="rId5" Type="http://schemas.openxmlformats.org/officeDocument/2006/relationships/hyperlink" Target="http://www.fortinet.com/resources/cyberglossary/it-vs-ot-cybersecurity" TargetMode="External"/><Relationship Id="rId4" Type="http://schemas.openxmlformats.org/officeDocument/2006/relationships/image" Target="../media/image2.png"/></Relationships>
</file>

<file path=ppt/slides/_rels/slide4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3.xml"/><Relationship Id="rId1" Type="http://schemas.openxmlformats.org/officeDocument/2006/relationships/slideLayout" Target="../slideLayouts/slideLayout13.xml"/><Relationship Id="rId5" Type="http://schemas.openxmlformats.org/officeDocument/2006/relationships/hyperlink" Target="http://www.fortinet.com/resources/cyberglossary/it-vs-ot-cybersecurity" TargetMode="External"/><Relationship Id="rId4" Type="http://schemas.openxmlformats.org/officeDocument/2006/relationships/image" Target="../media/image2.png"/></Relationships>
</file>

<file path=ppt/slides/_rels/slide4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4.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4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5.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6.xml"/><Relationship Id="rId1" Type="http://schemas.openxmlformats.org/officeDocument/2006/relationships/slideLayout" Target="../slideLayouts/slideLayout13.xml"/><Relationship Id="rId4" Type="http://schemas.openxmlformats.org/officeDocument/2006/relationships/image" Target="../media/image24.png"/></Relationships>
</file>

<file path=ppt/slides/_rels/slide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7.xml"/><Relationship Id="rId1" Type="http://schemas.openxmlformats.org/officeDocument/2006/relationships/slideLayout" Target="../slideLayouts/slideLayout13.xml"/><Relationship Id="rId4" Type="http://schemas.openxmlformats.org/officeDocument/2006/relationships/image" Target="../media/image24.png"/></Relationships>
</file>

<file path=ppt/slides/_rels/slide4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8.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49.xml.rels><?xml version="1.0" encoding="UTF-8" standalone="yes"?>
<Relationships xmlns="http://schemas.openxmlformats.org/package/2006/relationships"><Relationship Id="rId8" Type="http://schemas.openxmlformats.org/officeDocument/2006/relationships/image" Target="../media/image52.jpg"/><Relationship Id="rId3" Type="http://schemas.openxmlformats.org/officeDocument/2006/relationships/image" Target="../media/image37.png"/><Relationship Id="rId7" Type="http://schemas.openxmlformats.org/officeDocument/2006/relationships/image" Target="../media/image51.png"/><Relationship Id="rId2" Type="http://schemas.openxmlformats.org/officeDocument/2006/relationships/notesSlide" Target="../notesSlides/notesSlide49.xml"/><Relationship Id="rId1" Type="http://schemas.openxmlformats.org/officeDocument/2006/relationships/slideLayout" Target="../slideLayouts/slideLayout13.xml"/><Relationship Id="rId6" Type="http://schemas.openxmlformats.org/officeDocument/2006/relationships/image" Target="../media/image50.png"/><Relationship Id="rId5" Type="http://schemas.openxmlformats.org/officeDocument/2006/relationships/image" Target="../media/image49.jp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9.png"/><Relationship Id="rId11" Type="http://schemas.openxmlformats.org/officeDocument/2006/relationships/image" Target="../media/image16.png"/><Relationship Id="rId5" Type="http://schemas.openxmlformats.org/officeDocument/2006/relationships/image" Target="../media/image8.png"/><Relationship Id="rId10" Type="http://schemas.openxmlformats.org/officeDocument/2006/relationships/image" Target="../media/image15.png"/><Relationship Id="rId4" Type="http://schemas.openxmlformats.org/officeDocument/2006/relationships/image" Target="../media/image7.png"/><Relationship Id="rId9" Type="http://schemas.openxmlformats.org/officeDocument/2006/relationships/image" Target="../media/image2.png"/></Relationships>
</file>

<file path=ppt/slides/_rels/slide5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0.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51.xml.rels><?xml version="1.0" encoding="UTF-8" standalone="yes"?>
<Relationships xmlns="http://schemas.openxmlformats.org/package/2006/relationships"><Relationship Id="rId8" Type="http://schemas.openxmlformats.org/officeDocument/2006/relationships/image" Target="../media/image56.jpg"/><Relationship Id="rId3" Type="http://schemas.openxmlformats.org/officeDocument/2006/relationships/image" Target="../media/image37.png"/><Relationship Id="rId7" Type="http://schemas.openxmlformats.org/officeDocument/2006/relationships/image" Target="../media/image55.png"/><Relationship Id="rId2" Type="http://schemas.openxmlformats.org/officeDocument/2006/relationships/notesSlide" Target="../notesSlides/notesSlide51.xml"/><Relationship Id="rId1" Type="http://schemas.openxmlformats.org/officeDocument/2006/relationships/slideLayout" Target="../slideLayouts/slideLayout13.xml"/><Relationship Id="rId6" Type="http://schemas.openxmlformats.org/officeDocument/2006/relationships/image" Target="../media/image54.png"/><Relationship Id="rId5" Type="http://schemas.openxmlformats.org/officeDocument/2006/relationships/image" Target="../media/image53.jpg"/><Relationship Id="rId10" Type="http://schemas.openxmlformats.org/officeDocument/2006/relationships/image" Target="../media/image58.jpg"/><Relationship Id="rId4" Type="http://schemas.openxmlformats.org/officeDocument/2006/relationships/image" Target="../media/image2.png"/><Relationship Id="rId9" Type="http://schemas.openxmlformats.org/officeDocument/2006/relationships/image" Target="../media/image57.png"/></Relationships>
</file>

<file path=ppt/slides/_rels/slide5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2.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53.xml.rels><?xml version="1.0" encoding="UTF-8" standalone="yes"?>
<Relationships xmlns="http://schemas.openxmlformats.org/package/2006/relationships"><Relationship Id="rId8" Type="http://schemas.openxmlformats.org/officeDocument/2006/relationships/image" Target="../media/image62.jpg"/><Relationship Id="rId3" Type="http://schemas.openxmlformats.org/officeDocument/2006/relationships/image" Target="../media/image37.png"/><Relationship Id="rId7" Type="http://schemas.openxmlformats.org/officeDocument/2006/relationships/image" Target="../media/image61.png"/><Relationship Id="rId2" Type="http://schemas.openxmlformats.org/officeDocument/2006/relationships/notesSlide" Target="../notesSlides/notesSlide53.xml"/><Relationship Id="rId1" Type="http://schemas.openxmlformats.org/officeDocument/2006/relationships/slideLayout" Target="../slideLayouts/slideLayout13.xml"/><Relationship Id="rId6" Type="http://schemas.openxmlformats.org/officeDocument/2006/relationships/image" Target="../media/image60.png"/><Relationship Id="rId5" Type="http://schemas.openxmlformats.org/officeDocument/2006/relationships/image" Target="../media/image59.jpg"/><Relationship Id="rId10" Type="http://schemas.openxmlformats.org/officeDocument/2006/relationships/image" Target="../media/image64.jpg"/><Relationship Id="rId4" Type="http://schemas.openxmlformats.org/officeDocument/2006/relationships/image" Target="../media/image2.png"/><Relationship Id="rId9" Type="http://schemas.openxmlformats.org/officeDocument/2006/relationships/image" Target="../media/image63.png"/></Relationships>
</file>

<file path=ppt/slides/_rels/slide5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4.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5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5.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56.xml.rels><?xml version="1.0" encoding="UTF-8" standalone="yes"?>
<Relationships xmlns="http://schemas.openxmlformats.org/package/2006/relationships"><Relationship Id="rId8" Type="http://schemas.openxmlformats.org/officeDocument/2006/relationships/image" Target="../media/image67.jpg"/><Relationship Id="rId3" Type="http://schemas.openxmlformats.org/officeDocument/2006/relationships/image" Target="../media/image37.png"/><Relationship Id="rId7" Type="http://schemas.openxmlformats.org/officeDocument/2006/relationships/image" Target="../media/image55.png"/><Relationship Id="rId2" Type="http://schemas.openxmlformats.org/officeDocument/2006/relationships/notesSlide" Target="../notesSlides/notesSlide56.xml"/><Relationship Id="rId1" Type="http://schemas.openxmlformats.org/officeDocument/2006/relationships/slideLayout" Target="../slideLayouts/slideLayout13.xml"/><Relationship Id="rId6" Type="http://schemas.openxmlformats.org/officeDocument/2006/relationships/image" Target="../media/image66.png"/><Relationship Id="rId5" Type="http://schemas.openxmlformats.org/officeDocument/2006/relationships/image" Target="../media/image65.jpg"/><Relationship Id="rId4" Type="http://schemas.openxmlformats.org/officeDocument/2006/relationships/image" Target="../media/image2.png"/><Relationship Id="rId9" Type="http://schemas.openxmlformats.org/officeDocument/2006/relationships/image" Target="../media/image68.jpg"/></Relationships>
</file>

<file path=ppt/slides/_rels/slide5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7.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5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8.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59.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37.png"/><Relationship Id="rId7" Type="http://schemas.openxmlformats.org/officeDocument/2006/relationships/image" Target="../media/image72.jpg"/><Relationship Id="rId2" Type="http://schemas.openxmlformats.org/officeDocument/2006/relationships/notesSlide" Target="../notesSlides/notesSlide59.xml"/><Relationship Id="rId1" Type="http://schemas.openxmlformats.org/officeDocument/2006/relationships/slideLayout" Target="../slideLayouts/slideLayout13.xml"/><Relationship Id="rId6" Type="http://schemas.openxmlformats.org/officeDocument/2006/relationships/image" Target="../media/image71.png"/><Relationship Id="rId5" Type="http://schemas.openxmlformats.org/officeDocument/2006/relationships/image" Target="../media/image70.png"/><Relationship Id="rId10" Type="http://schemas.openxmlformats.org/officeDocument/2006/relationships/image" Target="../media/image2.png"/><Relationship Id="rId4" Type="http://schemas.openxmlformats.org/officeDocument/2006/relationships/image" Target="../media/image69.jpg"/><Relationship Id="rId9" Type="http://schemas.openxmlformats.org/officeDocument/2006/relationships/image" Target="../media/image74.jp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6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0.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6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7.png"/><Relationship Id="rId7" Type="http://schemas.openxmlformats.org/officeDocument/2006/relationships/image" Target="../media/image78.jpg"/><Relationship Id="rId2" Type="http://schemas.openxmlformats.org/officeDocument/2006/relationships/notesSlide" Target="../notesSlides/notesSlide61.xml"/><Relationship Id="rId1" Type="http://schemas.openxmlformats.org/officeDocument/2006/relationships/slideLayout" Target="../slideLayouts/slideLayout13.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jpg"/></Relationships>
</file>

<file path=ppt/slides/_rels/slide6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2.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6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3.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64.xml.rels><?xml version="1.0" encoding="UTF-8" standalone="yes"?>
<Relationships xmlns="http://schemas.openxmlformats.org/package/2006/relationships"><Relationship Id="rId8" Type="http://schemas.openxmlformats.org/officeDocument/2006/relationships/image" Target="../media/image82.jpg"/><Relationship Id="rId3" Type="http://schemas.openxmlformats.org/officeDocument/2006/relationships/image" Target="../media/image37.png"/><Relationship Id="rId7" Type="http://schemas.openxmlformats.org/officeDocument/2006/relationships/image" Target="../media/image81.png"/><Relationship Id="rId2" Type="http://schemas.openxmlformats.org/officeDocument/2006/relationships/notesSlide" Target="../notesSlides/notesSlide64.xml"/><Relationship Id="rId1" Type="http://schemas.openxmlformats.org/officeDocument/2006/relationships/slideLayout" Target="../slideLayouts/slideLayout13.xml"/><Relationship Id="rId6" Type="http://schemas.openxmlformats.org/officeDocument/2006/relationships/image" Target="../media/image80.png"/><Relationship Id="rId5" Type="http://schemas.openxmlformats.org/officeDocument/2006/relationships/image" Target="../media/image79.jpg"/><Relationship Id="rId10" Type="http://schemas.openxmlformats.org/officeDocument/2006/relationships/image" Target="../media/image84.jpg"/><Relationship Id="rId4" Type="http://schemas.openxmlformats.org/officeDocument/2006/relationships/image" Target="../media/image2.png"/><Relationship Id="rId9" Type="http://schemas.openxmlformats.org/officeDocument/2006/relationships/image" Target="../media/image83.png"/></Relationships>
</file>

<file path=ppt/slides/_rels/slide6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5.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6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6.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67.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37.png"/><Relationship Id="rId7" Type="http://schemas.openxmlformats.org/officeDocument/2006/relationships/image" Target="../media/image87.jpg"/><Relationship Id="rId2" Type="http://schemas.openxmlformats.org/officeDocument/2006/relationships/notesSlide" Target="../notesSlides/notesSlide67.xml"/><Relationship Id="rId1" Type="http://schemas.openxmlformats.org/officeDocument/2006/relationships/slideLayout" Target="../slideLayouts/slideLayout13.xml"/><Relationship Id="rId6" Type="http://schemas.openxmlformats.org/officeDocument/2006/relationships/image" Target="../media/image73.png"/><Relationship Id="rId5" Type="http://schemas.openxmlformats.org/officeDocument/2006/relationships/image" Target="../media/image86.png"/><Relationship Id="rId10" Type="http://schemas.openxmlformats.org/officeDocument/2006/relationships/image" Target="../media/image2.png"/><Relationship Id="rId4" Type="http://schemas.openxmlformats.org/officeDocument/2006/relationships/image" Target="../media/image85.jpg"/><Relationship Id="rId9" Type="http://schemas.openxmlformats.org/officeDocument/2006/relationships/image" Target="../media/image89.jpg"/></Relationships>
</file>

<file path=ppt/slides/_rels/slide6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8.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6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9.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4.jpg"/></Relationships>
</file>

<file path=ppt/slides/_rels/slide70.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37.png"/><Relationship Id="rId7" Type="http://schemas.openxmlformats.org/officeDocument/2006/relationships/image" Target="../media/image92.jpg"/><Relationship Id="rId2" Type="http://schemas.openxmlformats.org/officeDocument/2006/relationships/notesSlide" Target="../notesSlides/notesSlide70.xml"/><Relationship Id="rId1" Type="http://schemas.openxmlformats.org/officeDocument/2006/relationships/slideLayout" Target="../slideLayouts/slideLayout13.xml"/><Relationship Id="rId6" Type="http://schemas.openxmlformats.org/officeDocument/2006/relationships/image" Target="../media/image71.png"/><Relationship Id="rId5" Type="http://schemas.openxmlformats.org/officeDocument/2006/relationships/image" Target="../media/image91.png"/><Relationship Id="rId10" Type="http://schemas.openxmlformats.org/officeDocument/2006/relationships/image" Target="../media/image2.png"/><Relationship Id="rId4" Type="http://schemas.openxmlformats.org/officeDocument/2006/relationships/image" Target="../media/image90.jpg"/><Relationship Id="rId9" Type="http://schemas.openxmlformats.org/officeDocument/2006/relationships/image" Target="../media/image93.jpg"/></Relationships>
</file>

<file path=ppt/slides/_rels/slide7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1.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7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2.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7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3.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74.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37.png"/><Relationship Id="rId7" Type="http://schemas.openxmlformats.org/officeDocument/2006/relationships/image" Target="../media/image96.jpg"/><Relationship Id="rId2" Type="http://schemas.openxmlformats.org/officeDocument/2006/relationships/notesSlide" Target="../notesSlides/notesSlide74.xml"/><Relationship Id="rId1" Type="http://schemas.openxmlformats.org/officeDocument/2006/relationships/slideLayout" Target="../slideLayouts/slideLayout13.xml"/><Relationship Id="rId6" Type="http://schemas.openxmlformats.org/officeDocument/2006/relationships/image" Target="../media/image88.png"/><Relationship Id="rId5" Type="http://schemas.openxmlformats.org/officeDocument/2006/relationships/image" Target="../media/image95.png"/><Relationship Id="rId10" Type="http://schemas.openxmlformats.org/officeDocument/2006/relationships/image" Target="../media/image2.png"/><Relationship Id="rId4" Type="http://schemas.openxmlformats.org/officeDocument/2006/relationships/image" Target="../media/image94.jpg"/><Relationship Id="rId9" Type="http://schemas.openxmlformats.org/officeDocument/2006/relationships/image" Target="../media/image97.jpg"/></Relationships>
</file>

<file path=ppt/slides/_rels/slide7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5.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7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6.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77.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37.png"/><Relationship Id="rId7" Type="http://schemas.openxmlformats.org/officeDocument/2006/relationships/image" Target="../media/image101.jpg"/><Relationship Id="rId2" Type="http://schemas.openxmlformats.org/officeDocument/2006/relationships/notesSlide" Target="../notesSlides/notesSlide77.xml"/><Relationship Id="rId1" Type="http://schemas.openxmlformats.org/officeDocument/2006/relationships/slideLayout" Target="../slideLayouts/slideLayout13.xml"/><Relationship Id="rId6" Type="http://schemas.openxmlformats.org/officeDocument/2006/relationships/image" Target="../media/image100.png"/><Relationship Id="rId5" Type="http://schemas.openxmlformats.org/officeDocument/2006/relationships/image" Target="../media/image99.png"/><Relationship Id="rId10" Type="http://schemas.openxmlformats.org/officeDocument/2006/relationships/image" Target="../media/image2.png"/><Relationship Id="rId4" Type="http://schemas.openxmlformats.org/officeDocument/2006/relationships/image" Target="../media/image98.jpg"/><Relationship Id="rId9" Type="http://schemas.openxmlformats.org/officeDocument/2006/relationships/image" Target="../media/image103.jpg"/></Relationships>
</file>

<file path=ppt/slides/_rels/slide7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8.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7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9.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80.xml.rels><?xml version="1.0" encoding="UTF-8" standalone="yes"?>
<Relationships xmlns="http://schemas.openxmlformats.org/package/2006/relationships"><Relationship Id="rId8" Type="http://schemas.openxmlformats.org/officeDocument/2006/relationships/image" Target="../media/image107.jpg"/><Relationship Id="rId3" Type="http://schemas.openxmlformats.org/officeDocument/2006/relationships/image" Target="../media/image37.png"/><Relationship Id="rId7" Type="http://schemas.openxmlformats.org/officeDocument/2006/relationships/image" Target="../media/image106.jpg"/><Relationship Id="rId2" Type="http://schemas.openxmlformats.org/officeDocument/2006/relationships/notesSlide" Target="../notesSlides/notesSlide80.xml"/><Relationship Id="rId1" Type="http://schemas.openxmlformats.org/officeDocument/2006/relationships/slideLayout" Target="../slideLayouts/slideLayout13.xml"/><Relationship Id="rId6" Type="http://schemas.openxmlformats.org/officeDocument/2006/relationships/image" Target="../media/image88.png"/><Relationship Id="rId5" Type="http://schemas.openxmlformats.org/officeDocument/2006/relationships/image" Target="../media/image105.png"/><Relationship Id="rId4" Type="http://schemas.openxmlformats.org/officeDocument/2006/relationships/image" Target="../media/image104.jpg"/><Relationship Id="rId9" Type="http://schemas.openxmlformats.org/officeDocument/2006/relationships/image" Target="../media/image2.png"/></Relationships>
</file>

<file path=ppt/slides/_rels/slide8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1.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8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7.png"/><Relationship Id="rId7" Type="http://schemas.openxmlformats.org/officeDocument/2006/relationships/image" Target="../media/image111.jpg"/><Relationship Id="rId2" Type="http://schemas.openxmlformats.org/officeDocument/2006/relationships/notesSlide" Target="../notesSlides/notesSlide82.xml"/><Relationship Id="rId1" Type="http://schemas.openxmlformats.org/officeDocument/2006/relationships/slideLayout" Target="../slideLayouts/slideLayout13.x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image" Target="../media/image108.jpg"/></Relationships>
</file>

<file path=ppt/slides/_rels/slide8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3.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8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7.png"/><Relationship Id="rId7" Type="http://schemas.openxmlformats.org/officeDocument/2006/relationships/image" Target="../media/image115.jpg"/><Relationship Id="rId2" Type="http://schemas.openxmlformats.org/officeDocument/2006/relationships/notesSlide" Target="../notesSlides/notesSlide84.xml"/><Relationship Id="rId1" Type="http://schemas.openxmlformats.org/officeDocument/2006/relationships/slideLayout" Target="../slideLayouts/slideLayout13.xml"/><Relationship Id="rId6" Type="http://schemas.openxmlformats.org/officeDocument/2006/relationships/image" Target="../media/image114.png"/><Relationship Id="rId5" Type="http://schemas.openxmlformats.org/officeDocument/2006/relationships/image" Target="../media/image113.png"/><Relationship Id="rId4" Type="http://schemas.openxmlformats.org/officeDocument/2006/relationships/image" Target="../media/image112.jpg"/></Relationships>
</file>

<file path=ppt/slides/_rels/slide8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5.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8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6.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8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7.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8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8.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8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9.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9.png"/><Relationship Id="rId11" Type="http://schemas.openxmlformats.org/officeDocument/2006/relationships/image" Target="../media/image13.png"/><Relationship Id="rId5" Type="http://schemas.openxmlformats.org/officeDocument/2006/relationships/image" Target="../media/image8.png"/><Relationship Id="rId10" Type="http://schemas.openxmlformats.org/officeDocument/2006/relationships/image" Target="../media/image12.png"/><Relationship Id="rId4" Type="http://schemas.openxmlformats.org/officeDocument/2006/relationships/image" Target="../media/image7.png"/><Relationship Id="rId9" Type="http://schemas.openxmlformats.org/officeDocument/2006/relationships/image" Target="../media/image2.png"/></Relationships>
</file>

<file path=ppt/slides/_rels/slide9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0.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91.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37.png"/><Relationship Id="rId7" Type="http://schemas.openxmlformats.org/officeDocument/2006/relationships/image" Target="../media/image118.jpg"/><Relationship Id="rId2" Type="http://schemas.openxmlformats.org/officeDocument/2006/relationships/notesSlide" Target="../notesSlides/notesSlide91.xml"/><Relationship Id="rId1" Type="http://schemas.openxmlformats.org/officeDocument/2006/relationships/slideLayout" Target="../slideLayouts/slideLayout13.xml"/><Relationship Id="rId6" Type="http://schemas.openxmlformats.org/officeDocument/2006/relationships/image" Target="../media/image73.png"/><Relationship Id="rId5" Type="http://schemas.openxmlformats.org/officeDocument/2006/relationships/image" Target="../media/image117.png"/><Relationship Id="rId10" Type="http://schemas.openxmlformats.org/officeDocument/2006/relationships/image" Target="../media/image2.png"/><Relationship Id="rId4" Type="http://schemas.openxmlformats.org/officeDocument/2006/relationships/image" Target="../media/image116.jpg"/><Relationship Id="rId9" Type="http://schemas.openxmlformats.org/officeDocument/2006/relationships/image" Target="../media/image119.jpg"/></Relationships>
</file>

<file path=ppt/slides/_rels/slide92.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92.xml"/><Relationship Id="rId1" Type="http://schemas.openxmlformats.org/officeDocument/2006/relationships/slideLayout" Target="../slideLayouts/slideLayout14.xml"/><Relationship Id="rId5" Type="http://schemas.openxmlformats.org/officeDocument/2006/relationships/hyperlink" Target="mailto:ac@apiroplus.solutions" TargetMode="Externa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2"/>
        <p:cNvGrpSpPr/>
        <p:nvPr/>
      </p:nvGrpSpPr>
      <p:grpSpPr>
        <a:xfrm>
          <a:off x="0" y="0"/>
          <a:ext cx="0" cy="0"/>
          <a:chOff x="0" y="0"/>
          <a:chExt cx="0" cy="0"/>
        </a:xfrm>
      </p:grpSpPr>
      <p:grpSp>
        <p:nvGrpSpPr>
          <p:cNvPr id="43" name="Google Shape;43;p1"/>
          <p:cNvGrpSpPr/>
          <p:nvPr/>
        </p:nvGrpSpPr>
        <p:grpSpPr>
          <a:xfrm>
            <a:off x="0" y="0"/>
            <a:ext cx="10843577" cy="6858000"/>
            <a:chOff x="0" y="0"/>
            <a:chExt cx="10843577" cy="6858000"/>
          </a:xfrm>
        </p:grpSpPr>
        <p:sp>
          <p:nvSpPr>
            <p:cNvPr id="44" name="Google Shape;44;p1"/>
            <p:cNvSpPr/>
            <p:nvPr/>
          </p:nvSpPr>
          <p:spPr>
            <a:xfrm>
              <a:off x="5386387" y="1904"/>
              <a:ext cx="5361305" cy="6837045"/>
            </a:xfrm>
            <a:custGeom>
              <a:avLst/>
              <a:gdLst/>
              <a:ahLst/>
              <a:cxnLst/>
              <a:rect l="l" t="t" r="r" b="b"/>
              <a:pathLst>
                <a:path w="5361304" h="6837045" extrusionOk="0">
                  <a:moveTo>
                    <a:pt x="5361305" y="0"/>
                  </a:moveTo>
                  <a:lnTo>
                    <a:pt x="1922145" y="0"/>
                  </a:lnTo>
                  <a:lnTo>
                    <a:pt x="0" y="6836727"/>
                  </a:lnTo>
                  <a:lnTo>
                    <a:pt x="3438842" y="6836727"/>
                  </a:lnTo>
                  <a:lnTo>
                    <a:pt x="5361305" y="0"/>
                  </a:lnTo>
                  <a:close/>
                </a:path>
              </a:pathLst>
            </a:custGeom>
            <a:solidFill>
              <a:srgbClr val="FFB800">
                <a:alpha val="2196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5" name="Google Shape;45;p1"/>
            <p:cNvSpPr/>
            <p:nvPr/>
          </p:nvSpPr>
          <p:spPr>
            <a:xfrm>
              <a:off x="4561840" y="0"/>
              <a:ext cx="1924685" cy="6858000"/>
            </a:xfrm>
            <a:custGeom>
              <a:avLst/>
              <a:gdLst/>
              <a:ahLst/>
              <a:cxnLst/>
              <a:rect l="l" t="t" r="r" b="b"/>
              <a:pathLst>
                <a:path w="1924685" h="6858000" extrusionOk="0">
                  <a:moveTo>
                    <a:pt x="1924685" y="0"/>
                  </a:moveTo>
                  <a:lnTo>
                    <a:pt x="0" y="6858000"/>
                  </a:lnTo>
                </a:path>
              </a:pathLst>
            </a:custGeom>
            <a:noFill/>
            <a:ln w="25400" cap="flat" cmpd="sng">
              <a:solidFill>
                <a:srgbClr val="D6791A"/>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6" name="Google Shape;46;p1"/>
            <p:cNvSpPr/>
            <p:nvPr/>
          </p:nvSpPr>
          <p:spPr>
            <a:xfrm>
              <a:off x="3507740" y="0"/>
              <a:ext cx="2549525" cy="6847840"/>
            </a:xfrm>
            <a:custGeom>
              <a:avLst/>
              <a:gdLst/>
              <a:ahLst/>
              <a:cxnLst/>
              <a:rect l="l" t="t" r="r" b="b"/>
              <a:pathLst>
                <a:path w="2549525" h="6847840" extrusionOk="0">
                  <a:moveTo>
                    <a:pt x="1325562" y="2279015"/>
                  </a:moveTo>
                  <a:lnTo>
                    <a:pt x="1275714" y="2287270"/>
                  </a:lnTo>
                  <a:lnTo>
                    <a:pt x="1229995" y="2308542"/>
                  </a:lnTo>
                  <a:lnTo>
                    <a:pt x="1191577" y="2341562"/>
                  </a:lnTo>
                  <a:lnTo>
                    <a:pt x="1163002" y="2385377"/>
                  </a:lnTo>
                  <a:lnTo>
                    <a:pt x="1163002" y="2386647"/>
                  </a:lnTo>
                  <a:lnTo>
                    <a:pt x="821689" y="3658870"/>
                  </a:lnTo>
                  <a:lnTo>
                    <a:pt x="0" y="6846570"/>
                  </a:lnTo>
                  <a:lnTo>
                    <a:pt x="6667" y="6847205"/>
                  </a:lnTo>
                  <a:lnTo>
                    <a:pt x="20002" y="6847522"/>
                  </a:lnTo>
                  <a:lnTo>
                    <a:pt x="26670" y="6847522"/>
                  </a:lnTo>
                  <a:lnTo>
                    <a:pt x="845820" y="3665220"/>
                  </a:lnTo>
                  <a:lnTo>
                    <a:pt x="1187132" y="2394267"/>
                  </a:lnTo>
                  <a:lnTo>
                    <a:pt x="1211897" y="2356802"/>
                  </a:lnTo>
                  <a:lnTo>
                    <a:pt x="1244917" y="2328545"/>
                  </a:lnTo>
                  <a:lnTo>
                    <a:pt x="1283970" y="2310447"/>
                  </a:lnTo>
                  <a:lnTo>
                    <a:pt x="1326832" y="2303779"/>
                  </a:lnTo>
                  <a:lnTo>
                    <a:pt x="1422717" y="2303779"/>
                  </a:lnTo>
                  <a:lnTo>
                    <a:pt x="1377314" y="2285365"/>
                  </a:lnTo>
                  <a:lnTo>
                    <a:pt x="1325562" y="2279015"/>
                  </a:lnTo>
                  <a:close/>
                </a:path>
                <a:path w="2549525" h="6847840" extrusionOk="0">
                  <a:moveTo>
                    <a:pt x="1422717" y="2303779"/>
                  </a:moveTo>
                  <a:lnTo>
                    <a:pt x="1326832" y="2303779"/>
                  </a:lnTo>
                  <a:lnTo>
                    <a:pt x="1370964" y="2309495"/>
                  </a:lnTo>
                  <a:lnTo>
                    <a:pt x="1417002" y="2330132"/>
                  </a:lnTo>
                  <a:lnTo>
                    <a:pt x="1453197" y="2363470"/>
                  </a:lnTo>
                  <a:lnTo>
                    <a:pt x="1477327" y="2405379"/>
                  </a:lnTo>
                  <a:lnTo>
                    <a:pt x="1487805" y="2453322"/>
                  </a:lnTo>
                  <a:lnTo>
                    <a:pt x="1482725" y="2503170"/>
                  </a:lnTo>
                  <a:lnTo>
                    <a:pt x="1223962" y="3457575"/>
                  </a:lnTo>
                  <a:lnTo>
                    <a:pt x="1217930" y="3493135"/>
                  </a:lnTo>
                  <a:lnTo>
                    <a:pt x="1226820" y="3563620"/>
                  </a:lnTo>
                  <a:lnTo>
                    <a:pt x="1262380" y="3626802"/>
                  </a:lnTo>
                  <a:lnTo>
                    <a:pt x="1318895" y="3670300"/>
                  </a:lnTo>
                  <a:lnTo>
                    <a:pt x="1402080" y="3689667"/>
                  </a:lnTo>
                  <a:lnTo>
                    <a:pt x="1449387" y="3683317"/>
                  </a:lnTo>
                  <a:lnTo>
                    <a:pt x="1492567" y="3665220"/>
                  </a:lnTo>
                  <a:lnTo>
                    <a:pt x="1495481" y="3662997"/>
                  </a:lnTo>
                  <a:lnTo>
                    <a:pt x="1408430" y="3662997"/>
                  </a:lnTo>
                  <a:lnTo>
                    <a:pt x="1358264" y="3657600"/>
                  </a:lnTo>
                  <a:lnTo>
                    <a:pt x="1303337" y="3630612"/>
                  </a:lnTo>
                  <a:lnTo>
                    <a:pt x="1263332" y="3584257"/>
                  </a:lnTo>
                  <a:lnTo>
                    <a:pt x="1243330" y="3525837"/>
                  </a:lnTo>
                  <a:lnTo>
                    <a:pt x="1242695" y="3495040"/>
                  </a:lnTo>
                  <a:lnTo>
                    <a:pt x="1248092" y="3463925"/>
                  </a:lnTo>
                  <a:lnTo>
                    <a:pt x="1506855" y="2509520"/>
                  </a:lnTo>
                  <a:lnTo>
                    <a:pt x="1513205" y="2460942"/>
                  </a:lnTo>
                  <a:lnTo>
                    <a:pt x="1506855" y="2413635"/>
                  </a:lnTo>
                  <a:lnTo>
                    <a:pt x="1488757" y="2370454"/>
                  </a:lnTo>
                  <a:lnTo>
                    <a:pt x="1460182" y="2332990"/>
                  </a:lnTo>
                  <a:lnTo>
                    <a:pt x="1422717" y="2303779"/>
                  </a:lnTo>
                  <a:close/>
                </a:path>
                <a:path w="2549525" h="6847840" extrusionOk="0">
                  <a:moveTo>
                    <a:pt x="2549525" y="0"/>
                  </a:moveTo>
                  <a:lnTo>
                    <a:pt x="2523172" y="0"/>
                  </a:lnTo>
                  <a:lnTo>
                    <a:pt x="1945639" y="2096452"/>
                  </a:lnTo>
                  <a:lnTo>
                    <a:pt x="1552575" y="3546157"/>
                  </a:lnTo>
                  <a:lnTo>
                    <a:pt x="1531620" y="3592195"/>
                  </a:lnTo>
                  <a:lnTo>
                    <a:pt x="1498282" y="3628072"/>
                  </a:lnTo>
                  <a:lnTo>
                    <a:pt x="1456372" y="3652520"/>
                  </a:lnTo>
                  <a:lnTo>
                    <a:pt x="1408430" y="3662997"/>
                  </a:lnTo>
                  <a:lnTo>
                    <a:pt x="1495481" y="3662997"/>
                  </a:lnTo>
                  <a:lnTo>
                    <a:pt x="1530032" y="3636645"/>
                  </a:lnTo>
                  <a:lnTo>
                    <a:pt x="1559242" y="3599179"/>
                  </a:lnTo>
                  <a:lnTo>
                    <a:pt x="1577657" y="3553777"/>
                  </a:lnTo>
                  <a:lnTo>
                    <a:pt x="1971039" y="2104072"/>
                  </a:lnTo>
                  <a:lnTo>
                    <a:pt x="2547937" y="5397"/>
                  </a:lnTo>
                  <a:lnTo>
                    <a:pt x="2549525" y="0"/>
                  </a:lnTo>
                  <a:close/>
                </a:path>
              </a:pathLst>
            </a:custGeom>
            <a:solidFill>
              <a:srgbClr val="FFB8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47" name="Google Shape;47;p1"/>
            <p:cNvPicPr preferRelativeResize="0"/>
            <p:nvPr/>
          </p:nvPicPr>
          <p:blipFill rotWithShape="1">
            <a:blip r:embed="rId3">
              <a:alphaModFix/>
            </a:blip>
            <a:srcRect/>
            <a:stretch/>
          </p:blipFill>
          <p:spPr>
            <a:xfrm>
              <a:off x="0" y="0"/>
              <a:ext cx="5840730" cy="6858000"/>
            </a:xfrm>
            <a:prstGeom prst="rect">
              <a:avLst/>
            </a:prstGeom>
            <a:noFill/>
            <a:ln>
              <a:noFill/>
            </a:ln>
          </p:spPr>
        </p:pic>
        <p:pic>
          <p:nvPicPr>
            <p:cNvPr id="48" name="Google Shape;48;p1"/>
            <p:cNvPicPr preferRelativeResize="0"/>
            <p:nvPr/>
          </p:nvPicPr>
          <p:blipFill rotWithShape="1">
            <a:blip r:embed="rId4">
              <a:alphaModFix/>
            </a:blip>
            <a:srcRect/>
            <a:stretch/>
          </p:blipFill>
          <p:spPr>
            <a:xfrm>
              <a:off x="7549515" y="6167437"/>
              <a:ext cx="3294062" cy="612140"/>
            </a:xfrm>
            <a:prstGeom prst="rect">
              <a:avLst/>
            </a:prstGeom>
            <a:noFill/>
            <a:ln>
              <a:noFill/>
            </a:ln>
          </p:spPr>
        </p:pic>
      </p:grpSp>
      <p:sp>
        <p:nvSpPr>
          <p:cNvPr id="49" name="Google Shape;49;p1"/>
          <p:cNvSpPr txBox="1">
            <a:spLocks noGrp="1"/>
          </p:cNvSpPr>
          <p:nvPr>
            <p:ph type="ctrTitle"/>
          </p:nvPr>
        </p:nvSpPr>
        <p:spPr>
          <a:xfrm>
            <a:off x="1019175" y="36512"/>
            <a:ext cx="10153649" cy="2373630"/>
          </a:xfrm>
          <a:prstGeom prst="rect">
            <a:avLst/>
          </a:prstGeom>
          <a:noFill/>
          <a:ln>
            <a:noFill/>
          </a:ln>
        </p:spPr>
        <p:txBody>
          <a:bodyPr spcFirstLastPara="1" wrap="square" lIns="0" tIns="444800" rIns="0" bIns="0" anchor="t" anchorCtr="0">
            <a:spAutoFit/>
          </a:bodyPr>
          <a:lstStyle/>
          <a:p>
            <a:pPr marL="6191885" marR="5080" lvl="0" indent="0" algn="l" rtl="0">
              <a:lnSpc>
                <a:spcPct val="107924"/>
              </a:lnSpc>
              <a:spcBef>
                <a:spcPts val="0"/>
              </a:spcBef>
              <a:spcAft>
                <a:spcPts val="0"/>
              </a:spcAft>
              <a:buNone/>
            </a:pPr>
            <a:r>
              <a:rPr lang="en-US" sz="2650">
                <a:latin typeface="Times New Roman"/>
                <a:ea typeface="Times New Roman"/>
                <a:cs typeface="Times New Roman"/>
                <a:sym typeface="Times New Roman"/>
              </a:rPr>
              <a:t>Διαχείριση κινδύνων  κυβερνοασφάλειας και  διακυβέρνηση στον τομέα  της υγειονομικής  περίθαλψης</a:t>
            </a:r>
            <a:endParaRPr sz="2650">
              <a:latin typeface="Times New Roman"/>
              <a:ea typeface="Times New Roman"/>
              <a:cs typeface="Times New Roman"/>
              <a:sym typeface="Times New Roman"/>
            </a:endParaRPr>
          </a:p>
        </p:txBody>
      </p:sp>
      <p:sp>
        <p:nvSpPr>
          <p:cNvPr id="50" name="Google Shape;50;p1"/>
          <p:cNvSpPr txBox="1"/>
          <p:nvPr/>
        </p:nvSpPr>
        <p:spPr>
          <a:xfrm>
            <a:off x="7191534" y="2635854"/>
            <a:ext cx="2667600" cy="52080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3300" b="1">
                <a:solidFill>
                  <a:srgbClr val="D6791A"/>
                </a:solidFill>
                <a:latin typeface="Calibri"/>
                <a:ea typeface="Calibri"/>
                <a:cs typeface="Calibri"/>
                <a:sym typeface="Calibri"/>
              </a:rPr>
              <a:t>CSP003_SA_H</a:t>
            </a:r>
            <a:endParaRPr sz="3300">
              <a:solidFill>
                <a:schemeClr val="dk1"/>
              </a:solidFill>
              <a:latin typeface="Calibri"/>
              <a:ea typeface="Calibri"/>
              <a:cs typeface="Calibri"/>
              <a:sym typeface="Calibri"/>
            </a:endParaRPr>
          </a:p>
        </p:txBody>
      </p:sp>
      <p:sp>
        <p:nvSpPr>
          <p:cNvPr id="51" name="Google Shape;51;p1"/>
          <p:cNvSpPr txBox="1"/>
          <p:nvPr/>
        </p:nvSpPr>
        <p:spPr>
          <a:xfrm>
            <a:off x="7191525" y="3244334"/>
            <a:ext cx="615751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i="0" u="none" strike="noStrike">
                <a:solidFill>
                  <a:srgbClr val="FFBB00"/>
                </a:solidFill>
                <a:latin typeface="Century Gothic"/>
                <a:ea typeface="Century Gothic"/>
                <a:cs typeface="Century Gothic"/>
                <a:sym typeface="Century Gothic"/>
              </a:rPr>
              <a:t>Chatzopoulou Argyro (Iro)</a:t>
            </a:r>
            <a:endParaRPr sz="1800">
              <a:solidFill>
                <a:schemeClr val="dk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grpSp>
        <p:nvGrpSpPr>
          <p:cNvPr id="217" name="Google Shape;217;g3cb2559ebe9_0_66"/>
          <p:cNvGrpSpPr/>
          <p:nvPr/>
        </p:nvGrpSpPr>
        <p:grpSpPr>
          <a:xfrm>
            <a:off x="7549515" y="8889"/>
            <a:ext cx="3350260" cy="6837680"/>
            <a:chOff x="7549515" y="8889"/>
            <a:chExt cx="3350260" cy="6837680"/>
          </a:xfrm>
        </p:grpSpPr>
        <p:sp>
          <p:nvSpPr>
            <p:cNvPr id="218" name="Google Shape;218;g3cb2559ebe9_0_66"/>
            <p:cNvSpPr/>
            <p:nvPr/>
          </p:nvSpPr>
          <p:spPr>
            <a:xfrm>
              <a:off x="8359775" y="8889"/>
              <a:ext cx="2540000" cy="6837680"/>
            </a:xfrm>
            <a:custGeom>
              <a:avLst/>
              <a:gdLst/>
              <a:ahLst/>
              <a:cxnLst/>
              <a:rect l="l" t="t" r="r" b="b"/>
              <a:pathLst>
                <a:path w="2540000" h="6837680" extrusionOk="0">
                  <a:moveTo>
                    <a:pt x="1145222" y="3148329"/>
                  </a:moveTo>
                  <a:lnTo>
                    <a:pt x="1098232" y="3154679"/>
                  </a:lnTo>
                  <a:lnTo>
                    <a:pt x="1055052" y="3172777"/>
                  </a:lnTo>
                  <a:lnTo>
                    <a:pt x="1017904" y="3201034"/>
                  </a:lnTo>
                  <a:lnTo>
                    <a:pt x="989012" y="3238182"/>
                  </a:lnTo>
                  <a:lnTo>
                    <a:pt x="970279" y="3283584"/>
                  </a:lnTo>
                  <a:lnTo>
                    <a:pt x="579120" y="4728845"/>
                  </a:lnTo>
                  <a:lnTo>
                    <a:pt x="5079" y="6820852"/>
                  </a:lnTo>
                  <a:lnTo>
                    <a:pt x="1270" y="6833552"/>
                  </a:lnTo>
                  <a:lnTo>
                    <a:pt x="0" y="6837362"/>
                  </a:lnTo>
                  <a:lnTo>
                    <a:pt x="26352" y="6837362"/>
                  </a:lnTo>
                  <a:lnTo>
                    <a:pt x="604520" y="4736464"/>
                  </a:lnTo>
                  <a:lnTo>
                    <a:pt x="995679" y="3291204"/>
                  </a:lnTo>
                  <a:lnTo>
                    <a:pt x="1016317" y="3245167"/>
                  </a:lnTo>
                  <a:lnTo>
                    <a:pt x="1049337" y="3209289"/>
                  </a:lnTo>
                  <a:lnTo>
                    <a:pt x="1091247" y="3185159"/>
                  </a:lnTo>
                  <a:lnTo>
                    <a:pt x="1138554" y="3174682"/>
                  </a:lnTo>
                  <a:lnTo>
                    <a:pt x="1239837" y="3174682"/>
                  </a:lnTo>
                  <a:lnTo>
                    <a:pt x="1193482" y="3154679"/>
                  </a:lnTo>
                  <a:lnTo>
                    <a:pt x="1145222" y="3148329"/>
                  </a:lnTo>
                  <a:close/>
                </a:path>
                <a:path w="2540000" h="6837680" extrusionOk="0">
                  <a:moveTo>
                    <a:pt x="1239837" y="3174682"/>
                  </a:moveTo>
                  <a:lnTo>
                    <a:pt x="1138554" y="3174682"/>
                  </a:lnTo>
                  <a:lnTo>
                    <a:pt x="1188720" y="3179762"/>
                  </a:lnTo>
                  <a:lnTo>
                    <a:pt x="1243329" y="3207067"/>
                  </a:lnTo>
                  <a:lnTo>
                    <a:pt x="1283334" y="3253104"/>
                  </a:lnTo>
                  <a:lnTo>
                    <a:pt x="1303020" y="3311207"/>
                  </a:lnTo>
                  <a:lnTo>
                    <a:pt x="1303654" y="3342004"/>
                  </a:lnTo>
                  <a:lnTo>
                    <a:pt x="1298257" y="3373119"/>
                  </a:lnTo>
                  <a:lnTo>
                    <a:pt x="1041082" y="4324667"/>
                  </a:lnTo>
                  <a:lnTo>
                    <a:pt x="1034415" y="4373245"/>
                  </a:lnTo>
                  <a:lnTo>
                    <a:pt x="1041082" y="4420234"/>
                  </a:lnTo>
                  <a:lnTo>
                    <a:pt x="1058862" y="4463414"/>
                  </a:lnTo>
                  <a:lnTo>
                    <a:pt x="1060450" y="4465320"/>
                  </a:lnTo>
                  <a:lnTo>
                    <a:pt x="705167" y="5788659"/>
                  </a:lnTo>
                  <a:lnTo>
                    <a:pt x="699134" y="5824220"/>
                  </a:lnTo>
                  <a:lnTo>
                    <a:pt x="700404" y="5859780"/>
                  </a:lnTo>
                  <a:lnTo>
                    <a:pt x="708342" y="5894070"/>
                  </a:lnTo>
                  <a:lnTo>
                    <a:pt x="743267" y="5956299"/>
                  </a:lnTo>
                  <a:lnTo>
                    <a:pt x="798195" y="5998845"/>
                  </a:lnTo>
                  <a:lnTo>
                    <a:pt x="865504" y="6017577"/>
                  </a:lnTo>
                  <a:lnTo>
                    <a:pt x="877252" y="6017895"/>
                  </a:lnTo>
                  <a:lnTo>
                    <a:pt x="923290" y="6011545"/>
                  </a:lnTo>
                  <a:lnTo>
                    <a:pt x="965517" y="5993764"/>
                  </a:lnTo>
                  <a:lnTo>
                    <a:pt x="967158" y="5992495"/>
                  </a:lnTo>
                  <a:lnTo>
                    <a:pt x="885825" y="5992495"/>
                  </a:lnTo>
                  <a:lnTo>
                    <a:pt x="836929" y="5987097"/>
                  </a:lnTo>
                  <a:lnTo>
                    <a:pt x="782954" y="5960427"/>
                  </a:lnTo>
                  <a:lnTo>
                    <a:pt x="744220" y="5914072"/>
                  </a:lnTo>
                  <a:lnTo>
                    <a:pt x="724852" y="5856605"/>
                  </a:lnTo>
                  <a:lnTo>
                    <a:pt x="723900" y="5825807"/>
                  </a:lnTo>
                  <a:lnTo>
                    <a:pt x="728979" y="5795009"/>
                  </a:lnTo>
                  <a:lnTo>
                    <a:pt x="1079817" y="4491037"/>
                  </a:lnTo>
                  <a:lnTo>
                    <a:pt x="1116845" y="4491037"/>
                  </a:lnTo>
                  <a:lnTo>
                    <a:pt x="1094422" y="4470399"/>
                  </a:lnTo>
                  <a:lnTo>
                    <a:pt x="1088390" y="4459922"/>
                  </a:lnTo>
                  <a:lnTo>
                    <a:pt x="1096762" y="4428807"/>
                  </a:lnTo>
                  <a:lnTo>
                    <a:pt x="1070292" y="4428807"/>
                  </a:lnTo>
                  <a:lnTo>
                    <a:pt x="1070292" y="4428489"/>
                  </a:lnTo>
                  <a:lnTo>
                    <a:pt x="1059815" y="4380864"/>
                  </a:lnTo>
                  <a:lnTo>
                    <a:pt x="1064895" y="4330699"/>
                  </a:lnTo>
                  <a:lnTo>
                    <a:pt x="1322387" y="3379469"/>
                  </a:lnTo>
                  <a:lnTo>
                    <a:pt x="1328420" y="3344227"/>
                  </a:lnTo>
                  <a:lnTo>
                    <a:pt x="1327150" y="3311207"/>
                  </a:lnTo>
                  <a:lnTo>
                    <a:pt x="1327150" y="3308667"/>
                  </a:lnTo>
                  <a:lnTo>
                    <a:pt x="1319212" y="3273742"/>
                  </a:lnTo>
                  <a:lnTo>
                    <a:pt x="1283970" y="3210877"/>
                  </a:lnTo>
                  <a:lnTo>
                    <a:pt x="1239837" y="3174682"/>
                  </a:lnTo>
                  <a:close/>
                </a:path>
                <a:path w="2540000" h="6837680" extrusionOk="0">
                  <a:moveTo>
                    <a:pt x="1455737" y="4372609"/>
                  </a:moveTo>
                  <a:lnTo>
                    <a:pt x="1429384" y="4372609"/>
                  </a:lnTo>
                  <a:lnTo>
                    <a:pt x="1025207" y="5876924"/>
                  </a:lnTo>
                  <a:lnTo>
                    <a:pt x="1005204" y="5922645"/>
                  </a:lnTo>
                  <a:lnTo>
                    <a:pt x="973137" y="5958522"/>
                  </a:lnTo>
                  <a:lnTo>
                    <a:pt x="932179" y="5982334"/>
                  </a:lnTo>
                  <a:lnTo>
                    <a:pt x="885825" y="5992495"/>
                  </a:lnTo>
                  <a:lnTo>
                    <a:pt x="967158" y="5992495"/>
                  </a:lnTo>
                  <a:lnTo>
                    <a:pt x="1002029" y="5965507"/>
                  </a:lnTo>
                  <a:lnTo>
                    <a:pt x="1030604" y="5928359"/>
                  </a:lnTo>
                  <a:lnTo>
                    <a:pt x="1049020" y="5883274"/>
                  </a:lnTo>
                  <a:lnTo>
                    <a:pt x="1455737" y="4372609"/>
                  </a:lnTo>
                  <a:close/>
                </a:path>
                <a:path w="2540000" h="6837680" extrusionOk="0">
                  <a:moveTo>
                    <a:pt x="1116845" y="4491037"/>
                  </a:moveTo>
                  <a:lnTo>
                    <a:pt x="1079817" y="4491037"/>
                  </a:lnTo>
                  <a:lnTo>
                    <a:pt x="1087120" y="4500562"/>
                  </a:lnTo>
                  <a:lnTo>
                    <a:pt x="1124584" y="4529455"/>
                  </a:lnTo>
                  <a:lnTo>
                    <a:pt x="1169670" y="4548187"/>
                  </a:lnTo>
                  <a:lnTo>
                    <a:pt x="1221104" y="4554220"/>
                  </a:lnTo>
                  <a:lnTo>
                    <a:pt x="1270952" y="4545964"/>
                  </a:lnTo>
                  <a:lnTo>
                    <a:pt x="1305877" y="4529772"/>
                  </a:lnTo>
                  <a:lnTo>
                    <a:pt x="1219834" y="4529772"/>
                  </a:lnTo>
                  <a:lnTo>
                    <a:pt x="1176020" y="4524057"/>
                  </a:lnTo>
                  <a:lnTo>
                    <a:pt x="1130300" y="4503420"/>
                  </a:lnTo>
                  <a:lnTo>
                    <a:pt x="1116845" y="4491037"/>
                  </a:lnTo>
                  <a:close/>
                </a:path>
                <a:path w="2540000" h="6837680" extrusionOk="0">
                  <a:moveTo>
                    <a:pt x="2526665" y="0"/>
                  </a:moveTo>
                  <a:lnTo>
                    <a:pt x="2513329" y="0"/>
                  </a:lnTo>
                  <a:lnTo>
                    <a:pt x="1698222" y="3172777"/>
                  </a:lnTo>
                  <a:lnTo>
                    <a:pt x="1358900" y="4439602"/>
                  </a:lnTo>
                  <a:lnTo>
                    <a:pt x="1334452" y="4476749"/>
                  </a:lnTo>
                  <a:lnTo>
                    <a:pt x="1301432" y="4505007"/>
                  </a:lnTo>
                  <a:lnTo>
                    <a:pt x="1262379" y="4523105"/>
                  </a:lnTo>
                  <a:lnTo>
                    <a:pt x="1219834" y="4529772"/>
                  </a:lnTo>
                  <a:lnTo>
                    <a:pt x="1305877" y="4529772"/>
                  </a:lnTo>
                  <a:lnTo>
                    <a:pt x="1316354" y="4525009"/>
                  </a:lnTo>
                  <a:lnTo>
                    <a:pt x="1354454" y="4491989"/>
                  </a:lnTo>
                  <a:lnTo>
                    <a:pt x="1383029" y="4448174"/>
                  </a:lnTo>
                  <a:lnTo>
                    <a:pt x="1383029" y="4446905"/>
                  </a:lnTo>
                  <a:lnTo>
                    <a:pt x="1722437" y="3178492"/>
                  </a:lnTo>
                  <a:lnTo>
                    <a:pt x="2540000" y="1269"/>
                  </a:lnTo>
                  <a:lnTo>
                    <a:pt x="2526665" y="0"/>
                  </a:lnTo>
                  <a:close/>
                </a:path>
                <a:path w="2540000" h="6837680" extrusionOk="0">
                  <a:moveTo>
                    <a:pt x="1111884" y="4372609"/>
                  </a:moveTo>
                  <a:lnTo>
                    <a:pt x="1085532" y="4372609"/>
                  </a:lnTo>
                  <a:lnTo>
                    <a:pt x="1070292" y="4428807"/>
                  </a:lnTo>
                  <a:lnTo>
                    <a:pt x="1096762" y="4428807"/>
                  </a:lnTo>
                  <a:lnTo>
                    <a:pt x="1111884" y="4372609"/>
                  </a:lnTo>
                  <a:close/>
                </a:path>
              </a:pathLst>
            </a:custGeom>
            <a:solidFill>
              <a:srgbClr val="D6791A"/>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19" name="Google Shape;219;g3cb2559ebe9_0_66"/>
            <p:cNvSpPr/>
            <p:nvPr/>
          </p:nvSpPr>
          <p:spPr>
            <a:xfrm>
              <a:off x="7995602" y="1894204"/>
              <a:ext cx="2847975" cy="3390900"/>
            </a:xfrm>
            <a:custGeom>
              <a:avLst/>
              <a:gdLst/>
              <a:ahLst/>
              <a:cxnLst/>
              <a:rect l="l" t="t" r="r" b="b"/>
              <a:pathLst>
                <a:path w="2847975" h="3390900" extrusionOk="0">
                  <a:moveTo>
                    <a:pt x="2373312" y="0"/>
                  </a:moveTo>
                  <a:lnTo>
                    <a:pt x="474662" y="0"/>
                  </a:lnTo>
                  <a:lnTo>
                    <a:pt x="426084" y="2540"/>
                  </a:lnTo>
                  <a:lnTo>
                    <a:pt x="379094" y="9525"/>
                  </a:lnTo>
                  <a:lnTo>
                    <a:pt x="333375" y="21272"/>
                  </a:lnTo>
                  <a:lnTo>
                    <a:pt x="289877" y="37465"/>
                  </a:lnTo>
                  <a:lnTo>
                    <a:pt x="248284" y="57150"/>
                  </a:lnTo>
                  <a:lnTo>
                    <a:pt x="209232" y="80962"/>
                  </a:lnTo>
                  <a:lnTo>
                    <a:pt x="172719" y="108267"/>
                  </a:lnTo>
                  <a:lnTo>
                    <a:pt x="139064" y="139065"/>
                  </a:lnTo>
                  <a:lnTo>
                    <a:pt x="108267" y="172720"/>
                  </a:lnTo>
                  <a:lnTo>
                    <a:pt x="80962" y="209232"/>
                  </a:lnTo>
                  <a:lnTo>
                    <a:pt x="57150" y="248602"/>
                  </a:lnTo>
                  <a:lnTo>
                    <a:pt x="37147" y="289877"/>
                  </a:lnTo>
                  <a:lnTo>
                    <a:pt x="21272" y="333692"/>
                  </a:lnTo>
                  <a:lnTo>
                    <a:pt x="9525" y="379095"/>
                  </a:lnTo>
                  <a:lnTo>
                    <a:pt x="2539" y="426085"/>
                  </a:lnTo>
                  <a:lnTo>
                    <a:pt x="0" y="474662"/>
                  </a:lnTo>
                  <a:lnTo>
                    <a:pt x="0" y="2916237"/>
                  </a:lnTo>
                  <a:lnTo>
                    <a:pt x="2539" y="2964815"/>
                  </a:lnTo>
                  <a:lnTo>
                    <a:pt x="9525" y="3011805"/>
                  </a:lnTo>
                  <a:lnTo>
                    <a:pt x="21272" y="3057525"/>
                  </a:lnTo>
                  <a:lnTo>
                    <a:pt x="37147" y="3101022"/>
                  </a:lnTo>
                  <a:lnTo>
                    <a:pt x="57150" y="3142615"/>
                  </a:lnTo>
                  <a:lnTo>
                    <a:pt x="80962" y="3181667"/>
                  </a:lnTo>
                  <a:lnTo>
                    <a:pt x="108267" y="3218180"/>
                  </a:lnTo>
                  <a:lnTo>
                    <a:pt x="139064" y="3251835"/>
                  </a:lnTo>
                  <a:lnTo>
                    <a:pt x="172719" y="3282632"/>
                  </a:lnTo>
                  <a:lnTo>
                    <a:pt x="209232" y="3309937"/>
                  </a:lnTo>
                  <a:lnTo>
                    <a:pt x="248284" y="3333750"/>
                  </a:lnTo>
                  <a:lnTo>
                    <a:pt x="289877" y="3353752"/>
                  </a:lnTo>
                  <a:lnTo>
                    <a:pt x="333375" y="3369627"/>
                  </a:lnTo>
                  <a:lnTo>
                    <a:pt x="379094" y="3381375"/>
                  </a:lnTo>
                  <a:lnTo>
                    <a:pt x="426084" y="3388360"/>
                  </a:lnTo>
                  <a:lnTo>
                    <a:pt x="474662" y="3390900"/>
                  </a:lnTo>
                  <a:lnTo>
                    <a:pt x="2373312" y="3390900"/>
                  </a:lnTo>
                  <a:lnTo>
                    <a:pt x="2421889" y="3388360"/>
                  </a:lnTo>
                  <a:lnTo>
                    <a:pt x="2468879" y="3381375"/>
                  </a:lnTo>
                  <a:lnTo>
                    <a:pt x="2514600" y="3369627"/>
                  </a:lnTo>
                  <a:lnTo>
                    <a:pt x="2558097" y="3353752"/>
                  </a:lnTo>
                  <a:lnTo>
                    <a:pt x="2599689" y="3333750"/>
                  </a:lnTo>
                  <a:lnTo>
                    <a:pt x="2638742" y="3309937"/>
                  </a:lnTo>
                  <a:lnTo>
                    <a:pt x="2675254" y="3282632"/>
                  </a:lnTo>
                  <a:lnTo>
                    <a:pt x="2708909" y="3251835"/>
                  </a:lnTo>
                  <a:lnTo>
                    <a:pt x="2739707" y="3218180"/>
                  </a:lnTo>
                  <a:lnTo>
                    <a:pt x="2767012" y="3181667"/>
                  </a:lnTo>
                  <a:lnTo>
                    <a:pt x="2790825" y="3142615"/>
                  </a:lnTo>
                  <a:lnTo>
                    <a:pt x="2810827" y="3101022"/>
                  </a:lnTo>
                  <a:lnTo>
                    <a:pt x="2826702" y="3057525"/>
                  </a:lnTo>
                  <a:lnTo>
                    <a:pt x="2838450" y="3011805"/>
                  </a:lnTo>
                  <a:lnTo>
                    <a:pt x="2845434" y="2964815"/>
                  </a:lnTo>
                  <a:lnTo>
                    <a:pt x="2847975" y="2916237"/>
                  </a:lnTo>
                  <a:lnTo>
                    <a:pt x="2847975" y="474662"/>
                  </a:lnTo>
                  <a:lnTo>
                    <a:pt x="2845434" y="426085"/>
                  </a:lnTo>
                  <a:lnTo>
                    <a:pt x="2838450" y="379095"/>
                  </a:lnTo>
                  <a:lnTo>
                    <a:pt x="2826702" y="333692"/>
                  </a:lnTo>
                  <a:lnTo>
                    <a:pt x="2810827" y="289877"/>
                  </a:lnTo>
                  <a:lnTo>
                    <a:pt x="2790825" y="248602"/>
                  </a:lnTo>
                  <a:lnTo>
                    <a:pt x="2767012" y="209232"/>
                  </a:lnTo>
                  <a:lnTo>
                    <a:pt x="2739707" y="172720"/>
                  </a:lnTo>
                  <a:lnTo>
                    <a:pt x="2708909" y="139065"/>
                  </a:lnTo>
                  <a:lnTo>
                    <a:pt x="2675254" y="108267"/>
                  </a:lnTo>
                  <a:lnTo>
                    <a:pt x="2638742" y="80962"/>
                  </a:lnTo>
                  <a:lnTo>
                    <a:pt x="2599689" y="57150"/>
                  </a:lnTo>
                  <a:lnTo>
                    <a:pt x="2558097" y="37465"/>
                  </a:lnTo>
                  <a:lnTo>
                    <a:pt x="2514600" y="21272"/>
                  </a:lnTo>
                  <a:lnTo>
                    <a:pt x="2468879" y="9525"/>
                  </a:lnTo>
                  <a:lnTo>
                    <a:pt x="2421889" y="2540"/>
                  </a:lnTo>
                  <a:lnTo>
                    <a:pt x="2373312" y="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20" name="Google Shape;220;g3cb2559ebe9_0_66"/>
            <p:cNvSpPr/>
            <p:nvPr/>
          </p:nvSpPr>
          <p:spPr>
            <a:xfrm>
              <a:off x="7995602" y="1894204"/>
              <a:ext cx="2847975" cy="3390900"/>
            </a:xfrm>
            <a:custGeom>
              <a:avLst/>
              <a:gdLst/>
              <a:ahLst/>
              <a:cxnLst/>
              <a:rect l="l" t="t" r="r" b="b"/>
              <a:pathLst>
                <a:path w="2847975" h="3390900" extrusionOk="0">
                  <a:moveTo>
                    <a:pt x="2373312" y="0"/>
                  </a:moveTo>
                  <a:lnTo>
                    <a:pt x="474662" y="0"/>
                  </a:lnTo>
                  <a:lnTo>
                    <a:pt x="426084" y="2540"/>
                  </a:lnTo>
                  <a:lnTo>
                    <a:pt x="379094" y="9525"/>
                  </a:lnTo>
                  <a:lnTo>
                    <a:pt x="333375" y="21272"/>
                  </a:lnTo>
                  <a:lnTo>
                    <a:pt x="289877" y="37465"/>
                  </a:lnTo>
                  <a:lnTo>
                    <a:pt x="248284" y="57150"/>
                  </a:lnTo>
                  <a:lnTo>
                    <a:pt x="209232" y="80962"/>
                  </a:lnTo>
                  <a:lnTo>
                    <a:pt x="172719" y="108267"/>
                  </a:lnTo>
                  <a:lnTo>
                    <a:pt x="139064" y="139065"/>
                  </a:lnTo>
                  <a:lnTo>
                    <a:pt x="108267" y="172720"/>
                  </a:lnTo>
                  <a:lnTo>
                    <a:pt x="80962" y="209232"/>
                  </a:lnTo>
                  <a:lnTo>
                    <a:pt x="57150" y="248602"/>
                  </a:lnTo>
                  <a:lnTo>
                    <a:pt x="37147" y="289877"/>
                  </a:lnTo>
                  <a:lnTo>
                    <a:pt x="21272" y="333692"/>
                  </a:lnTo>
                  <a:lnTo>
                    <a:pt x="9525" y="379095"/>
                  </a:lnTo>
                  <a:lnTo>
                    <a:pt x="2539" y="426085"/>
                  </a:lnTo>
                  <a:lnTo>
                    <a:pt x="0" y="474662"/>
                  </a:lnTo>
                  <a:lnTo>
                    <a:pt x="0" y="2916237"/>
                  </a:lnTo>
                  <a:lnTo>
                    <a:pt x="2539" y="2964815"/>
                  </a:lnTo>
                  <a:lnTo>
                    <a:pt x="9525" y="3011805"/>
                  </a:lnTo>
                  <a:lnTo>
                    <a:pt x="21272" y="3057525"/>
                  </a:lnTo>
                  <a:lnTo>
                    <a:pt x="37147" y="3101022"/>
                  </a:lnTo>
                  <a:lnTo>
                    <a:pt x="57150" y="3142615"/>
                  </a:lnTo>
                  <a:lnTo>
                    <a:pt x="80962" y="3181667"/>
                  </a:lnTo>
                  <a:lnTo>
                    <a:pt x="108267" y="3218180"/>
                  </a:lnTo>
                  <a:lnTo>
                    <a:pt x="139064" y="3251835"/>
                  </a:lnTo>
                  <a:lnTo>
                    <a:pt x="172719" y="3282632"/>
                  </a:lnTo>
                  <a:lnTo>
                    <a:pt x="209232" y="3309937"/>
                  </a:lnTo>
                  <a:lnTo>
                    <a:pt x="248284" y="3333750"/>
                  </a:lnTo>
                  <a:lnTo>
                    <a:pt x="289877" y="3353752"/>
                  </a:lnTo>
                  <a:lnTo>
                    <a:pt x="333375" y="3369627"/>
                  </a:lnTo>
                  <a:lnTo>
                    <a:pt x="379094" y="3381375"/>
                  </a:lnTo>
                  <a:lnTo>
                    <a:pt x="426084" y="3388360"/>
                  </a:lnTo>
                  <a:lnTo>
                    <a:pt x="474662" y="3390900"/>
                  </a:lnTo>
                  <a:lnTo>
                    <a:pt x="2373312" y="3390900"/>
                  </a:lnTo>
                  <a:lnTo>
                    <a:pt x="2421889" y="3388360"/>
                  </a:lnTo>
                  <a:lnTo>
                    <a:pt x="2468879" y="3381375"/>
                  </a:lnTo>
                  <a:lnTo>
                    <a:pt x="2514600" y="3369627"/>
                  </a:lnTo>
                  <a:lnTo>
                    <a:pt x="2558097" y="3353752"/>
                  </a:lnTo>
                  <a:lnTo>
                    <a:pt x="2599689" y="3333750"/>
                  </a:lnTo>
                  <a:lnTo>
                    <a:pt x="2638742" y="3309937"/>
                  </a:lnTo>
                  <a:lnTo>
                    <a:pt x="2675254" y="3282632"/>
                  </a:lnTo>
                  <a:lnTo>
                    <a:pt x="2708909" y="3251835"/>
                  </a:lnTo>
                  <a:lnTo>
                    <a:pt x="2739707" y="3218180"/>
                  </a:lnTo>
                  <a:lnTo>
                    <a:pt x="2767012" y="3181667"/>
                  </a:lnTo>
                  <a:lnTo>
                    <a:pt x="2790825" y="3142615"/>
                  </a:lnTo>
                  <a:lnTo>
                    <a:pt x="2810827" y="3101022"/>
                  </a:lnTo>
                  <a:lnTo>
                    <a:pt x="2826702" y="3057525"/>
                  </a:lnTo>
                  <a:lnTo>
                    <a:pt x="2838450" y="3011805"/>
                  </a:lnTo>
                  <a:lnTo>
                    <a:pt x="2845434" y="2964815"/>
                  </a:lnTo>
                  <a:lnTo>
                    <a:pt x="2847975" y="2916237"/>
                  </a:lnTo>
                  <a:lnTo>
                    <a:pt x="2847975" y="474662"/>
                  </a:lnTo>
                  <a:lnTo>
                    <a:pt x="2845434" y="426085"/>
                  </a:lnTo>
                  <a:lnTo>
                    <a:pt x="2838450" y="379095"/>
                  </a:lnTo>
                  <a:lnTo>
                    <a:pt x="2826702" y="333692"/>
                  </a:lnTo>
                  <a:lnTo>
                    <a:pt x="2810827" y="289877"/>
                  </a:lnTo>
                  <a:lnTo>
                    <a:pt x="2790825" y="248602"/>
                  </a:lnTo>
                  <a:lnTo>
                    <a:pt x="2767012" y="209232"/>
                  </a:lnTo>
                  <a:lnTo>
                    <a:pt x="2739707" y="172720"/>
                  </a:lnTo>
                  <a:lnTo>
                    <a:pt x="2708909" y="139065"/>
                  </a:lnTo>
                  <a:lnTo>
                    <a:pt x="2675254" y="108267"/>
                  </a:lnTo>
                  <a:lnTo>
                    <a:pt x="2638742" y="80962"/>
                  </a:lnTo>
                  <a:lnTo>
                    <a:pt x="2599689" y="57150"/>
                  </a:lnTo>
                  <a:lnTo>
                    <a:pt x="2558097" y="37465"/>
                  </a:lnTo>
                  <a:lnTo>
                    <a:pt x="2514600" y="21272"/>
                  </a:lnTo>
                  <a:lnTo>
                    <a:pt x="2468879" y="9525"/>
                  </a:lnTo>
                  <a:lnTo>
                    <a:pt x="2421889" y="2540"/>
                  </a:lnTo>
                  <a:lnTo>
                    <a:pt x="2373312" y="0"/>
                  </a:lnTo>
                  <a:close/>
                </a:path>
              </a:pathLst>
            </a:custGeom>
            <a:solidFill>
              <a:srgbClr val="FFB800">
                <a:alpha val="941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21" name="Google Shape;221;g3cb2559ebe9_0_66"/>
            <p:cNvSpPr/>
            <p:nvPr/>
          </p:nvSpPr>
          <p:spPr>
            <a:xfrm>
              <a:off x="7995602" y="1894204"/>
              <a:ext cx="2847975" cy="3390900"/>
            </a:xfrm>
            <a:custGeom>
              <a:avLst/>
              <a:gdLst/>
              <a:ahLst/>
              <a:cxnLst/>
              <a:rect l="l" t="t" r="r" b="b"/>
              <a:pathLst>
                <a:path w="2847975" h="3390900" extrusionOk="0">
                  <a:moveTo>
                    <a:pt x="0" y="474662"/>
                  </a:moveTo>
                  <a:lnTo>
                    <a:pt x="2539" y="426085"/>
                  </a:lnTo>
                  <a:lnTo>
                    <a:pt x="9525" y="379095"/>
                  </a:lnTo>
                  <a:lnTo>
                    <a:pt x="21272" y="333692"/>
                  </a:lnTo>
                  <a:lnTo>
                    <a:pt x="37147" y="289877"/>
                  </a:lnTo>
                  <a:lnTo>
                    <a:pt x="57150" y="248602"/>
                  </a:lnTo>
                  <a:lnTo>
                    <a:pt x="80962" y="209232"/>
                  </a:lnTo>
                  <a:lnTo>
                    <a:pt x="108267" y="172720"/>
                  </a:lnTo>
                  <a:lnTo>
                    <a:pt x="139064" y="139065"/>
                  </a:lnTo>
                  <a:lnTo>
                    <a:pt x="172719" y="108267"/>
                  </a:lnTo>
                  <a:lnTo>
                    <a:pt x="209232" y="80962"/>
                  </a:lnTo>
                  <a:lnTo>
                    <a:pt x="248284" y="57150"/>
                  </a:lnTo>
                  <a:lnTo>
                    <a:pt x="289877" y="37465"/>
                  </a:lnTo>
                  <a:lnTo>
                    <a:pt x="333375" y="21272"/>
                  </a:lnTo>
                  <a:lnTo>
                    <a:pt x="379094" y="9525"/>
                  </a:lnTo>
                  <a:lnTo>
                    <a:pt x="426084" y="2540"/>
                  </a:lnTo>
                  <a:lnTo>
                    <a:pt x="474662" y="0"/>
                  </a:lnTo>
                  <a:lnTo>
                    <a:pt x="2373312" y="0"/>
                  </a:lnTo>
                  <a:lnTo>
                    <a:pt x="2421889" y="2540"/>
                  </a:lnTo>
                  <a:lnTo>
                    <a:pt x="2468879" y="9525"/>
                  </a:lnTo>
                  <a:lnTo>
                    <a:pt x="2514600" y="21272"/>
                  </a:lnTo>
                  <a:lnTo>
                    <a:pt x="2558097" y="37465"/>
                  </a:lnTo>
                  <a:lnTo>
                    <a:pt x="2599689" y="57150"/>
                  </a:lnTo>
                  <a:lnTo>
                    <a:pt x="2638742" y="80962"/>
                  </a:lnTo>
                  <a:lnTo>
                    <a:pt x="2675254" y="108267"/>
                  </a:lnTo>
                  <a:lnTo>
                    <a:pt x="2708909" y="139065"/>
                  </a:lnTo>
                  <a:lnTo>
                    <a:pt x="2739707" y="172720"/>
                  </a:lnTo>
                  <a:lnTo>
                    <a:pt x="2767012" y="209232"/>
                  </a:lnTo>
                  <a:lnTo>
                    <a:pt x="2790825" y="248602"/>
                  </a:lnTo>
                  <a:lnTo>
                    <a:pt x="2810827" y="289877"/>
                  </a:lnTo>
                  <a:lnTo>
                    <a:pt x="2826702" y="333692"/>
                  </a:lnTo>
                  <a:lnTo>
                    <a:pt x="2838450" y="379095"/>
                  </a:lnTo>
                  <a:lnTo>
                    <a:pt x="2845434" y="426085"/>
                  </a:lnTo>
                  <a:lnTo>
                    <a:pt x="2847975" y="474662"/>
                  </a:lnTo>
                  <a:lnTo>
                    <a:pt x="2847975" y="2916237"/>
                  </a:lnTo>
                  <a:lnTo>
                    <a:pt x="2845434" y="2964815"/>
                  </a:lnTo>
                  <a:lnTo>
                    <a:pt x="2838450" y="3011805"/>
                  </a:lnTo>
                  <a:lnTo>
                    <a:pt x="2826702" y="3057525"/>
                  </a:lnTo>
                  <a:lnTo>
                    <a:pt x="2810827" y="3101022"/>
                  </a:lnTo>
                  <a:lnTo>
                    <a:pt x="2790825" y="3142615"/>
                  </a:lnTo>
                  <a:lnTo>
                    <a:pt x="2767012" y="3181667"/>
                  </a:lnTo>
                  <a:lnTo>
                    <a:pt x="2739707" y="3218180"/>
                  </a:lnTo>
                  <a:lnTo>
                    <a:pt x="2708909" y="3251835"/>
                  </a:lnTo>
                  <a:lnTo>
                    <a:pt x="2675254" y="3282632"/>
                  </a:lnTo>
                  <a:lnTo>
                    <a:pt x="2638742" y="3309937"/>
                  </a:lnTo>
                  <a:lnTo>
                    <a:pt x="2599689" y="3333750"/>
                  </a:lnTo>
                  <a:lnTo>
                    <a:pt x="2558097" y="3353752"/>
                  </a:lnTo>
                  <a:lnTo>
                    <a:pt x="2514600" y="3369627"/>
                  </a:lnTo>
                  <a:lnTo>
                    <a:pt x="2468879" y="3381375"/>
                  </a:lnTo>
                  <a:lnTo>
                    <a:pt x="2421889" y="3388360"/>
                  </a:lnTo>
                  <a:lnTo>
                    <a:pt x="2373312" y="3390900"/>
                  </a:lnTo>
                  <a:lnTo>
                    <a:pt x="474662" y="3390900"/>
                  </a:lnTo>
                  <a:lnTo>
                    <a:pt x="426084" y="3388360"/>
                  </a:lnTo>
                  <a:lnTo>
                    <a:pt x="379094" y="3381375"/>
                  </a:lnTo>
                  <a:lnTo>
                    <a:pt x="333375" y="3369627"/>
                  </a:lnTo>
                  <a:lnTo>
                    <a:pt x="289877" y="3353752"/>
                  </a:lnTo>
                  <a:lnTo>
                    <a:pt x="248284" y="3333750"/>
                  </a:lnTo>
                  <a:lnTo>
                    <a:pt x="209232" y="3309937"/>
                  </a:lnTo>
                  <a:lnTo>
                    <a:pt x="172719" y="3282632"/>
                  </a:lnTo>
                  <a:lnTo>
                    <a:pt x="139064" y="3251835"/>
                  </a:lnTo>
                  <a:lnTo>
                    <a:pt x="108267" y="3218180"/>
                  </a:lnTo>
                  <a:lnTo>
                    <a:pt x="80962" y="3181667"/>
                  </a:lnTo>
                  <a:lnTo>
                    <a:pt x="57150" y="3142615"/>
                  </a:lnTo>
                  <a:lnTo>
                    <a:pt x="37147" y="3101022"/>
                  </a:lnTo>
                  <a:lnTo>
                    <a:pt x="21272" y="3057525"/>
                  </a:lnTo>
                  <a:lnTo>
                    <a:pt x="9525" y="3011805"/>
                  </a:lnTo>
                  <a:lnTo>
                    <a:pt x="2539" y="2964815"/>
                  </a:lnTo>
                  <a:lnTo>
                    <a:pt x="0" y="2916237"/>
                  </a:lnTo>
                  <a:lnTo>
                    <a:pt x="0" y="474662"/>
                  </a:lnTo>
                </a:path>
              </a:pathLst>
            </a:custGeom>
            <a:noFill/>
            <a:ln w="31750" cap="flat" cmpd="sng">
              <a:solidFill>
                <a:srgbClr val="FFB8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222" name="Google Shape;222;g3cb2559ebe9_0_66"/>
            <p:cNvPicPr preferRelativeResize="0"/>
            <p:nvPr/>
          </p:nvPicPr>
          <p:blipFill rotWithShape="1">
            <a:blip r:embed="rId3">
              <a:alphaModFix/>
            </a:blip>
            <a:srcRect/>
            <a:stretch/>
          </p:blipFill>
          <p:spPr>
            <a:xfrm>
              <a:off x="9076690" y="3303587"/>
              <a:ext cx="154940" cy="151764"/>
            </a:xfrm>
            <a:prstGeom prst="rect">
              <a:avLst/>
            </a:prstGeom>
            <a:noFill/>
            <a:ln>
              <a:noFill/>
            </a:ln>
          </p:spPr>
        </p:pic>
        <p:pic>
          <p:nvPicPr>
            <p:cNvPr id="223" name="Google Shape;223;g3cb2559ebe9_0_66"/>
            <p:cNvPicPr preferRelativeResize="0"/>
            <p:nvPr/>
          </p:nvPicPr>
          <p:blipFill rotWithShape="1">
            <a:blip r:embed="rId4">
              <a:alphaModFix/>
            </a:blip>
            <a:srcRect/>
            <a:stretch/>
          </p:blipFill>
          <p:spPr>
            <a:xfrm>
              <a:off x="9599295" y="3003232"/>
              <a:ext cx="152082" cy="154939"/>
            </a:xfrm>
            <a:prstGeom prst="rect">
              <a:avLst/>
            </a:prstGeom>
            <a:noFill/>
            <a:ln>
              <a:noFill/>
            </a:ln>
          </p:spPr>
        </p:pic>
        <p:pic>
          <p:nvPicPr>
            <p:cNvPr id="224" name="Google Shape;224;g3cb2559ebe9_0_66"/>
            <p:cNvPicPr preferRelativeResize="0"/>
            <p:nvPr/>
          </p:nvPicPr>
          <p:blipFill rotWithShape="1">
            <a:blip r:embed="rId5">
              <a:alphaModFix/>
            </a:blip>
            <a:srcRect/>
            <a:stretch/>
          </p:blipFill>
          <p:spPr>
            <a:xfrm>
              <a:off x="9337992" y="3446462"/>
              <a:ext cx="152082" cy="151764"/>
            </a:xfrm>
            <a:prstGeom prst="rect">
              <a:avLst/>
            </a:prstGeom>
            <a:noFill/>
            <a:ln>
              <a:noFill/>
            </a:ln>
          </p:spPr>
        </p:pic>
        <p:pic>
          <p:nvPicPr>
            <p:cNvPr id="225" name="Google Shape;225;g3cb2559ebe9_0_66"/>
            <p:cNvPicPr preferRelativeResize="0"/>
            <p:nvPr/>
          </p:nvPicPr>
          <p:blipFill rotWithShape="1">
            <a:blip r:embed="rId6">
              <a:alphaModFix/>
            </a:blip>
            <a:srcRect/>
            <a:stretch/>
          </p:blipFill>
          <p:spPr>
            <a:xfrm>
              <a:off x="9076690" y="3003232"/>
              <a:ext cx="154940" cy="154939"/>
            </a:xfrm>
            <a:prstGeom prst="rect">
              <a:avLst/>
            </a:prstGeom>
            <a:noFill/>
            <a:ln>
              <a:noFill/>
            </a:ln>
          </p:spPr>
        </p:pic>
        <p:pic>
          <p:nvPicPr>
            <p:cNvPr id="226" name="Google Shape;226;g3cb2559ebe9_0_66"/>
            <p:cNvPicPr preferRelativeResize="0"/>
            <p:nvPr/>
          </p:nvPicPr>
          <p:blipFill rotWithShape="1">
            <a:blip r:embed="rId7">
              <a:alphaModFix/>
            </a:blip>
            <a:srcRect/>
            <a:stretch/>
          </p:blipFill>
          <p:spPr>
            <a:xfrm>
              <a:off x="9337992" y="2860357"/>
              <a:ext cx="154940" cy="151764"/>
            </a:xfrm>
            <a:prstGeom prst="rect">
              <a:avLst/>
            </a:prstGeom>
            <a:noFill/>
            <a:ln>
              <a:noFill/>
            </a:ln>
          </p:spPr>
        </p:pic>
        <p:pic>
          <p:nvPicPr>
            <p:cNvPr id="227" name="Google Shape;227;g3cb2559ebe9_0_66"/>
            <p:cNvPicPr preferRelativeResize="0"/>
            <p:nvPr/>
          </p:nvPicPr>
          <p:blipFill rotWithShape="1">
            <a:blip r:embed="rId8">
              <a:alphaModFix/>
            </a:blip>
            <a:srcRect/>
            <a:stretch/>
          </p:blipFill>
          <p:spPr>
            <a:xfrm>
              <a:off x="9599295" y="3297555"/>
              <a:ext cx="152082" cy="151764"/>
            </a:xfrm>
            <a:prstGeom prst="rect">
              <a:avLst/>
            </a:prstGeom>
            <a:noFill/>
            <a:ln>
              <a:noFill/>
            </a:ln>
          </p:spPr>
        </p:pic>
        <p:sp>
          <p:nvSpPr>
            <p:cNvPr id="228" name="Google Shape;228;g3cb2559ebe9_0_66"/>
            <p:cNvSpPr/>
            <p:nvPr/>
          </p:nvSpPr>
          <p:spPr>
            <a:xfrm>
              <a:off x="8953817" y="2855277"/>
              <a:ext cx="923290" cy="892810"/>
            </a:xfrm>
            <a:custGeom>
              <a:avLst/>
              <a:gdLst/>
              <a:ahLst/>
              <a:cxnLst/>
              <a:rect l="l" t="t" r="r" b="b"/>
              <a:pathLst>
                <a:path w="923290" h="892810" extrusionOk="0">
                  <a:moveTo>
                    <a:pt x="309245" y="577850"/>
                  </a:moveTo>
                  <a:lnTo>
                    <a:pt x="267335" y="577850"/>
                  </a:lnTo>
                  <a:lnTo>
                    <a:pt x="382270" y="643889"/>
                  </a:lnTo>
                  <a:lnTo>
                    <a:pt x="379412" y="675639"/>
                  </a:lnTo>
                  <a:lnTo>
                    <a:pt x="388937" y="707389"/>
                  </a:lnTo>
                  <a:lnTo>
                    <a:pt x="409257" y="732789"/>
                  </a:lnTo>
                  <a:lnTo>
                    <a:pt x="438467" y="746760"/>
                  </a:lnTo>
                  <a:lnTo>
                    <a:pt x="447357" y="749300"/>
                  </a:lnTo>
                  <a:lnTo>
                    <a:pt x="452120" y="749300"/>
                  </a:lnTo>
                  <a:lnTo>
                    <a:pt x="452120" y="892810"/>
                  </a:lnTo>
                  <a:lnTo>
                    <a:pt x="473075" y="892810"/>
                  </a:lnTo>
                  <a:lnTo>
                    <a:pt x="473075" y="749300"/>
                  </a:lnTo>
                  <a:lnTo>
                    <a:pt x="504190" y="739139"/>
                  </a:lnTo>
                  <a:lnTo>
                    <a:pt x="515620" y="730250"/>
                  </a:lnTo>
                  <a:lnTo>
                    <a:pt x="462597" y="730250"/>
                  </a:lnTo>
                  <a:lnTo>
                    <a:pt x="438150" y="723900"/>
                  </a:lnTo>
                  <a:lnTo>
                    <a:pt x="418147" y="711200"/>
                  </a:lnTo>
                  <a:lnTo>
                    <a:pt x="404812" y="692150"/>
                  </a:lnTo>
                  <a:lnTo>
                    <a:pt x="399732" y="666750"/>
                  </a:lnTo>
                  <a:lnTo>
                    <a:pt x="404812" y="643889"/>
                  </a:lnTo>
                  <a:lnTo>
                    <a:pt x="417195" y="624839"/>
                  </a:lnTo>
                  <a:lnTo>
                    <a:pt x="390842" y="624839"/>
                  </a:lnTo>
                  <a:lnTo>
                    <a:pt x="309245" y="577850"/>
                  </a:lnTo>
                  <a:close/>
                </a:path>
                <a:path w="923290" h="892810" extrusionOk="0">
                  <a:moveTo>
                    <a:pt x="516572" y="605789"/>
                  </a:moveTo>
                  <a:lnTo>
                    <a:pt x="462597" y="605789"/>
                  </a:lnTo>
                  <a:lnTo>
                    <a:pt x="486727" y="609600"/>
                  </a:lnTo>
                  <a:lnTo>
                    <a:pt x="506729" y="622300"/>
                  </a:lnTo>
                  <a:lnTo>
                    <a:pt x="520382" y="643889"/>
                  </a:lnTo>
                  <a:lnTo>
                    <a:pt x="525145" y="666750"/>
                  </a:lnTo>
                  <a:lnTo>
                    <a:pt x="520382" y="692150"/>
                  </a:lnTo>
                  <a:lnTo>
                    <a:pt x="506729" y="711200"/>
                  </a:lnTo>
                  <a:lnTo>
                    <a:pt x="486727" y="723900"/>
                  </a:lnTo>
                  <a:lnTo>
                    <a:pt x="462597" y="730250"/>
                  </a:lnTo>
                  <a:lnTo>
                    <a:pt x="515620" y="730250"/>
                  </a:lnTo>
                  <a:lnTo>
                    <a:pt x="528320" y="717550"/>
                  </a:lnTo>
                  <a:lnTo>
                    <a:pt x="542925" y="689610"/>
                  </a:lnTo>
                  <a:lnTo>
                    <a:pt x="545465" y="656589"/>
                  </a:lnTo>
                  <a:lnTo>
                    <a:pt x="544829" y="651510"/>
                  </a:lnTo>
                  <a:lnTo>
                    <a:pt x="542607" y="643889"/>
                  </a:lnTo>
                  <a:lnTo>
                    <a:pt x="575945" y="624839"/>
                  </a:lnTo>
                  <a:lnTo>
                    <a:pt x="534035" y="624839"/>
                  </a:lnTo>
                  <a:lnTo>
                    <a:pt x="516572" y="605789"/>
                  </a:lnTo>
                  <a:close/>
                </a:path>
                <a:path w="923290" h="892810" extrusionOk="0">
                  <a:moveTo>
                    <a:pt x="210820" y="142239"/>
                  </a:moveTo>
                  <a:lnTo>
                    <a:pt x="179070" y="146050"/>
                  </a:lnTo>
                  <a:lnTo>
                    <a:pt x="149542" y="161289"/>
                  </a:lnTo>
                  <a:lnTo>
                    <a:pt x="128587" y="186689"/>
                  </a:lnTo>
                  <a:lnTo>
                    <a:pt x="119379" y="218439"/>
                  </a:lnTo>
                  <a:lnTo>
                    <a:pt x="122237" y="250189"/>
                  </a:lnTo>
                  <a:lnTo>
                    <a:pt x="148272" y="288289"/>
                  </a:lnTo>
                  <a:lnTo>
                    <a:pt x="189865" y="307339"/>
                  </a:lnTo>
                  <a:lnTo>
                    <a:pt x="189865" y="440689"/>
                  </a:lnTo>
                  <a:lnTo>
                    <a:pt x="158750" y="453389"/>
                  </a:lnTo>
                  <a:lnTo>
                    <a:pt x="135254" y="473710"/>
                  </a:lnTo>
                  <a:lnTo>
                    <a:pt x="121602" y="504189"/>
                  </a:lnTo>
                  <a:lnTo>
                    <a:pt x="120015" y="535939"/>
                  </a:lnTo>
                  <a:lnTo>
                    <a:pt x="120967" y="543560"/>
                  </a:lnTo>
                  <a:lnTo>
                    <a:pt x="123190" y="552450"/>
                  </a:lnTo>
                  <a:lnTo>
                    <a:pt x="126682" y="558800"/>
                  </a:lnTo>
                  <a:lnTo>
                    <a:pt x="6667" y="628650"/>
                  </a:lnTo>
                  <a:lnTo>
                    <a:pt x="1904" y="631189"/>
                  </a:lnTo>
                  <a:lnTo>
                    <a:pt x="0" y="637539"/>
                  </a:lnTo>
                  <a:lnTo>
                    <a:pt x="5715" y="647700"/>
                  </a:lnTo>
                  <a:lnTo>
                    <a:pt x="12065" y="647700"/>
                  </a:lnTo>
                  <a:lnTo>
                    <a:pt x="17145" y="645160"/>
                  </a:lnTo>
                  <a:lnTo>
                    <a:pt x="137477" y="575310"/>
                  </a:lnTo>
                  <a:lnTo>
                    <a:pt x="169227" y="575310"/>
                  </a:lnTo>
                  <a:lnTo>
                    <a:pt x="158115" y="567689"/>
                  </a:lnTo>
                  <a:lnTo>
                    <a:pt x="144779" y="548639"/>
                  </a:lnTo>
                  <a:lnTo>
                    <a:pt x="140017" y="523239"/>
                  </a:lnTo>
                  <a:lnTo>
                    <a:pt x="144779" y="499110"/>
                  </a:lnTo>
                  <a:lnTo>
                    <a:pt x="158115" y="478789"/>
                  </a:lnTo>
                  <a:lnTo>
                    <a:pt x="178117" y="466089"/>
                  </a:lnTo>
                  <a:lnTo>
                    <a:pt x="202565" y="461010"/>
                  </a:lnTo>
                  <a:lnTo>
                    <a:pt x="255904" y="461010"/>
                  </a:lnTo>
                  <a:lnTo>
                    <a:pt x="238125" y="448310"/>
                  </a:lnTo>
                  <a:lnTo>
                    <a:pt x="224790" y="444500"/>
                  </a:lnTo>
                  <a:lnTo>
                    <a:pt x="210502" y="440689"/>
                  </a:lnTo>
                  <a:lnTo>
                    <a:pt x="210502" y="308610"/>
                  </a:lnTo>
                  <a:lnTo>
                    <a:pt x="242252" y="298450"/>
                  </a:lnTo>
                  <a:lnTo>
                    <a:pt x="254635" y="288289"/>
                  </a:lnTo>
                  <a:lnTo>
                    <a:pt x="202565" y="288289"/>
                  </a:lnTo>
                  <a:lnTo>
                    <a:pt x="178117" y="283210"/>
                  </a:lnTo>
                  <a:lnTo>
                    <a:pt x="158432" y="269239"/>
                  </a:lnTo>
                  <a:lnTo>
                    <a:pt x="144779" y="250189"/>
                  </a:lnTo>
                  <a:lnTo>
                    <a:pt x="140017" y="224789"/>
                  </a:lnTo>
                  <a:lnTo>
                    <a:pt x="144779" y="200660"/>
                  </a:lnTo>
                  <a:lnTo>
                    <a:pt x="158115" y="180339"/>
                  </a:lnTo>
                  <a:lnTo>
                    <a:pt x="178117" y="167639"/>
                  </a:lnTo>
                  <a:lnTo>
                    <a:pt x="202565" y="162560"/>
                  </a:lnTo>
                  <a:lnTo>
                    <a:pt x="255270" y="162560"/>
                  </a:lnTo>
                  <a:lnTo>
                    <a:pt x="241617" y="152400"/>
                  </a:lnTo>
                  <a:lnTo>
                    <a:pt x="210820" y="142239"/>
                  </a:lnTo>
                  <a:close/>
                </a:path>
                <a:path w="923290" h="892810" extrusionOk="0">
                  <a:moveTo>
                    <a:pt x="451167" y="584200"/>
                  </a:moveTo>
                  <a:lnTo>
                    <a:pt x="411162" y="600710"/>
                  </a:lnTo>
                  <a:lnTo>
                    <a:pt x="390842" y="624839"/>
                  </a:lnTo>
                  <a:lnTo>
                    <a:pt x="417195" y="624839"/>
                  </a:lnTo>
                  <a:lnTo>
                    <a:pt x="418147" y="622300"/>
                  </a:lnTo>
                  <a:lnTo>
                    <a:pt x="438150" y="609600"/>
                  </a:lnTo>
                  <a:lnTo>
                    <a:pt x="462597" y="605789"/>
                  </a:lnTo>
                  <a:lnTo>
                    <a:pt x="516572" y="605789"/>
                  </a:lnTo>
                  <a:lnTo>
                    <a:pt x="511810" y="599439"/>
                  </a:lnTo>
                  <a:lnTo>
                    <a:pt x="482917" y="586739"/>
                  </a:lnTo>
                  <a:lnTo>
                    <a:pt x="451167" y="584200"/>
                  </a:lnTo>
                  <a:close/>
                </a:path>
                <a:path w="923290" h="892810" extrusionOk="0">
                  <a:moveTo>
                    <a:pt x="575310" y="124460"/>
                  </a:moveTo>
                  <a:lnTo>
                    <a:pt x="534035" y="124460"/>
                  </a:lnTo>
                  <a:lnTo>
                    <a:pt x="646429" y="190500"/>
                  </a:lnTo>
                  <a:lnTo>
                    <a:pt x="638810" y="222250"/>
                  </a:lnTo>
                  <a:lnTo>
                    <a:pt x="660082" y="281939"/>
                  </a:lnTo>
                  <a:lnTo>
                    <a:pt x="693420" y="304800"/>
                  </a:lnTo>
                  <a:lnTo>
                    <a:pt x="714375" y="308610"/>
                  </a:lnTo>
                  <a:lnTo>
                    <a:pt x="714375" y="440689"/>
                  </a:lnTo>
                  <a:lnTo>
                    <a:pt x="682625" y="450850"/>
                  </a:lnTo>
                  <a:lnTo>
                    <a:pt x="657860" y="469900"/>
                  </a:lnTo>
                  <a:lnTo>
                    <a:pt x="642620" y="497839"/>
                  </a:lnTo>
                  <a:lnTo>
                    <a:pt x="639127" y="530860"/>
                  </a:lnTo>
                  <a:lnTo>
                    <a:pt x="640079" y="539750"/>
                  </a:lnTo>
                  <a:lnTo>
                    <a:pt x="641667" y="546100"/>
                  </a:lnTo>
                  <a:lnTo>
                    <a:pt x="643890" y="552450"/>
                  </a:lnTo>
                  <a:lnTo>
                    <a:pt x="646429" y="558800"/>
                  </a:lnTo>
                  <a:lnTo>
                    <a:pt x="534035" y="624839"/>
                  </a:lnTo>
                  <a:lnTo>
                    <a:pt x="575945" y="624839"/>
                  </a:lnTo>
                  <a:lnTo>
                    <a:pt x="657542" y="577850"/>
                  </a:lnTo>
                  <a:lnTo>
                    <a:pt x="690562" y="577850"/>
                  </a:lnTo>
                  <a:lnTo>
                    <a:pt x="677862" y="567689"/>
                  </a:lnTo>
                  <a:lnTo>
                    <a:pt x="664527" y="548639"/>
                  </a:lnTo>
                  <a:lnTo>
                    <a:pt x="659447" y="523239"/>
                  </a:lnTo>
                  <a:lnTo>
                    <a:pt x="664527" y="499110"/>
                  </a:lnTo>
                  <a:lnTo>
                    <a:pt x="677862" y="478789"/>
                  </a:lnTo>
                  <a:lnTo>
                    <a:pt x="697865" y="466089"/>
                  </a:lnTo>
                  <a:lnTo>
                    <a:pt x="722312" y="461010"/>
                  </a:lnTo>
                  <a:lnTo>
                    <a:pt x="777557" y="461010"/>
                  </a:lnTo>
                  <a:lnTo>
                    <a:pt x="776287" y="459739"/>
                  </a:lnTo>
                  <a:lnTo>
                    <a:pt x="763904" y="450850"/>
                  </a:lnTo>
                  <a:lnTo>
                    <a:pt x="750252" y="444500"/>
                  </a:lnTo>
                  <a:lnTo>
                    <a:pt x="735329" y="440689"/>
                  </a:lnTo>
                  <a:lnTo>
                    <a:pt x="735329" y="307339"/>
                  </a:lnTo>
                  <a:lnTo>
                    <a:pt x="766445" y="295910"/>
                  </a:lnTo>
                  <a:lnTo>
                    <a:pt x="774700" y="288289"/>
                  </a:lnTo>
                  <a:lnTo>
                    <a:pt x="722312" y="288289"/>
                  </a:lnTo>
                  <a:lnTo>
                    <a:pt x="697865" y="283210"/>
                  </a:lnTo>
                  <a:lnTo>
                    <a:pt x="677862" y="269239"/>
                  </a:lnTo>
                  <a:lnTo>
                    <a:pt x="664527" y="250189"/>
                  </a:lnTo>
                  <a:lnTo>
                    <a:pt x="659447" y="224789"/>
                  </a:lnTo>
                  <a:lnTo>
                    <a:pt x="664527" y="200660"/>
                  </a:lnTo>
                  <a:lnTo>
                    <a:pt x="677862" y="180339"/>
                  </a:lnTo>
                  <a:lnTo>
                    <a:pt x="689927" y="173989"/>
                  </a:lnTo>
                  <a:lnTo>
                    <a:pt x="657542" y="173989"/>
                  </a:lnTo>
                  <a:lnTo>
                    <a:pt x="575310" y="124460"/>
                  </a:lnTo>
                  <a:close/>
                </a:path>
                <a:path w="923290" h="892810" extrusionOk="0">
                  <a:moveTo>
                    <a:pt x="169227" y="575310"/>
                  </a:moveTo>
                  <a:lnTo>
                    <a:pt x="137477" y="575310"/>
                  </a:lnTo>
                  <a:lnTo>
                    <a:pt x="162877" y="596900"/>
                  </a:lnTo>
                  <a:lnTo>
                    <a:pt x="193357" y="607060"/>
                  </a:lnTo>
                  <a:lnTo>
                    <a:pt x="225425" y="605789"/>
                  </a:lnTo>
                  <a:lnTo>
                    <a:pt x="254635" y="590550"/>
                  </a:lnTo>
                  <a:lnTo>
                    <a:pt x="257810" y="586739"/>
                  </a:lnTo>
                  <a:lnTo>
                    <a:pt x="202565" y="586739"/>
                  </a:lnTo>
                  <a:lnTo>
                    <a:pt x="178117" y="581660"/>
                  </a:lnTo>
                  <a:lnTo>
                    <a:pt x="169227" y="575310"/>
                  </a:lnTo>
                  <a:close/>
                </a:path>
                <a:path w="923290" h="892810" extrusionOk="0">
                  <a:moveTo>
                    <a:pt x="690562" y="577850"/>
                  </a:moveTo>
                  <a:lnTo>
                    <a:pt x="657542" y="577850"/>
                  </a:lnTo>
                  <a:lnTo>
                    <a:pt x="683260" y="596900"/>
                  </a:lnTo>
                  <a:lnTo>
                    <a:pt x="714057" y="607060"/>
                  </a:lnTo>
                  <a:lnTo>
                    <a:pt x="745807" y="603250"/>
                  </a:lnTo>
                  <a:lnTo>
                    <a:pt x="775335" y="588010"/>
                  </a:lnTo>
                  <a:lnTo>
                    <a:pt x="776287" y="586739"/>
                  </a:lnTo>
                  <a:lnTo>
                    <a:pt x="722312" y="586739"/>
                  </a:lnTo>
                  <a:lnTo>
                    <a:pt x="697865" y="581660"/>
                  </a:lnTo>
                  <a:lnTo>
                    <a:pt x="690562" y="577850"/>
                  </a:lnTo>
                  <a:close/>
                </a:path>
                <a:path w="923290" h="892810" extrusionOk="0">
                  <a:moveTo>
                    <a:pt x="255904" y="461010"/>
                  </a:moveTo>
                  <a:lnTo>
                    <a:pt x="202565" y="461010"/>
                  </a:lnTo>
                  <a:lnTo>
                    <a:pt x="227012" y="466089"/>
                  </a:lnTo>
                  <a:lnTo>
                    <a:pt x="247015" y="478789"/>
                  </a:lnTo>
                  <a:lnTo>
                    <a:pt x="260350" y="499110"/>
                  </a:lnTo>
                  <a:lnTo>
                    <a:pt x="265112" y="523239"/>
                  </a:lnTo>
                  <a:lnTo>
                    <a:pt x="260350" y="548639"/>
                  </a:lnTo>
                  <a:lnTo>
                    <a:pt x="247015" y="567689"/>
                  </a:lnTo>
                  <a:lnTo>
                    <a:pt x="227012" y="581660"/>
                  </a:lnTo>
                  <a:lnTo>
                    <a:pt x="202565" y="586739"/>
                  </a:lnTo>
                  <a:lnTo>
                    <a:pt x="259397" y="586739"/>
                  </a:lnTo>
                  <a:lnTo>
                    <a:pt x="263525" y="580389"/>
                  </a:lnTo>
                  <a:lnTo>
                    <a:pt x="267335" y="577850"/>
                  </a:lnTo>
                  <a:lnTo>
                    <a:pt x="309245" y="577850"/>
                  </a:lnTo>
                  <a:lnTo>
                    <a:pt x="278129" y="558800"/>
                  </a:lnTo>
                  <a:lnTo>
                    <a:pt x="286067" y="527050"/>
                  </a:lnTo>
                  <a:lnTo>
                    <a:pt x="281304" y="495300"/>
                  </a:lnTo>
                  <a:lnTo>
                    <a:pt x="264795" y="467360"/>
                  </a:lnTo>
                  <a:lnTo>
                    <a:pt x="255904" y="461010"/>
                  </a:lnTo>
                  <a:close/>
                </a:path>
                <a:path w="923290" h="892810" extrusionOk="0">
                  <a:moveTo>
                    <a:pt x="777557" y="461010"/>
                  </a:moveTo>
                  <a:lnTo>
                    <a:pt x="722312" y="461010"/>
                  </a:lnTo>
                  <a:lnTo>
                    <a:pt x="746760" y="466089"/>
                  </a:lnTo>
                  <a:lnTo>
                    <a:pt x="766445" y="478789"/>
                  </a:lnTo>
                  <a:lnTo>
                    <a:pt x="780097" y="499110"/>
                  </a:lnTo>
                  <a:lnTo>
                    <a:pt x="784860" y="523239"/>
                  </a:lnTo>
                  <a:lnTo>
                    <a:pt x="780097" y="548639"/>
                  </a:lnTo>
                  <a:lnTo>
                    <a:pt x="766445" y="567689"/>
                  </a:lnTo>
                  <a:lnTo>
                    <a:pt x="746760" y="581660"/>
                  </a:lnTo>
                  <a:lnTo>
                    <a:pt x="722312" y="586739"/>
                  </a:lnTo>
                  <a:lnTo>
                    <a:pt x="776287" y="586739"/>
                  </a:lnTo>
                  <a:lnTo>
                    <a:pt x="796290" y="562610"/>
                  </a:lnTo>
                  <a:lnTo>
                    <a:pt x="805497" y="533400"/>
                  </a:lnTo>
                  <a:lnTo>
                    <a:pt x="802640" y="501650"/>
                  </a:lnTo>
                  <a:lnTo>
                    <a:pt x="787082" y="472439"/>
                  </a:lnTo>
                  <a:lnTo>
                    <a:pt x="777557" y="461010"/>
                  </a:lnTo>
                  <a:close/>
                </a:path>
                <a:path w="923290" h="892810" extrusionOk="0">
                  <a:moveTo>
                    <a:pt x="255270" y="162560"/>
                  </a:moveTo>
                  <a:lnTo>
                    <a:pt x="202565" y="162560"/>
                  </a:lnTo>
                  <a:lnTo>
                    <a:pt x="227012" y="167639"/>
                  </a:lnTo>
                  <a:lnTo>
                    <a:pt x="247015" y="180339"/>
                  </a:lnTo>
                  <a:lnTo>
                    <a:pt x="260350" y="200660"/>
                  </a:lnTo>
                  <a:lnTo>
                    <a:pt x="265112" y="224789"/>
                  </a:lnTo>
                  <a:lnTo>
                    <a:pt x="260350" y="250189"/>
                  </a:lnTo>
                  <a:lnTo>
                    <a:pt x="247015" y="269239"/>
                  </a:lnTo>
                  <a:lnTo>
                    <a:pt x="227012" y="283210"/>
                  </a:lnTo>
                  <a:lnTo>
                    <a:pt x="202565" y="288289"/>
                  </a:lnTo>
                  <a:lnTo>
                    <a:pt x="254635" y="288289"/>
                  </a:lnTo>
                  <a:lnTo>
                    <a:pt x="267017" y="279400"/>
                  </a:lnTo>
                  <a:lnTo>
                    <a:pt x="282257" y="250189"/>
                  </a:lnTo>
                  <a:lnTo>
                    <a:pt x="285750" y="218439"/>
                  </a:lnTo>
                  <a:lnTo>
                    <a:pt x="284797" y="212089"/>
                  </a:lnTo>
                  <a:lnTo>
                    <a:pt x="283210" y="203200"/>
                  </a:lnTo>
                  <a:lnTo>
                    <a:pt x="280987" y="196850"/>
                  </a:lnTo>
                  <a:lnTo>
                    <a:pt x="278129" y="190500"/>
                  </a:lnTo>
                  <a:lnTo>
                    <a:pt x="308610" y="173989"/>
                  </a:lnTo>
                  <a:lnTo>
                    <a:pt x="267335" y="173989"/>
                  </a:lnTo>
                  <a:lnTo>
                    <a:pt x="255270" y="162560"/>
                  </a:lnTo>
                  <a:close/>
                </a:path>
                <a:path w="923290" h="892810" extrusionOk="0">
                  <a:moveTo>
                    <a:pt x="775335" y="162560"/>
                  </a:moveTo>
                  <a:lnTo>
                    <a:pt x="722312" y="162560"/>
                  </a:lnTo>
                  <a:lnTo>
                    <a:pt x="746760" y="167639"/>
                  </a:lnTo>
                  <a:lnTo>
                    <a:pt x="766445" y="180339"/>
                  </a:lnTo>
                  <a:lnTo>
                    <a:pt x="780097" y="200660"/>
                  </a:lnTo>
                  <a:lnTo>
                    <a:pt x="784860" y="224789"/>
                  </a:lnTo>
                  <a:lnTo>
                    <a:pt x="780097" y="250189"/>
                  </a:lnTo>
                  <a:lnTo>
                    <a:pt x="766445" y="269239"/>
                  </a:lnTo>
                  <a:lnTo>
                    <a:pt x="746760" y="283210"/>
                  </a:lnTo>
                  <a:lnTo>
                    <a:pt x="722312" y="288289"/>
                  </a:lnTo>
                  <a:lnTo>
                    <a:pt x="774700" y="288289"/>
                  </a:lnTo>
                  <a:lnTo>
                    <a:pt x="789622" y="275589"/>
                  </a:lnTo>
                  <a:lnTo>
                    <a:pt x="803275" y="245110"/>
                  </a:lnTo>
                  <a:lnTo>
                    <a:pt x="804862" y="212089"/>
                  </a:lnTo>
                  <a:lnTo>
                    <a:pt x="803910" y="207010"/>
                  </a:lnTo>
                  <a:lnTo>
                    <a:pt x="802322" y="200660"/>
                  </a:lnTo>
                  <a:lnTo>
                    <a:pt x="800100" y="196850"/>
                  </a:lnTo>
                  <a:lnTo>
                    <a:pt x="833120" y="177800"/>
                  </a:lnTo>
                  <a:lnTo>
                    <a:pt x="790257" y="177800"/>
                  </a:lnTo>
                  <a:lnTo>
                    <a:pt x="775335" y="162560"/>
                  </a:lnTo>
                  <a:close/>
                </a:path>
                <a:path w="923290" h="892810" extrusionOk="0">
                  <a:moveTo>
                    <a:pt x="917575" y="107950"/>
                  </a:moveTo>
                  <a:lnTo>
                    <a:pt x="911225" y="107950"/>
                  </a:lnTo>
                  <a:lnTo>
                    <a:pt x="790257" y="177800"/>
                  </a:lnTo>
                  <a:lnTo>
                    <a:pt x="833120" y="177800"/>
                  </a:lnTo>
                  <a:lnTo>
                    <a:pt x="916622" y="129539"/>
                  </a:lnTo>
                  <a:lnTo>
                    <a:pt x="921702" y="124460"/>
                  </a:lnTo>
                  <a:lnTo>
                    <a:pt x="923290" y="118110"/>
                  </a:lnTo>
                  <a:lnTo>
                    <a:pt x="917575" y="107950"/>
                  </a:lnTo>
                  <a:close/>
                </a:path>
                <a:path w="923290" h="892810" extrusionOk="0">
                  <a:moveTo>
                    <a:pt x="453390" y="0"/>
                  </a:moveTo>
                  <a:lnTo>
                    <a:pt x="398145" y="29210"/>
                  </a:lnTo>
                  <a:lnTo>
                    <a:pt x="379729" y="69850"/>
                  </a:lnTo>
                  <a:lnTo>
                    <a:pt x="379095" y="82550"/>
                  </a:lnTo>
                  <a:lnTo>
                    <a:pt x="379729" y="95250"/>
                  </a:lnTo>
                  <a:lnTo>
                    <a:pt x="382587" y="105410"/>
                  </a:lnTo>
                  <a:lnTo>
                    <a:pt x="267335" y="173989"/>
                  </a:lnTo>
                  <a:lnTo>
                    <a:pt x="308610" y="173989"/>
                  </a:lnTo>
                  <a:lnTo>
                    <a:pt x="390842" y="124460"/>
                  </a:lnTo>
                  <a:lnTo>
                    <a:pt x="416560" y="124460"/>
                  </a:lnTo>
                  <a:lnTo>
                    <a:pt x="404812" y="107950"/>
                  </a:lnTo>
                  <a:lnTo>
                    <a:pt x="399732" y="82550"/>
                  </a:lnTo>
                  <a:lnTo>
                    <a:pt x="404812" y="59689"/>
                  </a:lnTo>
                  <a:lnTo>
                    <a:pt x="418147" y="38100"/>
                  </a:lnTo>
                  <a:lnTo>
                    <a:pt x="438150" y="25400"/>
                  </a:lnTo>
                  <a:lnTo>
                    <a:pt x="462597" y="19050"/>
                  </a:lnTo>
                  <a:lnTo>
                    <a:pt x="515620" y="19050"/>
                  </a:lnTo>
                  <a:lnTo>
                    <a:pt x="486410" y="2539"/>
                  </a:lnTo>
                  <a:lnTo>
                    <a:pt x="453390" y="0"/>
                  </a:lnTo>
                  <a:close/>
                </a:path>
                <a:path w="923290" h="892810" extrusionOk="0">
                  <a:moveTo>
                    <a:pt x="735965" y="142239"/>
                  </a:moveTo>
                  <a:lnTo>
                    <a:pt x="673735" y="158750"/>
                  </a:lnTo>
                  <a:lnTo>
                    <a:pt x="657542" y="173989"/>
                  </a:lnTo>
                  <a:lnTo>
                    <a:pt x="689927" y="173989"/>
                  </a:lnTo>
                  <a:lnTo>
                    <a:pt x="697865" y="167639"/>
                  </a:lnTo>
                  <a:lnTo>
                    <a:pt x="722312" y="162560"/>
                  </a:lnTo>
                  <a:lnTo>
                    <a:pt x="775335" y="162560"/>
                  </a:lnTo>
                  <a:lnTo>
                    <a:pt x="765810" y="154939"/>
                  </a:lnTo>
                  <a:lnTo>
                    <a:pt x="735965" y="142239"/>
                  </a:lnTo>
                  <a:close/>
                </a:path>
                <a:path w="923290" h="892810" extrusionOk="0">
                  <a:moveTo>
                    <a:pt x="416560" y="124460"/>
                  </a:moveTo>
                  <a:lnTo>
                    <a:pt x="390842" y="124460"/>
                  </a:lnTo>
                  <a:lnTo>
                    <a:pt x="413067" y="149860"/>
                  </a:lnTo>
                  <a:lnTo>
                    <a:pt x="441960" y="162560"/>
                  </a:lnTo>
                  <a:lnTo>
                    <a:pt x="474027" y="165100"/>
                  </a:lnTo>
                  <a:lnTo>
                    <a:pt x="505142" y="154939"/>
                  </a:lnTo>
                  <a:lnTo>
                    <a:pt x="513715" y="148589"/>
                  </a:lnTo>
                  <a:lnTo>
                    <a:pt x="517525" y="146050"/>
                  </a:lnTo>
                  <a:lnTo>
                    <a:pt x="462597" y="146050"/>
                  </a:lnTo>
                  <a:lnTo>
                    <a:pt x="438150" y="139700"/>
                  </a:lnTo>
                  <a:lnTo>
                    <a:pt x="418147" y="127000"/>
                  </a:lnTo>
                  <a:lnTo>
                    <a:pt x="416560" y="124460"/>
                  </a:lnTo>
                  <a:close/>
                </a:path>
                <a:path w="923290" h="892810" extrusionOk="0">
                  <a:moveTo>
                    <a:pt x="516890" y="19050"/>
                  </a:moveTo>
                  <a:lnTo>
                    <a:pt x="462597" y="19050"/>
                  </a:lnTo>
                  <a:lnTo>
                    <a:pt x="486727" y="25400"/>
                  </a:lnTo>
                  <a:lnTo>
                    <a:pt x="506729" y="38100"/>
                  </a:lnTo>
                  <a:lnTo>
                    <a:pt x="520382" y="57150"/>
                  </a:lnTo>
                  <a:lnTo>
                    <a:pt x="525145" y="82550"/>
                  </a:lnTo>
                  <a:lnTo>
                    <a:pt x="520382" y="107950"/>
                  </a:lnTo>
                  <a:lnTo>
                    <a:pt x="506729" y="127000"/>
                  </a:lnTo>
                  <a:lnTo>
                    <a:pt x="486727" y="139700"/>
                  </a:lnTo>
                  <a:lnTo>
                    <a:pt x="462597" y="146050"/>
                  </a:lnTo>
                  <a:lnTo>
                    <a:pt x="517525" y="146050"/>
                  </a:lnTo>
                  <a:lnTo>
                    <a:pt x="521335" y="142239"/>
                  </a:lnTo>
                  <a:lnTo>
                    <a:pt x="528320" y="133350"/>
                  </a:lnTo>
                  <a:lnTo>
                    <a:pt x="534035" y="124460"/>
                  </a:lnTo>
                  <a:lnTo>
                    <a:pt x="575310" y="124460"/>
                  </a:lnTo>
                  <a:lnTo>
                    <a:pt x="542607" y="105410"/>
                  </a:lnTo>
                  <a:lnTo>
                    <a:pt x="545465" y="72389"/>
                  </a:lnTo>
                  <a:lnTo>
                    <a:pt x="535940" y="41910"/>
                  </a:lnTo>
                  <a:lnTo>
                    <a:pt x="516890" y="19050"/>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229" name="Google Shape;229;g3cb2559ebe9_0_66"/>
            <p:cNvPicPr preferRelativeResize="0"/>
            <p:nvPr/>
          </p:nvPicPr>
          <p:blipFill rotWithShape="1">
            <a:blip r:embed="rId9">
              <a:alphaModFix/>
            </a:blip>
            <a:srcRect/>
            <a:stretch/>
          </p:blipFill>
          <p:spPr>
            <a:xfrm>
              <a:off x="7549515" y="6167119"/>
              <a:ext cx="3294062" cy="612140"/>
            </a:xfrm>
            <a:prstGeom prst="rect">
              <a:avLst/>
            </a:prstGeom>
            <a:noFill/>
            <a:ln>
              <a:noFill/>
            </a:ln>
          </p:spPr>
        </p:pic>
      </p:grpSp>
      <p:sp>
        <p:nvSpPr>
          <p:cNvPr id="230" name="Google Shape;230;g3cb2559ebe9_0_66"/>
          <p:cNvSpPr txBox="1">
            <a:spLocks noGrp="1"/>
          </p:cNvSpPr>
          <p:nvPr>
            <p:ph type="title"/>
          </p:nvPr>
        </p:nvSpPr>
        <p:spPr>
          <a:xfrm>
            <a:off x="3703161" y="694690"/>
            <a:ext cx="5135700" cy="406500"/>
          </a:xfrm>
          <a:prstGeom prst="rect">
            <a:avLst/>
          </a:prstGeom>
          <a:noFill/>
          <a:ln>
            <a:noFill/>
          </a:ln>
        </p:spPr>
        <p:txBody>
          <a:bodyPr spcFirstLastPara="1" wrap="square" lIns="0" tIns="36825" rIns="0" bIns="0" anchor="t" anchorCtr="0">
            <a:spAutoFit/>
          </a:bodyPr>
          <a:lstStyle/>
          <a:p>
            <a:pPr marL="2642870" marR="5080" lvl="0" indent="-2630805" algn="l" rtl="0">
              <a:lnSpc>
                <a:spcPct val="115000"/>
              </a:lnSpc>
              <a:spcBef>
                <a:spcPts val="0"/>
              </a:spcBef>
              <a:spcAft>
                <a:spcPts val="0"/>
              </a:spcAft>
              <a:buNone/>
            </a:pPr>
            <a:r>
              <a:rPr lang="en-US">
                <a:solidFill>
                  <a:srgbClr val="FFB800"/>
                </a:solidFill>
              </a:rPr>
              <a:t>CSP	</a:t>
            </a:r>
            <a:r>
              <a:rPr lang="en-US"/>
              <a:t>Πότε-Πού-Πώς</a:t>
            </a:r>
            <a:endParaRPr/>
          </a:p>
        </p:txBody>
      </p:sp>
      <p:sp>
        <p:nvSpPr>
          <p:cNvPr id="231" name="Google Shape;231;g3cb2559ebe9_0_66"/>
          <p:cNvSpPr txBox="1"/>
          <p:nvPr/>
        </p:nvSpPr>
        <p:spPr>
          <a:xfrm>
            <a:off x="9426892" y="2459672"/>
            <a:ext cx="409500" cy="25920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600">
                <a:solidFill>
                  <a:srgbClr val="D6791A"/>
                </a:solidFill>
                <a:latin typeface="Calibri"/>
                <a:ea typeface="Calibri"/>
                <a:cs typeface="Calibri"/>
                <a:sym typeface="Calibri"/>
              </a:rPr>
              <a:t>ΠΩΣ</a:t>
            </a:r>
            <a:endParaRPr sz="1600">
              <a:solidFill>
                <a:schemeClr val="dk1"/>
              </a:solidFill>
              <a:latin typeface="Calibri"/>
              <a:ea typeface="Calibri"/>
              <a:cs typeface="Calibri"/>
              <a:sym typeface="Calibri"/>
            </a:endParaRPr>
          </a:p>
        </p:txBody>
      </p:sp>
      <p:sp>
        <p:nvSpPr>
          <p:cNvPr id="232" name="Google Shape;232;g3cb2559ebe9_0_66"/>
          <p:cNvSpPr txBox="1"/>
          <p:nvPr/>
        </p:nvSpPr>
        <p:spPr>
          <a:xfrm>
            <a:off x="8973819" y="4095115"/>
            <a:ext cx="1172700" cy="15150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900">
                <a:solidFill>
                  <a:schemeClr val="dk1"/>
                </a:solidFill>
                <a:latin typeface="Calibri"/>
                <a:ea typeface="Calibri"/>
                <a:cs typeface="Calibri"/>
                <a:sym typeface="Calibri"/>
              </a:rPr>
              <a:t>Μέθοδος παράδοσης</a:t>
            </a:r>
            <a:endParaRPr sz="900">
              <a:solidFill>
                <a:schemeClr val="dk1"/>
              </a:solidFill>
              <a:latin typeface="Calibri"/>
              <a:ea typeface="Calibri"/>
              <a:cs typeface="Calibri"/>
              <a:sym typeface="Calibri"/>
            </a:endParaRPr>
          </a:p>
        </p:txBody>
      </p:sp>
      <p:sp>
        <p:nvSpPr>
          <p:cNvPr id="233" name="Google Shape;233;g3cb2559ebe9_0_66"/>
          <p:cNvSpPr txBox="1"/>
          <p:nvPr/>
        </p:nvSpPr>
        <p:spPr>
          <a:xfrm>
            <a:off x="311150" y="6227127"/>
            <a:ext cx="5278200" cy="12060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700" b="1">
                <a:solidFill>
                  <a:schemeClr val="dk1"/>
                </a:solidFill>
                <a:latin typeface="Calibri"/>
                <a:ea typeface="Calibri"/>
                <a:cs typeface="Calibri"/>
                <a:sym typeface="Calibri"/>
              </a:rPr>
              <a:t>ΟΝΟΜΑ ΕΚΠΑΙΔΕΥΤΙΚΉΣ ΕΝΌΤΗΤΑΣ CSP: ΠΑΡΊΣΣΙ: ΠΡΌΤΥΠΟ ΠΑΡΟΥΣΊΑΣΗΣ ΠΟΥ ΔΗΜΙΟΥΡΓΉΘΗΚΕ ΑΠΌ ΤΟΥΣ CRISTIANA PARESH</a:t>
            </a:r>
            <a:endParaRPr sz="700">
              <a:solidFill>
                <a:schemeClr val="dk1"/>
              </a:solidFill>
              <a:latin typeface="Calibri"/>
              <a:ea typeface="Calibri"/>
              <a:cs typeface="Calibri"/>
              <a:sym typeface="Calibri"/>
            </a:endParaRPr>
          </a:p>
        </p:txBody>
      </p:sp>
      <p:sp>
        <p:nvSpPr>
          <p:cNvPr id="234" name="Google Shape;234;g3cb2559ebe9_0_66"/>
          <p:cNvSpPr txBox="1"/>
          <p:nvPr/>
        </p:nvSpPr>
        <p:spPr>
          <a:xfrm>
            <a:off x="11241405" y="6376352"/>
            <a:ext cx="75600" cy="12060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700">
                <a:solidFill>
                  <a:schemeClr val="dk1"/>
                </a:solidFill>
                <a:latin typeface="Calibri"/>
                <a:ea typeface="Calibri"/>
                <a:cs typeface="Calibri"/>
                <a:sym typeface="Calibri"/>
              </a:rPr>
              <a:t>5</a:t>
            </a:r>
            <a:endParaRPr sz="700">
              <a:solidFill>
                <a:schemeClr val="dk1"/>
              </a:solidFill>
              <a:latin typeface="Calibri"/>
              <a:ea typeface="Calibri"/>
              <a:cs typeface="Calibri"/>
              <a:sym typeface="Calibri"/>
            </a:endParaRPr>
          </a:p>
        </p:txBody>
      </p:sp>
      <p:pic>
        <p:nvPicPr>
          <p:cNvPr id="235" name="Google Shape;235;g3cb2559ebe9_0_66"/>
          <p:cNvPicPr preferRelativeResize="0"/>
          <p:nvPr/>
        </p:nvPicPr>
        <p:blipFill rotWithShape="1">
          <a:blip r:embed="rId10">
            <a:alphaModFix/>
          </a:blip>
          <a:srcRect/>
          <a:stretch/>
        </p:blipFill>
        <p:spPr>
          <a:xfrm>
            <a:off x="1302385" y="2053907"/>
            <a:ext cx="2879724" cy="3422650"/>
          </a:xfrm>
          <a:prstGeom prst="rect">
            <a:avLst/>
          </a:prstGeom>
          <a:noFill/>
          <a:ln>
            <a:noFill/>
          </a:ln>
        </p:spPr>
      </p:pic>
      <p:sp>
        <p:nvSpPr>
          <p:cNvPr id="236" name="Google Shape;236;g3cb2559ebe9_0_66"/>
          <p:cNvSpPr txBox="1"/>
          <p:nvPr/>
        </p:nvSpPr>
        <p:spPr>
          <a:xfrm>
            <a:off x="2230437" y="2547620"/>
            <a:ext cx="523800" cy="25920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600">
                <a:solidFill>
                  <a:srgbClr val="D6791A"/>
                </a:solidFill>
                <a:latin typeface="Calibri"/>
                <a:ea typeface="Calibri"/>
                <a:cs typeface="Calibri"/>
                <a:sym typeface="Calibri"/>
              </a:rPr>
              <a:t>ΠΟΤΕ</a:t>
            </a:r>
            <a:endParaRPr sz="1600">
              <a:solidFill>
                <a:schemeClr val="dk1"/>
              </a:solidFill>
              <a:latin typeface="Calibri"/>
              <a:ea typeface="Calibri"/>
              <a:cs typeface="Calibri"/>
              <a:sym typeface="Calibri"/>
            </a:endParaRPr>
          </a:p>
        </p:txBody>
      </p:sp>
      <p:sp>
        <p:nvSpPr>
          <p:cNvPr id="237" name="Google Shape;237;g3cb2559ebe9_0_66"/>
          <p:cNvSpPr txBox="1"/>
          <p:nvPr/>
        </p:nvSpPr>
        <p:spPr>
          <a:xfrm>
            <a:off x="1722754" y="4191952"/>
            <a:ext cx="1310100" cy="15150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900">
                <a:solidFill>
                  <a:schemeClr val="dk1"/>
                </a:solidFill>
                <a:latin typeface="Calibri"/>
                <a:ea typeface="Calibri"/>
                <a:cs typeface="Calibri"/>
                <a:sym typeface="Calibri"/>
              </a:rPr>
              <a:t>Χρονοπρόγραμμα: 2024</a:t>
            </a:r>
            <a:endParaRPr sz="900">
              <a:solidFill>
                <a:schemeClr val="dk1"/>
              </a:solidFill>
              <a:latin typeface="Calibri"/>
              <a:ea typeface="Calibri"/>
              <a:cs typeface="Calibri"/>
              <a:sym typeface="Calibri"/>
            </a:endParaRPr>
          </a:p>
        </p:txBody>
      </p:sp>
      <p:grpSp>
        <p:nvGrpSpPr>
          <p:cNvPr id="238" name="Google Shape;238;g3cb2559ebe9_0_66"/>
          <p:cNvGrpSpPr/>
          <p:nvPr/>
        </p:nvGrpSpPr>
        <p:grpSpPr>
          <a:xfrm>
            <a:off x="4651057" y="2069782"/>
            <a:ext cx="2847975" cy="3390900"/>
            <a:chOff x="4651057" y="2069782"/>
            <a:chExt cx="2847975" cy="3390900"/>
          </a:xfrm>
        </p:grpSpPr>
        <p:sp>
          <p:nvSpPr>
            <p:cNvPr id="239" name="Google Shape;239;g3cb2559ebe9_0_66"/>
            <p:cNvSpPr/>
            <p:nvPr/>
          </p:nvSpPr>
          <p:spPr>
            <a:xfrm>
              <a:off x="4651057" y="2069782"/>
              <a:ext cx="2847975" cy="3390900"/>
            </a:xfrm>
            <a:custGeom>
              <a:avLst/>
              <a:gdLst/>
              <a:ahLst/>
              <a:cxnLst/>
              <a:rect l="l" t="t" r="r" b="b"/>
              <a:pathLst>
                <a:path w="2847975" h="3390900" extrusionOk="0">
                  <a:moveTo>
                    <a:pt x="2373312" y="0"/>
                  </a:moveTo>
                  <a:lnTo>
                    <a:pt x="474662" y="0"/>
                  </a:lnTo>
                  <a:lnTo>
                    <a:pt x="426084" y="2539"/>
                  </a:lnTo>
                  <a:lnTo>
                    <a:pt x="379094" y="9525"/>
                  </a:lnTo>
                  <a:lnTo>
                    <a:pt x="333375" y="21272"/>
                  </a:lnTo>
                  <a:lnTo>
                    <a:pt x="289877" y="37464"/>
                  </a:lnTo>
                  <a:lnTo>
                    <a:pt x="248284" y="57150"/>
                  </a:lnTo>
                  <a:lnTo>
                    <a:pt x="209232" y="80962"/>
                  </a:lnTo>
                  <a:lnTo>
                    <a:pt x="172719" y="108267"/>
                  </a:lnTo>
                  <a:lnTo>
                    <a:pt x="139064" y="139064"/>
                  </a:lnTo>
                  <a:lnTo>
                    <a:pt x="108267" y="172719"/>
                  </a:lnTo>
                  <a:lnTo>
                    <a:pt x="80962" y="209232"/>
                  </a:lnTo>
                  <a:lnTo>
                    <a:pt x="57150" y="248602"/>
                  </a:lnTo>
                  <a:lnTo>
                    <a:pt x="37147" y="289877"/>
                  </a:lnTo>
                  <a:lnTo>
                    <a:pt x="21272" y="333692"/>
                  </a:lnTo>
                  <a:lnTo>
                    <a:pt x="9525" y="379094"/>
                  </a:lnTo>
                  <a:lnTo>
                    <a:pt x="2539" y="426084"/>
                  </a:lnTo>
                  <a:lnTo>
                    <a:pt x="0" y="474662"/>
                  </a:lnTo>
                  <a:lnTo>
                    <a:pt x="0" y="2916237"/>
                  </a:lnTo>
                  <a:lnTo>
                    <a:pt x="2539" y="2964815"/>
                  </a:lnTo>
                  <a:lnTo>
                    <a:pt x="9525" y="3011804"/>
                  </a:lnTo>
                  <a:lnTo>
                    <a:pt x="21272" y="3057524"/>
                  </a:lnTo>
                  <a:lnTo>
                    <a:pt x="37147" y="3101022"/>
                  </a:lnTo>
                  <a:lnTo>
                    <a:pt x="57150" y="3142615"/>
                  </a:lnTo>
                  <a:lnTo>
                    <a:pt x="80962" y="3181667"/>
                  </a:lnTo>
                  <a:lnTo>
                    <a:pt x="108267" y="3218179"/>
                  </a:lnTo>
                  <a:lnTo>
                    <a:pt x="139064" y="3251834"/>
                  </a:lnTo>
                  <a:lnTo>
                    <a:pt x="172719" y="3282632"/>
                  </a:lnTo>
                  <a:lnTo>
                    <a:pt x="209232" y="3309937"/>
                  </a:lnTo>
                  <a:lnTo>
                    <a:pt x="248284" y="3333750"/>
                  </a:lnTo>
                  <a:lnTo>
                    <a:pt x="289877" y="3353752"/>
                  </a:lnTo>
                  <a:lnTo>
                    <a:pt x="333375" y="3369627"/>
                  </a:lnTo>
                  <a:lnTo>
                    <a:pt x="379094" y="3381375"/>
                  </a:lnTo>
                  <a:lnTo>
                    <a:pt x="426084" y="3388359"/>
                  </a:lnTo>
                  <a:lnTo>
                    <a:pt x="474662" y="3390900"/>
                  </a:lnTo>
                  <a:lnTo>
                    <a:pt x="2373312" y="3390900"/>
                  </a:lnTo>
                  <a:lnTo>
                    <a:pt x="2421889" y="3388359"/>
                  </a:lnTo>
                  <a:lnTo>
                    <a:pt x="2468879" y="3381375"/>
                  </a:lnTo>
                  <a:lnTo>
                    <a:pt x="2514282" y="3369627"/>
                  </a:lnTo>
                  <a:lnTo>
                    <a:pt x="2558097" y="3353752"/>
                  </a:lnTo>
                  <a:lnTo>
                    <a:pt x="2599372" y="3333750"/>
                  </a:lnTo>
                  <a:lnTo>
                    <a:pt x="2638742" y="3309937"/>
                  </a:lnTo>
                  <a:lnTo>
                    <a:pt x="2675254" y="3282632"/>
                  </a:lnTo>
                  <a:lnTo>
                    <a:pt x="2708909" y="3251834"/>
                  </a:lnTo>
                  <a:lnTo>
                    <a:pt x="2739707" y="3218179"/>
                  </a:lnTo>
                  <a:lnTo>
                    <a:pt x="2767012" y="3181667"/>
                  </a:lnTo>
                  <a:lnTo>
                    <a:pt x="2790507" y="3142615"/>
                  </a:lnTo>
                  <a:lnTo>
                    <a:pt x="2810509" y="3101022"/>
                  </a:lnTo>
                  <a:lnTo>
                    <a:pt x="2826702" y="3057524"/>
                  </a:lnTo>
                  <a:lnTo>
                    <a:pt x="2838450" y="3011804"/>
                  </a:lnTo>
                  <a:lnTo>
                    <a:pt x="2845434" y="2964815"/>
                  </a:lnTo>
                  <a:lnTo>
                    <a:pt x="2847975" y="2916237"/>
                  </a:lnTo>
                  <a:lnTo>
                    <a:pt x="2847975" y="474662"/>
                  </a:lnTo>
                  <a:lnTo>
                    <a:pt x="2845434" y="426084"/>
                  </a:lnTo>
                  <a:lnTo>
                    <a:pt x="2838450" y="379094"/>
                  </a:lnTo>
                  <a:lnTo>
                    <a:pt x="2826702" y="333692"/>
                  </a:lnTo>
                  <a:lnTo>
                    <a:pt x="2810509" y="289877"/>
                  </a:lnTo>
                  <a:lnTo>
                    <a:pt x="2790507" y="248602"/>
                  </a:lnTo>
                  <a:lnTo>
                    <a:pt x="2767012" y="209232"/>
                  </a:lnTo>
                  <a:lnTo>
                    <a:pt x="2739707" y="172719"/>
                  </a:lnTo>
                  <a:lnTo>
                    <a:pt x="2708909" y="139064"/>
                  </a:lnTo>
                  <a:lnTo>
                    <a:pt x="2675254" y="108267"/>
                  </a:lnTo>
                  <a:lnTo>
                    <a:pt x="2638742" y="80962"/>
                  </a:lnTo>
                  <a:lnTo>
                    <a:pt x="2599372" y="57150"/>
                  </a:lnTo>
                  <a:lnTo>
                    <a:pt x="2558097" y="37464"/>
                  </a:lnTo>
                  <a:lnTo>
                    <a:pt x="2514282" y="21272"/>
                  </a:lnTo>
                  <a:lnTo>
                    <a:pt x="2468879" y="9525"/>
                  </a:lnTo>
                  <a:lnTo>
                    <a:pt x="2421889" y="2539"/>
                  </a:lnTo>
                  <a:lnTo>
                    <a:pt x="2373312" y="0"/>
                  </a:lnTo>
                  <a:close/>
                </a:path>
              </a:pathLst>
            </a:custGeom>
            <a:solidFill>
              <a:srgbClr val="FFB800">
                <a:alpha val="941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0" name="Google Shape;240;g3cb2559ebe9_0_66"/>
            <p:cNvSpPr/>
            <p:nvPr/>
          </p:nvSpPr>
          <p:spPr>
            <a:xfrm>
              <a:off x="4651057" y="2069782"/>
              <a:ext cx="2847975" cy="3390900"/>
            </a:xfrm>
            <a:custGeom>
              <a:avLst/>
              <a:gdLst/>
              <a:ahLst/>
              <a:cxnLst/>
              <a:rect l="l" t="t" r="r" b="b"/>
              <a:pathLst>
                <a:path w="2847975" h="3390900" extrusionOk="0">
                  <a:moveTo>
                    <a:pt x="0" y="474662"/>
                  </a:moveTo>
                  <a:lnTo>
                    <a:pt x="2539" y="426084"/>
                  </a:lnTo>
                  <a:lnTo>
                    <a:pt x="9525" y="379094"/>
                  </a:lnTo>
                  <a:lnTo>
                    <a:pt x="21272" y="333692"/>
                  </a:lnTo>
                  <a:lnTo>
                    <a:pt x="37147" y="289877"/>
                  </a:lnTo>
                  <a:lnTo>
                    <a:pt x="57150" y="248602"/>
                  </a:lnTo>
                  <a:lnTo>
                    <a:pt x="80962" y="209232"/>
                  </a:lnTo>
                  <a:lnTo>
                    <a:pt x="108267" y="172719"/>
                  </a:lnTo>
                  <a:lnTo>
                    <a:pt x="139064" y="139064"/>
                  </a:lnTo>
                  <a:lnTo>
                    <a:pt x="172719" y="108267"/>
                  </a:lnTo>
                  <a:lnTo>
                    <a:pt x="209232" y="80962"/>
                  </a:lnTo>
                  <a:lnTo>
                    <a:pt x="248284" y="57150"/>
                  </a:lnTo>
                  <a:lnTo>
                    <a:pt x="289877" y="37464"/>
                  </a:lnTo>
                  <a:lnTo>
                    <a:pt x="333375" y="21272"/>
                  </a:lnTo>
                  <a:lnTo>
                    <a:pt x="379094" y="9525"/>
                  </a:lnTo>
                  <a:lnTo>
                    <a:pt x="426084" y="2539"/>
                  </a:lnTo>
                  <a:lnTo>
                    <a:pt x="474662" y="0"/>
                  </a:lnTo>
                  <a:lnTo>
                    <a:pt x="2373312" y="0"/>
                  </a:lnTo>
                  <a:lnTo>
                    <a:pt x="2421889" y="2539"/>
                  </a:lnTo>
                  <a:lnTo>
                    <a:pt x="2468879" y="9525"/>
                  </a:lnTo>
                  <a:lnTo>
                    <a:pt x="2514282" y="21272"/>
                  </a:lnTo>
                  <a:lnTo>
                    <a:pt x="2558097" y="37464"/>
                  </a:lnTo>
                  <a:lnTo>
                    <a:pt x="2599372" y="57150"/>
                  </a:lnTo>
                  <a:lnTo>
                    <a:pt x="2638742" y="80962"/>
                  </a:lnTo>
                  <a:lnTo>
                    <a:pt x="2675254" y="108267"/>
                  </a:lnTo>
                  <a:lnTo>
                    <a:pt x="2708909" y="139064"/>
                  </a:lnTo>
                  <a:lnTo>
                    <a:pt x="2739707" y="172719"/>
                  </a:lnTo>
                  <a:lnTo>
                    <a:pt x="2767012" y="209232"/>
                  </a:lnTo>
                  <a:lnTo>
                    <a:pt x="2790507" y="248602"/>
                  </a:lnTo>
                  <a:lnTo>
                    <a:pt x="2810509" y="289877"/>
                  </a:lnTo>
                  <a:lnTo>
                    <a:pt x="2826702" y="333692"/>
                  </a:lnTo>
                  <a:lnTo>
                    <a:pt x="2838450" y="379094"/>
                  </a:lnTo>
                  <a:lnTo>
                    <a:pt x="2845434" y="426084"/>
                  </a:lnTo>
                  <a:lnTo>
                    <a:pt x="2847975" y="474662"/>
                  </a:lnTo>
                  <a:lnTo>
                    <a:pt x="2847975" y="2916237"/>
                  </a:lnTo>
                  <a:lnTo>
                    <a:pt x="2845434" y="2964815"/>
                  </a:lnTo>
                  <a:lnTo>
                    <a:pt x="2838450" y="3011804"/>
                  </a:lnTo>
                  <a:lnTo>
                    <a:pt x="2826702" y="3057524"/>
                  </a:lnTo>
                  <a:lnTo>
                    <a:pt x="2810509" y="3101022"/>
                  </a:lnTo>
                  <a:lnTo>
                    <a:pt x="2790507" y="3142615"/>
                  </a:lnTo>
                  <a:lnTo>
                    <a:pt x="2767012" y="3181667"/>
                  </a:lnTo>
                  <a:lnTo>
                    <a:pt x="2739707" y="3218179"/>
                  </a:lnTo>
                  <a:lnTo>
                    <a:pt x="2708909" y="3251834"/>
                  </a:lnTo>
                  <a:lnTo>
                    <a:pt x="2675254" y="3282632"/>
                  </a:lnTo>
                  <a:lnTo>
                    <a:pt x="2638742" y="3309937"/>
                  </a:lnTo>
                  <a:lnTo>
                    <a:pt x="2599372" y="3333750"/>
                  </a:lnTo>
                  <a:lnTo>
                    <a:pt x="2558097" y="3353752"/>
                  </a:lnTo>
                  <a:lnTo>
                    <a:pt x="2514282" y="3369627"/>
                  </a:lnTo>
                  <a:lnTo>
                    <a:pt x="2468879" y="3381375"/>
                  </a:lnTo>
                  <a:lnTo>
                    <a:pt x="2421889" y="3388359"/>
                  </a:lnTo>
                  <a:lnTo>
                    <a:pt x="2373312" y="3390900"/>
                  </a:lnTo>
                  <a:lnTo>
                    <a:pt x="474662" y="3390900"/>
                  </a:lnTo>
                  <a:lnTo>
                    <a:pt x="426084" y="3388359"/>
                  </a:lnTo>
                  <a:lnTo>
                    <a:pt x="379094" y="3381375"/>
                  </a:lnTo>
                  <a:lnTo>
                    <a:pt x="333375" y="3369627"/>
                  </a:lnTo>
                  <a:lnTo>
                    <a:pt x="289877" y="3353752"/>
                  </a:lnTo>
                  <a:lnTo>
                    <a:pt x="248284" y="3333750"/>
                  </a:lnTo>
                  <a:lnTo>
                    <a:pt x="209232" y="3309937"/>
                  </a:lnTo>
                  <a:lnTo>
                    <a:pt x="172719" y="3282632"/>
                  </a:lnTo>
                  <a:lnTo>
                    <a:pt x="139064" y="3251834"/>
                  </a:lnTo>
                  <a:lnTo>
                    <a:pt x="108267" y="3218179"/>
                  </a:lnTo>
                  <a:lnTo>
                    <a:pt x="80962" y="3181667"/>
                  </a:lnTo>
                  <a:lnTo>
                    <a:pt x="57150" y="3142615"/>
                  </a:lnTo>
                  <a:lnTo>
                    <a:pt x="37147" y="3101022"/>
                  </a:lnTo>
                  <a:lnTo>
                    <a:pt x="21272" y="3057524"/>
                  </a:lnTo>
                  <a:lnTo>
                    <a:pt x="9525" y="3011804"/>
                  </a:lnTo>
                  <a:lnTo>
                    <a:pt x="2539" y="2964815"/>
                  </a:lnTo>
                  <a:lnTo>
                    <a:pt x="0" y="2916237"/>
                  </a:lnTo>
                  <a:lnTo>
                    <a:pt x="0" y="474662"/>
                  </a:lnTo>
                </a:path>
              </a:pathLst>
            </a:custGeom>
            <a:noFill/>
            <a:ln w="31750" cap="flat" cmpd="sng">
              <a:solidFill>
                <a:srgbClr val="FFB8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1" name="Google Shape;241;g3cb2559ebe9_0_66"/>
            <p:cNvSpPr/>
            <p:nvPr/>
          </p:nvSpPr>
          <p:spPr>
            <a:xfrm>
              <a:off x="5622925" y="3435985"/>
              <a:ext cx="510539" cy="439420"/>
            </a:xfrm>
            <a:custGeom>
              <a:avLst/>
              <a:gdLst/>
              <a:ahLst/>
              <a:cxnLst/>
              <a:rect l="l" t="t" r="r" b="b"/>
              <a:pathLst>
                <a:path w="510539" h="439420" extrusionOk="0">
                  <a:moveTo>
                    <a:pt x="416877" y="437832"/>
                  </a:moveTo>
                  <a:lnTo>
                    <a:pt x="413702" y="437832"/>
                  </a:lnTo>
                  <a:lnTo>
                    <a:pt x="416560" y="439102"/>
                  </a:lnTo>
                  <a:lnTo>
                    <a:pt x="416877" y="437832"/>
                  </a:lnTo>
                  <a:close/>
                </a:path>
                <a:path w="510539" h="439420" extrusionOk="0">
                  <a:moveTo>
                    <a:pt x="501332" y="280669"/>
                  </a:moveTo>
                  <a:lnTo>
                    <a:pt x="226377" y="280669"/>
                  </a:lnTo>
                  <a:lnTo>
                    <a:pt x="277177" y="301625"/>
                  </a:lnTo>
                  <a:lnTo>
                    <a:pt x="312102" y="380682"/>
                  </a:lnTo>
                  <a:lnTo>
                    <a:pt x="306704" y="394017"/>
                  </a:lnTo>
                  <a:lnTo>
                    <a:pt x="404177" y="434022"/>
                  </a:lnTo>
                  <a:lnTo>
                    <a:pt x="404177" y="437832"/>
                  </a:lnTo>
                  <a:lnTo>
                    <a:pt x="501332" y="437832"/>
                  </a:lnTo>
                  <a:lnTo>
                    <a:pt x="501332" y="280669"/>
                  </a:lnTo>
                  <a:close/>
                </a:path>
                <a:path w="510539" h="439420" extrusionOk="0">
                  <a:moveTo>
                    <a:pt x="152082" y="0"/>
                  </a:moveTo>
                  <a:lnTo>
                    <a:pt x="0" y="0"/>
                  </a:lnTo>
                  <a:lnTo>
                    <a:pt x="0" y="240347"/>
                  </a:lnTo>
                  <a:lnTo>
                    <a:pt x="37464" y="240347"/>
                  </a:lnTo>
                  <a:lnTo>
                    <a:pt x="21272" y="279082"/>
                  </a:lnTo>
                  <a:lnTo>
                    <a:pt x="197485" y="351154"/>
                  </a:lnTo>
                  <a:lnTo>
                    <a:pt x="226377" y="280669"/>
                  </a:lnTo>
                  <a:lnTo>
                    <a:pt x="501332" y="280669"/>
                  </a:lnTo>
                  <a:lnTo>
                    <a:pt x="501332" y="231775"/>
                  </a:lnTo>
                  <a:lnTo>
                    <a:pt x="510539" y="209867"/>
                  </a:lnTo>
                  <a:lnTo>
                    <a:pt x="501332" y="206057"/>
                  </a:lnTo>
                  <a:lnTo>
                    <a:pt x="501332" y="200659"/>
                  </a:lnTo>
                  <a:lnTo>
                    <a:pt x="487997" y="200659"/>
                  </a:lnTo>
                  <a:lnTo>
                    <a:pt x="409673" y="168592"/>
                  </a:lnTo>
                  <a:lnTo>
                    <a:pt x="398779" y="168592"/>
                  </a:lnTo>
                  <a:lnTo>
                    <a:pt x="337502" y="143827"/>
                  </a:lnTo>
                  <a:lnTo>
                    <a:pt x="331495" y="130175"/>
                  </a:lnTo>
                  <a:lnTo>
                    <a:pt x="304164" y="130175"/>
                  </a:lnTo>
                  <a:lnTo>
                    <a:pt x="290195" y="124460"/>
                  </a:lnTo>
                  <a:lnTo>
                    <a:pt x="291147" y="121919"/>
                  </a:lnTo>
                  <a:lnTo>
                    <a:pt x="152082" y="64769"/>
                  </a:lnTo>
                  <a:lnTo>
                    <a:pt x="152082" y="0"/>
                  </a:lnTo>
                  <a:close/>
                </a:path>
                <a:path w="510539" h="439420" extrusionOk="0">
                  <a:moveTo>
                    <a:pt x="400367" y="164782"/>
                  </a:moveTo>
                  <a:lnTo>
                    <a:pt x="398779" y="168592"/>
                  </a:lnTo>
                  <a:lnTo>
                    <a:pt x="409673" y="168592"/>
                  </a:lnTo>
                  <a:lnTo>
                    <a:pt x="400367" y="164782"/>
                  </a:lnTo>
                  <a:close/>
                </a:path>
                <a:path w="510539" h="439420" extrusionOk="0">
                  <a:moveTo>
                    <a:pt x="327025" y="120014"/>
                  </a:moveTo>
                  <a:lnTo>
                    <a:pt x="304164" y="130175"/>
                  </a:lnTo>
                  <a:lnTo>
                    <a:pt x="331495" y="130175"/>
                  </a:lnTo>
                  <a:lnTo>
                    <a:pt x="327025" y="120014"/>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2" name="Google Shape;242;g3cb2559ebe9_0_66"/>
            <p:cNvSpPr/>
            <p:nvPr/>
          </p:nvSpPr>
          <p:spPr>
            <a:xfrm>
              <a:off x="5954077" y="3661409"/>
              <a:ext cx="97154" cy="133350"/>
            </a:xfrm>
            <a:custGeom>
              <a:avLst/>
              <a:gdLst/>
              <a:ahLst/>
              <a:cxnLst/>
              <a:rect l="l" t="t" r="r" b="b"/>
              <a:pathLst>
                <a:path w="97154" h="133350" extrusionOk="0">
                  <a:moveTo>
                    <a:pt x="97155" y="21590"/>
                  </a:moveTo>
                  <a:lnTo>
                    <a:pt x="54610" y="21590"/>
                  </a:lnTo>
                  <a:lnTo>
                    <a:pt x="54610" y="0"/>
                  </a:lnTo>
                  <a:lnTo>
                    <a:pt x="0" y="0"/>
                  </a:lnTo>
                  <a:lnTo>
                    <a:pt x="0" y="21590"/>
                  </a:lnTo>
                  <a:lnTo>
                    <a:pt x="0" y="111760"/>
                  </a:lnTo>
                  <a:lnTo>
                    <a:pt x="42545" y="111760"/>
                  </a:lnTo>
                  <a:lnTo>
                    <a:pt x="42545" y="133350"/>
                  </a:lnTo>
                  <a:lnTo>
                    <a:pt x="97155" y="133350"/>
                  </a:lnTo>
                  <a:lnTo>
                    <a:pt x="97155" y="111760"/>
                  </a:lnTo>
                  <a:lnTo>
                    <a:pt x="97155" y="21590"/>
                  </a:lnTo>
                  <a:close/>
                </a:path>
              </a:pathLst>
            </a:custGeom>
            <a:solidFill>
              <a:srgbClr val="FFBF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243" name="Google Shape;243;g3cb2559ebe9_0_66"/>
            <p:cNvPicPr preferRelativeResize="0"/>
            <p:nvPr/>
          </p:nvPicPr>
          <p:blipFill rotWithShape="1">
            <a:blip r:embed="rId11">
              <a:alphaModFix/>
            </a:blip>
            <a:srcRect/>
            <a:stretch/>
          </p:blipFill>
          <p:spPr>
            <a:xfrm>
              <a:off x="5673090" y="3526472"/>
              <a:ext cx="134937" cy="176529"/>
            </a:xfrm>
            <a:prstGeom prst="rect">
              <a:avLst/>
            </a:prstGeom>
            <a:noFill/>
            <a:ln>
              <a:noFill/>
            </a:ln>
          </p:spPr>
        </p:pic>
        <p:sp>
          <p:nvSpPr>
            <p:cNvPr id="244" name="Google Shape;244;g3cb2559ebe9_0_66"/>
            <p:cNvSpPr/>
            <p:nvPr/>
          </p:nvSpPr>
          <p:spPr>
            <a:xfrm>
              <a:off x="5605462" y="3291522"/>
              <a:ext cx="940434" cy="607695"/>
            </a:xfrm>
            <a:custGeom>
              <a:avLst/>
              <a:gdLst/>
              <a:ahLst/>
              <a:cxnLst/>
              <a:rect l="l" t="t" r="r" b="b"/>
              <a:pathLst>
                <a:path w="940434" h="607695" extrusionOk="0">
                  <a:moveTo>
                    <a:pt x="289560" y="427354"/>
                  </a:moveTo>
                  <a:lnTo>
                    <a:pt x="263842" y="427354"/>
                  </a:lnTo>
                  <a:lnTo>
                    <a:pt x="270510" y="432434"/>
                  </a:lnTo>
                  <a:lnTo>
                    <a:pt x="293052" y="494029"/>
                  </a:lnTo>
                  <a:lnTo>
                    <a:pt x="312737" y="529589"/>
                  </a:lnTo>
                  <a:lnTo>
                    <a:pt x="476567" y="607694"/>
                  </a:lnTo>
                  <a:lnTo>
                    <a:pt x="481329" y="606425"/>
                  </a:lnTo>
                  <a:lnTo>
                    <a:pt x="484187" y="602932"/>
                  </a:lnTo>
                  <a:lnTo>
                    <a:pt x="497839" y="587057"/>
                  </a:lnTo>
                  <a:lnTo>
                    <a:pt x="529907" y="587057"/>
                  </a:lnTo>
                  <a:lnTo>
                    <a:pt x="538469" y="583564"/>
                  </a:lnTo>
                  <a:lnTo>
                    <a:pt x="473392" y="583564"/>
                  </a:lnTo>
                  <a:lnTo>
                    <a:pt x="346710" y="530859"/>
                  </a:lnTo>
                  <a:lnTo>
                    <a:pt x="319404" y="501967"/>
                  </a:lnTo>
                  <a:lnTo>
                    <a:pt x="294322" y="437514"/>
                  </a:lnTo>
                  <a:lnTo>
                    <a:pt x="289560" y="427354"/>
                  </a:lnTo>
                  <a:close/>
                </a:path>
                <a:path w="940434" h="607695" extrusionOk="0">
                  <a:moveTo>
                    <a:pt x="529907" y="587057"/>
                  </a:moveTo>
                  <a:lnTo>
                    <a:pt x="497839" y="587057"/>
                  </a:lnTo>
                  <a:lnTo>
                    <a:pt x="520700" y="589279"/>
                  </a:lnTo>
                  <a:lnTo>
                    <a:pt x="522922" y="589279"/>
                  </a:lnTo>
                  <a:lnTo>
                    <a:pt x="523875" y="588962"/>
                  </a:lnTo>
                  <a:lnTo>
                    <a:pt x="525462" y="588962"/>
                  </a:lnTo>
                  <a:lnTo>
                    <a:pt x="529907" y="587057"/>
                  </a:lnTo>
                  <a:close/>
                </a:path>
                <a:path w="940434" h="607695" extrusionOk="0">
                  <a:moveTo>
                    <a:pt x="491172" y="565467"/>
                  </a:moveTo>
                  <a:lnTo>
                    <a:pt x="487679" y="566737"/>
                  </a:lnTo>
                  <a:lnTo>
                    <a:pt x="485457" y="569277"/>
                  </a:lnTo>
                  <a:lnTo>
                    <a:pt x="473392" y="583564"/>
                  </a:lnTo>
                  <a:lnTo>
                    <a:pt x="538469" y="583564"/>
                  </a:lnTo>
                  <a:lnTo>
                    <a:pt x="578167" y="567372"/>
                  </a:lnTo>
                  <a:lnTo>
                    <a:pt x="511492" y="567372"/>
                  </a:lnTo>
                  <a:lnTo>
                    <a:pt x="491172" y="565467"/>
                  </a:lnTo>
                  <a:close/>
                </a:path>
                <a:path w="940434" h="607695" extrusionOk="0">
                  <a:moveTo>
                    <a:pt x="511810" y="337184"/>
                  </a:moveTo>
                  <a:lnTo>
                    <a:pt x="511697" y="457834"/>
                  </a:lnTo>
                  <a:lnTo>
                    <a:pt x="511581" y="482917"/>
                  </a:lnTo>
                  <a:lnTo>
                    <a:pt x="511492" y="567372"/>
                  </a:lnTo>
                  <a:lnTo>
                    <a:pt x="578167" y="567372"/>
                  </a:lnTo>
                  <a:lnTo>
                    <a:pt x="588010" y="563244"/>
                  </a:lnTo>
                  <a:lnTo>
                    <a:pt x="532764" y="563244"/>
                  </a:lnTo>
                  <a:lnTo>
                    <a:pt x="532764" y="364489"/>
                  </a:lnTo>
                  <a:lnTo>
                    <a:pt x="532447" y="364489"/>
                  </a:lnTo>
                  <a:lnTo>
                    <a:pt x="583882" y="344169"/>
                  </a:lnTo>
                  <a:lnTo>
                    <a:pt x="527367" y="344169"/>
                  </a:lnTo>
                  <a:lnTo>
                    <a:pt x="526414" y="343217"/>
                  </a:lnTo>
                  <a:lnTo>
                    <a:pt x="511810" y="337184"/>
                  </a:lnTo>
                  <a:close/>
                </a:path>
                <a:path w="940434" h="607695" extrusionOk="0">
                  <a:moveTo>
                    <a:pt x="822960" y="308927"/>
                  </a:moveTo>
                  <a:lnTo>
                    <a:pt x="684847" y="364489"/>
                  </a:lnTo>
                  <a:lnTo>
                    <a:pt x="648970" y="515937"/>
                  </a:lnTo>
                  <a:lnTo>
                    <a:pt x="532764" y="563244"/>
                  </a:lnTo>
                  <a:lnTo>
                    <a:pt x="588010" y="563244"/>
                  </a:lnTo>
                  <a:lnTo>
                    <a:pt x="665162" y="532129"/>
                  </a:lnTo>
                  <a:lnTo>
                    <a:pt x="667385" y="529272"/>
                  </a:lnTo>
                  <a:lnTo>
                    <a:pt x="701039" y="380364"/>
                  </a:lnTo>
                  <a:lnTo>
                    <a:pt x="827722" y="327977"/>
                  </a:lnTo>
                  <a:lnTo>
                    <a:pt x="852448" y="327977"/>
                  </a:lnTo>
                  <a:lnTo>
                    <a:pt x="822960" y="308927"/>
                  </a:lnTo>
                  <a:close/>
                </a:path>
                <a:path w="940434" h="607695" extrusionOk="0">
                  <a:moveTo>
                    <a:pt x="349567" y="344804"/>
                  </a:moveTo>
                  <a:lnTo>
                    <a:pt x="347345" y="344804"/>
                  </a:lnTo>
                  <a:lnTo>
                    <a:pt x="330200" y="437197"/>
                  </a:lnTo>
                  <a:lnTo>
                    <a:pt x="332104" y="451484"/>
                  </a:lnTo>
                  <a:lnTo>
                    <a:pt x="442277" y="520064"/>
                  </a:lnTo>
                  <a:lnTo>
                    <a:pt x="444182" y="521017"/>
                  </a:lnTo>
                  <a:lnTo>
                    <a:pt x="446404" y="521334"/>
                  </a:lnTo>
                  <a:lnTo>
                    <a:pt x="447992" y="521334"/>
                  </a:lnTo>
                  <a:lnTo>
                    <a:pt x="462215" y="498157"/>
                  </a:lnTo>
                  <a:lnTo>
                    <a:pt x="443864" y="498157"/>
                  </a:lnTo>
                  <a:lnTo>
                    <a:pt x="360997" y="463550"/>
                  </a:lnTo>
                  <a:lnTo>
                    <a:pt x="356552" y="457834"/>
                  </a:lnTo>
                  <a:lnTo>
                    <a:pt x="353377" y="451484"/>
                  </a:lnTo>
                  <a:lnTo>
                    <a:pt x="351789" y="444500"/>
                  </a:lnTo>
                  <a:lnTo>
                    <a:pt x="351182" y="437514"/>
                  </a:lnTo>
                  <a:lnTo>
                    <a:pt x="351472" y="369569"/>
                  </a:lnTo>
                  <a:lnTo>
                    <a:pt x="351789" y="367982"/>
                  </a:lnTo>
                  <a:lnTo>
                    <a:pt x="406082" y="367982"/>
                  </a:lnTo>
                  <a:lnTo>
                    <a:pt x="353377" y="345757"/>
                  </a:lnTo>
                  <a:lnTo>
                    <a:pt x="351472" y="345122"/>
                  </a:lnTo>
                  <a:lnTo>
                    <a:pt x="349567" y="344804"/>
                  </a:lnTo>
                  <a:close/>
                </a:path>
                <a:path w="940434" h="607695" extrusionOk="0">
                  <a:moveTo>
                    <a:pt x="444500" y="384492"/>
                  </a:moveTo>
                  <a:lnTo>
                    <a:pt x="444425" y="441325"/>
                  </a:lnTo>
                  <a:lnTo>
                    <a:pt x="444305" y="461962"/>
                  </a:lnTo>
                  <a:lnTo>
                    <a:pt x="444182" y="496569"/>
                  </a:lnTo>
                  <a:lnTo>
                    <a:pt x="443864" y="498157"/>
                  </a:lnTo>
                  <a:lnTo>
                    <a:pt x="462215" y="498157"/>
                  </a:lnTo>
                  <a:lnTo>
                    <a:pt x="465137" y="493394"/>
                  </a:lnTo>
                  <a:lnTo>
                    <a:pt x="465137" y="428625"/>
                  </a:lnTo>
                  <a:lnTo>
                    <a:pt x="451485" y="389572"/>
                  </a:lnTo>
                  <a:lnTo>
                    <a:pt x="444500" y="384492"/>
                  </a:lnTo>
                  <a:close/>
                </a:path>
                <a:path w="940434" h="607695" extrusionOk="0">
                  <a:moveTo>
                    <a:pt x="338137" y="0"/>
                  </a:moveTo>
                  <a:lnTo>
                    <a:pt x="314007" y="5714"/>
                  </a:lnTo>
                  <a:lnTo>
                    <a:pt x="6032" y="130810"/>
                  </a:lnTo>
                  <a:lnTo>
                    <a:pt x="317" y="173037"/>
                  </a:lnTo>
                  <a:lnTo>
                    <a:pt x="281" y="247967"/>
                  </a:lnTo>
                  <a:lnTo>
                    <a:pt x="79" y="288925"/>
                  </a:lnTo>
                  <a:lnTo>
                    <a:pt x="0" y="379094"/>
                  </a:lnTo>
                  <a:lnTo>
                    <a:pt x="2539" y="382904"/>
                  </a:lnTo>
                  <a:lnTo>
                    <a:pt x="31114" y="394969"/>
                  </a:lnTo>
                  <a:lnTo>
                    <a:pt x="47625" y="427989"/>
                  </a:lnTo>
                  <a:lnTo>
                    <a:pt x="49529" y="429577"/>
                  </a:lnTo>
                  <a:lnTo>
                    <a:pt x="52070" y="430529"/>
                  </a:lnTo>
                  <a:lnTo>
                    <a:pt x="185420" y="486409"/>
                  </a:lnTo>
                  <a:lnTo>
                    <a:pt x="200977" y="489584"/>
                  </a:lnTo>
                  <a:lnTo>
                    <a:pt x="215582" y="487044"/>
                  </a:lnTo>
                  <a:lnTo>
                    <a:pt x="229031" y="468629"/>
                  </a:lnTo>
                  <a:lnTo>
                    <a:pt x="202564" y="468629"/>
                  </a:lnTo>
                  <a:lnTo>
                    <a:pt x="194627" y="467359"/>
                  </a:lnTo>
                  <a:lnTo>
                    <a:pt x="193357" y="467042"/>
                  </a:lnTo>
                  <a:lnTo>
                    <a:pt x="63500" y="412750"/>
                  </a:lnTo>
                  <a:lnTo>
                    <a:pt x="46989" y="379729"/>
                  </a:lnTo>
                  <a:lnTo>
                    <a:pt x="45085" y="378142"/>
                  </a:lnTo>
                  <a:lnTo>
                    <a:pt x="20954" y="367982"/>
                  </a:lnTo>
                  <a:lnTo>
                    <a:pt x="21034" y="288925"/>
                  </a:lnTo>
                  <a:lnTo>
                    <a:pt x="21236" y="247967"/>
                  </a:lnTo>
                  <a:lnTo>
                    <a:pt x="21272" y="155575"/>
                  </a:lnTo>
                  <a:lnTo>
                    <a:pt x="75882" y="155575"/>
                  </a:lnTo>
                  <a:lnTo>
                    <a:pt x="38417" y="140017"/>
                  </a:lnTo>
                  <a:lnTo>
                    <a:pt x="38100" y="140017"/>
                  </a:lnTo>
                  <a:lnTo>
                    <a:pt x="321627" y="25082"/>
                  </a:lnTo>
                  <a:lnTo>
                    <a:pt x="337185" y="20954"/>
                  </a:lnTo>
                  <a:lnTo>
                    <a:pt x="394712" y="20954"/>
                  </a:lnTo>
                  <a:lnTo>
                    <a:pt x="362585" y="1587"/>
                  </a:lnTo>
                  <a:lnTo>
                    <a:pt x="338137" y="0"/>
                  </a:lnTo>
                  <a:close/>
                </a:path>
                <a:path w="940434" h="607695" extrusionOk="0">
                  <a:moveTo>
                    <a:pt x="262254" y="406400"/>
                  </a:moveTo>
                  <a:lnTo>
                    <a:pt x="260032" y="406400"/>
                  </a:lnTo>
                  <a:lnTo>
                    <a:pt x="220345" y="454977"/>
                  </a:lnTo>
                  <a:lnTo>
                    <a:pt x="216217" y="461962"/>
                  </a:lnTo>
                  <a:lnTo>
                    <a:pt x="210185" y="466407"/>
                  </a:lnTo>
                  <a:lnTo>
                    <a:pt x="202564" y="468629"/>
                  </a:lnTo>
                  <a:lnTo>
                    <a:pt x="229031" y="468629"/>
                  </a:lnTo>
                  <a:lnTo>
                    <a:pt x="256857" y="430529"/>
                  </a:lnTo>
                  <a:lnTo>
                    <a:pt x="257810" y="428942"/>
                  </a:lnTo>
                  <a:lnTo>
                    <a:pt x="259397" y="427354"/>
                  </a:lnTo>
                  <a:lnTo>
                    <a:pt x="289560" y="427354"/>
                  </a:lnTo>
                  <a:lnTo>
                    <a:pt x="288607" y="425132"/>
                  </a:lnTo>
                  <a:lnTo>
                    <a:pt x="280670" y="415607"/>
                  </a:lnTo>
                  <a:lnTo>
                    <a:pt x="271779" y="409257"/>
                  </a:lnTo>
                  <a:lnTo>
                    <a:pt x="262254" y="406400"/>
                  </a:lnTo>
                  <a:close/>
                </a:path>
                <a:path w="940434" h="607695" extrusionOk="0">
                  <a:moveTo>
                    <a:pt x="852448" y="327977"/>
                  </a:moveTo>
                  <a:lnTo>
                    <a:pt x="827722" y="327977"/>
                  </a:lnTo>
                  <a:lnTo>
                    <a:pt x="835977" y="331152"/>
                  </a:lnTo>
                  <a:lnTo>
                    <a:pt x="838835" y="338454"/>
                  </a:lnTo>
                  <a:lnTo>
                    <a:pt x="839787" y="340359"/>
                  </a:lnTo>
                  <a:lnTo>
                    <a:pt x="840104" y="341947"/>
                  </a:lnTo>
                  <a:lnTo>
                    <a:pt x="840104" y="357187"/>
                  </a:lnTo>
                  <a:lnTo>
                    <a:pt x="836295" y="362584"/>
                  </a:lnTo>
                  <a:lnTo>
                    <a:pt x="830579" y="364807"/>
                  </a:lnTo>
                  <a:lnTo>
                    <a:pt x="820737" y="369569"/>
                  </a:lnTo>
                  <a:lnTo>
                    <a:pt x="812800" y="377507"/>
                  </a:lnTo>
                  <a:lnTo>
                    <a:pt x="808037" y="387032"/>
                  </a:lnTo>
                  <a:lnTo>
                    <a:pt x="807720" y="387032"/>
                  </a:lnTo>
                  <a:lnTo>
                    <a:pt x="806132" y="398144"/>
                  </a:lnTo>
                  <a:lnTo>
                    <a:pt x="806132" y="409257"/>
                  </a:lnTo>
                  <a:lnTo>
                    <a:pt x="826770" y="441325"/>
                  </a:lnTo>
                  <a:lnTo>
                    <a:pt x="840739" y="444500"/>
                  </a:lnTo>
                  <a:lnTo>
                    <a:pt x="844867" y="444500"/>
                  </a:lnTo>
                  <a:lnTo>
                    <a:pt x="885825" y="425450"/>
                  </a:lnTo>
                  <a:lnTo>
                    <a:pt x="838835" y="425450"/>
                  </a:lnTo>
                  <a:lnTo>
                    <a:pt x="830579" y="421957"/>
                  </a:lnTo>
                  <a:lnTo>
                    <a:pt x="827404" y="412750"/>
                  </a:lnTo>
                  <a:lnTo>
                    <a:pt x="827087" y="411162"/>
                  </a:lnTo>
                  <a:lnTo>
                    <a:pt x="826846" y="398144"/>
                  </a:lnTo>
                  <a:lnTo>
                    <a:pt x="826770" y="392429"/>
                  </a:lnTo>
                  <a:lnTo>
                    <a:pt x="830579" y="387032"/>
                  </a:lnTo>
                  <a:lnTo>
                    <a:pt x="836295" y="384809"/>
                  </a:lnTo>
                  <a:lnTo>
                    <a:pt x="846137" y="379729"/>
                  </a:lnTo>
                  <a:lnTo>
                    <a:pt x="854075" y="372109"/>
                  </a:lnTo>
                  <a:lnTo>
                    <a:pt x="858837" y="362584"/>
                  </a:lnTo>
                  <a:lnTo>
                    <a:pt x="859154" y="362584"/>
                  </a:lnTo>
                  <a:lnTo>
                    <a:pt x="860742" y="351472"/>
                  </a:lnTo>
                  <a:lnTo>
                    <a:pt x="860742" y="341947"/>
                  </a:lnTo>
                  <a:lnTo>
                    <a:pt x="860425" y="340359"/>
                  </a:lnTo>
                  <a:lnTo>
                    <a:pt x="860349" y="338454"/>
                  </a:lnTo>
                  <a:lnTo>
                    <a:pt x="858837" y="332104"/>
                  </a:lnTo>
                  <a:lnTo>
                    <a:pt x="852448" y="327977"/>
                  </a:lnTo>
                  <a:close/>
                </a:path>
                <a:path w="940434" h="607695" extrusionOk="0">
                  <a:moveTo>
                    <a:pt x="406082" y="367982"/>
                  </a:moveTo>
                  <a:lnTo>
                    <a:pt x="351789" y="367982"/>
                  </a:lnTo>
                  <a:lnTo>
                    <a:pt x="434339" y="402272"/>
                  </a:lnTo>
                  <a:lnTo>
                    <a:pt x="438785" y="407987"/>
                  </a:lnTo>
                  <a:lnTo>
                    <a:pt x="442277" y="414654"/>
                  </a:lnTo>
                  <a:lnTo>
                    <a:pt x="443864" y="421322"/>
                  </a:lnTo>
                  <a:lnTo>
                    <a:pt x="444500" y="428625"/>
                  </a:lnTo>
                  <a:lnTo>
                    <a:pt x="444500" y="384492"/>
                  </a:lnTo>
                  <a:lnTo>
                    <a:pt x="442595" y="383222"/>
                  </a:lnTo>
                  <a:lnTo>
                    <a:pt x="406082" y="367982"/>
                  </a:lnTo>
                  <a:close/>
                </a:path>
                <a:path w="940434" h="607695" extrusionOk="0">
                  <a:moveTo>
                    <a:pt x="919162" y="247967"/>
                  </a:moveTo>
                  <a:lnTo>
                    <a:pt x="919162" y="326389"/>
                  </a:lnTo>
                  <a:lnTo>
                    <a:pt x="902017" y="382269"/>
                  </a:lnTo>
                  <a:lnTo>
                    <a:pt x="856297" y="418782"/>
                  </a:lnTo>
                  <a:lnTo>
                    <a:pt x="838835" y="425450"/>
                  </a:lnTo>
                  <a:lnTo>
                    <a:pt x="885825" y="425450"/>
                  </a:lnTo>
                  <a:lnTo>
                    <a:pt x="919162" y="394017"/>
                  </a:lnTo>
                  <a:lnTo>
                    <a:pt x="934720" y="362267"/>
                  </a:lnTo>
                  <a:lnTo>
                    <a:pt x="940117" y="326389"/>
                  </a:lnTo>
                  <a:lnTo>
                    <a:pt x="940117" y="305117"/>
                  </a:lnTo>
                  <a:lnTo>
                    <a:pt x="938847" y="289877"/>
                  </a:lnTo>
                  <a:lnTo>
                    <a:pt x="938847" y="288925"/>
                  </a:lnTo>
                  <a:lnTo>
                    <a:pt x="934402" y="273367"/>
                  </a:lnTo>
                  <a:lnTo>
                    <a:pt x="927100" y="258444"/>
                  </a:lnTo>
                  <a:lnTo>
                    <a:pt x="919162" y="247967"/>
                  </a:lnTo>
                  <a:close/>
                </a:path>
                <a:path w="940434" h="607695" extrusionOk="0">
                  <a:moveTo>
                    <a:pt x="75882" y="155575"/>
                  </a:moveTo>
                  <a:lnTo>
                    <a:pt x="21272" y="155575"/>
                  </a:lnTo>
                  <a:lnTo>
                    <a:pt x="511810" y="360044"/>
                  </a:lnTo>
                  <a:lnTo>
                    <a:pt x="511810" y="337184"/>
                  </a:lnTo>
                  <a:lnTo>
                    <a:pt x="179070" y="198754"/>
                  </a:lnTo>
                  <a:lnTo>
                    <a:pt x="181292" y="190500"/>
                  </a:lnTo>
                  <a:lnTo>
                    <a:pt x="159385" y="190500"/>
                  </a:lnTo>
                  <a:lnTo>
                    <a:pt x="75882" y="155575"/>
                  </a:lnTo>
                  <a:close/>
                </a:path>
                <a:path w="940434" h="607695" extrusionOk="0">
                  <a:moveTo>
                    <a:pt x="850264" y="219392"/>
                  </a:moveTo>
                  <a:lnTo>
                    <a:pt x="825817" y="225107"/>
                  </a:lnTo>
                  <a:lnTo>
                    <a:pt x="527367" y="344169"/>
                  </a:lnTo>
                  <a:lnTo>
                    <a:pt x="583882" y="344169"/>
                  </a:lnTo>
                  <a:lnTo>
                    <a:pt x="833437" y="244475"/>
                  </a:lnTo>
                  <a:lnTo>
                    <a:pt x="848995" y="240664"/>
                  </a:lnTo>
                  <a:lnTo>
                    <a:pt x="906991" y="240664"/>
                  </a:lnTo>
                  <a:lnTo>
                    <a:pt x="874712" y="221297"/>
                  </a:lnTo>
                  <a:lnTo>
                    <a:pt x="850264" y="219392"/>
                  </a:lnTo>
                  <a:close/>
                </a:path>
                <a:path w="940434" h="607695" extrusionOk="0">
                  <a:moveTo>
                    <a:pt x="906991" y="240664"/>
                  </a:moveTo>
                  <a:lnTo>
                    <a:pt x="864552" y="240664"/>
                  </a:lnTo>
                  <a:lnTo>
                    <a:pt x="880110" y="244475"/>
                  </a:lnTo>
                  <a:lnTo>
                    <a:pt x="893762" y="252412"/>
                  </a:lnTo>
                  <a:lnTo>
                    <a:pt x="904557" y="262889"/>
                  </a:lnTo>
                  <a:lnTo>
                    <a:pt x="912812" y="275589"/>
                  </a:lnTo>
                  <a:lnTo>
                    <a:pt x="917575" y="289877"/>
                  </a:lnTo>
                  <a:lnTo>
                    <a:pt x="919162" y="305117"/>
                  </a:lnTo>
                  <a:lnTo>
                    <a:pt x="919162" y="247967"/>
                  </a:lnTo>
                  <a:lnTo>
                    <a:pt x="906991" y="240664"/>
                  </a:lnTo>
                  <a:close/>
                </a:path>
                <a:path w="940434" h="607695" extrusionOk="0">
                  <a:moveTo>
                    <a:pt x="344804" y="108267"/>
                  </a:moveTo>
                  <a:lnTo>
                    <a:pt x="315912" y="108267"/>
                  </a:lnTo>
                  <a:lnTo>
                    <a:pt x="324167" y="111760"/>
                  </a:lnTo>
                  <a:lnTo>
                    <a:pt x="327660" y="120650"/>
                  </a:lnTo>
                  <a:lnTo>
                    <a:pt x="328295" y="122554"/>
                  </a:lnTo>
                  <a:lnTo>
                    <a:pt x="328295" y="137794"/>
                  </a:lnTo>
                  <a:lnTo>
                    <a:pt x="324485" y="143192"/>
                  </a:lnTo>
                  <a:lnTo>
                    <a:pt x="318770" y="145097"/>
                  </a:lnTo>
                  <a:lnTo>
                    <a:pt x="308927" y="150177"/>
                  </a:lnTo>
                  <a:lnTo>
                    <a:pt x="300989" y="157797"/>
                  </a:lnTo>
                  <a:lnTo>
                    <a:pt x="296227" y="167322"/>
                  </a:lnTo>
                  <a:lnTo>
                    <a:pt x="295910" y="167639"/>
                  </a:lnTo>
                  <a:lnTo>
                    <a:pt x="294322" y="178752"/>
                  </a:lnTo>
                  <a:lnTo>
                    <a:pt x="294255" y="191769"/>
                  </a:lnTo>
                  <a:lnTo>
                    <a:pt x="294004" y="196532"/>
                  </a:lnTo>
                  <a:lnTo>
                    <a:pt x="330517" y="224789"/>
                  </a:lnTo>
                  <a:lnTo>
                    <a:pt x="341947" y="222567"/>
                  </a:lnTo>
                  <a:lnTo>
                    <a:pt x="352107" y="218439"/>
                  </a:lnTo>
                  <a:lnTo>
                    <a:pt x="374014" y="206057"/>
                  </a:lnTo>
                  <a:lnTo>
                    <a:pt x="327025" y="206057"/>
                  </a:lnTo>
                  <a:lnTo>
                    <a:pt x="318770" y="202247"/>
                  </a:lnTo>
                  <a:lnTo>
                    <a:pt x="316229" y="194944"/>
                  </a:lnTo>
                  <a:lnTo>
                    <a:pt x="315277" y="193357"/>
                  </a:lnTo>
                  <a:lnTo>
                    <a:pt x="314960" y="191769"/>
                  </a:lnTo>
                  <a:lnTo>
                    <a:pt x="314960" y="173037"/>
                  </a:lnTo>
                  <a:lnTo>
                    <a:pt x="318770" y="167322"/>
                  </a:lnTo>
                  <a:lnTo>
                    <a:pt x="324485" y="165417"/>
                  </a:lnTo>
                  <a:lnTo>
                    <a:pt x="334645" y="160337"/>
                  </a:lnTo>
                  <a:lnTo>
                    <a:pt x="342264" y="152717"/>
                  </a:lnTo>
                  <a:lnTo>
                    <a:pt x="347027" y="143192"/>
                  </a:lnTo>
                  <a:lnTo>
                    <a:pt x="347345" y="142875"/>
                  </a:lnTo>
                  <a:lnTo>
                    <a:pt x="348932" y="131762"/>
                  </a:lnTo>
                  <a:lnTo>
                    <a:pt x="348932" y="126047"/>
                  </a:lnTo>
                  <a:lnTo>
                    <a:pt x="348727" y="122554"/>
                  </a:lnTo>
                  <a:lnTo>
                    <a:pt x="348614" y="119062"/>
                  </a:lnTo>
                  <a:lnTo>
                    <a:pt x="347027" y="112712"/>
                  </a:lnTo>
                  <a:lnTo>
                    <a:pt x="344804" y="108267"/>
                  </a:lnTo>
                  <a:close/>
                </a:path>
                <a:path w="940434" h="607695" extrusionOk="0">
                  <a:moveTo>
                    <a:pt x="407352" y="28575"/>
                  </a:moveTo>
                  <a:lnTo>
                    <a:pt x="407352" y="106997"/>
                  </a:lnTo>
                  <a:lnTo>
                    <a:pt x="390207" y="162877"/>
                  </a:lnTo>
                  <a:lnTo>
                    <a:pt x="344487" y="199072"/>
                  </a:lnTo>
                  <a:lnTo>
                    <a:pt x="327025" y="206057"/>
                  </a:lnTo>
                  <a:lnTo>
                    <a:pt x="374014" y="206057"/>
                  </a:lnTo>
                  <a:lnTo>
                    <a:pt x="383222" y="200660"/>
                  </a:lnTo>
                  <a:lnTo>
                    <a:pt x="407352" y="174625"/>
                  </a:lnTo>
                  <a:lnTo>
                    <a:pt x="422910" y="142557"/>
                  </a:lnTo>
                  <a:lnTo>
                    <a:pt x="428307" y="106997"/>
                  </a:lnTo>
                  <a:lnTo>
                    <a:pt x="428307" y="85407"/>
                  </a:lnTo>
                  <a:lnTo>
                    <a:pt x="427037" y="70485"/>
                  </a:lnTo>
                  <a:lnTo>
                    <a:pt x="427037" y="69532"/>
                  </a:lnTo>
                  <a:lnTo>
                    <a:pt x="422592" y="53657"/>
                  </a:lnTo>
                  <a:lnTo>
                    <a:pt x="415289" y="39052"/>
                  </a:lnTo>
                  <a:lnTo>
                    <a:pt x="407352" y="28575"/>
                  </a:lnTo>
                  <a:close/>
                </a:path>
                <a:path w="940434" h="607695" extrusionOk="0">
                  <a:moveTo>
                    <a:pt x="311150" y="89535"/>
                  </a:moveTo>
                  <a:lnTo>
                    <a:pt x="300672" y="92075"/>
                  </a:lnTo>
                  <a:lnTo>
                    <a:pt x="173037" y="145097"/>
                  </a:lnTo>
                  <a:lnTo>
                    <a:pt x="170814" y="147637"/>
                  </a:lnTo>
                  <a:lnTo>
                    <a:pt x="159385" y="190500"/>
                  </a:lnTo>
                  <a:lnTo>
                    <a:pt x="181292" y="190500"/>
                  </a:lnTo>
                  <a:lnTo>
                    <a:pt x="188912" y="160972"/>
                  </a:lnTo>
                  <a:lnTo>
                    <a:pt x="315912" y="108267"/>
                  </a:lnTo>
                  <a:lnTo>
                    <a:pt x="344804" y="108267"/>
                  </a:lnTo>
                  <a:lnTo>
                    <a:pt x="343852" y="106362"/>
                  </a:lnTo>
                  <a:lnTo>
                    <a:pt x="340042" y="100964"/>
                  </a:lnTo>
                  <a:lnTo>
                    <a:pt x="331470" y="93979"/>
                  </a:lnTo>
                  <a:lnTo>
                    <a:pt x="321627" y="90169"/>
                  </a:lnTo>
                  <a:lnTo>
                    <a:pt x="311150" y="89535"/>
                  </a:lnTo>
                  <a:close/>
                </a:path>
                <a:path w="940434" h="607695" extrusionOk="0">
                  <a:moveTo>
                    <a:pt x="394712" y="20954"/>
                  </a:moveTo>
                  <a:lnTo>
                    <a:pt x="352742" y="20954"/>
                  </a:lnTo>
                  <a:lnTo>
                    <a:pt x="392747" y="43497"/>
                  </a:lnTo>
                  <a:lnTo>
                    <a:pt x="407352" y="85407"/>
                  </a:lnTo>
                  <a:lnTo>
                    <a:pt x="407352" y="28575"/>
                  </a:lnTo>
                  <a:lnTo>
                    <a:pt x="394712" y="20954"/>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245" name="Google Shape;245;g3cb2559ebe9_0_66"/>
          <p:cNvSpPr txBox="1"/>
          <p:nvPr/>
        </p:nvSpPr>
        <p:spPr>
          <a:xfrm>
            <a:off x="5494972" y="2547620"/>
            <a:ext cx="779100" cy="25920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600">
                <a:solidFill>
                  <a:srgbClr val="D6791A"/>
                </a:solidFill>
                <a:latin typeface="Times New Roman"/>
                <a:ea typeface="Times New Roman"/>
                <a:cs typeface="Times New Roman"/>
                <a:sym typeface="Times New Roman"/>
              </a:rPr>
              <a:t>ΠΟΥ</a:t>
            </a:r>
            <a:endParaRPr sz="1600">
              <a:solidFill>
                <a:schemeClr val="dk1"/>
              </a:solidFill>
              <a:latin typeface="Times New Roman"/>
              <a:ea typeface="Times New Roman"/>
              <a:cs typeface="Times New Roman"/>
              <a:sym typeface="Times New Roman"/>
            </a:endParaRPr>
          </a:p>
        </p:txBody>
      </p:sp>
      <p:sp>
        <p:nvSpPr>
          <p:cNvPr id="246" name="Google Shape;246;g3cb2559ebe9_0_66"/>
          <p:cNvSpPr txBox="1"/>
          <p:nvPr/>
        </p:nvSpPr>
        <p:spPr>
          <a:xfrm>
            <a:off x="5014595" y="4191952"/>
            <a:ext cx="2001000" cy="289800"/>
          </a:xfrm>
          <a:prstGeom prst="rect">
            <a:avLst/>
          </a:prstGeom>
          <a:noFill/>
          <a:ln>
            <a:noFill/>
          </a:ln>
        </p:spPr>
        <p:txBody>
          <a:bodyPr spcFirstLastPara="1" wrap="square" lIns="0" tIns="12700" rIns="0" bIns="0" anchor="t" anchorCtr="0">
            <a:spAutoFit/>
          </a:bodyPr>
          <a:lstStyle/>
          <a:p>
            <a:pPr marL="568960" marR="5080" lvl="0" indent="-556895" algn="l" rtl="0">
              <a:lnSpc>
                <a:spcPct val="100000"/>
              </a:lnSpc>
              <a:spcBef>
                <a:spcPts val="0"/>
              </a:spcBef>
              <a:spcAft>
                <a:spcPts val="0"/>
              </a:spcAft>
              <a:buNone/>
            </a:pPr>
            <a:r>
              <a:rPr lang="en-US" sz="900">
                <a:solidFill>
                  <a:schemeClr val="dk1"/>
                </a:solidFill>
                <a:latin typeface="Calibri"/>
                <a:ea typeface="Calibri"/>
                <a:cs typeface="Calibri"/>
                <a:sym typeface="Calibri"/>
              </a:rPr>
              <a:t>Διαδικτυακός χώρος - Πληροφορίες για  την τοποθεσία</a:t>
            </a:r>
            <a:endParaRPr sz="900">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6"/>
          <p:cNvSpPr/>
          <p:nvPr/>
        </p:nvSpPr>
        <p:spPr>
          <a:xfrm>
            <a:off x="0" y="0"/>
            <a:ext cx="12192000" cy="6858000"/>
          </a:xfrm>
          <a:custGeom>
            <a:avLst/>
            <a:gdLst/>
            <a:ahLst/>
            <a:cxnLst/>
            <a:rect l="l" t="t" r="r" b="b"/>
            <a:pathLst>
              <a:path w="12192000" h="6858000" extrusionOk="0">
                <a:moveTo>
                  <a:pt x="12192000" y="0"/>
                </a:moveTo>
                <a:lnTo>
                  <a:pt x="0" y="0"/>
                </a:lnTo>
                <a:lnTo>
                  <a:pt x="0" y="6858000"/>
                </a:lnTo>
                <a:lnTo>
                  <a:pt x="12192000" y="6858000"/>
                </a:lnTo>
                <a:lnTo>
                  <a:pt x="12192000" y="0"/>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2" name="Google Shape;252;p6"/>
          <p:cNvSpPr txBox="1">
            <a:spLocks noGrp="1"/>
          </p:cNvSpPr>
          <p:nvPr>
            <p:ph type="title"/>
          </p:nvPr>
        </p:nvSpPr>
        <p:spPr>
          <a:xfrm>
            <a:off x="6587490" y="238125"/>
            <a:ext cx="2458720" cy="391160"/>
          </a:xfrm>
          <a:prstGeom prst="rect">
            <a:avLst/>
          </a:prstGeom>
          <a:noFill/>
          <a:ln>
            <a:noFill/>
          </a:ln>
        </p:spPr>
        <p:txBody>
          <a:bodyPr spcFirstLastPara="1" wrap="square" lIns="0" tIns="12700" rIns="0" bIns="0" anchor="t" anchorCtr="0">
            <a:spAutoFit/>
          </a:bodyPr>
          <a:lstStyle/>
          <a:p>
            <a:pPr marL="12700" lvl="0" indent="0" algn="l" rtl="0">
              <a:lnSpc>
                <a:spcPct val="100000"/>
              </a:lnSpc>
              <a:spcBef>
                <a:spcPts val="0"/>
              </a:spcBef>
              <a:spcAft>
                <a:spcPts val="0"/>
              </a:spcAft>
              <a:buNone/>
            </a:pPr>
            <a:r>
              <a:rPr lang="en-US">
                <a:solidFill>
                  <a:srgbClr val="FFFFFF"/>
                </a:solidFill>
                <a:latin typeface="Calibri"/>
                <a:ea typeface="Calibri"/>
                <a:cs typeface="Calibri"/>
                <a:sym typeface="Calibri"/>
              </a:rPr>
              <a:t>Προτάσεις τιμών</a:t>
            </a:r>
            <a:endParaRPr/>
          </a:p>
        </p:txBody>
      </p:sp>
      <p:sp>
        <p:nvSpPr>
          <p:cNvPr id="253" name="Google Shape;253;p6"/>
          <p:cNvSpPr txBox="1"/>
          <p:nvPr/>
        </p:nvSpPr>
        <p:spPr>
          <a:xfrm>
            <a:off x="6577330" y="983932"/>
            <a:ext cx="2982595" cy="26924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600">
                <a:solidFill>
                  <a:srgbClr val="FFB800"/>
                </a:solidFill>
                <a:latin typeface="Calibri"/>
                <a:ea typeface="Calibri"/>
                <a:cs typeface="Calibri"/>
                <a:sym typeface="Calibri"/>
              </a:rPr>
              <a:t>Οφέλη για τους συμμετέχοντες</a:t>
            </a:r>
            <a:endParaRPr sz="1600">
              <a:solidFill>
                <a:schemeClr val="dk1"/>
              </a:solidFill>
              <a:latin typeface="Calibri"/>
              <a:ea typeface="Calibri"/>
              <a:cs typeface="Calibri"/>
              <a:sym typeface="Calibri"/>
            </a:endParaRPr>
          </a:p>
        </p:txBody>
      </p:sp>
      <p:sp>
        <p:nvSpPr>
          <p:cNvPr id="254" name="Google Shape;254;p6"/>
          <p:cNvSpPr txBox="1"/>
          <p:nvPr/>
        </p:nvSpPr>
        <p:spPr>
          <a:xfrm>
            <a:off x="6577330" y="1716722"/>
            <a:ext cx="4112260" cy="2249170"/>
          </a:xfrm>
          <a:prstGeom prst="rect">
            <a:avLst/>
          </a:prstGeom>
          <a:noFill/>
          <a:ln>
            <a:noFill/>
          </a:ln>
        </p:spPr>
        <p:txBody>
          <a:bodyPr spcFirstLastPara="1" wrap="square" lIns="0" tIns="0" rIns="0" bIns="0" anchor="t" anchorCtr="0">
            <a:spAutoFit/>
          </a:bodyPr>
          <a:lstStyle/>
          <a:p>
            <a:pPr marL="286385" marR="0" lvl="0" indent="-273685" algn="l" rtl="0">
              <a:lnSpc>
                <a:spcPct val="142500"/>
              </a:lnSpc>
              <a:spcBef>
                <a:spcPts val="0"/>
              </a:spcBef>
              <a:spcAft>
                <a:spcPts val="0"/>
              </a:spcAft>
              <a:buClr>
                <a:srgbClr val="FFB800"/>
              </a:buClr>
              <a:buSzPts val="1200"/>
              <a:buFont typeface="Courier New"/>
              <a:buChar char="o"/>
            </a:pPr>
            <a:r>
              <a:rPr lang="en-US" sz="800">
                <a:solidFill>
                  <a:srgbClr val="FFFFFF"/>
                </a:solidFill>
                <a:latin typeface="Calibri"/>
                <a:ea typeface="Calibri"/>
                <a:cs typeface="Calibri"/>
                <a:sym typeface="Calibri"/>
              </a:rPr>
              <a:t>Επίπεδο εκπαιδευτικής ενότητας: .</a:t>
            </a:r>
            <a:endParaRPr sz="800">
              <a:solidFill>
                <a:schemeClr val="dk1"/>
              </a:solidFill>
              <a:latin typeface="Calibri"/>
              <a:ea typeface="Calibri"/>
              <a:cs typeface="Calibri"/>
              <a:sym typeface="Calibri"/>
            </a:endParaRPr>
          </a:p>
          <a:p>
            <a:pPr marL="286385" marR="0" lvl="0" indent="-273685" algn="l" rtl="0">
              <a:lnSpc>
                <a:spcPct val="100000"/>
              </a:lnSpc>
              <a:spcBef>
                <a:spcPts val="910"/>
              </a:spcBef>
              <a:spcAft>
                <a:spcPts val="0"/>
              </a:spcAft>
              <a:buClr>
                <a:srgbClr val="FFB800"/>
              </a:buClr>
              <a:buSzPts val="1200"/>
              <a:buFont typeface="Courier New"/>
              <a:buChar char="o"/>
            </a:pPr>
            <a:r>
              <a:rPr lang="en-US" sz="800">
                <a:solidFill>
                  <a:srgbClr val="FFFFFF"/>
                </a:solidFill>
                <a:latin typeface="Calibri"/>
                <a:ea typeface="Calibri"/>
                <a:cs typeface="Calibri"/>
                <a:sym typeface="Calibri"/>
              </a:rPr>
              <a:t>Επαγγελματική κατάρτιση στον τομέα της κυβερνοασφάλειας</a:t>
            </a:r>
            <a:endParaRPr sz="800">
              <a:solidFill>
                <a:schemeClr val="dk1"/>
              </a:solidFill>
              <a:latin typeface="Calibri"/>
              <a:ea typeface="Calibri"/>
              <a:cs typeface="Calibri"/>
              <a:sym typeface="Calibri"/>
            </a:endParaRPr>
          </a:p>
          <a:p>
            <a:pPr marL="286385" marR="0" lvl="0" indent="-273685" algn="l" rtl="0">
              <a:lnSpc>
                <a:spcPct val="100000"/>
              </a:lnSpc>
              <a:spcBef>
                <a:spcPts val="915"/>
              </a:spcBef>
              <a:spcAft>
                <a:spcPts val="0"/>
              </a:spcAft>
              <a:buClr>
                <a:srgbClr val="FFB800"/>
              </a:buClr>
              <a:buSzPts val="1200"/>
              <a:buFont typeface="Courier New"/>
              <a:buChar char="o"/>
            </a:pPr>
            <a:r>
              <a:rPr lang="en-US" sz="800">
                <a:solidFill>
                  <a:srgbClr val="FFFFFF"/>
                </a:solidFill>
                <a:latin typeface="Calibri"/>
                <a:ea typeface="Calibri"/>
                <a:cs typeface="Calibri"/>
                <a:sym typeface="Calibri"/>
              </a:rPr>
              <a:t>Προγραμματισμός και Ανάπτυξη Λογισμικού</a:t>
            </a:r>
            <a:endParaRPr sz="800">
              <a:solidFill>
                <a:schemeClr val="dk1"/>
              </a:solidFill>
              <a:latin typeface="Calibri"/>
              <a:ea typeface="Calibri"/>
              <a:cs typeface="Calibri"/>
              <a:sym typeface="Calibri"/>
            </a:endParaRPr>
          </a:p>
          <a:p>
            <a:pPr marL="286385" marR="0" lvl="0" indent="-273685" algn="l" rtl="0">
              <a:lnSpc>
                <a:spcPct val="100000"/>
              </a:lnSpc>
              <a:spcBef>
                <a:spcPts val="915"/>
              </a:spcBef>
              <a:spcAft>
                <a:spcPts val="0"/>
              </a:spcAft>
              <a:buClr>
                <a:srgbClr val="FFB800"/>
              </a:buClr>
              <a:buSzPts val="1200"/>
              <a:buFont typeface="Courier New"/>
              <a:buChar char="o"/>
            </a:pPr>
            <a:r>
              <a:rPr lang="en-US" sz="800">
                <a:solidFill>
                  <a:srgbClr val="FFFFFF"/>
                </a:solidFill>
                <a:latin typeface="Calibri"/>
                <a:ea typeface="Calibri"/>
                <a:cs typeface="Calibri"/>
                <a:sym typeface="Calibri"/>
              </a:rPr>
              <a:t>Ρίζες στο Ευρωπαϊκό Πλαίσιο Δεξιοτήτων Κυβερνοασφάλειας</a:t>
            </a:r>
            <a:endParaRPr sz="800">
              <a:solidFill>
                <a:schemeClr val="dk1"/>
              </a:solidFill>
              <a:latin typeface="Calibri"/>
              <a:ea typeface="Calibri"/>
              <a:cs typeface="Calibri"/>
              <a:sym typeface="Calibri"/>
            </a:endParaRPr>
          </a:p>
          <a:p>
            <a:pPr marL="286385" marR="0" lvl="0" indent="-273685" algn="l" rtl="0">
              <a:lnSpc>
                <a:spcPct val="100000"/>
              </a:lnSpc>
              <a:spcBef>
                <a:spcPts val="910"/>
              </a:spcBef>
              <a:spcAft>
                <a:spcPts val="0"/>
              </a:spcAft>
              <a:buClr>
                <a:srgbClr val="FFB800"/>
              </a:buClr>
              <a:buSzPts val="1200"/>
              <a:buFont typeface="Courier New"/>
              <a:buChar char="o"/>
            </a:pPr>
            <a:r>
              <a:rPr lang="en-US" sz="800">
                <a:solidFill>
                  <a:srgbClr val="FFFFFF"/>
                </a:solidFill>
                <a:latin typeface="Calibri"/>
                <a:ea typeface="Calibri"/>
                <a:cs typeface="Calibri"/>
                <a:sym typeface="Calibri"/>
              </a:rPr>
              <a:t>Γνωριμίες αιχμής από ειδικούς του κλάδου και ακαδημαϊκούς εμπειρογνώμονες</a:t>
            </a:r>
            <a:endParaRPr sz="800">
              <a:solidFill>
                <a:schemeClr val="dk1"/>
              </a:solidFill>
              <a:latin typeface="Calibri"/>
              <a:ea typeface="Calibri"/>
              <a:cs typeface="Calibri"/>
              <a:sym typeface="Calibri"/>
            </a:endParaRPr>
          </a:p>
          <a:p>
            <a:pPr marL="286385" marR="0" lvl="0" indent="-273685" algn="l" rtl="0">
              <a:lnSpc>
                <a:spcPct val="100000"/>
              </a:lnSpc>
              <a:spcBef>
                <a:spcPts val="910"/>
              </a:spcBef>
              <a:spcAft>
                <a:spcPts val="0"/>
              </a:spcAft>
              <a:buClr>
                <a:srgbClr val="FFB800"/>
              </a:buClr>
              <a:buSzPts val="1200"/>
              <a:buFont typeface="Courier New"/>
              <a:buChar char="o"/>
            </a:pPr>
            <a:r>
              <a:rPr lang="en-US" sz="800">
                <a:solidFill>
                  <a:srgbClr val="FFFFFF"/>
                </a:solidFill>
                <a:latin typeface="Calibri"/>
                <a:ea typeface="Calibri"/>
                <a:cs typeface="Calibri"/>
                <a:sym typeface="Calibri"/>
              </a:rPr>
              <a:t>Εξειδικευμένες πληροφορίες για τον τομέα της υγείας</a:t>
            </a:r>
            <a:endParaRPr sz="800">
              <a:solidFill>
                <a:schemeClr val="dk1"/>
              </a:solidFill>
              <a:latin typeface="Calibri"/>
              <a:ea typeface="Calibri"/>
              <a:cs typeface="Calibri"/>
              <a:sym typeface="Calibri"/>
            </a:endParaRPr>
          </a:p>
          <a:p>
            <a:pPr marL="286385" marR="0" lvl="0" indent="-273685" algn="l" rtl="0">
              <a:lnSpc>
                <a:spcPct val="100000"/>
              </a:lnSpc>
              <a:spcBef>
                <a:spcPts val="915"/>
              </a:spcBef>
              <a:spcAft>
                <a:spcPts val="0"/>
              </a:spcAft>
              <a:buClr>
                <a:srgbClr val="FFB800"/>
              </a:buClr>
              <a:buSzPts val="1200"/>
              <a:buFont typeface="Courier New"/>
              <a:buChar char="o"/>
            </a:pPr>
            <a:r>
              <a:rPr lang="en-US" sz="800">
                <a:solidFill>
                  <a:srgbClr val="FFFFFF"/>
                </a:solidFill>
                <a:latin typeface="Calibri"/>
                <a:ea typeface="Calibri"/>
                <a:cs typeface="Calibri"/>
                <a:sym typeface="Calibri"/>
              </a:rPr>
              <a:t>Πιστοποιητικό ολοκλήρωσης</a:t>
            </a:r>
            <a:endParaRPr sz="800">
              <a:solidFill>
                <a:schemeClr val="dk1"/>
              </a:solidFill>
              <a:latin typeface="Calibri"/>
              <a:ea typeface="Calibri"/>
              <a:cs typeface="Calibri"/>
              <a:sym typeface="Calibri"/>
            </a:endParaRPr>
          </a:p>
          <a:p>
            <a:pPr marL="286385" marR="0" lvl="0" indent="-273685" algn="l" rtl="0">
              <a:lnSpc>
                <a:spcPct val="100000"/>
              </a:lnSpc>
              <a:spcBef>
                <a:spcPts val="915"/>
              </a:spcBef>
              <a:spcAft>
                <a:spcPts val="0"/>
              </a:spcAft>
              <a:buClr>
                <a:srgbClr val="FFB800"/>
              </a:buClr>
              <a:buSzPts val="1200"/>
              <a:buFont typeface="Courier New"/>
              <a:buChar char="o"/>
            </a:pPr>
            <a:r>
              <a:rPr lang="en-US" sz="800">
                <a:solidFill>
                  <a:srgbClr val="FFFFFF"/>
                </a:solidFill>
                <a:latin typeface="Calibri"/>
                <a:ea typeface="Calibri"/>
                <a:cs typeface="Calibri"/>
                <a:sym typeface="Calibri"/>
              </a:rPr>
              <a:t>Βοηθά στην ανάπτυξη λογισμικού και στην εξέλιξη της σταδιοδρομίας</a:t>
            </a:r>
            <a:endParaRPr sz="800">
              <a:solidFill>
                <a:schemeClr val="dk1"/>
              </a:solidFill>
              <a:latin typeface="Calibri"/>
              <a:ea typeface="Calibri"/>
              <a:cs typeface="Calibri"/>
              <a:sym typeface="Calibri"/>
            </a:endParaRPr>
          </a:p>
        </p:txBody>
      </p:sp>
      <p:grpSp>
        <p:nvGrpSpPr>
          <p:cNvPr id="255" name="Google Shape;255;p6"/>
          <p:cNvGrpSpPr/>
          <p:nvPr/>
        </p:nvGrpSpPr>
        <p:grpSpPr>
          <a:xfrm>
            <a:off x="0" y="0"/>
            <a:ext cx="6043295" cy="6858000"/>
            <a:chOff x="0" y="0"/>
            <a:chExt cx="6043295" cy="6858000"/>
          </a:xfrm>
        </p:grpSpPr>
        <p:sp>
          <p:nvSpPr>
            <p:cNvPr id="256" name="Google Shape;256;p6"/>
            <p:cNvSpPr/>
            <p:nvPr/>
          </p:nvSpPr>
          <p:spPr>
            <a:xfrm>
              <a:off x="4495165" y="5113654"/>
              <a:ext cx="799465" cy="1738630"/>
            </a:xfrm>
            <a:custGeom>
              <a:avLst/>
              <a:gdLst/>
              <a:ahLst/>
              <a:cxnLst/>
              <a:rect l="l" t="t" r="r" b="b"/>
              <a:pathLst>
                <a:path w="799464" h="1738629" extrusionOk="0">
                  <a:moveTo>
                    <a:pt x="611187" y="0"/>
                  </a:moveTo>
                  <a:lnTo>
                    <a:pt x="562610" y="6667"/>
                  </a:lnTo>
                  <a:lnTo>
                    <a:pt x="517842" y="25400"/>
                  </a:lnTo>
                  <a:lnTo>
                    <a:pt x="479107" y="55245"/>
                  </a:lnTo>
                  <a:lnTo>
                    <a:pt x="449262" y="94615"/>
                  </a:lnTo>
                  <a:lnTo>
                    <a:pt x="429577" y="142240"/>
                  </a:lnTo>
                  <a:lnTo>
                    <a:pt x="0" y="1738312"/>
                  </a:lnTo>
                  <a:lnTo>
                    <a:pt x="27939" y="1738312"/>
                  </a:lnTo>
                  <a:lnTo>
                    <a:pt x="454660" y="148907"/>
                  </a:lnTo>
                  <a:lnTo>
                    <a:pt x="471487" y="107950"/>
                  </a:lnTo>
                  <a:lnTo>
                    <a:pt x="497205" y="74295"/>
                  </a:lnTo>
                  <a:lnTo>
                    <a:pt x="530542" y="48577"/>
                  </a:lnTo>
                  <a:lnTo>
                    <a:pt x="568960" y="32385"/>
                  </a:lnTo>
                  <a:lnTo>
                    <a:pt x="610552" y="26670"/>
                  </a:lnTo>
                  <a:lnTo>
                    <a:pt x="700020" y="26670"/>
                  </a:lnTo>
                  <a:lnTo>
                    <a:pt x="660400" y="6667"/>
                  </a:lnTo>
                  <a:lnTo>
                    <a:pt x="611187" y="0"/>
                  </a:lnTo>
                  <a:close/>
                </a:path>
                <a:path w="799464" h="1738629" extrusionOk="0">
                  <a:moveTo>
                    <a:pt x="700020" y="26670"/>
                  </a:moveTo>
                  <a:lnTo>
                    <a:pt x="610552" y="26670"/>
                  </a:lnTo>
                  <a:lnTo>
                    <a:pt x="653732" y="32385"/>
                  </a:lnTo>
                  <a:lnTo>
                    <a:pt x="710564" y="60960"/>
                  </a:lnTo>
                  <a:lnTo>
                    <a:pt x="751839" y="109537"/>
                  </a:lnTo>
                  <a:lnTo>
                    <a:pt x="772160" y="170497"/>
                  </a:lnTo>
                  <a:lnTo>
                    <a:pt x="773112" y="202882"/>
                  </a:lnTo>
                  <a:lnTo>
                    <a:pt x="767714" y="235585"/>
                  </a:lnTo>
                  <a:lnTo>
                    <a:pt x="363220" y="1738312"/>
                  </a:lnTo>
                  <a:lnTo>
                    <a:pt x="391160" y="1738312"/>
                  </a:lnTo>
                  <a:lnTo>
                    <a:pt x="792797" y="242252"/>
                  </a:lnTo>
                  <a:lnTo>
                    <a:pt x="799147" y="204787"/>
                  </a:lnTo>
                  <a:lnTo>
                    <a:pt x="798195" y="167322"/>
                  </a:lnTo>
                  <a:lnTo>
                    <a:pt x="774382" y="96202"/>
                  </a:lnTo>
                  <a:lnTo>
                    <a:pt x="725805" y="39687"/>
                  </a:lnTo>
                  <a:lnTo>
                    <a:pt x="700020" y="26670"/>
                  </a:lnTo>
                  <a:close/>
                </a:path>
              </a:pathLst>
            </a:custGeom>
            <a:solidFill>
              <a:srgbClr val="D6791A"/>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7" name="Google Shape;257;p6"/>
            <p:cNvSpPr/>
            <p:nvPr/>
          </p:nvSpPr>
          <p:spPr>
            <a:xfrm>
              <a:off x="2932747" y="0"/>
              <a:ext cx="1818639" cy="6858000"/>
            </a:xfrm>
            <a:custGeom>
              <a:avLst/>
              <a:gdLst/>
              <a:ahLst/>
              <a:cxnLst/>
              <a:rect l="l" t="t" r="r" b="b"/>
              <a:pathLst>
                <a:path w="1818639" h="6858000" extrusionOk="0">
                  <a:moveTo>
                    <a:pt x="1818639" y="0"/>
                  </a:moveTo>
                  <a:lnTo>
                    <a:pt x="0" y="6858000"/>
                  </a:lnTo>
                </a:path>
              </a:pathLst>
            </a:custGeom>
            <a:noFill/>
            <a:ln w="22225" cap="flat" cmpd="sng">
              <a:solidFill>
                <a:srgbClr val="D6791A"/>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8" name="Google Shape;258;p6"/>
            <p:cNvSpPr/>
            <p:nvPr/>
          </p:nvSpPr>
          <p:spPr>
            <a:xfrm>
              <a:off x="3498215" y="17780"/>
              <a:ext cx="2545080" cy="6837045"/>
            </a:xfrm>
            <a:custGeom>
              <a:avLst/>
              <a:gdLst/>
              <a:ahLst/>
              <a:cxnLst/>
              <a:rect l="l" t="t" r="r" b="b"/>
              <a:pathLst>
                <a:path w="2545080" h="6837045" extrusionOk="0">
                  <a:moveTo>
                    <a:pt x="1321435" y="2282825"/>
                  </a:moveTo>
                  <a:lnTo>
                    <a:pt x="1271587" y="2291080"/>
                  </a:lnTo>
                  <a:lnTo>
                    <a:pt x="1226185" y="2312352"/>
                  </a:lnTo>
                  <a:lnTo>
                    <a:pt x="1187767" y="2345372"/>
                  </a:lnTo>
                  <a:lnTo>
                    <a:pt x="1159510" y="2388870"/>
                  </a:lnTo>
                  <a:lnTo>
                    <a:pt x="1159510" y="2390140"/>
                  </a:lnTo>
                  <a:lnTo>
                    <a:pt x="819150" y="3658552"/>
                  </a:lnTo>
                  <a:lnTo>
                    <a:pt x="0" y="6835775"/>
                  </a:lnTo>
                  <a:lnTo>
                    <a:pt x="6667" y="6836727"/>
                  </a:lnTo>
                  <a:lnTo>
                    <a:pt x="13335" y="6837045"/>
                  </a:lnTo>
                  <a:lnTo>
                    <a:pt x="26670" y="6837045"/>
                  </a:lnTo>
                  <a:lnTo>
                    <a:pt x="843365" y="3664585"/>
                  </a:lnTo>
                  <a:lnTo>
                    <a:pt x="1183322" y="2397760"/>
                  </a:lnTo>
                  <a:lnTo>
                    <a:pt x="1208087" y="2360295"/>
                  </a:lnTo>
                  <a:lnTo>
                    <a:pt x="1240789" y="2332037"/>
                  </a:lnTo>
                  <a:lnTo>
                    <a:pt x="1279842" y="2314257"/>
                  </a:lnTo>
                  <a:lnTo>
                    <a:pt x="1322705" y="2307590"/>
                  </a:lnTo>
                  <a:lnTo>
                    <a:pt x="1417637" y="2307590"/>
                  </a:lnTo>
                  <a:lnTo>
                    <a:pt x="1372870" y="2289175"/>
                  </a:lnTo>
                  <a:lnTo>
                    <a:pt x="1321435" y="2282825"/>
                  </a:lnTo>
                  <a:close/>
                </a:path>
                <a:path w="2545080" h="6837045" extrusionOk="0">
                  <a:moveTo>
                    <a:pt x="1418272" y="2307590"/>
                  </a:moveTo>
                  <a:lnTo>
                    <a:pt x="1322705" y="2307590"/>
                  </a:lnTo>
                  <a:lnTo>
                    <a:pt x="1366520" y="2312987"/>
                  </a:lnTo>
                  <a:lnTo>
                    <a:pt x="1412557" y="2333942"/>
                  </a:lnTo>
                  <a:lnTo>
                    <a:pt x="1448435" y="2366962"/>
                  </a:lnTo>
                  <a:lnTo>
                    <a:pt x="1472564" y="2408872"/>
                  </a:lnTo>
                  <a:lnTo>
                    <a:pt x="1483042" y="2456497"/>
                  </a:lnTo>
                  <a:lnTo>
                    <a:pt x="1477962" y="2506345"/>
                  </a:lnTo>
                  <a:lnTo>
                    <a:pt x="1219835" y="3457575"/>
                  </a:lnTo>
                  <a:lnTo>
                    <a:pt x="1214120" y="3493135"/>
                  </a:lnTo>
                  <a:lnTo>
                    <a:pt x="1215072" y="3525837"/>
                  </a:lnTo>
                  <a:lnTo>
                    <a:pt x="1215072" y="3528695"/>
                  </a:lnTo>
                  <a:lnTo>
                    <a:pt x="1223010" y="3563302"/>
                  </a:lnTo>
                  <a:lnTo>
                    <a:pt x="1258570" y="3626485"/>
                  </a:lnTo>
                  <a:lnTo>
                    <a:pt x="1314767" y="3669982"/>
                  </a:lnTo>
                  <a:lnTo>
                    <a:pt x="1397635" y="3689032"/>
                  </a:lnTo>
                  <a:lnTo>
                    <a:pt x="1444307" y="3682682"/>
                  </a:lnTo>
                  <a:lnTo>
                    <a:pt x="1444625" y="3682682"/>
                  </a:lnTo>
                  <a:lnTo>
                    <a:pt x="1487805" y="3664585"/>
                  </a:lnTo>
                  <a:lnTo>
                    <a:pt x="1490662" y="3662362"/>
                  </a:lnTo>
                  <a:lnTo>
                    <a:pt x="1403985" y="3662362"/>
                  </a:lnTo>
                  <a:lnTo>
                    <a:pt x="1354137" y="3657282"/>
                  </a:lnTo>
                  <a:lnTo>
                    <a:pt x="1298892" y="3629977"/>
                  </a:lnTo>
                  <a:lnTo>
                    <a:pt x="1259205" y="3583940"/>
                  </a:lnTo>
                  <a:lnTo>
                    <a:pt x="1239202" y="3525837"/>
                  </a:lnTo>
                  <a:lnTo>
                    <a:pt x="1238567" y="3495357"/>
                  </a:lnTo>
                  <a:lnTo>
                    <a:pt x="1243964" y="3463925"/>
                  </a:lnTo>
                  <a:lnTo>
                    <a:pt x="1501775" y="2512695"/>
                  </a:lnTo>
                  <a:lnTo>
                    <a:pt x="1508442" y="2464117"/>
                  </a:lnTo>
                  <a:lnTo>
                    <a:pt x="1501775" y="2417127"/>
                  </a:lnTo>
                  <a:lnTo>
                    <a:pt x="1483995" y="2373947"/>
                  </a:lnTo>
                  <a:lnTo>
                    <a:pt x="1455420" y="2336800"/>
                  </a:lnTo>
                  <a:lnTo>
                    <a:pt x="1418272" y="2307590"/>
                  </a:lnTo>
                  <a:close/>
                </a:path>
                <a:path w="2545080" h="6837045" extrusionOk="0">
                  <a:moveTo>
                    <a:pt x="2545080" y="0"/>
                  </a:moveTo>
                  <a:lnTo>
                    <a:pt x="2518410" y="0"/>
                  </a:lnTo>
                  <a:lnTo>
                    <a:pt x="1939289" y="2100897"/>
                  </a:lnTo>
                  <a:lnTo>
                    <a:pt x="1547495" y="3546157"/>
                  </a:lnTo>
                  <a:lnTo>
                    <a:pt x="1526539" y="3591877"/>
                  </a:lnTo>
                  <a:lnTo>
                    <a:pt x="1493520" y="3627755"/>
                  </a:lnTo>
                  <a:lnTo>
                    <a:pt x="1451610" y="3651885"/>
                  </a:lnTo>
                  <a:lnTo>
                    <a:pt x="1403985" y="3662362"/>
                  </a:lnTo>
                  <a:lnTo>
                    <a:pt x="1490662" y="3662362"/>
                  </a:lnTo>
                  <a:lnTo>
                    <a:pt x="1525270" y="3636327"/>
                  </a:lnTo>
                  <a:lnTo>
                    <a:pt x="1554162" y="3598862"/>
                  </a:lnTo>
                  <a:lnTo>
                    <a:pt x="1572895" y="3553777"/>
                  </a:lnTo>
                  <a:lnTo>
                    <a:pt x="1964689" y="2108517"/>
                  </a:lnTo>
                  <a:lnTo>
                    <a:pt x="2540000" y="16510"/>
                  </a:lnTo>
                  <a:lnTo>
                    <a:pt x="2543810" y="3810"/>
                  </a:lnTo>
                  <a:lnTo>
                    <a:pt x="2545080" y="0"/>
                  </a:lnTo>
                  <a:close/>
                </a:path>
              </a:pathLst>
            </a:custGeom>
            <a:solidFill>
              <a:srgbClr val="FFB8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259" name="Google Shape;259;p6"/>
            <p:cNvPicPr preferRelativeResize="0"/>
            <p:nvPr/>
          </p:nvPicPr>
          <p:blipFill rotWithShape="1">
            <a:blip r:embed="rId3">
              <a:alphaModFix/>
            </a:blip>
            <a:srcRect/>
            <a:stretch/>
          </p:blipFill>
          <p:spPr>
            <a:xfrm>
              <a:off x="0" y="0"/>
              <a:ext cx="5840730" cy="6858000"/>
            </a:xfrm>
            <a:prstGeom prst="rect">
              <a:avLst/>
            </a:prstGeom>
            <a:noFill/>
            <a:ln>
              <a:noFill/>
            </a:ln>
          </p:spPr>
        </p:pic>
      </p:grpSp>
      <p:pic>
        <p:nvPicPr>
          <p:cNvPr id="260" name="Google Shape;260;p6"/>
          <p:cNvPicPr preferRelativeResize="0"/>
          <p:nvPr/>
        </p:nvPicPr>
        <p:blipFill rotWithShape="1">
          <a:blip r:embed="rId4">
            <a:alphaModFix/>
          </a:blip>
          <a:srcRect/>
          <a:stretch/>
        </p:blipFill>
        <p:spPr>
          <a:xfrm>
            <a:off x="7549515" y="5596254"/>
            <a:ext cx="3241992" cy="602297"/>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Google Shape;265;p7"/>
          <p:cNvSpPr/>
          <p:nvPr/>
        </p:nvSpPr>
        <p:spPr>
          <a:xfrm>
            <a:off x="0" y="0"/>
            <a:ext cx="12192000" cy="6858000"/>
          </a:xfrm>
          <a:custGeom>
            <a:avLst/>
            <a:gdLst/>
            <a:ahLst/>
            <a:cxnLst/>
            <a:rect l="l" t="t" r="r" b="b"/>
            <a:pathLst>
              <a:path w="12192000" h="6858000" extrusionOk="0">
                <a:moveTo>
                  <a:pt x="12192000" y="0"/>
                </a:moveTo>
                <a:lnTo>
                  <a:pt x="0" y="0"/>
                </a:lnTo>
                <a:lnTo>
                  <a:pt x="0" y="6858000"/>
                </a:lnTo>
                <a:lnTo>
                  <a:pt x="12192000" y="6858000"/>
                </a:lnTo>
                <a:lnTo>
                  <a:pt x="12192000" y="0"/>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66" name="Google Shape;266;p7"/>
          <p:cNvSpPr txBox="1"/>
          <p:nvPr/>
        </p:nvSpPr>
        <p:spPr>
          <a:xfrm>
            <a:off x="6587490" y="232409"/>
            <a:ext cx="835660" cy="39116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2400">
                <a:solidFill>
                  <a:srgbClr val="FFFFFF"/>
                </a:solidFill>
                <a:latin typeface="Times New Roman"/>
                <a:ea typeface="Times New Roman"/>
                <a:cs typeface="Times New Roman"/>
                <a:sym typeface="Times New Roman"/>
              </a:rPr>
              <a:t>WHO</a:t>
            </a:r>
            <a:endParaRPr sz="2400">
              <a:solidFill>
                <a:schemeClr val="dk1"/>
              </a:solidFill>
              <a:latin typeface="Times New Roman"/>
              <a:ea typeface="Times New Roman"/>
              <a:cs typeface="Times New Roman"/>
              <a:sym typeface="Times New Roman"/>
            </a:endParaRPr>
          </a:p>
        </p:txBody>
      </p:sp>
      <p:sp>
        <p:nvSpPr>
          <p:cNvPr id="267" name="Google Shape;267;p7"/>
          <p:cNvSpPr txBox="1">
            <a:spLocks noGrp="1"/>
          </p:cNvSpPr>
          <p:nvPr>
            <p:ph type="title"/>
          </p:nvPr>
        </p:nvSpPr>
        <p:spPr>
          <a:xfrm>
            <a:off x="6577330" y="962342"/>
            <a:ext cx="4035425" cy="269240"/>
          </a:xfrm>
          <a:prstGeom prst="rect">
            <a:avLst/>
          </a:prstGeom>
          <a:noFill/>
          <a:ln>
            <a:noFill/>
          </a:ln>
        </p:spPr>
        <p:txBody>
          <a:bodyPr spcFirstLastPara="1" wrap="square" lIns="0" tIns="12700" rIns="0" bIns="0" anchor="t" anchorCtr="0">
            <a:spAutoFit/>
          </a:bodyPr>
          <a:lstStyle/>
          <a:p>
            <a:pPr marL="12700" lvl="0" indent="0" algn="l" rtl="0">
              <a:lnSpc>
                <a:spcPct val="100000"/>
              </a:lnSpc>
              <a:spcBef>
                <a:spcPts val="0"/>
              </a:spcBef>
              <a:spcAft>
                <a:spcPts val="0"/>
              </a:spcAft>
              <a:buNone/>
            </a:pPr>
            <a:r>
              <a:rPr lang="en-US" sz="1600">
                <a:solidFill>
                  <a:srgbClr val="FFB800"/>
                </a:solidFill>
                <a:latin typeface="Calibri"/>
                <a:ea typeface="Calibri"/>
                <a:cs typeface="Calibri"/>
                <a:sym typeface="Calibri"/>
              </a:rPr>
              <a:t>Προφίλ των συμμετεχόντων στην κατάρτιση</a:t>
            </a:r>
            <a:endParaRPr sz="1600">
              <a:latin typeface="Calibri"/>
              <a:ea typeface="Calibri"/>
              <a:cs typeface="Calibri"/>
              <a:sym typeface="Calibri"/>
            </a:endParaRPr>
          </a:p>
        </p:txBody>
      </p:sp>
      <p:sp>
        <p:nvSpPr>
          <p:cNvPr id="268" name="Google Shape;268;p7"/>
          <p:cNvSpPr txBox="1"/>
          <p:nvPr/>
        </p:nvSpPr>
        <p:spPr>
          <a:xfrm>
            <a:off x="6577330" y="1703387"/>
            <a:ext cx="4502785" cy="1591945"/>
          </a:xfrm>
          <a:prstGeom prst="rect">
            <a:avLst/>
          </a:prstGeom>
          <a:noFill/>
          <a:ln>
            <a:noFill/>
          </a:ln>
        </p:spPr>
        <p:txBody>
          <a:bodyPr spcFirstLastPara="1" wrap="square" lIns="0" tIns="0" rIns="0" bIns="0" anchor="t" anchorCtr="0">
            <a:spAutoFit/>
          </a:bodyPr>
          <a:lstStyle/>
          <a:p>
            <a:pPr marL="286385" marR="0" lvl="0" indent="-273685" algn="l" rtl="0">
              <a:lnSpc>
                <a:spcPct val="142222"/>
              </a:lnSpc>
              <a:spcBef>
                <a:spcPts val="0"/>
              </a:spcBef>
              <a:spcAft>
                <a:spcPts val="0"/>
              </a:spcAft>
              <a:buClr>
                <a:srgbClr val="FFB800"/>
              </a:buClr>
              <a:buSzPts val="1400"/>
              <a:buFont typeface="Courier New"/>
              <a:buChar char="o"/>
            </a:pPr>
            <a:r>
              <a:rPr lang="en-US" sz="900">
                <a:solidFill>
                  <a:srgbClr val="FFFFFF"/>
                </a:solidFill>
                <a:latin typeface="Calibri"/>
                <a:ea typeface="Calibri"/>
                <a:cs typeface="Calibri"/>
                <a:sym typeface="Calibri"/>
              </a:rPr>
              <a:t>Επαγγελματίας πληροφορικής</a:t>
            </a:r>
            <a:endParaRPr sz="900">
              <a:solidFill>
                <a:schemeClr val="dk1"/>
              </a:solidFill>
              <a:latin typeface="Calibri"/>
              <a:ea typeface="Calibri"/>
              <a:cs typeface="Calibri"/>
              <a:sym typeface="Calibri"/>
            </a:endParaRPr>
          </a:p>
          <a:p>
            <a:pPr marL="0" marR="0" lvl="0" indent="0" algn="l" rtl="0">
              <a:lnSpc>
                <a:spcPct val="100000"/>
              </a:lnSpc>
              <a:spcBef>
                <a:spcPts val="50"/>
              </a:spcBef>
              <a:spcAft>
                <a:spcPts val="0"/>
              </a:spcAft>
              <a:buClr>
                <a:srgbClr val="FFB800"/>
              </a:buClr>
              <a:buSzPts val="1150"/>
              <a:buFont typeface="Courier New"/>
              <a:buNone/>
            </a:pPr>
            <a:endParaRPr sz="1150">
              <a:solidFill>
                <a:schemeClr val="dk1"/>
              </a:solidFill>
              <a:latin typeface="Calibri"/>
              <a:ea typeface="Calibri"/>
              <a:cs typeface="Calibri"/>
              <a:sym typeface="Calibri"/>
            </a:endParaRPr>
          </a:p>
          <a:p>
            <a:pPr marL="286385" marR="0" lvl="0" indent="-273685" algn="l" rtl="0">
              <a:lnSpc>
                <a:spcPct val="100000"/>
              </a:lnSpc>
              <a:spcBef>
                <a:spcPts val="0"/>
              </a:spcBef>
              <a:spcAft>
                <a:spcPts val="0"/>
              </a:spcAft>
              <a:buClr>
                <a:srgbClr val="FFB800"/>
              </a:buClr>
              <a:buSzPts val="1400"/>
              <a:buFont typeface="Courier New"/>
              <a:buChar char="o"/>
            </a:pPr>
            <a:r>
              <a:rPr lang="en-US" sz="900">
                <a:solidFill>
                  <a:srgbClr val="FFFFFF"/>
                </a:solidFill>
                <a:latin typeface="Calibri"/>
                <a:ea typeface="Calibri"/>
                <a:cs typeface="Calibri"/>
                <a:sym typeface="Calibri"/>
              </a:rPr>
              <a:t>Επαγγελματίες ασφαλείας</a:t>
            </a:r>
            <a:endParaRPr sz="900">
              <a:solidFill>
                <a:schemeClr val="dk1"/>
              </a:solidFill>
              <a:latin typeface="Calibri"/>
              <a:ea typeface="Calibri"/>
              <a:cs typeface="Calibri"/>
              <a:sym typeface="Calibri"/>
            </a:endParaRPr>
          </a:p>
          <a:p>
            <a:pPr marL="0" marR="0" lvl="0" indent="0" algn="l" rtl="0">
              <a:lnSpc>
                <a:spcPct val="100000"/>
              </a:lnSpc>
              <a:spcBef>
                <a:spcPts val="50"/>
              </a:spcBef>
              <a:spcAft>
                <a:spcPts val="0"/>
              </a:spcAft>
              <a:buClr>
                <a:srgbClr val="FFB800"/>
              </a:buClr>
              <a:buSzPts val="1150"/>
              <a:buFont typeface="Courier New"/>
              <a:buNone/>
            </a:pPr>
            <a:endParaRPr sz="1150">
              <a:solidFill>
                <a:schemeClr val="dk1"/>
              </a:solidFill>
              <a:latin typeface="Calibri"/>
              <a:ea typeface="Calibri"/>
              <a:cs typeface="Calibri"/>
              <a:sym typeface="Calibri"/>
            </a:endParaRPr>
          </a:p>
          <a:p>
            <a:pPr marL="286385" marR="0" lvl="0" indent="-273685" algn="l" rtl="0">
              <a:lnSpc>
                <a:spcPct val="100000"/>
              </a:lnSpc>
              <a:spcBef>
                <a:spcPts val="0"/>
              </a:spcBef>
              <a:spcAft>
                <a:spcPts val="0"/>
              </a:spcAft>
              <a:buClr>
                <a:srgbClr val="FFB800"/>
              </a:buClr>
              <a:buSzPts val="1400"/>
              <a:buFont typeface="Courier New"/>
              <a:buChar char="o"/>
            </a:pPr>
            <a:r>
              <a:rPr lang="en-US" sz="900">
                <a:solidFill>
                  <a:srgbClr val="FFFFFF"/>
                </a:solidFill>
                <a:latin typeface="Calibri"/>
                <a:ea typeface="Calibri"/>
                <a:cs typeface="Calibri"/>
                <a:sym typeface="Calibri"/>
              </a:rPr>
              <a:t>Επιχειρηματικοί ηγέτες</a:t>
            </a:r>
            <a:endParaRPr sz="900">
              <a:solidFill>
                <a:schemeClr val="dk1"/>
              </a:solidFill>
              <a:latin typeface="Calibri"/>
              <a:ea typeface="Calibri"/>
              <a:cs typeface="Calibri"/>
              <a:sym typeface="Calibri"/>
            </a:endParaRPr>
          </a:p>
          <a:p>
            <a:pPr marL="0" marR="0" lvl="0" indent="0" algn="l" rtl="0">
              <a:lnSpc>
                <a:spcPct val="100000"/>
              </a:lnSpc>
              <a:spcBef>
                <a:spcPts val="5"/>
              </a:spcBef>
              <a:spcAft>
                <a:spcPts val="0"/>
              </a:spcAft>
              <a:buNone/>
            </a:pPr>
            <a:endParaRPr sz="1350">
              <a:solidFill>
                <a:schemeClr val="dk1"/>
              </a:solidFill>
              <a:latin typeface="Calibri"/>
              <a:ea typeface="Calibri"/>
              <a:cs typeface="Calibri"/>
              <a:sym typeface="Calibri"/>
            </a:endParaRPr>
          </a:p>
          <a:p>
            <a:pPr marL="12700" marR="5080" lvl="0" indent="0" algn="l" rtl="0">
              <a:lnSpc>
                <a:spcPct val="100000"/>
              </a:lnSpc>
              <a:spcBef>
                <a:spcPts val="5"/>
              </a:spcBef>
              <a:spcAft>
                <a:spcPts val="0"/>
              </a:spcAft>
              <a:buNone/>
            </a:pPr>
            <a:r>
              <a:rPr lang="en-US" sz="900">
                <a:solidFill>
                  <a:srgbClr val="FFFFFF"/>
                </a:solidFill>
                <a:latin typeface="Calibri"/>
                <a:ea typeface="Calibri"/>
                <a:cs typeface="Calibri"/>
                <a:sym typeface="Calibri"/>
              </a:rPr>
              <a:t>και κάθε άλλον επαγγελματία που χρειάζεται ή θέλει να κατανοήσει τις βασικές  έννοιες που σχετίζονται με τη διαχείριση κινδύνων και τη διακυβέρνηση της  κυβερνοασφάλειας.</a:t>
            </a:r>
            <a:endParaRPr sz="900">
              <a:solidFill>
                <a:schemeClr val="dk1"/>
              </a:solidFill>
              <a:latin typeface="Calibri"/>
              <a:ea typeface="Calibri"/>
              <a:cs typeface="Calibri"/>
              <a:sym typeface="Calibri"/>
            </a:endParaRPr>
          </a:p>
        </p:txBody>
      </p:sp>
      <p:grpSp>
        <p:nvGrpSpPr>
          <p:cNvPr id="269" name="Google Shape;269;p7"/>
          <p:cNvGrpSpPr/>
          <p:nvPr/>
        </p:nvGrpSpPr>
        <p:grpSpPr>
          <a:xfrm>
            <a:off x="0" y="0"/>
            <a:ext cx="6043295" cy="6858000"/>
            <a:chOff x="0" y="0"/>
            <a:chExt cx="6043295" cy="6858000"/>
          </a:xfrm>
        </p:grpSpPr>
        <p:sp>
          <p:nvSpPr>
            <p:cNvPr id="270" name="Google Shape;270;p7"/>
            <p:cNvSpPr/>
            <p:nvPr/>
          </p:nvSpPr>
          <p:spPr>
            <a:xfrm>
              <a:off x="4495165" y="5113654"/>
              <a:ext cx="799465" cy="1738630"/>
            </a:xfrm>
            <a:custGeom>
              <a:avLst/>
              <a:gdLst/>
              <a:ahLst/>
              <a:cxnLst/>
              <a:rect l="l" t="t" r="r" b="b"/>
              <a:pathLst>
                <a:path w="799464" h="1738629" extrusionOk="0">
                  <a:moveTo>
                    <a:pt x="611187" y="0"/>
                  </a:moveTo>
                  <a:lnTo>
                    <a:pt x="562610" y="6667"/>
                  </a:lnTo>
                  <a:lnTo>
                    <a:pt x="517842" y="25400"/>
                  </a:lnTo>
                  <a:lnTo>
                    <a:pt x="479107" y="55245"/>
                  </a:lnTo>
                  <a:lnTo>
                    <a:pt x="449262" y="94615"/>
                  </a:lnTo>
                  <a:lnTo>
                    <a:pt x="429577" y="142240"/>
                  </a:lnTo>
                  <a:lnTo>
                    <a:pt x="0" y="1738312"/>
                  </a:lnTo>
                  <a:lnTo>
                    <a:pt x="27939" y="1738312"/>
                  </a:lnTo>
                  <a:lnTo>
                    <a:pt x="454660" y="148907"/>
                  </a:lnTo>
                  <a:lnTo>
                    <a:pt x="471487" y="107950"/>
                  </a:lnTo>
                  <a:lnTo>
                    <a:pt x="497205" y="74295"/>
                  </a:lnTo>
                  <a:lnTo>
                    <a:pt x="530542" y="48577"/>
                  </a:lnTo>
                  <a:lnTo>
                    <a:pt x="568960" y="32385"/>
                  </a:lnTo>
                  <a:lnTo>
                    <a:pt x="610552" y="26670"/>
                  </a:lnTo>
                  <a:lnTo>
                    <a:pt x="700020" y="26670"/>
                  </a:lnTo>
                  <a:lnTo>
                    <a:pt x="660400" y="6667"/>
                  </a:lnTo>
                  <a:lnTo>
                    <a:pt x="611187" y="0"/>
                  </a:lnTo>
                  <a:close/>
                </a:path>
                <a:path w="799464" h="1738629" extrusionOk="0">
                  <a:moveTo>
                    <a:pt x="700020" y="26670"/>
                  </a:moveTo>
                  <a:lnTo>
                    <a:pt x="610552" y="26670"/>
                  </a:lnTo>
                  <a:lnTo>
                    <a:pt x="653732" y="32385"/>
                  </a:lnTo>
                  <a:lnTo>
                    <a:pt x="710564" y="60960"/>
                  </a:lnTo>
                  <a:lnTo>
                    <a:pt x="751839" y="109537"/>
                  </a:lnTo>
                  <a:lnTo>
                    <a:pt x="772160" y="170497"/>
                  </a:lnTo>
                  <a:lnTo>
                    <a:pt x="773112" y="202882"/>
                  </a:lnTo>
                  <a:lnTo>
                    <a:pt x="767714" y="235585"/>
                  </a:lnTo>
                  <a:lnTo>
                    <a:pt x="363220" y="1738312"/>
                  </a:lnTo>
                  <a:lnTo>
                    <a:pt x="391160" y="1738312"/>
                  </a:lnTo>
                  <a:lnTo>
                    <a:pt x="792797" y="242252"/>
                  </a:lnTo>
                  <a:lnTo>
                    <a:pt x="799147" y="204787"/>
                  </a:lnTo>
                  <a:lnTo>
                    <a:pt x="798195" y="167322"/>
                  </a:lnTo>
                  <a:lnTo>
                    <a:pt x="774382" y="96202"/>
                  </a:lnTo>
                  <a:lnTo>
                    <a:pt x="725805" y="39687"/>
                  </a:lnTo>
                  <a:lnTo>
                    <a:pt x="700020" y="26670"/>
                  </a:lnTo>
                  <a:close/>
                </a:path>
              </a:pathLst>
            </a:custGeom>
            <a:solidFill>
              <a:srgbClr val="D6791A"/>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71" name="Google Shape;271;p7"/>
            <p:cNvSpPr/>
            <p:nvPr/>
          </p:nvSpPr>
          <p:spPr>
            <a:xfrm>
              <a:off x="2932747" y="0"/>
              <a:ext cx="1818639" cy="6858000"/>
            </a:xfrm>
            <a:custGeom>
              <a:avLst/>
              <a:gdLst/>
              <a:ahLst/>
              <a:cxnLst/>
              <a:rect l="l" t="t" r="r" b="b"/>
              <a:pathLst>
                <a:path w="1818639" h="6858000" extrusionOk="0">
                  <a:moveTo>
                    <a:pt x="1818639" y="0"/>
                  </a:moveTo>
                  <a:lnTo>
                    <a:pt x="0" y="6857999"/>
                  </a:lnTo>
                </a:path>
              </a:pathLst>
            </a:custGeom>
            <a:noFill/>
            <a:ln w="22225" cap="flat" cmpd="sng">
              <a:solidFill>
                <a:srgbClr val="D6791A"/>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72" name="Google Shape;272;p7"/>
            <p:cNvSpPr/>
            <p:nvPr/>
          </p:nvSpPr>
          <p:spPr>
            <a:xfrm>
              <a:off x="3498215" y="17780"/>
              <a:ext cx="2545080" cy="6837045"/>
            </a:xfrm>
            <a:custGeom>
              <a:avLst/>
              <a:gdLst/>
              <a:ahLst/>
              <a:cxnLst/>
              <a:rect l="l" t="t" r="r" b="b"/>
              <a:pathLst>
                <a:path w="2545079" h="6837045" extrusionOk="0">
                  <a:moveTo>
                    <a:pt x="1321435" y="2282825"/>
                  </a:moveTo>
                  <a:lnTo>
                    <a:pt x="1271587" y="2291080"/>
                  </a:lnTo>
                  <a:lnTo>
                    <a:pt x="1226185" y="2312352"/>
                  </a:lnTo>
                  <a:lnTo>
                    <a:pt x="1187767" y="2345372"/>
                  </a:lnTo>
                  <a:lnTo>
                    <a:pt x="1159510" y="2388870"/>
                  </a:lnTo>
                  <a:lnTo>
                    <a:pt x="1159510" y="2390140"/>
                  </a:lnTo>
                  <a:lnTo>
                    <a:pt x="819150" y="3658552"/>
                  </a:lnTo>
                  <a:lnTo>
                    <a:pt x="0" y="6835775"/>
                  </a:lnTo>
                  <a:lnTo>
                    <a:pt x="6667" y="6836727"/>
                  </a:lnTo>
                  <a:lnTo>
                    <a:pt x="13335" y="6837045"/>
                  </a:lnTo>
                  <a:lnTo>
                    <a:pt x="26670" y="6837045"/>
                  </a:lnTo>
                  <a:lnTo>
                    <a:pt x="843365" y="3664585"/>
                  </a:lnTo>
                  <a:lnTo>
                    <a:pt x="1183322" y="2397760"/>
                  </a:lnTo>
                  <a:lnTo>
                    <a:pt x="1208087" y="2360295"/>
                  </a:lnTo>
                  <a:lnTo>
                    <a:pt x="1240789" y="2332037"/>
                  </a:lnTo>
                  <a:lnTo>
                    <a:pt x="1279842" y="2314257"/>
                  </a:lnTo>
                  <a:lnTo>
                    <a:pt x="1322705" y="2307590"/>
                  </a:lnTo>
                  <a:lnTo>
                    <a:pt x="1417637" y="2307590"/>
                  </a:lnTo>
                  <a:lnTo>
                    <a:pt x="1372870" y="2289175"/>
                  </a:lnTo>
                  <a:lnTo>
                    <a:pt x="1321435" y="2282825"/>
                  </a:lnTo>
                  <a:close/>
                </a:path>
                <a:path w="2545079" h="6837045" extrusionOk="0">
                  <a:moveTo>
                    <a:pt x="1418272" y="2307590"/>
                  </a:moveTo>
                  <a:lnTo>
                    <a:pt x="1322705" y="2307590"/>
                  </a:lnTo>
                  <a:lnTo>
                    <a:pt x="1366520" y="2312987"/>
                  </a:lnTo>
                  <a:lnTo>
                    <a:pt x="1412557" y="2333942"/>
                  </a:lnTo>
                  <a:lnTo>
                    <a:pt x="1448435" y="2366962"/>
                  </a:lnTo>
                  <a:lnTo>
                    <a:pt x="1472564" y="2408872"/>
                  </a:lnTo>
                  <a:lnTo>
                    <a:pt x="1483042" y="2456497"/>
                  </a:lnTo>
                  <a:lnTo>
                    <a:pt x="1477962" y="2506345"/>
                  </a:lnTo>
                  <a:lnTo>
                    <a:pt x="1219835" y="3457575"/>
                  </a:lnTo>
                  <a:lnTo>
                    <a:pt x="1214120" y="3493135"/>
                  </a:lnTo>
                  <a:lnTo>
                    <a:pt x="1215072" y="3525837"/>
                  </a:lnTo>
                  <a:lnTo>
                    <a:pt x="1215072" y="3528695"/>
                  </a:lnTo>
                  <a:lnTo>
                    <a:pt x="1223010" y="3563302"/>
                  </a:lnTo>
                  <a:lnTo>
                    <a:pt x="1258570" y="3626485"/>
                  </a:lnTo>
                  <a:lnTo>
                    <a:pt x="1314767" y="3669982"/>
                  </a:lnTo>
                  <a:lnTo>
                    <a:pt x="1397635" y="3689032"/>
                  </a:lnTo>
                  <a:lnTo>
                    <a:pt x="1444307" y="3682682"/>
                  </a:lnTo>
                  <a:lnTo>
                    <a:pt x="1444625" y="3682682"/>
                  </a:lnTo>
                  <a:lnTo>
                    <a:pt x="1487805" y="3664585"/>
                  </a:lnTo>
                  <a:lnTo>
                    <a:pt x="1490662" y="3662362"/>
                  </a:lnTo>
                  <a:lnTo>
                    <a:pt x="1403985" y="3662362"/>
                  </a:lnTo>
                  <a:lnTo>
                    <a:pt x="1354137" y="3657282"/>
                  </a:lnTo>
                  <a:lnTo>
                    <a:pt x="1298892" y="3629977"/>
                  </a:lnTo>
                  <a:lnTo>
                    <a:pt x="1259205" y="3583940"/>
                  </a:lnTo>
                  <a:lnTo>
                    <a:pt x="1239202" y="3525837"/>
                  </a:lnTo>
                  <a:lnTo>
                    <a:pt x="1238567" y="3495357"/>
                  </a:lnTo>
                  <a:lnTo>
                    <a:pt x="1243964" y="3463925"/>
                  </a:lnTo>
                  <a:lnTo>
                    <a:pt x="1501775" y="2512695"/>
                  </a:lnTo>
                  <a:lnTo>
                    <a:pt x="1508442" y="2464117"/>
                  </a:lnTo>
                  <a:lnTo>
                    <a:pt x="1501775" y="2417127"/>
                  </a:lnTo>
                  <a:lnTo>
                    <a:pt x="1483995" y="2373947"/>
                  </a:lnTo>
                  <a:lnTo>
                    <a:pt x="1455420" y="2336800"/>
                  </a:lnTo>
                  <a:lnTo>
                    <a:pt x="1418272" y="2307590"/>
                  </a:lnTo>
                  <a:close/>
                </a:path>
                <a:path w="2545079" h="6837045" extrusionOk="0">
                  <a:moveTo>
                    <a:pt x="2545080" y="0"/>
                  </a:moveTo>
                  <a:lnTo>
                    <a:pt x="2518410" y="0"/>
                  </a:lnTo>
                  <a:lnTo>
                    <a:pt x="1939289" y="2100897"/>
                  </a:lnTo>
                  <a:lnTo>
                    <a:pt x="1547495" y="3546157"/>
                  </a:lnTo>
                  <a:lnTo>
                    <a:pt x="1526539" y="3591877"/>
                  </a:lnTo>
                  <a:lnTo>
                    <a:pt x="1493520" y="3627755"/>
                  </a:lnTo>
                  <a:lnTo>
                    <a:pt x="1451610" y="3651885"/>
                  </a:lnTo>
                  <a:lnTo>
                    <a:pt x="1403985" y="3662362"/>
                  </a:lnTo>
                  <a:lnTo>
                    <a:pt x="1490662" y="3662362"/>
                  </a:lnTo>
                  <a:lnTo>
                    <a:pt x="1525270" y="3636327"/>
                  </a:lnTo>
                  <a:lnTo>
                    <a:pt x="1554162" y="3598862"/>
                  </a:lnTo>
                  <a:lnTo>
                    <a:pt x="1572895" y="3553777"/>
                  </a:lnTo>
                  <a:lnTo>
                    <a:pt x="1964689" y="2108517"/>
                  </a:lnTo>
                  <a:lnTo>
                    <a:pt x="2540000" y="16510"/>
                  </a:lnTo>
                  <a:lnTo>
                    <a:pt x="2543810" y="3810"/>
                  </a:lnTo>
                  <a:lnTo>
                    <a:pt x="2545080" y="0"/>
                  </a:lnTo>
                  <a:close/>
                </a:path>
              </a:pathLst>
            </a:custGeom>
            <a:solidFill>
              <a:srgbClr val="FFB8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273" name="Google Shape;273;p7"/>
            <p:cNvPicPr preferRelativeResize="0"/>
            <p:nvPr/>
          </p:nvPicPr>
          <p:blipFill rotWithShape="1">
            <a:blip r:embed="rId3">
              <a:alphaModFix/>
            </a:blip>
            <a:srcRect/>
            <a:stretch/>
          </p:blipFill>
          <p:spPr>
            <a:xfrm>
              <a:off x="0" y="0"/>
              <a:ext cx="5840729" cy="6858000"/>
            </a:xfrm>
            <a:prstGeom prst="rect">
              <a:avLst/>
            </a:prstGeom>
            <a:noFill/>
            <a:ln>
              <a:noFill/>
            </a:ln>
          </p:spPr>
        </p:pic>
      </p:grpSp>
      <p:pic>
        <p:nvPicPr>
          <p:cNvPr id="274" name="Google Shape;274;p7"/>
          <p:cNvPicPr preferRelativeResize="0"/>
          <p:nvPr/>
        </p:nvPicPr>
        <p:blipFill rotWithShape="1">
          <a:blip r:embed="rId4">
            <a:alphaModFix/>
          </a:blip>
          <a:srcRect/>
          <a:stretch/>
        </p:blipFill>
        <p:spPr>
          <a:xfrm>
            <a:off x="7549515" y="5506084"/>
            <a:ext cx="3241992" cy="602297"/>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p8"/>
          <p:cNvSpPr/>
          <p:nvPr/>
        </p:nvSpPr>
        <p:spPr>
          <a:xfrm>
            <a:off x="0" y="0"/>
            <a:ext cx="12192000" cy="6858000"/>
          </a:xfrm>
          <a:custGeom>
            <a:avLst/>
            <a:gdLst/>
            <a:ahLst/>
            <a:cxnLst/>
            <a:rect l="l" t="t" r="r" b="b"/>
            <a:pathLst>
              <a:path w="12192000" h="6858000" extrusionOk="0">
                <a:moveTo>
                  <a:pt x="12192000" y="0"/>
                </a:moveTo>
                <a:lnTo>
                  <a:pt x="0" y="0"/>
                </a:lnTo>
                <a:lnTo>
                  <a:pt x="0" y="6858000"/>
                </a:lnTo>
                <a:lnTo>
                  <a:pt x="12192000" y="6858000"/>
                </a:lnTo>
                <a:lnTo>
                  <a:pt x="12192000" y="0"/>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80" name="Google Shape;280;p8"/>
          <p:cNvSpPr txBox="1"/>
          <p:nvPr/>
        </p:nvSpPr>
        <p:spPr>
          <a:xfrm>
            <a:off x="6587490" y="232409"/>
            <a:ext cx="1261110" cy="382156"/>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2400">
                <a:solidFill>
                  <a:srgbClr val="FFFFFF"/>
                </a:solidFill>
                <a:latin typeface="Times New Roman"/>
                <a:ea typeface="Times New Roman"/>
                <a:cs typeface="Times New Roman"/>
                <a:sym typeface="Times New Roman"/>
              </a:rPr>
              <a:t>ΠΟΙΟΣ</a:t>
            </a:r>
            <a:endParaRPr sz="2400">
              <a:solidFill>
                <a:schemeClr val="dk1"/>
              </a:solidFill>
              <a:latin typeface="Times New Roman"/>
              <a:ea typeface="Times New Roman"/>
              <a:cs typeface="Times New Roman"/>
              <a:sym typeface="Times New Roman"/>
            </a:endParaRPr>
          </a:p>
        </p:txBody>
      </p:sp>
      <p:sp>
        <p:nvSpPr>
          <p:cNvPr id="281" name="Google Shape;281;p8"/>
          <p:cNvSpPr txBox="1">
            <a:spLocks noGrp="1"/>
          </p:cNvSpPr>
          <p:nvPr>
            <p:ph type="title"/>
          </p:nvPr>
        </p:nvSpPr>
        <p:spPr>
          <a:xfrm>
            <a:off x="6577330" y="962342"/>
            <a:ext cx="2795270" cy="269240"/>
          </a:xfrm>
          <a:prstGeom prst="rect">
            <a:avLst/>
          </a:prstGeom>
          <a:noFill/>
          <a:ln>
            <a:noFill/>
          </a:ln>
        </p:spPr>
        <p:txBody>
          <a:bodyPr spcFirstLastPara="1" wrap="square" lIns="0" tIns="12700" rIns="0" bIns="0" anchor="t" anchorCtr="0">
            <a:spAutoFit/>
          </a:bodyPr>
          <a:lstStyle/>
          <a:p>
            <a:pPr marL="12700" lvl="0" indent="0" algn="l" rtl="0">
              <a:lnSpc>
                <a:spcPct val="100000"/>
              </a:lnSpc>
              <a:spcBef>
                <a:spcPts val="0"/>
              </a:spcBef>
              <a:spcAft>
                <a:spcPts val="0"/>
              </a:spcAft>
              <a:buNone/>
            </a:pPr>
            <a:r>
              <a:rPr lang="en-US" sz="1600">
                <a:solidFill>
                  <a:srgbClr val="FFB800"/>
                </a:solidFill>
                <a:latin typeface="Calibri"/>
                <a:ea typeface="Calibri"/>
                <a:cs typeface="Calibri"/>
                <a:sym typeface="Calibri"/>
              </a:rPr>
              <a:t>Χατζοπούλου Αργυρώ Ηρώ</a:t>
            </a:r>
            <a:endParaRPr sz="1600">
              <a:latin typeface="Calibri"/>
              <a:ea typeface="Calibri"/>
              <a:cs typeface="Calibri"/>
              <a:sym typeface="Calibri"/>
            </a:endParaRPr>
          </a:p>
        </p:txBody>
      </p:sp>
      <p:sp>
        <p:nvSpPr>
          <p:cNvPr id="282" name="Google Shape;282;p8"/>
          <p:cNvSpPr txBox="1"/>
          <p:nvPr/>
        </p:nvSpPr>
        <p:spPr>
          <a:xfrm>
            <a:off x="6577330" y="1650047"/>
            <a:ext cx="5005070" cy="1132205"/>
          </a:xfrm>
          <a:prstGeom prst="rect">
            <a:avLst/>
          </a:prstGeom>
          <a:noFill/>
          <a:ln>
            <a:noFill/>
          </a:ln>
        </p:spPr>
        <p:txBody>
          <a:bodyPr spcFirstLastPara="1" wrap="square" lIns="0" tIns="28575" rIns="0" bIns="0" anchor="t" anchorCtr="0">
            <a:spAutoFit/>
          </a:bodyPr>
          <a:lstStyle/>
          <a:p>
            <a:pPr marL="12700" marR="5080" lvl="0" indent="0" algn="l" rtl="0">
              <a:lnSpc>
                <a:spcPct val="107666"/>
              </a:lnSpc>
              <a:spcBef>
                <a:spcPts val="0"/>
              </a:spcBef>
              <a:spcAft>
                <a:spcPts val="0"/>
              </a:spcAft>
              <a:buNone/>
            </a:pPr>
            <a:r>
              <a:rPr lang="en-US" sz="900">
                <a:solidFill>
                  <a:srgbClr val="FFFFFF"/>
                </a:solidFill>
                <a:latin typeface="Calibri"/>
                <a:ea typeface="Calibri"/>
                <a:cs typeface="Calibri"/>
                <a:sym typeface="Calibri"/>
              </a:rPr>
              <a:t>Έμπειρος επικεφαλής ελεγκτής και εκπαιδευτής με αποδεδειγμένο ιστορικό εργασίας στον  κλάδο των υπηρεσιών. Ικανός σε όλους τους τύπους ελέγχων ασφαλείας,  συμπεριλαμβανομένων των ISO 27001, των πληροφοριακών συστημάτων, της διαχείρισης  υπηρεσιών πληροφορικής, του απορρήτου, της ποιότητας και της επιχειρησιακής συνέχειας.</a:t>
            </a:r>
            <a:endParaRPr sz="900">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endParaRPr sz="900">
              <a:solidFill>
                <a:schemeClr val="dk1"/>
              </a:solidFill>
              <a:latin typeface="Calibri"/>
              <a:ea typeface="Calibri"/>
              <a:cs typeface="Calibri"/>
              <a:sym typeface="Calibri"/>
            </a:endParaRPr>
          </a:p>
          <a:p>
            <a:pPr marL="12700" marR="6350" lvl="0" indent="0" algn="l" rtl="0">
              <a:lnSpc>
                <a:spcPct val="106666"/>
              </a:lnSpc>
              <a:spcBef>
                <a:spcPts val="730"/>
              </a:spcBef>
              <a:spcAft>
                <a:spcPts val="0"/>
              </a:spcAft>
              <a:buNone/>
            </a:pPr>
            <a:r>
              <a:rPr lang="en-US" sz="900">
                <a:solidFill>
                  <a:srgbClr val="FFFFFF"/>
                </a:solidFill>
                <a:latin typeface="Calibri"/>
                <a:ea typeface="Calibri"/>
                <a:cs typeface="Calibri"/>
                <a:sym typeface="Calibri"/>
              </a:rPr>
              <a:t>Άτομο με ισχυρές επικοινωνιακές και διοικητικές δεξιότητες που έχουν αποκτήσει με τη  διενέργεια περισσότερων από 1500 ελέγχων ασφαλείας, την παροχή περισσότερων από 500  μαθημάτων κατάρτισης και τη διαχείριση σε εθνικό ή διεθνές επίπεδο.</a:t>
            </a:r>
            <a:endParaRPr sz="900">
              <a:solidFill>
                <a:schemeClr val="dk1"/>
              </a:solidFill>
              <a:latin typeface="Calibri"/>
              <a:ea typeface="Calibri"/>
              <a:cs typeface="Calibri"/>
              <a:sym typeface="Calibri"/>
            </a:endParaRPr>
          </a:p>
        </p:txBody>
      </p:sp>
      <p:sp>
        <p:nvSpPr>
          <p:cNvPr id="283" name="Google Shape;283;p8"/>
          <p:cNvSpPr txBox="1"/>
          <p:nvPr/>
        </p:nvSpPr>
        <p:spPr>
          <a:xfrm>
            <a:off x="6969125" y="3237865"/>
            <a:ext cx="3681729" cy="1189990"/>
          </a:xfrm>
          <a:prstGeom prst="rect">
            <a:avLst/>
          </a:prstGeom>
          <a:noFill/>
          <a:ln>
            <a:noFill/>
          </a:ln>
        </p:spPr>
        <p:txBody>
          <a:bodyPr spcFirstLastPara="1" wrap="square" lIns="0" tIns="27925" rIns="0" bIns="0" anchor="t" anchorCtr="0">
            <a:spAutoFit/>
          </a:bodyPr>
          <a:lstStyle/>
          <a:p>
            <a:pPr marL="66675" marR="178435" lvl="0" indent="363855" algn="l" rtl="0">
              <a:lnSpc>
                <a:spcPct val="108571"/>
              </a:lnSpc>
              <a:spcBef>
                <a:spcPts val="0"/>
              </a:spcBef>
              <a:spcAft>
                <a:spcPts val="0"/>
              </a:spcAft>
              <a:buNone/>
            </a:pPr>
            <a:r>
              <a:rPr lang="en-US" sz="1400">
                <a:solidFill>
                  <a:srgbClr val="FFB800"/>
                </a:solidFill>
                <a:latin typeface="Courier New"/>
                <a:ea typeface="Courier New"/>
                <a:cs typeface="Courier New"/>
                <a:sym typeface="Courier New"/>
              </a:rPr>
              <a:t>o	</a:t>
            </a:r>
            <a:r>
              <a:rPr lang="en-US" sz="900">
                <a:solidFill>
                  <a:srgbClr val="FFFFFF"/>
                </a:solidFill>
                <a:latin typeface="Calibri"/>
                <a:ea typeface="Calibri"/>
                <a:cs typeface="Calibri"/>
                <a:sym typeface="Calibri"/>
              </a:rPr>
              <a:t>Μέλος του CEN/CLC/JTC 13 "Cybersecurity &amp; Data  Προστασία"</a:t>
            </a:r>
            <a:endParaRPr sz="900">
              <a:solidFill>
                <a:schemeClr val="dk1"/>
              </a:solidFill>
              <a:latin typeface="Calibri"/>
              <a:ea typeface="Calibri"/>
              <a:cs typeface="Calibri"/>
              <a:sym typeface="Calibri"/>
            </a:endParaRPr>
          </a:p>
          <a:p>
            <a:pPr marL="12700" marR="5080" lvl="0" indent="606425" algn="l" rtl="0">
              <a:lnSpc>
                <a:spcPct val="107142"/>
              </a:lnSpc>
              <a:spcBef>
                <a:spcPts val="25"/>
              </a:spcBef>
              <a:spcAft>
                <a:spcPts val="0"/>
              </a:spcAft>
              <a:buNone/>
            </a:pPr>
            <a:r>
              <a:rPr lang="en-US" sz="1400">
                <a:solidFill>
                  <a:srgbClr val="FFB800"/>
                </a:solidFill>
                <a:latin typeface="Courier New"/>
                <a:ea typeface="Courier New"/>
                <a:cs typeface="Courier New"/>
                <a:sym typeface="Courier New"/>
              </a:rPr>
              <a:t>o	</a:t>
            </a:r>
            <a:r>
              <a:rPr lang="en-US" sz="900">
                <a:solidFill>
                  <a:srgbClr val="FFFFFF"/>
                </a:solidFill>
                <a:latin typeface="Calibri"/>
                <a:ea typeface="Calibri"/>
                <a:cs typeface="Calibri"/>
                <a:sym typeface="Calibri"/>
              </a:rPr>
              <a:t>Μέλος του ISO/IEC JTC1 SC27 "Information Security,  Κυβερνοασφάλεια προστασία δεδομένων"</a:t>
            </a:r>
            <a:endParaRPr sz="900">
              <a:solidFill>
                <a:schemeClr val="dk1"/>
              </a:solidFill>
              <a:latin typeface="Calibri"/>
              <a:ea typeface="Calibri"/>
              <a:cs typeface="Calibri"/>
              <a:sym typeface="Calibri"/>
            </a:endParaRPr>
          </a:p>
          <a:p>
            <a:pPr marL="363220" marR="0" lvl="0" indent="0" algn="l" rtl="0">
              <a:lnSpc>
                <a:spcPct val="107500"/>
              </a:lnSpc>
              <a:spcBef>
                <a:spcPts val="0"/>
              </a:spcBef>
              <a:spcAft>
                <a:spcPts val="0"/>
              </a:spcAft>
              <a:buNone/>
            </a:pPr>
            <a:r>
              <a:rPr lang="en-US" sz="1400">
                <a:solidFill>
                  <a:srgbClr val="FFB800"/>
                </a:solidFill>
                <a:latin typeface="Courier New"/>
                <a:ea typeface="Courier New"/>
                <a:cs typeface="Courier New"/>
                <a:sym typeface="Courier New"/>
              </a:rPr>
              <a:t>o	</a:t>
            </a:r>
            <a:r>
              <a:rPr lang="en-US" sz="900">
                <a:solidFill>
                  <a:srgbClr val="FFFFFF"/>
                </a:solidFill>
                <a:latin typeface="Calibri"/>
                <a:ea typeface="Calibri"/>
                <a:cs typeface="Calibri"/>
                <a:sym typeface="Calibri"/>
              </a:rPr>
              <a:t>Μέλος της Ad-Hoc Ομάδας Εργασίας για την</a:t>
            </a:r>
            <a:endParaRPr sz="900">
              <a:solidFill>
                <a:schemeClr val="dk1"/>
              </a:solidFill>
              <a:latin typeface="Calibri"/>
              <a:ea typeface="Calibri"/>
              <a:cs typeface="Calibri"/>
              <a:sym typeface="Calibri"/>
            </a:endParaRPr>
          </a:p>
          <a:p>
            <a:pPr marL="253365" marR="0" lvl="0" indent="0" algn="l" rtl="0">
              <a:lnSpc>
                <a:spcPct val="100000"/>
              </a:lnSpc>
              <a:spcBef>
                <a:spcPts val="400"/>
              </a:spcBef>
              <a:spcAft>
                <a:spcPts val="0"/>
              </a:spcAft>
              <a:buNone/>
            </a:pPr>
            <a:r>
              <a:rPr lang="en-US" sz="900">
                <a:solidFill>
                  <a:srgbClr val="FFFFFF"/>
                </a:solidFill>
                <a:latin typeface="Calibri"/>
                <a:ea typeface="Calibri"/>
                <a:cs typeface="Calibri"/>
                <a:sym typeface="Calibri"/>
              </a:rPr>
              <a:t>Ευρωπαϊκό πλαίσιο δεξιοτήτων κυβερνοασφάλειας</a:t>
            </a:r>
            <a:endParaRPr sz="900">
              <a:solidFill>
                <a:schemeClr val="dk1"/>
              </a:solidFill>
              <a:latin typeface="Calibri"/>
              <a:ea typeface="Calibri"/>
              <a:cs typeface="Calibri"/>
              <a:sym typeface="Calibri"/>
            </a:endParaRPr>
          </a:p>
        </p:txBody>
      </p:sp>
      <p:grpSp>
        <p:nvGrpSpPr>
          <p:cNvPr id="284" name="Google Shape;284;p8"/>
          <p:cNvGrpSpPr/>
          <p:nvPr/>
        </p:nvGrpSpPr>
        <p:grpSpPr>
          <a:xfrm>
            <a:off x="0" y="0"/>
            <a:ext cx="6043295" cy="6858000"/>
            <a:chOff x="0" y="0"/>
            <a:chExt cx="6043295" cy="6858000"/>
          </a:xfrm>
        </p:grpSpPr>
        <p:sp>
          <p:nvSpPr>
            <p:cNvPr id="285" name="Google Shape;285;p8"/>
            <p:cNvSpPr/>
            <p:nvPr/>
          </p:nvSpPr>
          <p:spPr>
            <a:xfrm>
              <a:off x="4495165" y="5113654"/>
              <a:ext cx="799465" cy="1738630"/>
            </a:xfrm>
            <a:custGeom>
              <a:avLst/>
              <a:gdLst/>
              <a:ahLst/>
              <a:cxnLst/>
              <a:rect l="l" t="t" r="r" b="b"/>
              <a:pathLst>
                <a:path w="799464" h="1738629" extrusionOk="0">
                  <a:moveTo>
                    <a:pt x="611187" y="0"/>
                  </a:moveTo>
                  <a:lnTo>
                    <a:pt x="562610" y="6667"/>
                  </a:lnTo>
                  <a:lnTo>
                    <a:pt x="517842" y="25400"/>
                  </a:lnTo>
                  <a:lnTo>
                    <a:pt x="479107" y="55245"/>
                  </a:lnTo>
                  <a:lnTo>
                    <a:pt x="449262" y="94615"/>
                  </a:lnTo>
                  <a:lnTo>
                    <a:pt x="429577" y="142240"/>
                  </a:lnTo>
                  <a:lnTo>
                    <a:pt x="0" y="1738312"/>
                  </a:lnTo>
                  <a:lnTo>
                    <a:pt x="27939" y="1738312"/>
                  </a:lnTo>
                  <a:lnTo>
                    <a:pt x="454660" y="148907"/>
                  </a:lnTo>
                  <a:lnTo>
                    <a:pt x="471487" y="107950"/>
                  </a:lnTo>
                  <a:lnTo>
                    <a:pt x="497205" y="74295"/>
                  </a:lnTo>
                  <a:lnTo>
                    <a:pt x="530542" y="48577"/>
                  </a:lnTo>
                  <a:lnTo>
                    <a:pt x="568960" y="32385"/>
                  </a:lnTo>
                  <a:lnTo>
                    <a:pt x="610552" y="26670"/>
                  </a:lnTo>
                  <a:lnTo>
                    <a:pt x="700020" y="26670"/>
                  </a:lnTo>
                  <a:lnTo>
                    <a:pt x="660400" y="6667"/>
                  </a:lnTo>
                  <a:lnTo>
                    <a:pt x="611187" y="0"/>
                  </a:lnTo>
                  <a:close/>
                </a:path>
                <a:path w="799464" h="1738629" extrusionOk="0">
                  <a:moveTo>
                    <a:pt x="700020" y="26670"/>
                  </a:moveTo>
                  <a:lnTo>
                    <a:pt x="610552" y="26670"/>
                  </a:lnTo>
                  <a:lnTo>
                    <a:pt x="653732" y="32385"/>
                  </a:lnTo>
                  <a:lnTo>
                    <a:pt x="710564" y="60960"/>
                  </a:lnTo>
                  <a:lnTo>
                    <a:pt x="751839" y="109537"/>
                  </a:lnTo>
                  <a:lnTo>
                    <a:pt x="772160" y="170497"/>
                  </a:lnTo>
                  <a:lnTo>
                    <a:pt x="773112" y="202882"/>
                  </a:lnTo>
                  <a:lnTo>
                    <a:pt x="767714" y="235585"/>
                  </a:lnTo>
                  <a:lnTo>
                    <a:pt x="363220" y="1738312"/>
                  </a:lnTo>
                  <a:lnTo>
                    <a:pt x="391160" y="1738312"/>
                  </a:lnTo>
                  <a:lnTo>
                    <a:pt x="792797" y="242252"/>
                  </a:lnTo>
                  <a:lnTo>
                    <a:pt x="799147" y="204787"/>
                  </a:lnTo>
                  <a:lnTo>
                    <a:pt x="798195" y="167322"/>
                  </a:lnTo>
                  <a:lnTo>
                    <a:pt x="774382" y="96202"/>
                  </a:lnTo>
                  <a:lnTo>
                    <a:pt x="725805" y="39687"/>
                  </a:lnTo>
                  <a:lnTo>
                    <a:pt x="700020" y="26670"/>
                  </a:lnTo>
                  <a:close/>
                </a:path>
              </a:pathLst>
            </a:custGeom>
            <a:solidFill>
              <a:srgbClr val="D6791A"/>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86" name="Google Shape;286;p8"/>
            <p:cNvSpPr/>
            <p:nvPr/>
          </p:nvSpPr>
          <p:spPr>
            <a:xfrm>
              <a:off x="2932747" y="0"/>
              <a:ext cx="1818639" cy="6858000"/>
            </a:xfrm>
            <a:custGeom>
              <a:avLst/>
              <a:gdLst/>
              <a:ahLst/>
              <a:cxnLst/>
              <a:rect l="l" t="t" r="r" b="b"/>
              <a:pathLst>
                <a:path w="1818639" h="6858000" extrusionOk="0">
                  <a:moveTo>
                    <a:pt x="1818639" y="0"/>
                  </a:moveTo>
                  <a:lnTo>
                    <a:pt x="0" y="6858000"/>
                  </a:lnTo>
                </a:path>
              </a:pathLst>
            </a:custGeom>
            <a:noFill/>
            <a:ln w="22225" cap="flat" cmpd="sng">
              <a:solidFill>
                <a:srgbClr val="D6791A"/>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87" name="Google Shape;287;p8"/>
            <p:cNvSpPr/>
            <p:nvPr/>
          </p:nvSpPr>
          <p:spPr>
            <a:xfrm>
              <a:off x="3498215" y="17780"/>
              <a:ext cx="2545080" cy="6837045"/>
            </a:xfrm>
            <a:custGeom>
              <a:avLst/>
              <a:gdLst/>
              <a:ahLst/>
              <a:cxnLst/>
              <a:rect l="l" t="t" r="r" b="b"/>
              <a:pathLst>
                <a:path w="2545079" h="6837045" extrusionOk="0">
                  <a:moveTo>
                    <a:pt x="1321435" y="2282825"/>
                  </a:moveTo>
                  <a:lnTo>
                    <a:pt x="1271587" y="2291080"/>
                  </a:lnTo>
                  <a:lnTo>
                    <a:pt x="1226185" y="2312352"/>
                  </a:lnTo>
                  <a:lnTo>
                    <a:pt x="1187767" y="2345372"/>
                  </a:lnTo>
                  <a:lnTo>
                    <a:pt x="1159510" y="2388870"/>
                  </a:lnTo>
                  <a:lnTo>
                    <a:pt x="1159510" y="2390140"/>
                  </a:lnTo>
                  <a:lnTo>
                    <a:pt x="819150" y="3658552"/>
                  </a:lnTo>
                  <a:lnTo>
                    <a:pt x="0" y="6835775"/>
                  </a:lnTo>
                  <a:lnTo>
                    <a:pt x="6667" y="6836727"/>
                  </a:lnTo>
                  <a:lnTo>
                    <a:pt x="13335" y="6837045"/>
                  </a:lnTo>
                  <a:lnTo>
                    <a:pt x="26670" y="6837045"/>
                  </a:lnTo>
                  <a:lnTo>
                    <a:pt x="843365" y="3664585"/>
                  </a:lnTo>
                  <a:lnTo>
                    <a:pt x="1183322" y="2397760"/>
                  </a:lnTo>
                  <a:lnTo>
                    <a:pt x="1208087" y="2360295"/>
                  </a:lnTo>
                  <a:lnTo>
                    <a:pt x="1240789" y="2332037"/>
                  </a:lnTo>
                  <a:lnTo>
                    <a:pt x="1279842" y="2314257"/>
                  </a:lnTo>
                  <a:lnTo>
                    <a:pt x="1322705" y="2307590"/>
                  </a:lnTo>
                  <a:lnTo>
                    <a:pt x="1417637" y="2307590"/>
                  </a:lnTo>
                  <a:lnTo>
                    <a:pt x="1372870" y="2289175"/>
                  </a:lnTo>
                  <a:lnTo>
                    <a:pt x="1321435" y="2282825"/>
                  </a:lnTo>
                  <a:close/>
                </a:path>
                <a:path w="2545079" h="6837045" extrusionOk="0">
                  <a:moveTo>
                    <a:pt x="1418272" y="2307590"/>
                  </a:moveTo>
                  <a:lnTo>
                    <a:pt x="1322705" y="2307590"/>
                  </a:lnTo>
                  <a:lnTo>
                    <a:pt x="1366520" y="2312987"/>
                  </a:lnTo>
                  <a:lnTo>
                    <a:pt x="1412557" y="2333942"/>
                  </a:lnTo>
                  <a:lnTo>
                    <a:pt x="1448435" y="2366962"/>
                  </a:lnTo>
                  <a:lnTo>
                    <a:pt x="1472564" y="2408872"/>
                  </a:lnTo>
                  <a:lnTo>
                    <a:pt x="1483042" y="2456497"/>
                  </a:lnTo>
                  <a:lnTo>
                    <a:pt x="1477962" y="2506345"/>
                  </a:lnTo>
                  <a:lnTo>
                    <a:pt x="1219835" y="3457575"/>
                  </a:lnTo>
                  <a:lnTo>
                    <a:pt x="1214120" y="3493135"/>
                  </a:lnTo>
                  <a:lnTo>
                    <a:pt x="1215072" y="3525837"/>
                  </a:lnTo>
                  <a:lnTo>
                    <a:pt x="1215072" y="3528695"/>
                  </a:lnTo>
                  <a:lnTo>
                    <a:pt x="1223010" y="3563302"/>
                  </a:lnTo>
                  <a:lnTo>
                    <a:pt x="1258570" y="3626485"/>
                  </a:lnTo>
                  <a:lnTo>
                    <a:pt x="1314767" y="3669982"/>
                  </a:lnTo>
                  <a:lnTo>
                    <a:pt x="1397635" y="3689032"/>
                  </a:lnTo>
                  <a:lnTo>
                    <a:pt x="1444307" y="3682682"/>
                  </a:lnTo>
                  <a:lnTo>
                    <a:pt x="1444625" y="3682682"/>
                  </a:lnTo>
                  <a:lnTo>
                    <a:pt x="1487805" y="3664585"/>
                  </a:lnTo>
                  <a:lnTo>
                    <a:pt x="1490662" y="3662362"/>
                  </a:lnTo>
                  <a:lnTo>
                    <a:pt x="1403985" y="3662362"/>
                  </a:lnTo>
                  <a:lnTo>
                    <a:pt x="1354137" y="3657282"/>
                  </a:lnTo>
                  <a:lnTo>
                    <a:pt x="1298892" y="3629977"/>
                  </a:lnTo>
                  <a:lnTo>
                    <a:pt x="1259205" y="3583940"/>
                  </a:lnTo>
                  <a:lnTo>
                    <a:pt x="1239202" y="3525837"/>
                  </a:lnTo>
                  <a:lnTo>
                    <a:pt x="1238567" y="3495357"/>
                  </a:lnTo>
                  <a:lnTo>
                    <a:pt x="1243964" y="3463925"/>
                  </a:lnTo>
                  <a:lnTo>
                    <a:pt x="1501775" y="2512695"/>
                  </a:lnTo>
                  <a:lnTo>
                    <a:pt x="1508442" y="2464117"/>
                  </a:lnTo>
                  <a:lnTo>
                    <a:pt x="1501775" y="2417127"/>
                  </a:lnTo>
                  <a:lnTo>
                    <a:pt x="1483995" y="2373947"/>
                  </a:lnTo>
                  <a:lnTo>
                    <a:pt x="1455420" y="2336800"/>
                  </a:lnTo>
                  <a:lnTo>
                    <a:pt x="1418272" y="2307590"/>
                  </a:lnTo>
                  <a:close/>
                </a:path>
                <a:path w="2545079" h="6837045" extrusionOk="0">
                  <a:moveTo>
                    <a:pt x="2545080" y="0"/>
                  </a:moveTo>
                  <a:lnTo>
                    <a:pt x="2518410" y="0"/>
                  </a:lnTo>
                  <a:lnTo>
                    <a:pt x="1939289" y="2100897"/>
                  </a:lnTo>
                  <a:lnTo>
                    <a:pt x="1547495" y="3546157"/>
                  </a:lnTo>
                  <a:lnTo>
                    <a:pt x="1526539" y="3591877"/>
                  </a:lnTo>
                  <a:lnTo>
                    <a:pt x="1493520" y="3627755"/>
                  </a:lnTo>
                  <a:lnTo>
                    <a:pt x="1451610" y="3651885"/>
                  </a:lnTo>
                  <a:lnTo>
                    <a:pt x="1403985" y="3662362"/>
                  </a:lnTo>
                  <a:lnTo>
                    <a:pt x="1490662" y="3662362"/>
                  </a:lnTo>
                  <a:lnTo>
                    <a:pt x="1525270" y="3636327"/>
                  </a:lnTo>
                  <a:lnTo>
                    <a:pt x="1554162" y="3598862"/>
                  </a:lnTo>
                  <a:lnTo>
                    <a:pt x="1572895" y="3553777"/>
                  </a:lnTo>
                  <a:lnTo>
                    <a:pt x="1964689" y="2108517"/>
                  </a:lnTo>
                  <a:lnTo>
                    <a:pt x="2540000" y="16510"/>
                  </a:lnTo>
                  <a:lnTo>
                    <a:pt x="2543810" y="3810"/>
                  </a:lnTo>
                  <a:lnTo>
                    <a:pt x="2545080" y="0"/>
                  </a:lnTo>
                  <a:close/>
                </a:path>
              </a:pathLst>
            </a:custGeom>
            <a:solidFill>
              <a:srgbClr val="FFB8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288" name="Google Shape;288;p8"/>
            <p:cNvPicPr preferRelativeResize="0"/>
            <p:nvPr/>
          </p:nvPicPr>
          <p:blipFill rotWithShape="1">
            <a:blip r:embed="rId3">
              <a:alphaModFix/>
            </a:blip>
            <a:srcRect/>
            <a:stretch/>
          </p:blipFill>
          <p:spPr>
            <a:xfrm>
              <a:off x="0" y="0"/>
              <a:ext cx="5840729" cy="6858000"/>
            </a:xfrm>
            <a:prstGeom prst="rect">
              <a:avLst/>
            </a:prstGeom>
            <a:noFill/>
            <a:ln>
              <a:noFill/>
            </a:ln>
          </p:spPr>
        </p:pic>
      </p:grpSp>
      <p:pic>
        <p:nvPicPr>
          <p:cNvPr id="289" name="Google Shape;289;p8"/>
          <p:cNvPicPr preferRelativeResize="0"/>
          <p:nvPr/>
        </p:nvPicPr>
        <p:blipFill rotWithShape="1">
          <a:blip r:embed="rId4">
            <a:alphaModFix/>
          </a:blip>
          <a:srcRect/>
          <a:stretch/>
        </p:blipFill>
        <p:spPr>
          <a:xfrm>
            <a:off x="7549515" y="5007927"/>
            <a:ext cx="3241992" cy="602297"/>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9"/>
          <p:cNvSpPr/>
          <p:nvPr/>
        </p:nvSpPr>
        <p:spPr>
          <a:xfrm>
            <a:off x="0" y="0"/>
            <a:ext cx="12192000" cy="6858000"/>
          </a:xfrm>
          <a:custGeom>
            <a:avLst/>
            <a:gdLst/>
            <a:ahLst/>
            <a:cxnLst/>
            <a:rect l="l" t="t" r="r" b="b"/>
            <a:pathLst>
              <a:path w="12192000" h="6858000" extrusionOk="0">
                <a:moveTo>
                  <a:pt x="12192000" y="0"/>
                </a:moveTo>
                <a:lnTo>
                  <a:pt x="0" y="0"/>
                </a:lnTo>
                <a:lnTo>
                  <a:pt x="0" y="6858000"/>
                </a:lnTo>
                <a:lnTo>
                  <a:pt x="12192000" y="6858000"/>
                </a:lnTo>
                <a:lnTo>
                  <a:pt x="12192000" y="0"/>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95" name="Google Shape;295;p9"/>
          <p:cNvSpPr txBox="1"/>
          <p:nvPr/>
        </p:nvSpPr>
        <p:spPr>
          <a:xfrm>
            <a:off x="6587490" y="232409"/>
            <a:ext cx="333375" cy="39116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2400">
                <a:solidFill>
                  <a:srgbClr val="FFFFFF"/>
                </a:solidFill>
                <a:latin typeface="Times New Roman"/>
                <a:ea typeface="Times New Roman"/>
                <a:cs typeface="Times New Roman"/>
                <a:sym typeface="Times New Roman"/>
              </a:rPr>
              <a:t>ΤΙ</a:t>
            </a:r>
            <a:endParaRPr sz="2400">
              <a:solidFill>
                <a:schemeClr val="dk1"/>
              </a:solidFill>
              <a:latin typeface="Times New Roman"/>
              <a:ea typeface="Times New Roman"/>
              <a:cs typeface="Times New Roman"/>
              <a:sym typeface="Times New Roman"/>
            </a:endParaRPr>
          </a:p>
        </p:txBody>
      </p:sp>
      <p:sp>
        <p:nvSpPr>
          <p:cNvPr id="296" name="Google Shape;296;p9"/>
          <p:cNvSpPr txBox="1">
            <a:spLocks noGrp="1"/>
          </p:cNvSpPr>
          <p:nvPr>
            <p:ph type="title"/>
          </p:nvPr>
        </p:nvSpPr>
        <p:spPr>
          <a:xfrm>
            <a:off x="6577330" y="962342"/>
            <a:ext cx="1849755" cy="269240"/>
          </a:xfrm>
          <a:prstGeom prst="rect">
            <a:avLst/>
          </a:prstGeom>
          <a:noFill/>
          <a:ln>
            <a:noFill/>
          </a:ln>
        </p:spPr>
        <p:txBody>
          <a:bodyPr spcFirstLastPara="1" wrap="square" lIns="0" tIns="12700" rIns="0" bIns="0" anchor="t" anchorCtr="0">
            <a:spAutoFit/>
          </a:bodyPr>
          <a:lstStyle/>
          <a:p>
            <a:pPr marL="12700" lvl="0" indent="0" algn="l" rtl="0">
              <a:lnSpc>
                <a:spcPct val="100000"/>
              </a:lnSpc>
              <a:spcBef>
                <a:spcPts val="0"/>
              </a:spcBef>
              <a:spcAft>
                <a:spcPts val="0"/>
              </a:spcAft>
              <a:buNone/>
            </a:pPr>
            <a:r>
              <a:rPr lang="en-US" sz="1600">
                <a:solidFill>
                  <a:srgbClr val="FFB800"/>
                </a:solidFill>
                <a:latin typeface="Calibri"/>
                <a:ea typeface="Calibri"/>
                <a:cs typeface="Calibri"/>
                <a:sym typeface="Calibri"/>
              </a:rPr>
              <a:t>Θέματα κατάρτισης</a:t>
            </a:r>
            <a:endParaRPr sz="1600">
              <a:latin typeface="Calibri"/>
              <a:ea typeface="Calibri"/>
              <a:cs typeface="Calibri"/>
              <a:sym typeface="Calibri"/>
            </a:endParaRPr>
          </a:p>
        </p:txBody>
      </p:sp>
      <p:sp>
        <p:nvSpPr>
          <p:cNvPr id="297" name="Google Shape;297;p9"/>
          <p:cNvSpPr txBox="1"/>
          <p:nvPr/>
        </p:nvSpPr>
        <p:spPr>
          <a:xfrm>
            <a:off x="6577330" y="1625214"/>
            <a:ext cx="4295775" cy="1347470"/>
          </a:xfrm>
          <a:prstGeom prst="rect">
            <a:avLst/>
          </a:prstGeom>
          <a:noFill/>
          <a:ln>
            <a:noFill/>
          </a:ln>
        </p:spPr>
        <p:txBody>
          <a:bodyPr spcFirstLastPara="1" wrap="square" lIns="0" tIns="27300" rIns="0" bIns="0" anchor="t" anchorCtr="0">
            <a:spAutoFit/>
          </a:bodyPr>
          <a:lstStyle/>
          <a:p>
            <a:pPr marL="286385" marR="0" lvl="0" indent="-273685" algn="l" rtl="0">
              <a:lnSpc>
                <a:spcPct val="100000"/>
              </a:lnSpc>
              <a:spcBef>
                <a:spcPts val="0"/>
              </a:spcBef>
              <a:spcAft>
                <a:spcPts val="0"/>
              </a:spcAft>
              <a:buClr>
                <a:srgbClr val="FFB800"/>
              </a:buClr>
              <a:buSzPts val="1400"/>
              <a:buFont typeface="Courier New"/>
              <a:buChar char="o"/>
            </a:pPr>
            <a:r>
              <a:rPr lang="en-US" sz="900">
                <a:solidFill>
                  <a:srgbClr val="FFFFFF"/>
                </a:solidFill>
                <a:latin typeface="Calibri"/>
                <a:ea typeface="Calibri"/>
                <a:cs typeface="Calibri"/>
                <a:sym typeface="Calibri"/>
              </a:rPr>
              <a:t>Ασφάλεια στον κυβερνοχώρο στον τομέα της υγείας</a:t>
            </a:r>
            <a:endParaRPr sz="900">
              <a:solidFill>
                <a:schemeClr val="dk1"/>
              </a:solidFill>
              <a:latin typeface="Calibri"/>
              <a:ea typeface="Calibri"/>
              <a:cs typeface="Calibri"/>
              <a:sym typeface="Calibri"/>
            </a:endParaRPr>
          </a:p>
          <a:p>
            <a:pPr marL="287020" marR="0" lvl="0" indent="-274320" algn="l" rtl="0">
              <a:lnSpc>
                <a:spcPct val="100000"/>
              </a:lnSpc>
              <a:spcBef>
                <a:spcPts val="855"/>
              </a:spcBef>
              <a:spcAft>
                <a:spcPts val="0"/>
              </a:spcAft>
              <a:buClr>
                <a:srgbClr val="FFB800"/>
              </a:buClr>
              <a:buSzPts val="1400"/>
              <a:buFont typeface="Courier New"/>
              <a:buChar char="o"/>
            </a:pPr>
            <a:r>
              <a:rPr lang="en-US" sz="900">
                <a:solidFill>
                  <a:srgbClr val="FFFFFF"/>
                </a:solidFill>
                <a:latin typeface="Calibri"/>
                <a:ea typeface="Calibri"/>
                <a:cs typeface="Calibri"/>
                <a:sym typeface="Calibri"/>
              </a:rPr>
              <a:t>Πλαίσιο διαχείρισης κινδύνων Διαδικασίες διακυβέρνησης</a:t>
            </a:r>
            <a:endParaRPr sz="900">
              <a:solidFill>
                <a:schemeClr val="dk1"/>
              </a:solidFill>
              <a:latin typeface="Calibri"/>
              <a:ea typeface="Calibri"/>
              <a:cs typeface="Calibri"/>
              <a:sym typeface="Calibri"/>
            </a:endParaRPr>
          </a:p>
          <a:p>
            <a:pPr marL="286385" marR="0" lvl="0" indent="-273685" algn="l" rtl="0">
              <a:lnSpc>
                <a:spcPct val="100000"/>
              </a:lnSpc>
              <a:spcBef>
                <a:spcPts val="900"/>
              </a:spcBef>
              <a:spcAft>
                <a:spcPts val="0"/>
              </a:spcAft>
              <a:buClr>
                <a:srgbClr val="FFB800"/>
              </a:buClr>
              <a:buSzPts val="1400"/>
              <a:buFont typeface="Courier New"/>
              <a:buChar char="o"/>
            </a:pPr>
            <a:r>
              <a:rPr lang="en-US" sz="900">
                <a:solidFill>
                  <a:srgbClr val="FFFFFF"/>
                </a:solidFill>
                <a:latin typeface="Calibri"/>
                <a:ea typeface="Calibri"/>
                <a:cs typeface="Calibri"/>
                <a:sym typeface="Calibri"/>
              </a:rPr>
              <a:t>Ρόλος, αρμοδιότητες και εξουσίες</a:t>
            </a:r>
            <a:endParaRPr sz="900">
              <a:solidFill>
                <a:schemeClr val="dk1"/>
              </a:solidFill>
              <a:latin typeface="Calibri"/>
              <a:ea typeface="Calibri"/>
              <a:cs typeface="Calibri"/>
              <a:sym typeface="Calibri"/>
            </a:endParaRPr>
          </a:p>
          <a:p>
            <a:pPr marL="287020" marR="5080" lvl="0" indent="-274320" algn="l" rtl="0">
              <a:lnSpc>
                <a:spcPct val="90000"/>
              </a:lnSpc>
              <a:spcBef>
                <a:spcPts val="1019"/>
              </a:spcBef>
              <a:spcAft>
                <a:spcPts val="0"/>
              </a:spcAft>
              <a:buClr>
                <a:srgbClr val="FFB800"/>
              </a:buClr>
              <a:buSzPts val="1400"/>
              <a:buFont typeface="Courier New"/>
              <a:buChar char="o"/>
            </a:pPr>
            <a:r>
              <a:rPr lang="en-US" sz="900">
                <a:solidFill>
                  <a:srgbClr val="FFFFFF"/>
                </a:solidFill>
                <a:latin typeface="Calibri"/>
                <a:ea typeface="Calibri"/>
                <a:cs typeface="Calibri"/>
                <a:sym typeface="Calibri"/>
              </a:rPr>
              <a:t>Έλεγχοι ασφαλείας και ειδικά πρότυπα του κλάδου που σχετίζονται με τη  διαχείριση και τη διακυβέρνηση της ασφάλειας</a:t>
            </a:r>
            <a:endParaRPr sz="900">
              <a:solidFill>
                <a:schemeClr val="dk1"/>
              </a:solidFill>
              <a:latin typeface="Calibri"/>
              <a:ea typeface="Calibri"/>
              <a:cs typeface="Calibri"/>
              <a:sym typeface="Calibri"/>
            </a:endParaRPr>
          </a:p>
        </p:txBody>
      </p:sp>
      <p:grpSp>
        <p:nvGrpSpPr>
          <p:cNvPr id="298" name="Google Shape;298;p9"/>
          <p:cNvGrpSpPr/>
          <p:nvPr/>
        </p:nvGrpSpPr>
        <p:grpSpPr>
          <a:xfrm>
            <a:off x="0" y="0"/>
            <a:ext cx="6043295" cy="6858000"/>
            <a:chOff x="0" y="0"/>
            <a:chExt cx="6043295" cy="6858000"/>
          </a:xfrm>
        </p:grpSpPr>
        <p:sp>
          <p:nvSpPr>
            <p:cNvPr id="299" name="Google Shape;299;p9"/>
            <p:cNvSpPr/>
            <p:nvPr/>
          </p:nvSpPr>
          <p:spPr>
            <a:xfrm>
              <a:off x="4495165" y="5113654"/>
              <a:ext cx="799465" cy="1738630"/>
            </a:xfrm>
            <a:custGeom>
              <a:avLst/>
              <a:gdLst/>
              <a:ahLst/>
              <a:cxnLst/>
              <a:rect l="l" t="t" r="r" b="b"/>
              <a:pathLst>
                <a:path w="799464" h="1738629" extrusionOk="0">
                  <a:moveTo>
                    <a:pt x="611187" y="0"/>
                  </a:moveTo>
                  <a:lnTo>
                    <a:pt x="562610" y="6667"/>
                  </a:lnTo>
                  <a:lnTo>
                    <a:pt x="517842" y="25400"/>
                  </a:lnTo>
                  <a:lnTo>
                    <a:pt x="479107" y="55245"/>
                  </a:lnTo>
                  <a:lnTo>
                    <a:pt x="449262" y="94615"/>
                  </a:lnTo>
                  <a:lnTo>
                    <a:pt x="429577" y="142240"/>
                  </a:lnTo>
                  <a:lnTo>
                    <a:pt x="0" y="1738312"/>
                  </a:lnTo>
                  <a:lnTo>
                    <a:pt x="27939" y="1738312"/>
                  </a:lnTo>
                  <a:lnTo>
                    <a:pt x="454660" y="148907"/>
                  </a:lnTo>
                  <a:lnTo>
                    <a:pt x="471487" y="107950"/>
                  </a:lnTo>
                  <a:lnTo>
                    <a:pt x="497205" y="74295"/>
                  </a:lnTo>
                  <a:lnTo>
                    <a:pt x="530542" y="48577"/>
                  </a:lnTo>
                  <a:lnTo>
                    <a:pt x="568960" y="32385"/>
                  </a:lnTo>
                  <a:lnTo>
                    <a:pt x="610552" y="26670"/>
                  </a:lnTo>
                  <a:lnTo>
                    <a:pt x="700020" y="26670"/>
                  </a:lnTo>
                  <a:lnTo>
                    <a:pt x="660400" y="6667"/>
                  </a:lnTo>
                  <a:lnTo>
                    <a:pt x="611187" y="0"/>
                  </a:lnTo>
                  <a:close/>
                </a:path>
                <a:path w="799464" h="1738629" extrusionOk="0">
                  <a:moveTo>
                    <a:pt x="700020" y="26670"/>
                  </a:moveTo>
                  <a:lnTo>
                    <a:pt x="610552" y="26670"/>
                  </a:lnTo>
                  <a:lnTo>
                    <a:pt x="653732" y="32385"/>
                  </a:lnTo>
                  <a:lnTo>
                    <a:pt x="710564" y="60960"/>
                  </a:lnTo>
                  <a:lnTo>
                    <a:pt x="751839" y="109537"/>
                  </a:lnTo>
                  <a:lnTo>
                    <a:pt x="772160" y="170497"/>
                  </a:lnTo>
                  <a:lnTo>
                    <a:pt x="773112" y="202882"/>
                  </a:lnTo>
                  <a:lnTo>
                    <a:pt x="767714" y="235585"/>
                  </a:lnTo>
                  <a:lnTo>
                    <a:pt x="363220" y="1738312"/>
                  </a:lnTo>
                  <a:lnTo>
                    <a:pt x="391160" y="1738312"/>
                  </a:lnTo>
                  <a:lnTo>
                    <a:pt x="792797" y="242252"/>
                  </a:lnTo>
                  <a:lnTo>
                    <a:pt x="799147" y="204787"/>
                  </a:lnTo>
                  <a:lnTo>
                    <a:pt x="798195" y="167322"/>
                  </a:lnTo>
                  <a:lnTo>
                    <a:pt x="774382" y="96202"/>
                  </a:lnTo>
                  <a:lnTo>
                    <a:pt x="725805" y="39687"/>
                  </a:lnTo>
                  <a:lnTo>
                    <a:pt x="700020" y="26670"/>
                  </a:lnTo>
                  <a:close/>
                </a:path>
              </a:pathLst>
            </a:custGeom>
            <a:solidFill>
              <a:srgbClr val="D6791A"/>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00" name="Google Shape;300;p9"/>
            <p:cNvSpPr/>
            <p:nvPr/>
          </p:nvSpPr>
          <p:spPr>
            <a:xfrm>
              <a:off x="2932747" y="0"/>
              <a:ext cx="1818639" cy="6858000"/>
            </a:xfrm>
            <a:custGeom>
              <a:avLst/>
              <a:gdLst/>
              <a:ahLst/>
              <a:cxnLst/>
              <a:rect l="l" t="t" r="r" b="b"/>
              <a:pathLst>
                <a:path w="1818639" h="6858000" extrusionOk="0">
                  <a:moveTo>
                    <a:pt x="1818639" y="0"/>
                  </a:moveTo>
                  <a:lnTo>
                    <a:pt x="0" y="6858000"/>
                  </a:lnTo>
                </a:path>
              </a:pathLst>
            </a:custGeom>
            <a:noFill/>
            <a:ln w="22225" cap="flat" cmpd="sng">
              <a:solidFill>
                <a:srgbClr val="D6791A"/>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01" name="Google Shape;301;p9"/>
            <p:cNvSpPr/>
            <p:nvPr/>
          </p:nvSpPr>
          <p:spPr>
            <a:xfrm>
              <a:off x="3498215" y="17780"/>
              <a:ext cx="2545080" cy="6837045"/>
            </a:xfrm>
            <a:custGeom>
              <a:avLst/>
              <a:gdLst/>
              <a:ahLst/>
              <a:cxnLst/>
              <a:rect l="l" t="t" r="r" b="b"/>
              <a:pathLst>
                <a:path w="2545079" h="6837045" extrusionOk="0">
                  <a:moveTo>
                    <a:pt x="1321435" y="2282825"/>
                  </a:moveTo>
                  <a:lnTo>
                    <a:pt x="1271587" y="2291080"/>
                  </a:lnTo>
                  <a:lnTo>
                    <a:pt x="1226185" y="2312352"/>
                  </a:lnTo>
                  <a:lnTo>
                    <a:pt x="1187767" y="2345372"/>
                  </a:lnTo>
                  <a:lnTo>
                    <a:pt x="1159510" y="2388870"/>
                  </a:lnTo>
                  <a:lnTo>
                    <a:pt x="1159510" y="2390140"/>
                  </a:lnTo>
                  <a:lnTo>
                    <a:pt x="819150" y="3658552"/>
                  </a:lnTo>
                  <a:lnTo>
                    <a:pt x="0" y="6835775"/>
                  </a:lnTo>
                  <a:lnTo>
                    <a:pt x="6667" y="6836727"/>
                  </a:lnTo>
                  <a:lnTo>
                    <a:pt x="13335" y="6837045"/>
                  </a:lnTo>
                  <a:lnTo>
                    <a:pt x="26670" y="6837045"/>
                  </a:lnTo>
                  <a:lnTo>
                    <a:pt x="843365" y="3664585"/>
                  </a:lnTo>
                  <a:lnTo>
                    <a:pt x="1183322" y="2397760"/>
                  </a:lnTo>
                  <a:lnTo>
                    <a:pt x="1208087" y="2360295"/>
                  </a:lnTo>
                  <a:lnTo>
                    <a:pt x="1240789" y="2332037"/>
                  </a:lnTo>
                  <a:lnTo>
                    <a:pt x="1279842" y="2314257"/>
                  </a:lnTo>
                  <a:lnTo>
                    <a:pt x="1322705" y="2307590"/>
                  </a:lnTo>
                  <a:lnTo>
                    <a:pt x="1417637" y="2307590"/>
                  </a:lnTo>
                  <a:lnTo>
                    <a:pt x="1372870" y="2289175"/>
                  </a:lnTo>
                  <a:lnTo>
                    <a:pt x="1321435" y="2282825"/>
                  </a:lnTo>
                  <a:close/>
                </a:path>
                <a:path w="2545079" h="6837045" extrusionOk="0">
                  <a:moveTo>
                    <a:pt x="1418272" y="2307590"/>
                  </a:moveTo>
                  <a:lnTo>
                    <a:pt x="1322705" y="2307590"/>
                  </a:lnTo>
                  <a:lnTo>
                    <a:pt x="1366520" y="2312987"/>
                  </a:lnTo>
                  <a:lnTo>
                    <a:pt x="1412557" y="2333942"/>
                  </a:lnTo>
                  <a:lnTo>
                    <a:pt x="1448435" y="2366962"/>
                  </a:lnTo>
                  <a:lnTo>
                    <a:pt x="1472564" y="2408872"/>
                  </a:lnTo>
                  <a:lnTo>
                    <a:pt x="1483042" y="2456497"/>
                  </a:lnTo>
                  <a:lnTo>
                    <a:pt x="1477962" y="2506345"/>
                  </a:lnTo>
                  <a:lnTo>
                    <a:pt x="1219835" y="3457575"/>
                  </a:lnTo>
                  <a:lnTo>
                    <a:pt x="1214120" y="3493135"/>
                  </a:lnTo>
                  <a:lnTo>
                    <a:pt x="1215072" y="3525837"/>
                  </a:lnTo>
                  <a:lnTo>
                    <a:pt x="1215072" y="3528695"/>
                  </a:lnTo>
                  <a:lnTo>
                    <a:pt x="1223010" y="3563302"/>
                  </a:lnTo>
                  <a:lnTo>
                    <a:pt x="1258570" y="3626485"/>
                  </a:lnTo>
                  <a:lnTo>
                    <a:pt x="1314767" y="3669982"/>
                  </a:lnTo>
                  <a:lnTo>
                    <a:pt x="1397635" y="3689032"/>
                  </a:lnTo>
                  <a:lnTo>
                    <a:pt x="1444307" y="3682682"/>
                  </a:lnTo>
                  <a:lnTo>
                    <a:pt x="1444625" y="3682682"/>
                  </a:lnTo>
                  <a:lnTo>
                    <a:pt x="1487805" y="3664585"/>
                  </a:lnTo>
                  <a:lnTo>
                    <a:pt x="1490662" y="3662362"/>
                  </a:lnTo>
                  <a:lnTo>
                    <a:pt x="1403985" y="3662362"/>
                  </a:lnTo>
                  <a:lnTo>
                    <a:pt x="1354137" y="3657282"/>
                  </a:lnTo>
                  <a:lnTo>
                    <a:pt x="1298892" y="3629977"/>
                  </a:lnTo>
                  <a:lnTo>
                    <a:pt x="1259205" y="3583940"/>
                  </a:lnTo>
                  <a:lnTo>
                    <a:pt x="1239202" y="3525837"/>
                  </a:lnTo>
                  <a:lnTo>
                    <a:pt x="1238567" y="3495357"/>
                  </a:lnTo>
                  <a:lnTo>
                    <a:pt x="1243964" y="3463925"/>
                  </a:lnTo>
                  <a:lnTo>
                    <a:pt x="1501775" y="2512695"/>
                  </a:lnTo>
                  <a:lnTo>
                    <a:pt x="1508442" y="2464117"/>
                  </a:lnTo>
                  <a:lnTo>
                    <a:pt x="1501775" y="2417127"/>
                  </a:lnTo>
                  <a:lnTo>
                    <a:pt x="1483995" y="2373947"/>
                  </a:lnTo>
                  <a:lnTo>
                    <a:pt x="1455420" y="2336800"/>
                  </a:lnTo>
                  <a:lnTo>
                    <a:pt x="1418272" y="2307590"/>
                  </a:lnTo>
                  <a:close/>
                </a:path>
                <a:path w="2545079" h="6837045" extrusionOk="0">
                  <a:moveTo>
                    <a:pt x="2545080" y="0"/>
                  </a:moveTo>
                  <a:lnTo>
                    <a:pt x="2518410" y="0"/>
                  </a:lnTo>
                  <a:lnTo>
                    <a:pt x="1939289" y="2100897"/>
                  </a:lnTo>
                  <a:lnTo>
                    <a:pt x="1547495" y="3546157"/>
                  </a:lnTo>
                  <a:lnTo>
                    <a:pt x="1526539" y="3591877"/>
                  </a:lnTo>
                  <a:lnTo>
                    <a:pt x="1493520" y="3627755"/>
                  </a:lnTo>
                  <a:lnTo>
                    <a:pt x="1451610" y="3651885"/>
                  </a:lnTo>
                  <a:lnTo>
                    <a:pt x="1403985" y="3662362"/>
                  </a:lnTo>
                  <a:lnTo>
                    <a:pt x="1490662" y="3662362"/>
                  </a:lnTo>
                  <a:lnTo>
                    <a:pt x="1525270" y="3636327"/>
                  </a:lnTo>
                  <a:lnTo>
                    <a:pt x="1554162" y="3598862"/>
                  </a:lnTo>
                  <a:lnTo>
                    <a:pt x="1572895" y="3553777"/>
                  </a:lnTo>
                  <a:lnTo>
                    <a:pt x="1964689" y="2108517"/>
                  </a:lnTo>
                  <a:lnTo>
                    <a:pt x="2540000" y="16510"/>
                  </a:lnTo>
                  <a:lnTo>
                    <a:pt x="2543810" y="3810"/>
                  </a:lnTo>
                  <a:lnTo>
                    <a:pt x="2545080" y="0"/>
                  </a:lnTo>
                  <a:close/>
                </a:path>
              </a:pathLst>
            </a:custGeom>
            <a:solidFill>
              <a:srgbClr val="FFB8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302" name="Google Shape;302;p9"/>
            <p:cNvPicPr preferRelativeResize="0"/>
            <p:nvPr/>
          </p:nvPicPr>
          <p:blipFill rotWithShape="1">
            <a:blip r:embed="rId3">
              <a:alphaModFix/>
            </a:blip>
            <a:srcRect/>
            <a:stretch/>
          </p:blipFill>
          <p:spPr>
            <a:xfrm>
              <a:off x="0" y="0"/>
              <a:ext cx="5840729" cy="6858000"/>
            </a:xfrm>
            <a:prstGeom prst="rect">
              <a:avLst/>
            </a:prstGeom>
            <a:noFill/>
            <a:ln>
              <a:noFill/>
            </a:ln>
          </p:spPr>
        </p:pic>
      </p:grpSp>
      <p:pic>
        <p:nvPicPr>
          <p:cNvPr id="303" name="Google Shape;303;p9"/>
          <p:cNvPicPr preferRelativeResize="0"/>
          <p:nvPr/>
        </p:nvPicPr>
        <p:blipFill rotWithShape="1">
          <a:blip r:embed="rId4">
            <a:alphaModFix/>
          </a:blip>
          <a:srcRect/>
          <a:stretch/>
        </p:blipFill>
        <p:spPr>
          <a:xfrm>
            <a:off x="7549515" y="5197157"/>
            <a:ext cx="3241992" cy="602297"/>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p10"/>
          <p:cNvSpPr/>
          <p:nvPr/>
        </p:nvSpPr>
        <p:spPr>
          <a:xfrm>
            <a:off x="0" y="0"/>
            <a:ext cx="12192000" cy="6858000"/>
          </a:xfrm>
          <a:custGeom>
            <a:avLst/>
            <a:gdLst/>
            <a:ahLst/>
            <a:cxnLst/>
            <a:rect l="l" t="t" r="r" b="b"/>
            <a:pathLst>
              <a:path w="12192000" h="6858000" extrusionOk="0">
                <a:moveTo>
                  <a:pt x="12192000" y="0"/>
                </a:moveTo>
                <a:lnTo>
                  <a:pt x="0" y="0"/>
                </a:lnTo>
                <a:lnTo>
                  <a:pt x="0" y="6858000"/>
                </a:lnTo>
                <a:lnTo>
                  <a:pt x="12192000" y="6858000"/>
                </a:lnTo>
                <a:lnTo>
                  <a:pt x="12192000" y="0"/>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09" name="Google Shape;309;p10"/>
          <p:cNvSpPr txBox="1">
            <a:spLocks noGrp="1"/>
          </p:cNvSpPr>
          <p:nvPr>
            <p:ph type="title"/>
          </p:nvPr>
        </p:nvSpPr>
        <p:spPr>
          <a:xfrm>
            <a:off x="6587490" y="232409"/>
            <a:ext cx="868044" cy="391160"/>
          </a:xfrm>
          <a:prstGeom prst="rect">
            <a:avLst/>
          </a:prstGeom>
          <a:noFill/>
          <a:ln>
            <a:noFill/>
          </a:ln>
        </p:spPr>
        <p:txBody>
          <a:bodyPr spcFirstLastPara="1" wrap="square" lIns="0" tIns="12700" rIns="0" bIns="0" anchor="t" anchorCtr="0">
            <a:spAutoFit/>
          </a:bodyPr>
          <a:lstStyle/>
          <a:p>
            <a:pPr marL="12700" lvl="0" indent="0" algn="l" rtl="0">
              <a:lnSpc>
                <a:spcPct val="100000"/>
              </a:lnSpc>
              <a:spcBef>
                <a:spcPts val="0"/>
              </a:spcBef>
              <a:spcAft>
                <a:spcPts val="0"/>
              </a:spcAft>
              <a:buNone/>
            </a:pPr>
            <a:r>
              <a:rPr lang="en-US">
                <a:solidFill>
                  <a:srgbClr val="FFFFFF"/>
                </a:solidFill>
              </a:rPr>
              <a:t>ΓΙΑΤΙ</a:t>
            </a:r>
            <a:endParaRPr/>
          </a:p>
        </p:txBody>
      </p:sp>
      <p:sp>
        <p:nvSpPr>
          <p:cNvPr id="310" name="Google Shape;310;p10"/>
          <p:cNvSpPr txBox="1"/>
          <p:nvPr/>
        </p:nvSpPr>
        <p:spPr>
          <a:xfrm>
            <a:off x="6577330" y="962342"/>
            <a:ext cx="2726055" cy="26924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600">
                <a:solidFill>
                  <a:srgbClr val="FFB800"/>
                </a:solidFill>
                <a:latin typeface="Calibri"/>
                <a:ea typeface="Calibri"/>
                <a:cs typeface="Calibri"/>
                <a:sym typeface="Calibri"/>
              </a:rPr>
              <a:t>Μαθησιακά αποτελέσματα</a:t>
            </a:r>
            <a:endParaRPr sz="1600">
              <a:solidFill>
                <a:schemeClr val="dk1"/>
              </a:solidFill>
              <a:latin typeface="Calibri"/>
              <a:ea typeface="Calibri"/>
              <a:cs typeface="Calibri"/>
              <a:sym typeface="Calibri"/>
            </a:endParaRPr>
          </a:p>
        </p:txBody>
      </p:sp>
      <p:sp>
        <p:nvSpPr>
          <p:cNvPr id="311" name="Google Shape;311;p10"/>
          <p:cNvSpPr txBox="1"/>
          <p:nvPr/>
        </p:nvSpPr>
        <p:spPr>
          <a:xfrm>
            <a:off x="6577330" y="1705609"/>
            <a:ext cx="4545330" cy="2192655"/>
          </a:xfrm>
          <a:prstGeom prst="rect">
            <a:avLst/>
          </a:prstGeom>
          <a:noFill/>
          <a:ln>
            <a:noFill/>
          </a:ln>
        </p:spPr>
        <p:txBody>
          <a:bodyPr spcFirstLastPara="1" wrap="square" lIns="0" tIns="0" rIns="0" bIns="0" anchor="t" anchorCtr="0">
            <a:spAutoFit/>
          </a:bodyPr>
          <a:lstStyle/>
          <a:p>
            <a:pPr marL="287020" marR="0" lvl="0" indent="-274320" algn="l" rtl="0">
              <a:lnSpc>
                <a:spcPct val="133809"/>
              </a:lnSpc>
              <a:spcBef>
                <a:spcPts val="0"/>
              </a:spcBef>
              <a:spcAft>
                <a:spcPts val="0"/>
              </a:spcAft>
              <a:buClr>
                <a:srgbClr val="FFB800"/>
              </a:buClr>
              <a:buSzPts val="1600"/>
              <a:buFont typeface="Courier New"/>
              <a:buChar char="o"/>
            </a:pPr>
            <a:r>
              <a:rPr lang="en-US" sz="1050">
                <a:solidFill>
                  <a:srgbClr val="FFFFFF"/>
                </a:solidFill>
                <a:latin typeface="Calibri"/>
                <a:ea typeface="Calibri"/>
                <a:cs typeface="Calibri"/>
                <a:sym typeface="Calibri"/>
              </a:rPr>
              <a:t>Επίδειξη εμπεριστατωμένης κατανόησης του πλαισίου λογισμικού</a:t>
            </a:r>
            <a:endParaRPr sz="1050">
              <a:solidFill>
                <a:schemeClr val="dk1"/>
              </a:solidFill>
              <a:latin typeface="Calibri"/>
              <a:ea typeface="Calibri"/>
              <a:cs typeface="Calibri"/>
              <a:sym typeface="Calibri"/>
            </a:endParaRPr>
          </a:p>
          <a:p>
            <a:pPr marL="287020" marR="0" lvl="0" indent="0" algn="l" rtl="0">
              <a:lnSpc>
                <a:spcPct val="113809"/>
              </a:lnSpc>
              <a:spcBef>
                <a:spcPts val="0"/>
              </a:spcBef>
              <a:spcAft>
                <a:spcPts val="0"/>
              </a:spcAft>
              <a:buNone/>
            </a:pPr>
            <a:r>
              <a:rPr lang="en-US" sz="1050">
                <a:solidFill>
                  <a:srgbClr val="FFFFFF"/>
                </a:solidFill>
                <a:latin typeface="Calibri"/>
                <a:ea typeface="Calibri"/>
                <a:cs typeface="Calibri"/>
                <a:sym typeface="Calibri"/>
              </a:rPr>
              <a:t>διαχείρισης κινδύνων ασφάλειας στον τομέα της υγείας,</a:t>
            </a:r>
            <a:endParaRPr sz="1050">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endParaRPr sz="950">
              <a:solidFill>
                <a:schemeClr val="dk1"/>
              </a:solidFill>
              <a:latin typeface="Calibri"/>
              <a:ea typeface="Calibri"/>
              <a:cs typeface="Calibri"/>
              <a:sym typeface="Calibri"/>
            </a:endParaRPr>
          </a:p>
          <a:p>
            <a:pPr marL="287020" marR="149225" lvl="0" indent="-274320" algn="l" rtl="0">
              <a:lnSpc>
                <a:spcPct val="90500"/>
              </a:lnSpc>
              <a:spcBef>
                <a:spcPts val="0"/>
              </a:spcBef>
              <a:spcAft>
                <a:spcPts val="0"/>
              </a:spcAft>
              <a:buClr>
                <a:srgbClr val="FFB800"/>
              </a:buClr>
              <a:buSzPts val="1600"/>
              <a:buFont typeface="Courier New"/>
              <a:buChar char="o"/>
            </a:pPr>
            <a:r>
              <a:rPr lang="en-US" sz="1050">
                <a:solidFill>
                  <a:srgbClr val="FFFFFF"/>
                </a:solidFill>
                <a:latin typeface="Calibri"/>
                <a:ea typeface="Calibri"/>
                <a:cs typeface="Calibri"/>
                <a:sym typeface="Calibri"/>
              </a:rPr>
              <a:t>Αναγνώριση των σημαντικών δομών και διαδικασιών  διακυβέρνησης της κυβερνοασφάλειας στον τομέα της υγείας,</a:t>
            </a:r>
            <a:endParaRPr sz="1050">
              <a:solidFill>
                <a:schemeClr val="dk1"/>
              </a:solidFill>
              <a:latin typeface="Calibri"/>
              <a:ea typeface="Calibri"/>
              <a:cs typeface="Calibri"/>
              <a:sym typeface="Calibri"/>
            </a:endParaRPr>
          </a:p>
          <a:p>
            <a:pPr marL="0" marR="0" lvl="0" indent="0" algn="l" rtl="0">
              <a:lnSpc>
                <a:spcPct val="100000"/>
              </a:lnSpc>
              <a:spcBef>
                <a:spcPts val="45"/>
              </a:spcBef>
              <a:spcAft>
                <a:spcPts val="0"/>
              </a:spcAft>
              <a:buClr>
                <a:srgbClr val="FFB800"/>
              </a:buClr>
              <a:buSzPts val="850"/>
              <a:buFont typeface="Courier New"/>
              <a:buNone/>
            </a:pPr>
            <a:endParaRPr sz="850">
              <a:solidFill>
                <a:schemeClr val="dk1"/>
              </a:solidFill>
              <a:latin typeface="Calibri"/>
              <a:ea typeface="Calibri"/>
              <a:cs typeface="Calibri"/>
              <a:sym typeface="Calibri"/>
            </a:endParaRPr>
          </a:p>
          <a:p>
            <a:pPr marL="287020" marR="98425" lvl="0" indent="-274320" algn="l" rtl="0">
              <a:lnSpc>
                <a:spcPct val="94300"/>
              </a:lnSpc>
              <a:spcBef>
                <a:spcPts val="5"/>
              </a:spcBef>
              <a:spcAft>
                <a:spcPts val="0"/>
              </a:spcAft>
              <a:buClr>
                <a:srgbClr val="FFB800"/>
              </a:buClr>
              <a:buSzPts val="1600"/>
              <a:buFont typeface="Courier New"/>
              <a:buChar char="o"/>
            </a:pPr>
            <a:r>
              <a:rPr lang="en-US" sz="1050">
                <a:solidFill>
                  <a:srgbClr val="FFFFFF"/>
                </a:solidFill>
                <a:latin typeface="Calibri"/>
                <a:ea typeface="Calibri"/>
                <a:cs typeface="Calibri"/>
                <a:sym typeface="Calibri"/>
              </a:rPr>
              <a:t>Κριτική αξιολόγηση και αναφορά των κινδύνων ασφαλείας και  πρόταση κατάλληλων στρατηγικών μετριασμού με επαγγελματικό  τρόπο</a:t>
            </a:r>
            <a:endParaRPr sz="1050">
              <a:solidFill>
                <a:schemeClr val="dk1"/>
              </a:solidFill>
              <a:latin typeface="Calibri"/>
              <a:ea typeface="Calibri"/>
              <a:cs typeface="Calibri"/>
              <a:sym typeface="Calibri"/>
            </a:endParaRPr>
          </a:p>
          <a:p>
            <a:pPr marL="0" marR="0" lvl="0" indent="0" algn="l" rtl="0">
              <a:lnSpc>
                <a:spcPct val="100000"/>
              </a:lnSpc>
              <a:spcBef>
                <a:spcPts val="50"/>
              </a:spcBef>
              <a:spcAft>
                <a:spcPts val="0"/>
              </a:spcAft>
              <a:buClr>
                <a:srgbClr val="FFB800"/>
              </a:buClr>
              <a:buSzPts val="850"/>
              <a:buFont typeface="Courier New"/>
              <a:buNone/>
            </a:pPr>
            <a:endParaRPr sz="850">
              <a:solidFill>
                <a:schemeClr val="dk1"/>
              </a:solidFill>
              <a:latin typeface="Calibri"/>
              <a:ea typeface="Calibri"/>
              <a:cs typeface="Calibri"/>
              <a:sym typeface="Calibri"/>
            </a:endParaRPr>
          </a:p>
          <a:p>
            <a:pPr marL="287020" marR="179070" lvl="0" indent="-274320" algn="l" rtl="0">
              <a:lnSpc>
                <a:spcPct val="94300"/>
              </a:lnSpc>
              <a:spcBef>
                <a:spcPts val="0"/>
              </a:spcBef>
              <a:spcAft>
                <a:spcPts val="0"/>
              </a:spcAft>
              <a:buClr>
                <a:srgbClr val="FFB800"/>
              </a:buClr>
              <a:buSzPts val="1600"/>
              <a:buFont typeface="Courier New"/>
              <a:buChar char="o"/>
            </a:pPr>
            <a:r>
              <a:rPr lang="en-US" sz="1050">
                <a:solidFill>
                  <a:srgbClr val="FFFFFF"/>
                </a:solidFill>
                <a:latin typeface="Calibri"/>
                <a:ea typeface="Calibri"/>
                <a:cs typeface="Calibri"/>
                <a:sym typeface="Calibri"/>
              </a:rPr>
              <a:t>Προγραμματίστε και αξιολογείτε κριτικά την πολιτική ασφάλειας  και επιλέξτε ελέγχους ακολουθώντας το πρότυπο ISO 27019 για  τη διακυβέρνηση ασφάλειας.</a:t>
            </a:r>
            <a:endParaRPr sz="1050">
              <a:solidFill>
                <a:schemeClr val="dk1"/>
              </a:solidFill>
              <a:latin typeface="Calibri"/>
              <a:ea typeface="Calibri"/>
              <a:cs typeface="Calibri"/>
              <a:sym typeface="Calibri"/>
            </a:endParaRPr>
          </a:p>
        </p:txBody>
      </p:sp>
      <p:grpSp>
        <p:nvGrpSpPr>
          <p:cNvPr id="312" name="Google Shape;312;p10"/>
          <p:cNvGrpSpPr/>
          <p:nvPr/>
        </p:nvGrpSpPr>
        <p:grpSpPr>
          <a:xfrm>
            <a:off x="0" y="0"/>
            <a:ext cx="6043295" cy="6858000"/>
            <a:chOff x="0" y="0"/>
            <a:chExt cx="6043295" cy="6858000"/>
          </a:xfrm>
        </p:grpSpPr>
        <p:sp>
          <p:nvSpPr>
            <p:cNvPr id="313" name="Google Shape;313;p10"/>
            <p:cNvSpPr/>
            <p:nvPr/>
          </p:nvSpPr>
          <p:spPr>
            <a:xfrm>
              <a:off x="4495165" y="5113654"/>
              <a:ext cx="799465" cy="1738630"/>
            </a:xfrm>
            <a:custGeom>
              <a:avLst/>
              <a:gdLst/>
              <a:ahLst/>
              <a:cxnLst/>
              <a:rect l="l" t="t" r="r" b="b"/>
              <a:pathLst>
                <a:path w="799464" h="1738629" extrusionOk="0">
                  <a:moveTo>
                    <a:pt x="611187" y="0"/>
                  </a:moveTo>
                  <a:lnTo>
                    <a:pt x="562610" y="6667"/>
                  </a:lnTo>
                  <a:lnTo>
                    <a:pt x="517842" y="25400"/>
                  </a:lnTo>
                  <a:lnTo>
                    <a:pt x="479107" y="55245"/>
                  </a:lnTo>
                  <a:lnTo>
                    <a:pt x="449262" y="94615"/>
                  </a:lnTo>
                  <a:lnTo>
                    <a:pt x="429577" y="142240"/>
                  </a:lnTo>
                  <a:lnTo>
                    <a:pt x="0" y="1738312"/>
                  </a:lnTo>
                  <a:lnTo>
                    <a:pt x="27939" y="1738312"/>
                  </a:lnTo>
                  <a:lnTo>
                    <a:pt x="454660" y="148907"/>
                  </a:lnTo>
                  <a:lnTo>
                    <a:pt x="471487" y="107950"/>
                  </a:lnTo>
                  <a:lnTo>
                    <a:pt x="497205" y="74295"/>
                  </a:lnTo>
                  <a:lnTo>
                    <a:pt x="530542" y="48577"/>
                  </a:lnTo>
                  <a:lnTo>
                    <a:pt x="568960" y="32385"/>
                  </a:lnTo>
                  <a:lnTo>
                    <a:pt x="610552" y="26670"/>
                  </a:lnTo>
                  <a:lnTo>
                    <a:pt x="700020" y="26670"/>
                  </a:lnTo>
                  <a:lnTo>
                    <a:pt x="660400" y="6667"/>
                  </a:lnTo>
                  <a:lnTo>
                    <a:pt x="611187" y="0"/>
                  </a:lnTo>
                  <a:close/>
                </a:path>
                <a:path w="799464" h="1738629" extrusionOk="0">
                  <a:moveTo>
                    <a:pt x="700020" y="26670"/>
                  </a:moveTo>
                  <a:lnTo>
                    <a:pt x="610552" y="26670"/>
                  </a:lnTo>
                  <a:lnTo>
                    <a:pt x="653732" y="32385"/>
                  </a:lnTo>
                  <a:lnTo>
                    <a:pt x="710564" y="60960"/>
                  </a:lnTo>
                  <a:lnTo>
                    <a:pt x="751839" y="109537"/>
                  </a:lnTo>
                  <a:lnTo>
                    <a:pt x="772160" y="170497"/>
                  </a:lnTo>
                  <a:lnTo>
                    <a:pt x="773112" y="202882"/>
                  </a:lnTo>
                  <a:lnTo>
                    <a:pt x="767714" y="235585"/>
                  </a:lnTo>
                  <a:lnTo>
                    <a:pt x="363220" y="1738312"/>
                  </a:lnTo>
                  <a:lnTo>
                    <a:pt x="391160" y="1738312"/>
                  </a:lnTo>
                  <a:lnTo>
                    <a:pt x="792797" y="242252"/>
                  </a:lnTo>
                  <a:lnTo>
                    <a:pt x="799147" y="204787"/>
                  </a:lnTo>
                  <a:lnTo>
                    <a:pt x="798195" y="167322"/>
                  </a:lnTo>
                  <a:lnTo>
                    <a:pt x="774382" y="96202"/>
                  </a:lnTo>
                  <a:lnTo>
                    <a:pt x="725805" y="39687"/>
                  </a:lnTo>
                  <a:lnTo>
                    <a:pt x="700020" y="26670"/>
                  </a:lnTo>
                  <a:close/>
                </a:path>
              </a:pathLst>
            </a:custGeom>
            <a:solidFill>
              <a:srgbClr val="D6791A"/>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14" name="Google Shape;314;p10"/>
            <p:cNvSpPr/>
            <p:nvPr/>
          </p:nvSpPr>
          <p:spPr>
            <a:xfrm>
              <a:off x="2932747" y="0"/>
              <a:ext cx="1818639" cy="6858000"/>
            </a:xfrm>
            <a:custGeom>
              <a:avLst/>
              <a:gdLst/>
              <a:ahLst/>
              <a:cxnLst/>
              <a:rect l="l" t="t" r="r" b="b"/>
              <a:pathLst>
                <a:path w="1818639" h="6858000" extrusionOk="0">
                  <a:moveTo>
                    <a:pt x="1818639" y="0"/>
                  </a:moveTo>
                  <a:lnTo>
                    <a:pt x="0" y="6858000"/>
                  </a:lnTo>
                </a:path>
              </a:pathLst>
            </a:custGeom>
            <a:noFill/>
            <a:ln w="22225" cap="flat" cmpd="sng">
              <a:solidFill>
                <a:srgbClr val="D6791A"/>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15" name="Google Shape;315;p10"/>
            <p:cNvSpPr/>
            <p:nvPr/>
          </p:nvSpPr>
          <p:spPr>
            <a:xfrm>
              <a:off x="3498215" y="17780"/>
              <a:ext cx="2545080" cy="6837045"/>
            </a:xfrm>
            <a:custGeom>
              <a:avLst/>
              <a:gdLst/>
              <a:ahLst/>
              <a:cxnLst/>
              <a:rect l="l" t="t" r="r" b="b"/>
              <a:pathLst>
                <a:path w="2545079" h="6837045" extrusionOk="0">
                  <a:moveTo>
                    <a:pt x="1321435" y="2282825"/>
                  </a:moveTo>
                  <a:lnTo>
                    <a:pt x="1271587" y="2291080"/>
                  </a:lnTo>
                  <a:lnTo>
                    <a:pt x="1226185" y="2312352"/>
                  </a:lnTo>
                  <a:lnTo>
                    <a:pt x="1187767" y="2345372"/>
                  </a:lnTo>
                  <a:lnTo>
                    <a:pt x="1159510" y="2388870"/>
                  </a:lnTo>
                  <a:lnTo>
                    <a:pt x="1159510" y="2390140"/>
                  </a:lnTo>
                  <a:lnTo>
                    <a:pt x="819150" y="3658552"/>
                  </a:lnTo>
                  <a:lnTo>
                    <a:pt x="0" y="6835775"/>
                  </a:lnTo>
                  <a:lnTo>
                    <a:pt x="6667" y="6836727"/>
                  </a:lnTo>
                  <a:lnTo>
                    <a:pt x="13335" y="6837045"/>
                  </a:lnTo>
                  <a:lnTo>
                    <a:pt x="26670" y="6837045"/>
                  </a:lnTo>
                  <a:lnTo>
                    <a:pt x="843365" y="3664585"/>
                  </a:lnTo>
                  <a:lnTo>
                    <a:pt x="1183322" y="2397760"/>
                  </a:lnTo>
                  <a:lnTo>
                    <a:pt x="1208087" y="2360295"/>
                  </a:lnTo>
                  <a:lnTo>
                    <a:pt x="1240789" y="2332037"/>
                  </a:lnTo>
                  <a:lnTo>
                    <a:pt x="1279842" y="2314257"/>
                  </a:lnTo>
                  <a:lnTo>
                    <a:pt x="1322705" y="2307590"/>
                  </a:lnTo>
                  <a:lnTo>
                    <a:pt x="1417637" y="2307590"/>
                  </a:lnTo>
                  <a:lnTo>
                    <a:pt x="1372870" y="2289175"/>
                  </a:lnTo>
                  <a:lnTo>
                    <a:pt x="1321435" y="2282825"/>
                  </a:lnTo>
                  <a:close/>
                </a:path>
                <a:path w="2545079" h="6837045" extrusionOk="0">
                  <a:moveTo>
                    <a:pt x="1418272" y="2307590"/>
                  </a:moveTo>
                  <a:lnTo>
                    <a:pt x="1322705" y="2307590"/>
                  </a:lnTo>
                  <a:lnTo>
                    <a:pt x="1366520" y="2312987"/>
                  </a:lnTo>
                  <a:lnTo>
                    <a:pt x="1412557" y="2333942"/>
                  </a:lnTo>
                  <a:lnTo>
                    <a:pt x="1448435" y="2366962"/>
                  </a:lnTo>
                  <a:lnTo>
                    <a:pt x="1472564" y="2408872"/>
                  </a:lnTo>
                  <a:lnTo>
                    <a:pt x="1483042" y="2456497"/>
                  </a:lnTo>
                  <a:lnTo>
                    <a:pt x="1477962" y="2506345"/>
                  </a:lnTo>
                  <a:lnTo>
                    <a:pt x="1219835" y="3457575"/>
                  </a:lnTo>
                  <a:lnTo>
                    <a:pt x="1214120" y="3493135"/>
                  </a:lnTo>
                  <a:lnTo>
                    <a:pt x="1215072" y="3525837"/>
                  </a:lnTo>
                  <a:lnTo>
                    <a:pt x="1215072" y="3528695"/>
                  </a:lnTo>
                  <a:lnTo>
                    <a:pt x="1223010" y="3563302"/>
                  </a:lnTo>
                  <a:lnTo>
                    <a:pt x="1258570" y="3626485"/>
                  </a:lnTo>
                  <a:lnTo>
                    <a:pt x="1314767" y="3669982"/>
                  </a:lnTo>
                  <a:lnTo>
                    <a:pt x="1397635" y="3689032"/>
                  </a:lnTo>
                  <a:lnTo>
                    <a:pt x="1444307" y="3682682"/>
                  </a:lnTo>
                  <a:lnTo>
                    <a:pt x="1444625" y="3682682"/>
                  </a:lnTo>
                  <a:lnTo>
                    <a:pt x="1487805" y="3664585"/>
                  </a:lnTo>
                  <a:lnTo>
                    <a:pt x="1490662" y="3662362"/>
                  </a:lnTo>
                  <a:lnTo>
                    <a:pt x="1403985" y="3662362"/>
                  </a:lnTo>
                  <a:lnTo>
                    <a:pt x="1354137" y="3657282"/>
                  </a:lnTo>
                  <a:lnTo>
                    <a:pt x="1298892" y="3629977"/>
                  </a:lnTo>
                  <a:lnTo>
                    <a:pt x="1259205" y="3583940"/>
                  </a:lnTo>
                  <a:lnTo>
                    <a:pt x="1239202" y="3525837"/>
                  </a:lnTo>
                  <a:lnTo>
                    <a:pt x="1238567" y="3495357"/>
                  </a:lnTo>
                  <a:lnTo>
                    <a:pt x="1243964" y="3463925"/>
                  </a:lnTo>
                  <a:lnTo>
                    <a:pt x="1501775" y="2512695"/>
                  </a:lnTo>
                  <a:lnTo>
                    <a:pt x="1508442" y="2464117"/>
                  </a:lnTo>
                  <a:lnTo>
                    <a:pt x="1501775" y="2417127"/>
                  </a:lnTo>
                  <a:lnTo>
                    <a:pt x="1483995" y="2373947"/>
                  </a:lnTo>
                  <a:lnTo>
                    <a:pt x="1455420" y="2336800"/>
                  </a:lnTo>
                  <a:lnTo>
                    <a:pt x="1418272" y="2307590"/>
                  </a:lnTo>
                  <a:close/>
                </a:path>
                <a:path w="2545079" h="6837045" extrusionOk="0">
                  <a:moveTo>
                    <a:pt x="2545080" y="0"/>
                  </a:moveTo>
                  <a:lnTo>
                    <a:pt x="2518410" y="0"/>
                  </a:lnTo>
                  <a:lnTo>
                    <a:pt x="1939289" y="2100897"/>
                  </a:lnTo>
                  <a:lnTo>
                    <a:pt x="1547495" y="3546157"/>
                  </a:lnTo>
                  <a:lnTo>
                    <a:pt x="1526539" y="3591877"/>
                  </a:lnTo>
                  <a:lnTo>
                    <a:pt x="1493520" y="3627755"/>
                  </a:lnTo>
                  <a:lnTo>
                    <a:pt x="1451610" y="3651885"/>
                  </a:lnTo>
                  <a:lnTo>
                    <a:pt x="1403985" y="3662362"/>
                  </a:lnTo>
                  <a:lnTo>
                    <a:pt x="1490662" y="3662362"/>
                  </a:lnTo>
                  <a:lnTo>
                    <a:pt x="1525270" y="3636327"/>
                  </a:lnTo>
                  <a:lnTo>
                    <a:pt x="1554162" y="3598862"/>
                  </a:lnTo>
                  <a:lnTo>
                    <a:pt x="1572895" y="3553777"/>
                  </a:lnTo>
                  <a:lnTo>
                    <a:pt x="1964689" y="2108517"/>
                  </a:lnTo>
                  <a:lnTo>
                    <a:pt x="2540000" y="16510"/>
                  </a:lnTo>
                  <a:lnTo>
                    <a:pt x="2543810" y="3810"/>
                  </a:lnTo>
                  <a:lnTo>
                    <a:pt x="2545080" y="0"/>
                  </a:lnTo>
                  <a:close/>
                </a:path>
              </a:pathLst>
            </a:custGeom>
            <a:solidFill>
              <a:srgbClr val="FFB8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316" name="Google Shape;316;p10"/>
            <p:cNvPicPr preferRelativeResize="0"/>
            <p:nvPr/>
          </p:nvPicPr>
          <p:blipFill rotWithShape="1">
            <a:blip r:embed="rId3">
              <a:alphaModFix/>
            </a:blip>
            <a:srcRect/>
            <a:stretch/>
          </p:blipFill>
          <p:spPr>
            <a:xfrm>
              <a:off x="0" y="0"/>
              <a:ext cx="5840729" cy="6858000"/>
            </a:xfrm>
            <a:prstGeom prst="rect">
              <a:avLst/>
            </a:prstGeom>
            <a:noFill/>
            <a:ln>
              <a:noFill/>
            </a:ln>
          </p:spPr>
        </p:pic>
      </p:grpSp>
      <p:pic>
        <p:nvPicPr>
          <p:cNvPr id="317" name="Google Shape;317;p10"/>
          <p:cNvPicPr preferRelativeResize="0"/>
          <p:nvPr/>
        </p:nvPicPr>
        <p:blipFill rotWithShape="1">
          <a:blip r:embed="rId4">
            <a:alphaModFix/>
          </a:blip>
          <a:srcRect/>
          <a:stretch/>
        </p:blipFill>
        <p:spPr>
          <a:xfrm>
            <a:off x="7549515" y="4692015"/>
            <a:ext cx="3241992" cy="602297"/>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Google Shape;322;p11"/>
          <p:cNvSpPr/>
          <p:nvPr/>
        </p:nvSpPr>
        <p:spPr>
          <a:xfrm>
            <a:off x="0" y="0"/>
            <a:ext cx="12192000" cy="6858000"/>
          </a:xfrm>
          <a:custGeom>
            <a:avLst/>
            <a:gdLst/>
            <a:ahLst/>
            <a:cxnLst/>
            <a:rect l="l" t="t" r="r" b="b"/>
            <a:pathLst>
              <a:path w="12192000" h="6858000" extrusionOk="0">
                <a:moveTo>
                  <a:pt x="12192000" y="0"/>
                </a:moveTo>
                <a:lnTo>
                  <a:pt x="0" y="0"/>
                </a:lnTo>
                <a:lnTo>
                  <a:pt x="0" y="6858000"/>
                </a:lnTo>
                <a:lnTo>
                  <a:pt x="12192000" y="6858000"/>
                </a:lnTo>
                <a:lnTo>
                  <a:pt x="12192000" y="0"/>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23" name="Google Shape;323;p11"/>
          <p:cNvSpPr txBox="1">
            <a:spLocks noGrp="1"/>
          </p:cNvSpPr>
          <p:nvPr>
            <p:ph type="title"/>
          </p:nvPr>
        </p:nvSpPr>
        <p:spPr>
          <a:xfrm>
            <a:off x="6678930" y="358775"/>
            <a:ext cx="3532504" cy="391160"/>
          </a:xfrm>
          <a:prstGeom prst="rect">
            <a:avLst/>
          </a:prstGeom>
          <a:noFill/>
          <a:ln>
            <a:noFill/>
          </a:ln>
        </p:spPr>
        <p:txBody>
          <a:bodyPr spcFirstLastPara="1" wrap="square" lIns="0" tIns="12700" rIns="0" bIns="0" anchor="t" anchorCtr="0">
            <a:spAutoFit/>
          </a:bodyPr>
          <a:lstStyle/>
          <a:p>
            <a:pPr marL="12700" lvl="0" indent="0" algn="l" rtl="0">
              <a:lnSpc>
                <a:spcPct val="100000"/>
              </a:lnSpc>
              <a:spcBef>
                <a:spcPts val="0"/>
              </a:spcBef>
              <a:spcAft>
                <a:spcPts val="0"/>
              </a:spcAft>
              <a:buNone/>
            </a:pPr>
            <a:r>
              <a:rPr lang="en-US">
                <a:solidFill>
                  <a:srgbClr val="FFFFFF"/>
                </a:solidFill>
                <a:latin typeface="Calibri"/>
                <a:ea typeface="Calibri"/>
                <a:cs typeface="Calibri"/>
                <a:sym typeface="Calibri"/>
              </a:rPr>
              <a:t>Περίγραμμα κατάρτισης</a:t>
            </a:r>
            <a:endParaRPr/>
          </a:p>
        </p:txBody>
      </p:sp>
      <p:sp>
        <p:nvSpPr>
          <p:cNvPr id="324" name="Google Shape;324;p11"/>
          <p:cNvSpPr txBox="1"/>
          <p:nvPr/>
        </p:nvSpPr>
        <p:spPr>
          <a:xfrm>
            <a:off x="6678930" y="1086802"/>
            <a:ext cx="824865" cy="26924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600">
                <a:solidFill>
                  <a:srgbClr val="FFB800"/>
                </a:solidFill>
                <a:latin typeface="Calibri"/>
                <a:ea typeface="Calibri"/>
                <a:cs typeface="Calibri"/>
                <a:sym typeface="Calibri"/>
              </a:rPr>
              <a:t>Μέρος-1</a:t>
            </a:r>
            <a:endParaRPr sz="1600">
              <a:solidFill>
                <a:schemeClr val="dk1"/>
              </a:solidFill>
              <a:latin typeface="Calibri"/>
              <a:ea typeface="Calibri"/>
              <a:cs typeface="Calibri"/>
              <a:sym typeface="Calibri"/>
            </a:endParaRPr>
          </a:p>
        </p:txBody>
      </p:sp>
      <p:sp>
        <p:nvSpPr>
          <p:cNvPr id="325" name="Google Shape;325;p11"/>
          <p:cNvSpPr txBox="1"/>
          <p:nvPr/>
        </p:nvSpPr>
        <p:spPr>
          <a:xfrm>
            <a:off x="6678930" y="2161857"/>
            <a:ext cx="3484245" cy="635635"/>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050">
                <a:solidFill>
                  <a:srgbClr val="FFB800"/>
                </a:solidFill>
                <a:latin typeface="Calibri"/>
                <a:ea typeface="Calibri"/>
                <a:cs typeface="Calibri"/>
                <a:sym typeface="Calibri"/>
              </a:rPr>
              <a:t>Θέμα-1: Ασφάλεια στονστον τομέα της υγείας</a:t>
            </a:r>
            <a:endParaRPr sz="1050">
              <a:solidFill>
                <a:schemeClr val="dk1"/>
              </a:solidFill>
              <a:latin typeface="Calibri"/>
              <a:ea typeface="Calibri"/>
              <a:cs typeface="Calibri"/>
              <a:sym typeface="Calibri"/>
            </a:endParaRPr>
          </a:p>
          <a:p>
            <a:pPr marL="12700" marR="0" lvl="0" indent="0" algn="l" rtl="0">
              <a:lnSpc>
                <a:spcPct val="100000"/>
              </a:lnSpc>
              <a:spcBef>
                <a:spcPts val="795"/>
              </a:spcBef>
              <a:spcAft>
                <a:spcPts val="0"/>
              </a:spcAft>
              <a:buNone/>
            </a:pPr>
            <a:r>
              <a:rPr lang="en-US" sz="900">
                <a:solidFill>
                  <a:srgbClr val="FFFFFF"/>
                </a:solidFill>
                <a:latin typeface="Calibri"/>
                <a:ea typeface="Calibri"/>
                <a:cs typeface="Calibri"/>
                <a:sym typeface="Calibri"/>
              </a:rPr>
              <a:t>Βασικές αρχές ασφάλειας στον κυβερνοχώρο</a:t>
            </a:r>
            <a:endParaRPr sz="900">
              <a:solidFill>
                <a:schemeClr val="dk1"/>
              </a:solidFill>
              <a:latin typeface="Calibri"/>
              <a:ea typeface="Calibri"/>
              <a:cs typeface="Calibri"/>
              <a:sym typeface="Calibri"/>
            </a:endParaRPr>
          </a:p>
          <a:p>
            <a:pPr marL="12700" marR="0" lvl="0" indent="0" algn="l" rtl="0">
              <a:lnSpc>
                <a:spcPct val="100000"/>
              </a:lnSpc>
              <a:spcBef>
                <a:spcPts val="585"/>
              </a:spcBef>
              <a:spcAft>
                <a:spcPts val="0"/>
              </a:spcAft>
              <a:buNone/>
            </a:pPr>
            <a:r>
              <a:rPr lang="en-US" sz="900">
                <a:solidFill>
                  <a:srgbClr val="FFFFFF"/>
                </a:solidFill>
                <a:latin typeface="Calibri"/>
                <a:ea typeface="Calibri"/>
                <a:cs typeface="Calibri"/>
                <a:sym typeface="Calibri"/>
              </a:rPr>
              <a:t>Πλαίσιο ασφαλείας στον κυβερνοχώρο στον τομέα της υγείας</a:t>
            </a:r>
            <a:endParaRPr sz="900">
              <a:solidFill>
                <a:schemeClr val="dk1"/>
              </a:solidFill>
              <a:latin typeface="Calibri"/>
              <a:ea typeface="Calibri"/>
              <a:cs typeface="Calibri"/>
              <a:sym typeface="Calibri"/>
            </a:endParaRPr>
          </a:p>
        </p:txBody>
      </p:sp>
      <p:sp>
        <p:nvSpPr>
          <p:cNvPr id="326" name="Google Shape;326;p11"/>
          <p:cNvSpPr txBox="1"/>
          <p:nvPr/>
        </p:nvSpPr>
        <p:spPr>
          <a:xfrm>
            <a:off x="6678930" y="3335654"/>
            <a:ext cx="4154170" cy="106934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050">
                <a:solidFill>
                  <a:srgbClr val="FFB800"/>
                </a:solidFill>
                <a:latin typeface="Calibri"/>
                <a:ea typeface="Calibri"/>
                <a:cs typeface="Calibri"/>
                <a:sym typeface="Calibri"/>
              </a:rPr>
              <a:t>Θέμα-2: Πλαίσιο λογισμικού διαχείρισης κινδύνων</a:t>
            </a:r>
            <a:endParaRPr sz="1050">
              <a:solidFill>
                <a:schemeClr val="dk1"/>
              </a:solidFill>
              <a:latin typeface="Calibri"/>
              <a:ea typeface="Calibri"/>
              <a:cs typeface="Calibri"/>
              <a:sym typeface="Calibri"/>
            </a:endParaRPr>
          </a:p>
          <a:p>
            <a:pPr marL="12700" marR="1771014" lvl="0" indent="0" algn="l" rtl="0">
              <a:lnSpc>
                <a:spcPct val="154400"/>
              </a:lnSpc>
              <a:spcBef>
                <a:spcPts val="265"/>
              </a:spcBef>
              <a:spcAft>
                <a:spcPts val="0"/>
              </a:spcAft>
              <a:buNone/>
            </a:pPr>
            <a:r>
              <a:rPr lang="en-US" sz="900">
                <a:solidFill>
                  <a:srgbClr val="FFFFFF"/>
                </a:solidFill>
                <a:latin typeface="Calibri"/>
                <a:ea typeface="Calibri"/>
                <a:cs typeface="Calibri"/>
                <a:sym typeface="Calibri"/>
              </a:rPr>
              <a:t>Βασικά στοιχεία διαχείρισης κινδύνου  Αρχές διαχείρισης κινδύνων και διαδικασίες</a:t>
            </a:r>
            <a:endParaRPr sz="900">
              <a:solidFill>
                <a:schemeClr val="dk1"/>
              </a:solidFill>
              <a:latin typeface="Calibri"/>
              <a:ea typeface="Calibri"/>
              <a:cs typeface="Calibri"/>
              <a:sym typeface="Calibri"/>
            </a:endParaRPr>
          </a:p>
          <a:p>
            <a:pPr marL="12700" marR="5080" lvl="0" indent="0" algn="l" rtl="0">
              <a:lnSpc>
                <a:spcPct val="155300"/>
              </a:lnSpc>
              <a:spcBef>
                <a:spcPts val="5"/>
              </a:spcBef>
              <a:spcAft>
                <a:spcPts val="0"/>
              </a:spcAft>
              <a:buNone/>
            </a:pPr>
            <a:r>
              <a:rPr lang="en-US" sz="900">
                <a:solidFill>
                  <a:srgbClr val="FFFFFF"/>
                </a:solidFill>
                <a:latin typeface="Calibri"/>
                <a:ea typeface="Calibri"/>
                <a:cs typeface="Calibri"/>
                <a:sym typeface="Calibri"/>
              </a:rPr>
              <a:t>Απειλές κυβερνοασφάλειας και διαχείριση Ευπάθειας στον τομέα της υγείας  Παραδείγματα και ασκήσεις</a:t>
            </a:r>
            <a:endParaRPr sz="900">
              <a:solidFill>
                <a:schemeClr val="dk1"/>
              </a:solidFill>
              <a:latin typeface="Calibri"/>
              <a:ea typeface="Calibri"/>
              <a:cs typeface="Calibri"/>
              <a:sym typeface="Calibri"/>
            </a:endParaRPr>
          </a:p>
        </p:txBody>
      </p:sp>
      <p:grpSp>
        <p:nvGrpSpPr>
          <p:cNvPr id="327" name="Google Shape;327;p11"/>
          <p:cNvGrpSpPr/>
          <p:nvPr/>
        </p:nvGrpSpPr>
        <p:grpSpPr>
          <a:xfrm>
            <a:off x="0" y="0"/>
            <a:ext cx="6043295" cy="6858000"/>
            <a:chOff x="0" y="0"/>
            <a:chExt cx="6043295" cy="6858000"/>
          </a:xfrm>
        </p:grpSpPr>
        <p:sp>
          <p:nvSpPr>
            <p:cNvPr id="328" name="Google Shape;328;p11"/>
            <p:cNvSpPr/>
            <p:nvPr/>
          </p:nvSpPr>
          <p:spPr>
            <a:xfrm>
              <a:off x="4495165" y="5113654"/>
              <a:ext cx="799465" cy="1738630"/>
            </a:xfrm>
            <a:custGeom>
              <a:avLst/>
              <a:gdLst/>
              <a:ahLst/>
              <a:cxnLst/>
              <a:rect l="l" t="t" r="r" b="b"/>
              <a:pathLst>
                <a:path w="799464" h="1738629" extrusionOk="0">
                  <a:moveTo>
                    <a:pt x="611187" y="0"/>
                  </a:moveTo>
                  <a:lnTo>
                    <a:pt x="562610" y="6667"/>
                  </a:lnTo>
                  <a:lnTo>
                    <a:pt x="517842" y="25400"/>
                  </a:lnTo>
                  <a:lnTo>
                    <a:pt x="479107" y="55245"/>
                  </a:lnTo>
                  <a:lnTo>
                    <a:pt x="449262" y="94615"/>
                  </a:lnTo>
                  <a:lnTo>
                    <a:pt x="429577" y="142240"/>
                  </a:lnTo>
                  <a:lnTo>
                    <a:pt x="0" y="1738312"/>
                  </a:lnTo>
                  <a:lnTo>
                    <a:pt x="27939" y="1738312"/>
                  </a:lnTo>
                  <a:lnTo>
                    <a:pt x="454660" y="148907"/>
                  </a:lnTo>
                  <a:lnTo>
                    <a:pt x="471487" y="107950"/>
                  </a:lnTo>
                  <a:lnTo>
                    <a:pt x="497205" y="74295"/>
                  </a:lnTo>
                  <a:lnTo>
                    <a:pt x="530542" y="48577"/>
                  </a:lnTo>
                  <a:lnTo>
                    <a:pt x="568960" y="32385"/>
                  </a:lnTo>
                  <a:lnTo>
                    <a:pt x="610552" y="26670"/>
                  </a:lnTo>
                  <a:lnTo>
                    <a:pt x="700020" y="26670"/>
                  </a:lnTo>
                  <a:lnTo>
                    <a:pt x="660400" y="6667"/>
                  </a:lnTo>
                  <a:lnTo>
                    <a:pt x="611187" y="0"/>
                  </a:lnTo>
                  <a:close/>
                </a:path>
                <a:path w="799464" h="1738629" extrusionOk="0">
                  <a:moveTo>
                    <a:pt x="700020" y="26670"/>
                  </a:moveTo>
                  <a:lnTo>
                    <a:pt x="610552" y="26670"/>
                  </a:lnTo>
                  <a:lnTo>
                    <a:pt x="653732" y="32385"/>
                  </a:lnTo>
                  <a:lnTo>
                    <a:pt x="710564" y="60960"/>
                  </a:lnTo>
                  <a:lnTo>
                    <a:pt x="751839" y="109537"/>
                  </a:lnTo>
                  <a:lnTo>
                    <a:pt x="772160" y="170497"/>
                  </a:lnTo>
                  <a:lnTo>
                    <a:pt x="773112" y="202882"/>
                  </a:lnTo>
                  <a:lnTo>
                    <a:pt x="767714" y="235585"/>
                  </a:lnTo>
                  <a:lnTo>
                    <a:pt x="363220" y="1738312"/>
                  </a:lnTo>
                  <a:lnTo>
                    <a:pt x="391160" y="1738312"/>
                  </a:lnTo>
                  <a:lnTo>
                    <a:pt x="792797" y="242252"/>
                  </a:lnTo>
                  <a:lnTo>
                    <a:pt x="799147" y="204787"/>
                  </a:lnTo>
                  <a:lnTo>
                    <a:pt x="798195" y="167322"/>
                  </a:lnTo>
                  <a:lnTo>
                    <a:pt x="774382" y="96202"/>
                  </a:lnTo>
                  <a:lnTo>
                    <a:pt x="725805" y="39687"/>
                  </a:lnTo>
                  <a:lnTo>
                    <a:pt x="700020" y="26670"/>
                  </a:lnTo>
                  <a:close/>
                </a:path>
              </a:pathLst>
            </a:custGeom>
            <a:solidFill>
              <a:srgbClr val="D6791A"/>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29" name="Google Shape;329;p11"/>
            <p:cNvSpPr/>
            <p:nvPr/>
          </p:nvSpPr>
          <p:spPr>
            <a:xfrm>
              <a:off x="3498215" y="17779"/>
              <a:ext cx="2545080" cy="6837045"/>
            </a:xfrm>
            <a:custGeom>
              <a:avLst/>
              <a:gdLst/>
              <a:ahLst/>
              <a:cxnLst/>
              <a:rect l="l" t="t" r="r" b="b"/>
              <a:pathLst>
                <a:path w="2545079" h="6837045" extrusionOk="0">
                  <a:moveTo>
                    <a:pt x="1321435" y="2282825"/>
                  </a:moveTo>
                  <a:lnTo>
                    <a:pt x="1271587" y="2291080"/>
                  </a:lnTo>
                  <a:lnTo>
                    <a:pt x="1226185" y="2312352"/>
                  </a:lnTo>
                  <a:lnTo>
                    <a:pt x="1187767" y="2345372"/>
                  </a:lnTo>
                  <a:lnTo>
                    <a:pt x="1159510" y="2388870"/>
                  </a:lnTo>
                  <a:lnTo>
                    <a:pt x="1159510" y="2390140"/>
                  </a:lnTo>
                  <a:lnTo>
                    <a:pt x="819150" y="3658552"/>
                  </a:lnTo>
                  <a:lnTo>
                    <a:pt x="0" y="6835775"/>
                  </a:lnTo>
                  <a:lnTo>
                    <a:pt x="6667" y="6836727"/>
                  </a:lnTo>
                  <a:lnTo>
                    <a:pt x="13335" y="6837045"/>
                  </a:lnTo>
                  <a:lnTo>
                    <a:pt x="26670" y="6837045"/>
                  </a:lnTo>
                  <a:lnTo>
                    <a:pt x="843365" y="3664585"/>
                  </a:lnTo>
                  <a:lnTo>
                    <a:pt x="1183322" y="2397760"/>
                  </a:lnTo>
                  <a:lnTo>
                    <a:pt x="1208087" y="2360295"/>
                  </a:lnTo>
                  <a:lnTo>
                    <a:pt x="1240789" y="2332037"/>
                  </a:lnTo>
                  <a:lnTo>
                    <a:pt x="1279842" y="2314257"/>
                  </a:lnTo>
                  <a:lnTo>
                    <a:pt x="1322705" y="2307590"/>
                  </a:lnTo>
                  <a:lnTo>
                    <a:pt x="1417637" y="2307590"/>
                  </a:lnTo>
                  <a:lnTo>
                    <a:pt x="1372870" y="2289175"/>
                  </a:lnTo>
                  <a:lnTo>
                    <a:pt x="1321435" y="2282825"/>
                  </a:lnTo>
                  <a:close/>
                </a:path>
                <a:path w="2545079" h="6837045" extrusionOk="0">
                  <a:moveTo>
                    <a:pt x="1418272" y="2307590"/>
                  </a:moveTo>
                  <a:lnTo>
                    <a:pt x="1322705" y="2307590"/>
                  </a:lnTo>
                  <a:lnTo>
                    <a:pt x="1366520" y="2312987"/>
                  </a:lnTo>
                  <a:lnTo>
                    <a:pt x="1412557" y="2333942"/>
                  </a:lnTo>
                  <a:lnTo>
                    <a:pt x="1448435" y="2366962"/>
                  </a:lnTo>
                  <a:lnTo>
                    <a:pt x="1472564" y="2408872"/>
                  </a:lnTo>
                  <a:lnTo>
                    <a:pt x="1483042" y="2456497"/>
                  </a:lnTo>
                  <a:lnTo>
                    <a:pt x="1477962" y="2506345"/>
                  </a:lnTo>
                  <a:lnTo>
                    <a:pt x="1219835" y="3457575"/>
                  </a:lnTo>
                  <a:lnTo>
                    <a:pt x="1214120" y="3493135"/>
                  </a:lnTo>
                  <a:lnTo>
                    <a:pt x="1215072" y="3525837"/>
                  </a:lnTo>
                  <a:lnTo>
                    <a:pt x="1215072" y="3528695"/>
                  </a:lnTo>
                  <a:lnTo>
                    <a:pt x="1223010" y="3563302"/>
                  </a:lnTo>
                  <a:lnTo>
                    <a:pt x="1258570" y="3626485"/>
                  </a:lnTo>
                  <a:lnTo>
                    <a:pt x="1314767" y="3669982"/>
                  </a:lnTo>
                  <a:lnTo>
                    <a:pt x="1397635" y="3689032"/>
                  </a:lnTo>
                  <a:lnTo>
                    <a:pt x="1444307" y="3682682"/>
                  </a:lnTo>
                  <a:lnTo>
                    <a:pt x="1444625" y="3682682"/>
                  </a:lnTo>
                  <a:lnTo>
                    <a:pt x="1487805" y="3664585"/>
                  </a:lnTo>
                  <a:lnTo>
                    <a:pt x="1490662" y="3662362"/>
                  </a:lnTo>
                  <a:lnTo>
                    <a:pt x="1403985" y="3662362"/>
                  </a:lnTo>
                  <a:lnTo>
                    <a:pt x="1354137" y="3657282"/>
                  </a:lnTo>
                  <a:lnTo>
                    <a:pt x="1298892" y="3629977"/>
                  </a:lnTo>
                  <a:lnTo>
                    <a:pt x="1259205" y="3583940"/>
                  </a:lnTo>
                  <a:lnTo>
                    <a:pt x="1239202" y="3525837"/>
                  </a:lnTo>
                  <a:lnTo>
                    <a:pt x="1238567" y="3495357"/>
                  </a:lnTo>
                  <a:lnTo>
                    <a:pt x="1243964" y="3463925"/>
                  </a:lnTo>
                  <a:lnTo>
                    <a:pt x="1501775" y="2512695"/>
                  </a:lnTo>
                  <a:lnTo>
                    <a:pt x="1508442" y="2464117"/>
                  </a:lnTo>
                  <a:lnTo>
                    <a:pt x="1501775" y="2417127"/>
                  </a:lnTo>
                  <a:lnTo>
                    <a:pt x="1483995" y="2373947"/>
                  </a:lnTo>
                  <a:lnTo>
                    <a:pt x="1455420" y="2336800"/>
                  </a:lnTo>
                  <a:lnTo>
                    <a:pt x="1418272" y="2307590"/>
                  </a:lnTo>
                  <a:close/>
                </a:path>
                <a:path w="2545079" h="6837045" extrusionOk="0">
                  <a:moveTo>
                    <a:pt x="2545080" y="0"/>
                  </a:moveTo>
                  <a:lnTo>
                    <a:pt x="2518410" y="0"/>
                  </a:lnTo>
                  <a:lnTo>
                    <a:pt x="1939289" y="2100897"/>
                  </a:lnTo>
                  <a:lnTo>
                    <a:pt x="1547495" y="3546157"/>
                  </a:lnTo>
                  <a:lnTo>
                    <a:pt x="1526539" y="3591877"/>
                  </a:lnTo>
                  <a:lnTo>
                    <a:pt x="1493520" y="3627755"/>
                  </a:lnTo>
                  <a:lnTo>
                    <a:pt x="1451610" y="3651885"/>
                  </a:lnTo>
                  <a:lnTo>
                    <a:pt x="1403985" y="3662362"/>
                  </a:lnTo>
                  <a:lnTo>
                    <a:pt x="1490662" y="3662362"/>
                  </a:lnTo>
                  <a:lnTo>
                    <a:pt x="1525270" y="3636327"/>
                  </a:lnTo>
                  <a:lnTo>
                    <a:pt x="1554162" y="3598862"/>
                  </a:lnTo>
                  <a:lnTo>
                    <a:pt x="1572895" y="3553777"/>
                  </a:lnTo>
                  <a:lnTo>
                    <a:pt x="1964689" y="2108517"/>
                  </a:lnTo>
                  <a:lnTo>
                    <a:pt x="2540000" y="16510"/>
                  </a:lnTo>
                  <a:lnTo>
                    <a:pt x="2543810" y="3810"/>
                  </a:lnTo>
                  <a:lnTo>
                    <a:pt x="2545080" y="0"/>
                  </a:lnTo>
                  <a:close/>
                </a:path>
              </a:pathLst>
            </a:custGeom>
            <a:solidFill>
              <a:srgbClr val="FFB8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330" name="Google Shape;330;p11"/>
            <p:cNvPicPr preferRelativeResize="0"/>
            <p:nvPr/>
          </p:nvPicPr>
          <p:blipFill rotWithShape="1">
            <a:blip r:embed="rId3">
              <a:alphaModFix/>
            </a:blip>
            <a:srcRect/>
            <a:stretch/>
          </p:blipFill>
          <p:spPr>
            <a:xfrm>
              <a:off x="0" y="0"/>
              <a:ext cx="5840729" cy="6858000"/>
            </a:xfrm>
            <a:prstGeom prst="rect">
              <a:avLst/>
            </a:prstGeom>
            <a:noFill/>
            <a:ln>
              <a:noFill/>
            </a:ln>
          </p:spPr>
        </p:pic>
      </p:grpSp>
      <p:pic>
        <p:nvPicPr>
          <p:cNvPr id="331" name="Google Shape;331;p11"/>
          <p:cNvPicPr preferRelativeResize="0"/>
          <p:nvPr/>
        </p:nvPicPr>
        <p:blipFill rotWithShape="1">
          <a:blip r:embed="rId4">
            <a:alphaModFix/>
          </a:blip>
          <a:srcRect/>
          <a:stretch/>
        </p:blipFill>
        <p:spPr>
          <a:xfrm>
            <a:off x="7549515" y="5042217"/>
            <a:ext cx="3241992" cy="602297"/>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sp>
        <p:nvSpPr>
          <p:cNvPr id="336" name="Google Shape;336;p12"/>
          <p:cNvSpPr txBox="1"/>
          <p:nvPr/>
        </p:nvSpPr>
        <p:spPr>
          <a:xfrm>
            <a:off x="11127422" y="5519102"/>
            <a:ext cx="113030" cy="13208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700">
                <a:solidFill>
                  <a:schemeClr val="dk1"/>
                </a:solidFill>
                <a:latin typeface="Calibri"/>
                <a:ea typeface="Calibri"/>
                <a:cs typeface="Calibri"/>
                <a:sym typeface="Calibri"/>
              </a:rPr>
              <a:t>12</a:t>
            </a:r>
            <a:endParaRPr sz="700">
              <a:solidFill>
                <a:schemeClr val="dk1"/>
              </a:solidFill>
              <a:latin typeface="Calibri"/>
              <a:ea typeface="Calibri"/>
              <a:cs typeface="Calibri"/>
              <a:sym typeface="Calibri"/>
            </a:endParaRPr>
          </a:p>
        </p:txBody>
      </p:sp>
      <p:grpSp>
        <p:nvGrpSpPr>
          <p:cNvPr id="337" name="Google Shape;337;p12"/>
          <p:cNvGrpSpPr/>
          <p:nvPr/>
        </p:nvGrpSpPr>
        <p:grpSpPr>
          <a:xfrm>
            <a:off x="6893242" y="0"/>
            <a:ext cx="5295265" cy="6858000"/>
            <a:chOff x="6893242" y="0"/>
            <a:chExt cx="5295265" cy="6858000"/>
          </a:xfrm>
        </p:grpSpPr>
        <p:sp>
          <p:nvSpPr>
            <p:cNvPr id="338" name="Google Shape;338;p12"/>
            <p:cNvSpPr/>
            <p:nvPr/>
          </p:nvSpPr>
          <p:spPr>
            <a:xfrm>
              <a:off x="6893242" y="0"/>
              <a:ext cx="1818639" cy="6858000"/>
            </a:xfrm>
            <a:custGeom>
              <a:avLst/>
              <a:gdLst/>
              <a:ahLst/>
              <a:cxnLst/>
              <a:rect l="l" t="t" r="r" b="b"/>
              <a:pathLst>
                <a:path w="1818640" h="6858000" extrusionOk="0">
                  <a:moveTo>
                    <a:pt x="0" y="6858000"/>
                  </a:moveTo>
                  <a:lnTo>
                    <a:pt x="1818640" y="0"/>
                  </a:lnTo>
                </a:path>
              </a:pathLst>
            </a:custGeom>
            <a:noFill/>
            <a:ln w="22225" cap="flat" cmpd="sng">
              <a:solidFill>
                <a:srgbClr val="D6791A"/>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39" name="Google Shape;339;p12"/>
            <p:cNvSpPr/>
            <p:nvPr/>
          </p:nvSpPr>
          <p:spPr>
            <a:xfrm>
              <a:off x="7377112" y="0"/>
              <a:ext cx="2555240" cy="6858000"/>
            </a:xfrm>
            <a:custGeom>
              <a:avLst/>
              <a:gdLst/>
              <a:ahLst/>
              <a:cxnLst/>
              <a:rect l="l" t="t" r="r" b="b"/>
              <a:pathLst>
                <a:path w="2555240" h="6858000" extrusionOk="0">
                  <a:moveTo>
                    <a:pt x="1541779" y="1537017"/>
                  </a:moveTo>
                  <a:lnTo>
                    <a:pt x="1494472" y="1543685"/>
                  </a:lnTo>
                  <a:lnTo>
                    <a:pt x="1450975" y="1561782"/>
                  </a:lnTo>
                  <a:lnTo>
                    <a:pt x="1413509" y="1590357"/>
                  </a:lnTo>
                  <a:lnTo>
                    <a:pt x="1384300" y="1627822"/>
                  </a:lnTo>
                  <a:lnTo>
                    <a:pt x="1365567" y="1673225"/>
                  </a:lnTo>
                  <a:lnTo>
                    <a:pt x="970915" y="3128645"/>
                  </a:lnTo>
                  <a:lnTo>
                    <a:pt x="0" y="6858000"/>
                  </a:lnTo>
                  <a:lnTo>
                    <a:pt x="26034" y="6858000"/>
                  </a:lnTo>
                  <a:lnTo>
                    <a:pt x="996315" y="3136265"/>
                  </a:lnTo>
                  <a:lnTo>
                    <a:pt x="1390967" y="1680845"/>
                  </a:lnTo>
                  <a:lnTo>
                    <a:pt x="1411922" y="1634807"/>
                  </a:lnTo>
                  <a:lnTo>
                    <a:pt x="1445259" y="1598612"/>
                  </a:lnTo>
                  <a:lnTo>
                    <a:pt x="1487487" y="1574482"/>
                  </a:lnTo>
                  <a:lnTo>
                    <a:pt x="1535429" y="1563687"/>
                  </a:lnTo>
                  <a:lnTo>
                    <a:pt x="1637347" y="1563687"/>
                  </a:lnTo>
                  <a:lnTo>
                    <a:pt x="1625282" y="1556385"/>
                  </a:lnTo>
                  <a:lnTo>
                    <a:pt x="1590992" y="1543685"/>
                  </a:lnTo>
                  <a:lnTo>
                    <a:pt x="1541779" y="1537017"/>
                  </a:lnTo>
                  <a:close/>
                </a:path>
                <a:path w="2555240" h="6858000" extrusionOk="0">
                  <a:moveTo>
                    <a:pt x="1637347" y="1563687"/>
                  </a:moveTo>
                  <a:lnTo>
                    <a:pt x="1535429" y="1563687"/>
                  </a:lnTo>
                  <a:lnTo>
                    <a:pt x="1585912" y="1569085"/>
                  </a:lnTo>
                  <a:lnTo>
                    <a:pt x="1615122" y="1580197"/>
                  </a:lnTo>
                  <a:lnTo>
                    <a:pt x="1663382" y="1617345"/>
                  </a:lnTo>
                  <a:lnTo>
                    <a:pt x="1694497" y="1671320"/>
                  </a:lnTo>
                  <a:lnTo>
                    <a:pt x="1702117" y="1732279"/>
                  </a:lnTo>
                  <a:lnTo>
                    <a:pt x="1696402" y="1763712"/>
                  </a:lnTo>
                  <a:lnTo>
                    <a:pt x="1436687" y="2721610"/>
                  </a:lnTo>
                  <a:lnTo>
                    <a:pt x="1430337" y="2770504"/>
                  </a:lnTo>
                  <a:lnTo>
                    <a:pt x="1437004" y="2817812"/>
                  </a:lnTo>
                  <a:lnTo>
                    <a:pt x="1455102" y="2861310"/>
                  </a:lnTo>
                  <a:lnTo>
                    <a:pt x="1483677" y="2898775"/>
                  </a:lnTo>
                  <a:lnTo>
                    <a:pt x="1521142" y="2927985"/>
                  </a:lnTo>
                  <a:lnTo>
                    <a:pt x="1566862" y="2946717"/>
                  </a:lnTo>
                  <a:lnTo>
                    <a:pt x="1618615" y="2952750"/>
                  </a:lnTo>
                  <a:lnTo>
                    <a:pt x="1668779" y="2944495"/>
                  </a:lnTo>
                  <a:lnTo>
                    <a:pt x="1704022" y="2928302"/>
                  </a:lnTo>
                  <a:lnTo>
                    <a:pt x="1617345" y="2928302"/>
                  </a:lnTo>
                  <a:lnTo>
                    <a:pt x="1573212" y="2922587"/>
                  </a:lnTo>
                  <a:lnTo>
                    <a:pt x="1526857" y="2901632"/>
                  </a:lnTo>
                  <a:lnTo>
                    <a:pt x="1490662" y="2868295"/>
                  </a:lnTo>
                  <a:lnTo>
                    <a:pt x="1466215" y="2826067"/>
                  </a:lnTo>
                  <a:lnTo>
                    <a:pt x="1455737" y="2778125"/>
                  </a:lnTo>
                  <a:lnTo>
                    <a:pt x="1461134" y="2727960"/>
                  </a:lnTo>
                  <a:lnTo>
                    <a:pt x="1720532" y="1770062"/>
                  </a:lnTo>
                  <a:lnTo>
                    <a:pt x="1726565" y="1734502"/>
                  </a:lnTo>
                  <a:lnTo>
                    <a:pt x="1725612" y="1701482"/>
                  </a:lnTo>
                  <a:lnTo>
                    <a:pt x="1725612" y="1698625"/>
                  </a:lnTo>
                  <a:lnTo>
                    <a:pt x="1717675" y="1663700"/>
                  </a:lnTo>
                  <a:lnTo>
                    <a:pt x="1702752" y="1630045"/>
                  </a:lnTo>
                  <a:lnTo>
                    <a:pt x="1682115" y="1600200"/>
                  </a:lnTo>
                  <a:lnTo>
                    <a:pt x="1656079" y="1575435"/>
                  </a:lnTo>
                  <a:lnTo>
                    <a:pt x="1637347" y="1563687"/>
                  </a:lnTo>
                  <a:close/>
                </a:path>
                <a:path w="2555240" h="6858000" extrusionOk="0">
                  <a:moveTo>
                    <a:pt x="2555240" y="0"/>
                  </a:moveTo>
                  <a:lnTo>
                    <a:pt x="2528252" y="0"/>
                  </a:lnTo>
                  <a:lnTo>
                    <a:pt x="2100177" y="1561782"/>
                  </a:lnTo>
                  <a:lnTo>
                    <a:pt x="1757679" y="2837179"/>
                  </a:lnTo>
                  <a:lnTo>
                    <a:pt x="1732915" y="2874962"/>
                  </a:lnTo>
                  <a:lnTo>
                    <a:pt x="1699577" y="2903537"/>
                  </a:lnTo>
                  <a:lnTo>
                    <a:pt x="1660525" y="2921317"/>
                  </a:lnTo>
                  <a:lnTo>
                    <a:pt x="1617345" y="2928302"/>
                  </a:lnTo>
                  <a:lnTo>
                    <a:pt x="1704022" y="2928302"/>
                  </a:lnTo>
                  <a:lnTo>
                    <a:pt x="1714500" y="2923222"/>
                  </a:lnTo>
                  <a:lnTo>
                    <a:pt x="1753234" y="2890202"/>
                  </a:lnTo>
                  <a:lnTo>
                    <a:pt x="1781809" y="2846070"/>
                  </a:lnTo>
                  <a:lnTo>
                    <a:pt x="1781809" y="2844800"/>
                  </a:lnTo>
                  <a:lnTo>
                    <a:pt x="2124392" y="1567814"/>
                  </a:lnTo>
                  <a:lnTo>
                    <a:pt x="2555240" y="0"/>
                  </a:lnTo>
                  <a:close/>
                </a:path>
              </a:pathLst>
            </a:custGeom>
            <a:solidFill>
              <a:srgbClr val="FFB8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40" name="Google Shape;340;p12"/>
            <p:cNvSpPr/>
            <p:nvPr/>
          </p:nvSpPr>
          <p:spPr>
            <a:xfrm>
              <a:off x="7894002" y="5207000"/>
              <a:ext cx="756920" cy="1645285"/>
            </a:xfrm>
            <a:custGeom>
              <a:avLst/>
              <a:gdLst/>
              <a:ahLst/>
              <a:cxnLst/>
              <a:rect l="l" t="t" r="r" b="b"/>
              <a:pathLst>
                <a:path w="756920" h="1645284" extrusionOk="0">
                  <a:moveTo>
                    <a:pt x="578484" y="0"/>
                  </a:moveTo>
                  <a:lnTo>
                    <a:pt x="532447" y="6350"/>
                  </a:lnTo>
                  <a:lnTo>
                    <a:pt x="489902" y="24130"/>
                  </a:lnTo>
                  <a:lnTo>
                    <a:pt x="453707" y="52387"/>
                  </a:lnTo>
                  <a:lnTo>
                    <a:pt x="425132" y="89534"/>
                  </a:lnTo>
                  <a:lnTo>
                    <a:pt x="406717" y="134619"/>
                  </a:lnTo>
                  <a:lnTo>
                    <a:pt x="0" y="1645285"/>
                  </a:lnTo>
                  <a:lnTo>
                    <a:pt x="26352" y="1645285"/>
                  </a:lnTo>
                  <a:lnTo>
                    <a:pt x="430529" y="140969"/>
                  </a:lnTo>
                  <a:lnTo>
                    <a:pt x="450532" y="95250"/>
                  </a:lnTo>
                  <a:lnTo>
                    <a:pt x="482600" y="59690"/>
                  </a:lnTo>
                  <a:lnTo>
                    <a:pt x="523239" y="35559"/>
                  </a:lnTo>
                  <a:lnTo>
                    <a:pt x="569912" y="25400"/>
                  </a:lnTo>
                  <a:lnTo>
                    <a:pt x="662680" y="25400"/>
                  </a:lnTo>
                  <a:lnTo>
                    <a:pt x="625157" y="6350"/>
                  </a:lnTo>
                  <a:lnTo>
                    <a:pt x="578484" y="0"/>
                  </a:lnTo>
                  <a:close/>
                </a:path>
                <a:path w="756920" h="1645284" extrusionOk="0">
                  <a:moveTo>
                    <a:pt x="662680" y="25400"/>
                  </a:moveTo>
                  <a:lnTo>
                    <a:pt x="569912" y="25400"/>
                  </a:lnTo>
                  <a:lnTo>
                    <a:pt x="618807" y="30797"/>
                  </a:lnTo>
                  <a:lnTo>
                    <a:pt x="672782" y="57784"/>
                  </a:lnTo>
                  <a:lnTo>
                    <a:pt x="711517" y="103822"/>
                  </a:lnTo>
                  <a:lnTo>
                    <a:pt x="730884" y="161607"/>
                  </a:lnTo>
                  <a:lnTo>
                    <a:pt x="731837" y="192087"/>
                  </a:lnTo>
                  <a:lnTo>
                    <a:pt x="726757" y="222884"/>
                  </a:lnTo>
                  <a:lnTo>
                    <a:pt x="343852" y="1645285"/>
                  </a:lnTo>
                  <a:lnTo>
                    <a:pt x="370204" y="1645285"/>
                  </a:lnTo>
                  <a:lnTo>
                    <a:pt x="750569" y="229234"/>
                  </a:lnTo>
                  <a:lnTo>
                    <a:pt x="756602" y="193675"/>
                  </a:lnTo>
                  <a:lnTo>
                    <a:pt x="755332" y="158115"/>
                  </a:lnTo>
                  <a:lnTo>
                    <a:pt x="733107" y="91122"/>
                  </a:lnTo>
                  <a:lnTo>
                    <a:pt x="687069" y="37782"/>
                  </a:lnTo>
                  <a:lnTo>
                    <a:pt x="662680" y="25400"/>
                  </a:lnTo>
                  <a:close/>
                </a:path>
              </a:pathLst>
            </a:custGeom>
            <a:solidFill>
              <a:srgbClr val="D6791A"/>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341" name="Google Shape;341;p12"/>
            <p:cNvPicPr preferRelativeResize="0"/>
            <p:nvPr/>
          </p:nvPicPr>
          <p:blipFill rotWithShape="1">
            <a:blip r:embed="rId3">
              <a:alphaModFix/>
            </a:blip>
            <a:srcRect/>
            <a:stretch/>
          </p:blipFill>
          <p:spPr>
            <a:xfrm>
              <a:off x="7163752" y="0"/>
              <a:ext cx="5024755" cy="6857999"/>
            </a:xfrm>
            <a:prstGeom prst="rect">
              <a:avLst/>
            </a:prstGeom>
            <a:noFill/>
            <a:ln>
              <a:noFill/>
            </a:ln>
          </p:spPr>
        </p:pic>
        <p:pic>
          <p:nvPicPr>
            <p:cNvPr id="342" name="Google Shape;342;p12"/>
            <p:cNvPicPr preferRelativeResize="0"/>
            <p:nvPr/>
          </p:nvPicPr>
          <p:blipFill rotWithShape="1">
            <a:blip r:embed="rId4">
              <a:alphaModFix/>
            </a:blip>
            <a:srcRect/>
            <a:stretch/>
          </p:blipFill>
          <p:spPr>
            <a:xfrm>
              <a:off x="7549197" y="6167437"/>
              <a:ext cx="3294062" cy="612140"/>
            </a:xfrm>
            <a:prstGeom prst="rect">
              <a:avLst/>
            </a:prstGeom>
            <a:noFill/>
            <a:ln>
              <a:noFill/>
            </a:ln>
          </p:spPr>
        </p:pic>
      </p:grpSp>
      <p:sp>
        <p:nvSpPr>
          <p:cNvPr id="343" name="Google Shape;343;p12"/>
          <p:cNvSpPr txBox="1"/>
          <p:nvPr/>
        </p:nvSpPr>
        <p:spPr>
          <a:xfrm>
            <a:off x="875030" y="405129"/>
            <a:ext cx="3208020" cy="956944"/>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2100">
                <a:solidFill>
                  <a:srgbClr val="FFB800"/>
                </a:solidFill>
                <a:latin typeface="Calibri"/>
                <a:ea typeface="Calibri"/>
                <a:cs typeface="Calibri"/>
                <a:sym typeface="Calibri"/>
              </a:rPr>
              <a:t>Περίγραμμα κατάρτισης</a:t>
            </a:r>
            <a:r>
              <a:rPr lang="en-US" sz="2100">
                <a:solidFill>
                  <a:srgbClr val="FFB800"/>
                </a:solidFill>
                <a:latin typeface="Times New Roman"/>
                <a:ea typeface="Times New Roman"/>
                <a:cs typeface="Times New Roman"/>
                <a:sym typeface="Times New Roman"/>
              </a:rPr>
              <a:t>:</a:t>
            </a:r>
            <a:endParaRPr sz="2100">
              <a:solidFill>
                <a:schemeClr val="dk1"/>
              </a:solidFill>
              <a:latin typeface="Times New Roman"/>
              <a:ea typeface="Times New Roman"/>
              <a:cs typeface="Times New Roman"/>
              <a:sym typeface="Times New Roman"/>
            </a:endParaRPr>
          </a:p>
          <a:p>
            <a:pPr marL="0" marR="0" lvl="0" indent="0" algn="l" rtl="0">
              <a:lnSpc>
                <a:spcPct val="100000"/>
              </a:lnSpc>
              <a:spcBef>
                <a:spcPts val="50"/>
              </a:spcBef>
              <a:spcAft>
                <a:spcPts val="0"/>
              </a:spcAft>
              <a:buNone/>
            </a:pPr>
            <a:endParaRPr sz="1950">
              <a:solidFill>
                <a:schemeClr val="dk1"/>
              </a:solidFill>
              <a:latin typeface="Times New Roman"/>
              <a:ea typeface="Times New Roman"/>
              <a:cs typeface="Times New Roman"/>
              <a:sym typeface="Times New Roman"/>
            </a:endParaRPr>
          </a:p>
          <a:p>
            <a:pPr marL="12700" marR="0" lvl="0" indent="0" algn="l" rtl="0">
              <a:lnSpc>
                <a:spcPct val="100000"/>
              </a:lnSpc>
              <a:spcBef>
                <a:spcPts val="0"/>
              </a:spcBef>
              <a:spcAft>
                <a:spcPts val="0"/>
              </a:spcAft>
              <a:buNone/>
            </a:pPr>
            <a:r>
              <a:rPr lang="en-US" sz="2100">
                <a:solidFill>
                  <a:schemeClr val="dk1"/>
                </a:solidFill>
                <a:latin typeface="Calibri"/>
                <a:ea typeface="Calibri"/>
                <a:cs typeface="Calibri"/>
                <a:sym typeface="Calibri"/>
              </a:rPr>
              <a:t>Μέρος</a:t>
            </a:r>
            <a:r>
              <a:rPr lang="en-US" sz="2100">
                <a:solidFill>
                  <a:schemeClr val="dk1"/>
                </a:solidFill>
                <a:latin typeface="Times New Roman"/>
                <a:ea typeface="Times New Roman"/>
                <a:cs typeface="Times New Roman"/>
                <a:sym typeface="Times New Roman"/>
              </a:rPr>
              <a:t>-2</a:t>
            </a:r>
            <a:endParaRPr sz="2100">
              <a:solidFill>
                <a:schemeClr val="dk1"/>
              </a:solidFill>
              <a:latin typeface="Times New Roman"/>
              <a:ea typeface="Times New Roman"/>
              <a:cs typeface="Times New Roman"/>
              <a:sym typeface="Times New Roman"/>
            </a:endParaRPr>
          </a:p>
        </p:txBody>
      </p:sp>
      <p:sp>
        <p:nvSpPr>
          <p:cNvPr id="344" name="Google Shape;344;p12"/>
          <p:cNvSpPr txBox="1"/>
          <p:nvPr/>
        </p:nvSpPr>
        <p:spPr>
          <a:xfrm>
            <a:off x="966469" y="1661795"/>
            <a:ext cx="6171565" cy="2464435"/>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050">
                <a:solidFill>
                  <a:srgbClr val="FFB800"/>
                </a:solidFill>
                <a:latin typeface="Calibri"/>
                <a:ea typeface="Calibri"/>
                <a:cs typeface="Calibri"/>
                <a:sym typeface="Calibri"/>
              </a:rPr>
              <a:t>Θέμα-3: Έλεγχοι ασφαλείας και πρότυπα του συγκεκριμένου τομέα.</a:t>
            </a:r>
            <a:endParaRPr sz="1050">
              <a:solidFill>
                <a:schemeClr val="dk1"/>
              </a:solidFill>
              <a:latin typeface="Calibri"/>
              <a:ea typeface="Calibri"/>
              <a:cs typeface="Calibri"/>
              <a:sym typeface="Calibri"/>
            </a:endParaRPr>
          </a:p>
          <a:p>
            <a:pPr marL="12700" marR="2219325" lvl="0" indent="0" algn="l" rtl="0">
              <a:lnSpc>
                <a:spcPct val="156900"/>
              </a:lnSpc>
              <a:spcBef>
                <a:spcPts val="680"/>
              </a:spcBef>
              <a:spcAft>
                <a:spcPts val="0"/>
              </a:spcAft>
              <a:buNone/>
            </a:pPr>
            <a:r>
              <a:rPr lang="en-US" sz="900">
                <a:solidFill>
                  <a:schemeClr val="dk1"/>
                </a:solidFill>
                <a:latin typeface="Calibri"/>
                <a:ea typeface="Calibri"/>
                <a:cs typeface="Calibri"/>
                <a:sym typeface="Calibri"/>
              </a:rPr>
              <a:t>Εισαγωγή στο ISO/IEC 27001, κατάσταση, εκδόσειςδομή (παράγραφοικαι  Παράρτημα ).</a:t>
            </a:r>
            <a:endParaRPr sz="900">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endParaRPr sz="900">
              <a:solidFill>
                <a:schemeClr val="dk1"/>
              </a:solidFill>
              <a:latin typeface="Calibri"/>
              <a:ea typeface="Calibri"/>
              <a:cs typeface="Calibri"/>
              <a:sym typeface="Calibri"/>
            </a:endParaRPr>
          </a:p>
          <a:p>
            <a:pPr marL="12700" marR="0" lvl="0" indent="0" algn="l" rtl="0">
              <a:lnSpc>
                <a:spcPct val="100000"/>
              </a:lnSpc>
              <a:spcBef>
                <a:spcPts val="795"/>
              </a:spcBef>
              <a:spcAft>
                <a:spcPts val="0"/>
              </a:spcAft>
              <a:buNone/>
            </a:pPr>
            <a:r>
              <a:rPr lang="en-US" sz="900">
                <a:solidFill>
                  <a:schemeClr val="dk1"/>
                </a:solidFill>
                <a:latin typeface="Calibri"/>
                <a:ea typeface="Calibri"/>
                <a:cs typeface="Calibri"/>
                <a:sym typeface="Calibri"/>
              </a:rPr>
              <a:t>Θέματα ελέγχου ISO 27001:2013 / 27002:2013</a:t>
            </a:r>
            <a:endParaRPr sz="900">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endParaRPr sz="900">
              <a:solidFill>
                <a:schemeClr val="dk1"/>
              </a:solidFill>
              <a:latin typeface="Calibri"/>
              <a:ea typeface="Calibri"/>
              <a:cs typeface="Calibri"/>
              <a:sym typeface="Calibri"/>
            </a:endParaRPr>
          </a:p>
          <a:p>
            <a:pPr marL="12700" marR="0" lvl="0" indent="0" algn="l" rtl="0">
              <a:lnSpc>
                <a:spcPct val="100000"/>
              </a:lnSpc>
              <a:spcBef>
                <a:spcPts val="690"/>
              </a:spcBef>
              <a:spcAft>
                <a:spcPts val="0"/>
              </a:spcAft>
              <a:buNone/>
            </a:pPr>
            <a:r>
              <a:rPr lang="en-US" sz="900">
                <a:solidFill>
                  <a:schemeClr val="dk1"/>
                </a:solidFill>
                <a:latin typeface="Calibri"/>
                <a:ea typeface="Calibri"/>
                <a:cs typeface="Calibri"/>
                <a:sym typeface="Calibri"/>
              </a:rPr>
              <a:t>Όροι και ορισμοί του ISO 27000 προσαρμοσμένοι στον τομέα των εργαλείων υγείας</a:t>
            </a:r>
            <a:endParaRPr sz="900">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endParaRPr sz="900">
              <a:solidFill>
                <a:schemeClr val="dk1"/>
              </a:solidFill>
              <a:latin typeface="Calibri"/>
              <a:ea typeface="Calibri"/>
              <a:cs typeface="Calibri"/>
              <a:sym typeface="Calibri"/>
            </a:endParaRPr>
          </a:p>
          <a:p>
            <a:pPr marL="12700" marR="5080" lvl="0" indent="0" algn="l" rtl="0">
              <a:lnSpc>
                <a:spcPct val="156900"/>
              </a:lnSpc>
              <a:spcBef>
                <a:spcPts val="570"/>
              </a:spcBef>
              <a:spcAft>
                <a:spcPts val="0"/>
              </a:spcAft>
              <a:buNone/>
            </a:pPr>
            <a:r>
              <a:rPr lang="en-US" sz="900">
                <a:solidFill>
                  <a:schemeClr val="dk1"/>
                </a:solidFill>
                <a:latin typeface="Calibri"/>
                <a:ea typeface="Calibri"/>
                <a:cs typeface="Calibri"/>
                <a:sym typeface="Calibri"/>
              </a:rPr>
              <a:t>Καθοδήγηση σχετικά με τους ελέγχους του προτύπου ISO/IEC 27002:2013, προσαρμοσμένο στον τομέα της υγείας  τομέας εργαλείων.</a:t>
            </a:r>
            <a:endParaRPr sz="900">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endParaRPr sz="900">
              <a:solidFill>
                <a:schemeClr val="dk1"/>
              </a:solidFill>
              <a:latin typeface="Calibri"/>
              <a:ea typeface="Calibri"/>
              <a:cs typeface="Calibri"/>
              <a:sym typeface="Calibri"/>
            </a:endParaRPr>
          </a:p>
          <a:p>
            <a:pPr marL="12700" marR="0" lvl="0" indent="0" algn="l" rtl="0">
              <a:lnSpc>
                <a:spcPct val="100000"/>
              </a:lnSpc>
              <a:spcBef>
                <a:spcPts val="795"/>
              </a:spcBef>
              <a:spcAft>
                <a:spcPts val="0"/>
              </a:spcAft>
              <a:buNone/>
            </a:pPr>
            <a:r>
              <a:rPr lang="en-US" sz="900">
                <a:solidFill>
                  <a:schemeClr val="dk1"/>
                </a:solidFill>
                <a:latin typeface="Calibri"/>
                <a:ea typeface="Calibri"/>
                <a:cs typeface="Calibri"/>
                <a:sym typeface="Calibri"/>
              </a:rPr>
              <a:t>Ειδικοί έλεγχοι για την υγεία, όπως προτείνεται από το πρότυπο ISO 27700:2016.</a:t>
            </a:r>
            <a:endParaRPr sz="900">
              <a:solidFill>
                <a:schemeClr val="dk1"/>
              </a:solidFill>
              <a:latin typeface="Calibri"/>
              <a:ea typeface="Calibri"/>
              <a:cs typeface="Calibri"/>
              <a:sym typeface="Calibri"/>
            </a:endParaRPr>
          </a:p>
        </p:txBody>
      </p:sp>
      <p:sp>
        <p:nvSpPr>
          <p:cNvPr id="345" name="Google Shape;345;p12"/>
          <p:cNvSpPr txBox="1"/>
          <p:nvPr/>
        </p:nvSpPr>
        <p:spPr>
          <a:xfrm>
            <a:off x="902969" y="5472747"/>
            <a:ext cx="4043679" cy="13208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700">
                <a:solidFill>
                  <a:schemeClr val="dk1"/>
                </a:solidFill>
                <a:latin typeface="Calibri"/>
                <a:ea typeface="Calibri"/>
                <a:cs typeface="Calibri"/>
                <a:sym typeface="Calibri"/>
              </a:rPr>
              <a:t>ΟΝΟΜΑ ΕΚΠΑΙΔΕΥΤΙΚΉΣ ΕΝΌΤΗΤΑΣ CSP: PR: ΠΡΌΤΥΠΟ ΠΑΡΟΥΣΊΑΣΗΣ ΠΟΥ ΔΗΜΙΟΥΡΓΉΘΗΚΕ ΑΠΌ PR</a:t>
            </a:r>
            <a:endParaRPr sz="700">
              <a:solidFill>
                <a:schemeClr val="dk1"/>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0" name="Google Shape;350;p13"/>
          <p:cNvSpPr/>
          <p:nvPr/>
        </p:nvSpPr>
        <p:spPr>
          <a:xfrm>
            <a:off x="0" y="0"/>
            <a:ext cx="12192000" cy="6858000"/>
          </a:xfrm>
          <a:custGeom>
            <a:avLst/>
            <a:gdLst/>
            <a:ahLst/>
            <a:cxnLst/>
            <a:rect l="l" t="t" r="r" b="b"/>
            <a:pathLst>
              <a:path w="12192000" h="6858000" extrusionOk="0">
                <a:moveTo>
                  <a:pt x="12192000" y="0"/>
                </a:moveTo>
                <a:lnTo>
                  <a:pt x="0" y="0"/>
                </a:lnTo>
                <a:lnTo>
                  <a:pt x="0" y="6858000"/>
                </a:lnTo>
                <a:lnTo>
                  <a:pt x="12192000" y="6858000"/>
                </a:lnTo>
                <a:lnTo>
                  <a:pt x="12192000" y="0"/>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51" name="Google Shape;351;p13"/>
          <p:cNvSpPr txBox="1">
            <a:spLocks noGrp="1"/>
          </p:cNvSpPr>
          <p:nvPr>
            <p:ph type="title"/>
          </p:nvPr>
        </p:nvSpPr>
        <p:spPr>
          <a:xfrm>
            <a:off x="6694805" y="1123632"/>
            <a:ext cx="5152390" cy="740410"/>
          </a:xfrm>
          <a:prstGeom prst="rect">
            <a:avLst/>
          </a:prstGeom>
          <a:noFill/>
          <a:ln>
            <a:noFill/>
          </a:ln>
        </p:spPr>
        <p:txBody>
          <a:bodyPr spcFirstLastPara="1" wrap="square" lIns="0" tIns="38100" rIns="0" bIns="0" anchor="t" anchorCtr="0">
            <a:spAutoFit/>
          </a:bodyPr>
          <a:lstStyle/>
          <a:p>
            <a:pPr marL="12700" marR="5080" lvl="0" indent="0" algn="l" rtl="0">
              <a:lnSpc>
                <a:spcPct val="114583"/>
              </a:lnSpc>
              <a:spcBef>
                <a:spcPts val="0"/>
              </a:spcBef>
              <a:spcAft>
                <a:spcPts val="0"/>
              </a:spcAft>
              <a:buNone/>
            </a:pPr>
            <a:r>
              <a:rPr lang="en-US">
                <a:solidFill>
                  <a:srgbClr val="FFFFFF"/>
                </a:solidFill>
                <a:latin typeface="Calibri"/>
                <a:ea typeface="Calibri"/>
                <a:cs typeface="Calibri"/>
                <a:sym typeface="Calibri"/>
              </a:rPr>
              <a:t>Θέμα</a:t>
            </a:r>
            <a:r>
              <a:rPr lang="en-US">
                <a:solidFill>
                  <a:srgbClr val="FFFFFF"/>
                </a:solidFill>
              </a:rPr>
              <a:t>-1: </a:t>
            </a:r>
            <a:r>
              <a:rPr lang="en-US">
                <a:solidFill>
                  <a:srgbClr val="FFFFFF"/>
                </a:solidFill>
                <a:latin typeface="Calibri"/>
                <a:ea typeface="Calibri"/>
                <a:cs typeface="Calibri"/>
                <a:sym typeface="Calibri"/>
              </a:rPr>
              <a:t>Ασφάλεια στονστον τομέα  της υγείας</a:t>
            </a:r>
            <a:endParaRPr/>
          </a:p>
        </p:txBody>
      </p:sp>
      <p:sp>
        <p:nvSpPr>
          <p:cNvPr id="352" name="Google Shape;352;p13"/>
          <p:cNvSpPr txBox="1"/>
          <p:nvPr/>
        </p:nvSpPr>
        <p:spPr>
          <a:xfrm>
            <a:off x="6685280" y="2219007"/>
            <a:ext cx="3297554" cy="26924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600">
                <a:solidFill>
                  <a:srgbClr val="FFB800"/>
                </a:solidFill>
                <a:latin typeface="Calibri"/>
                <a:ea typeface="Calibri"/>
                <a:cs typeface="Calibri"/>
                <a:sym typeface="Calibri"/>
              </a:rPr>
              <a:t>Θα καλύψουμε αυτές τις δεξιότητες</a:t>
            </a:r>
            <a:endParaRPr sz="1600">
              <a:solidFill>
                <a:schemeClr val="dk1"/>
              </a:solidFill>
              <a:latin typeface="Calibri"/>
              <a:ea typeface="Calibri"/>
              <a:cs typeface="Calibri"/>
              <a:sym typeface="Calibri"/>
            </a:endParaRPr>
          </a:p>
        </p:txBody>
      </p:sp>
      <p:grpSp>
        <p:nvGrpSpPr>
          <p:cNvPr id="353" name="Google Shape;353;p13"/>
          <p:cNvGrpSpPr/>
          <p:nvPr/>
        </p:nvGrpSpPr>
        <p:grpSpPr>
          <a:xfrm>
            <a:off x="0" y="0"/>
            <a:ext cx="6043295" cy="6858000"/>
            <a:chOff x="0" y="0"/>
            <a:chExt cx="6043295" cy="6858000"/>
          </a:xfrm>
        </p:grpSpPr>
        <p:sp>
          <p:nvSpPr>
            <p:cNvPr id="354" name="Google Shape;354;p13"/>
            <p:cNvSpPr/>
            <p:nvPr/>
          </p:nvSpPr>
          <p:spPr>
            <a:xfrm>
              <a:off x="4495165" y="5113654"/>
              <a:ext cx="799465" cy="1738630"/>
            </a:xfrm>
            <a:custGeom>
              <a:avLst/>
              <a:gdLst/>
              <a:ahLst/>
              <a:cxnLst/>
              <a:rect l="l" t="t" r="r" b="b"/>
              <a:pathLst>
                <a:path w="799464" h="1738629" extrusionOk="0">
                  <a:moveTo>
                    <a:pt x="611187" y="0"/>
                  </a:moveTo>
                  <a:lnTo>
                    <a:pt x="562610" y="6667"/>
                  </a:lnTo>
                  <a:lnTo>
                    <a:pt x="517842" y="25400"/>
                  </a:lnTo>
                  <a:lnTo>
                    <a:pt x="479107" y="55245"/>
                  </a:lnTo>
                  <a:lnTo>
                    <a:pt x="449262" y="94615"/>
                  </a:lnTo>
                  <a:lnTo>
                    <a:pt x="429577" y="142240"/>
                  </a:lnTo>
                  <a:lnTo>
                    <a:pt x="0" y="1738312"/>
                  </a:lnTo>
                  <a:lnTo>
                    <a:pt x="27939" y="1738312"/>
                  </a:lnTo>
                  <a:lnTo>
                    <a:pt x="454660" y="148907"/>
                  </a:lnTo>
                  <a:lnTo>
                    <a:pt x="471487" y="107950"/>
                  </a:lnTo>
                  <a:lnTo>
                    <a:pt x="497205" y="74295"/>
                  </a:lnTo>
                  <a:lnTo>
                    <a:pt x="530542" y="48577"/>
                  </a:lnTo>
                  <a:lnTo>
                    <a:pt x="568960" y="32385"/>
                  </a:lnTo>
                  <a:lnTo>
                    <a:pt x="610552" y="26670"/>
                  </a:lnTo>
                  <a:lnTo>
                    <a:pt x="700020" y="26670"/>
                  </a:lnTo>
                  <a:lnTo>
                    <a:pt x="660400" y="6667"/>
                  </a:lnTo>
                  <a:lnTo>
                    <a:pt x="611187" y="0"/>
                  </a:lnTo>
                  <a:close/>
                </a:path>
                <a:path w="799464" h="1738629" extrusionOk="0">
                  <a:moveTo>
                    <a:pt x="700020" y="26670"/>
                  </a:moveTo>
                  <a:lnTo>
                    <a:pt x="610552" y="26670"/>
                  </a:lnTo>
                  <a:lnTo>
                    <a:pt x="653732" y="32385"/>
                  </a:lnTo>
                  <a:lnTo>
                    <a:pt x="710564" y="60960"/>
                  </a:lnTo>
                  <a:lnTo>
                    <a:pt x="751839" y="109537"/>
                  </a:lnTo>
                  <a:lnTo>
                    <a:pt x="772160" y="170497"/>
                  </a:lnTo>
                  <a:lnTo>
                    <a:pt x="773112" y="202882"/>
                  </a:lnTo>
                  <a:lnTo>
                    <a:pt x="767714" y="235585"/>
                  </a:lnTo>
                  <a:lnTo>
                    <a:pt x="363220" y="1738312"/>
                  </a:lnTo>
                  <a:lnTo>
                    <a:pt x="391160" y="1738312"/>
                  </a:lnTo>
                  <a:lnTo>
                    <a:pt x="792797" y="242252"/>
                  </a:lnTo>
                  <a:lnTo>
                    <a:pt x="799147" y="204787"/>
                  </a:lnTo>
                  <a:lnTo>
                    <a:pt x="798195" y="167322"/>
                  </a:lnTo>
                  <a:lnTo>
                    <a:pt x="774382" y="96202"/>
                  </a:lnTo>
                  <a:lnTo>
                    <a:pt x="725805" y="39687"/>
                  </a:lnTo>
                  <a:lnTo>
                    <a:pt x="700020" y="26670"/>
                  </a:lnTo>
                  <a:close/>
                </a:path>
              </a:pathLst>
            </a:custGeom>
            <a:solidFill>
              <a:srgbClr val="D6791A"/>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55" name="Google Shape;355;p13"/>
            <p:cNvSpPr/>
            <p:nvPr/>
          </p:nvSpPr>
          <p:spPr>
            <a:xfrm>
              <a:off x="2932747" y="0"/>
              <a:ext cx="1818639" cy="6858000"/>
            </a:xfrm>
            <a:custGeom>
              <a:avLst/>
              <a:gdLst/>
              <a:ahLst/>
              <a:cxnLst/>
              <a:rect l="l" t="t" r="r" b="b"/>
              <a:pathLst>
                <a:path w="1818639" h="6858000" extrusionOk="0">
                  <a:moveTo>
                    <a:pt x="1818639" y="0"/>
                  </a:moveTo>
                  <a:lnTo>
                    <a:pt x="0" y="6858000"/>
                  </a:lnTo>
                </a:path>
              </a:pathLst>
            </a:custGeom>
            <a:noFill/>
            <a:ln w="22225" cap="flat" cmpd="sng">
              <a:solidFill>
                <a:srgbClr val="D6791A"/>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56" name="Google Shape;356;p13"/>
            <p:cNvSpPr/>
            <p:nvPr/>
          </p:nvSpPr>
          <p:spPr>
            <a:xfrm>
              <a:off x="3498215" y="17780"/>
              <a:ext cx="2545080" cy="6837045"/>
            </a:xfrm>
            <a:custGeom>
              <a:avLst/>
              <a:gdLst/>
              <a:ahLst/>
              <a:cxnLst/>
              <a:rect l="l" t="t" r="r" b="b"/>
              <a:pathLst>
                <a:path w="2545079" h="6837045" extrusionOk="0">
                  <a:moveTo>
                    <a:pt x="1321435" y="2282825"/>
                  </a:moveTo>
                  <a:lnTo>
                    <a:pt x="1271587" y="2291080"/>
                  </a:lnTo>
                  <a:lnTo>
                    <a:pt x="1226185" y="2312352"/>
                  </a:lnTo>
                  <a:lnTo>
                    <a:pt x="1187767" y="2345372"/>
                  </a:lnTo>
                  <a:lnTo>
                    <a:pt x="1159510" y="2388870"/>
                  </a:lnTo>
                  <a:lnTo>
                    <a:pt x="1159510" y="2390140"/>
                  </a:lnTo>
                  <a:lnTo>
                    <a:pt x="819150" y="3658552"/>
                  </a:lnTo>
                  <a:lnTo>
                    <a:pt x="0" y="6835775"/>
                  </a:lnTo>
                  <a:lnTo>
                    <a:pt x="6667" y="6836727"/>
                  </a:lnTo>
                  <a:lnTo>
                    <a:pt x="13335" y="6837045"/>
                  </a:lnTo>
                  <a:lnTo>
                    <a:pt x="26670" y="6837045"/>
                  </a:lnTo>
                  <a:lnTo>
                    <a:pt x="843365" y="3664585"/>
                  </a:lnTo>
                  <a:lnTo>
                    <a:pt x="1183322" y="2397760"/>
                  </a:lnTo>
                  <a:lnTo>
                    <a:pt x="1208087" y="2360295"/>
                  </a:lnTo>
                  <a:lnTo>
                    <a:pt x="1240789" y="2332037"/>
                  </a:lnTo>
                  <a:lnTo>
                    <a:pt x="1279842" y="2314257"/>
                  </a:lnTo>
                  <a:lnTo>
                    <a:pt x="1322705" y="2307590"/>
                  </a:lnTo>
                  <a:lnTo>
                    <a:pt x="1417637" y="2307590"/>
                  </a:lnTo>
                  <a:lnTo>
                    <a:pt x="1372870" y="2289175"/>
                  </a:lnTo>
                  <a:lnTo>
                    <a:pt x="1321435" y="2282825"/>
                  </a:lnTo>
                  <a:close/>
                </a:path>
                <a:path w="2545079" h="6837045" extrusionOk="0">
                  <a:moveTo>
                    <a:pt x="1418272" y="2307590"/>
                  </a:moveTo>
                  <a:lnTo>
                    <a:pt x="1322705" y="2307590"/>
                  </a:lnTo>
                  <a:lnTo>
                    <a:pt x="1366520" y="2312987"/>
                  </a:lnTo>
                  <a:lnTo>
                    <a:pt x="1412557" y="2333942"/>
                  </a:lnTo>
                  <a:lnTo>
                    <a:pt x="1448435" y="2366962"/>
                  </a:lnTo>
                  <a:lnTo>
                    <a:pt x="1472564" y="2408872"/>
                  </a:lnTo>
                  <a:lnTo>
                    <a:pt x="1483042" y="2456497"/>
                  </a:lnTo>
                  <a:lnTo>
                    <a:pt x="1477962" y="2506345"/>
                  </a:lnTo>
                  <a:lnTo>
                    <a:pt x="1219835" y="3457575"/>
                  </a:lnTo>
                  <a:lnTo>
                    <a:pt x="1214120" y="3493135"/>
                  </a:lnTo>
                  <a:lnTo>
                    <a:pt x="1215072" y="3525837"/>
                  </a:lnTo>
                  <a:lnTo>
                    <a:pt x="1215072" y="3528695"/>
                  </a:lnTo>
                  <a:lnTo>
                    <a:pt x="1223010" y="3563302"/>
                  </a:lnTo>
                  <a:lnTo>
                    <a:pt x="1258570" y="3626485"/>
                  </a:lnTo>
                  <a:lnTo>
                    <a:pt x="1314767" y="3669982"/>
                  </a:lnTo>
                  <a:lnTo>
                    <a:pt x="1397635" y="3689032"/>
                  </a:lnTo>
                  <a:lnTo>
                    <a:pt x="1444307" y="3682682"/>
                  </a:lnTo>
                  <a:lnTo>
                    <a:pt x="1444625" y="3682682"/>
                  </a:lnTo>
                  <a:lnTo>
                    <a:pt x="1487805" y="3664585"/>
                  </a:lnTo>
                  <a:lnTo>
                    <a:pt x="1490662" y="3662362"/>
                  </a:lnTo>
                  <a:lnTo>
                    <a:pt x="1403985" y="3662362"/>
                  </a:lnTo>
                  <a:lnTo>
                    <a:pt x="1354137" y="3657282"/>
                  </a:lnTo>
                  <a:lnTo>
                    <a:pt x="1298892" y="3629977"/>
                  </a:lnTo>
                  <a:lnTo>
                    <a:pt x="1259205" y="3583940"/>
                  </a:lnTo>
                  <a:lnTo>
                    <a:pt x="1239202" y="3525837"/>
                  </a:lnTo>
                  <a:lnTo>
                    <a:pt x="1238567" y="3495357"/>
                  </a:lnTo>
                  <a:lnTo>
                    <a:pt x="1243964" y="3463925"/>
                  </a:lnTo>
                  <a:lnTo>
                    <a:pt x="1501775" y="2512695"/>
                  </a:lnTo>
                  <a:lnTo>
                    <a:pt x="1508442" y="2464117"/>
                  </a:lnTo>
                  <a:lnTo>
                    <a:pt x="1501775" y="2417127"/>
                  </a:lnTo>
                  <a:lnTo>
                    <a:pt x="1483995" y="2373947"/>
                  </a:lnTo>
                  <a:lnTo>
                    <a:pt x="1455420" y="2336800"/>
                  </a:lnTo>
                  <a:lnTo>
                    <a:pt x="1418272" y="2307590"/>
                  </a:lnTo>
                  <a:close/>
                </a:path>
                <a:path w="2545079" h="6837045" extrusionOk="0">
                  <a:moveTo>
                    <a:pt x="2545080" y="0"/>
                  </a:moveTo>
                  <a:lnTo>
                    <a:pt x="2518410" y="0"/>
                  </a:lnTo>
                  <a:lnTo>
                    <a:pt x="1939289" y="2100897"/>
                  </a:lnTo>
                  <a:lnTo>
                    <a:pt x="1547495" y="3546157"/>
                  </a:lnTo>
                  <a:lnTo>
                    <a:pt x="1526539" y="3591877"/>
                  </a:lnTo>
                  <a:lnTo>
                    <a:pt x="1493520" y="3627755"/>
                  </a:lnTo>
                  <a:lnTo>
                    <a:pt x="1451610" y="3651885"/>
                  </a:lnTo>
                  <a:lnTo>
                    <a:pt x="1403985" y="3662362"/>
                  </a:lnTo>
                  <a:lnTo>
                    <a:pt x="1490662" y="3662362"/>
                  </a:lnTo>
                  <a:lnTo>
                    <a:pt x="1525270" y="3636327"/>
                  </a:lnTo>
                  <a:lnTo>
                    <a:pt x="1554162" y="3598862"/>
                  </a:lnTo>
                  <a:lnTo>
                    <a:pt x="1572895" y="3553777"/>
                  </a:lnTo>
                  <a:lnTo>
                    <a:pt x="1964689" y="2108517"/>
                  </a:lnTo>
                  <a:lnTo>
                    <a:pt x="2540000" y="16510"/>
                  </a:lnTo>
                  <a:lnTo>
                    <a:pt x="2543810" y="3810"/>
                  </a:lnTo>
                  <a:lnTo>
                    <a:pt x="2545080" y="0"/>
                  </a:lnTo>
                  <a:close/>
                </a:path>
              </a:pathLst>
            </a:custGeom>
            <a:solidFill>
              <a:srgbClr val="FFB8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357" name="Google Shape;357;p13"/>
            <p:cNvPicPr preferRelativeResize="0"/>
            <p:nvPr/>
          </p:nvPicPr>
          <p:blipFill rotWithShape="1">
            <a:blip r:embed="rId3">
              <a:alphaModFix/>
            </a:blip>
            <a:srcRect/>
            <a:stretch/>
          </p:blipFill>
          <p:spPr>
            <a:xfrm>
              <a:off x="0" y="0"/>
              <a:ext cx="5840729" cy="6858000"/>
            </a:xfrm>
            <a:prstGeom prst="rect">
              <a:avLst/>
            </a:prstGeom>
            <a:noFill/>
            <a:ln>
              <a:noFill/>
            </a:ln>
          </p:spPr>
        </p:pic>
      </p:grpSp>
      <p:pic>
        <p:nvPicPr>
          <p:cNvPr id="358" name="Google Shape;358;p13"/>
          <p:cNvPicPr preferRelativeResize="0"/>
          <p:nvPr/>
        </p:nvPicPr>
        <p:blipFill rotWithShape="1">
          <a:blip r:embed="rId4">
            <a:alphaModFix/>
          </a:blip>
          <a:srcRect/>
          <a:stretch/>
        </p:blipFill>
        <p:spPr>
          <a:xfrm>
            <a:off x="7549515" y="5751195"/>
            <a:ext cx="3241992" cy="602297"/>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sp>
        <p:nvSpPr>
          <p:cNvPr id="363" name="Google Shape;363;p14"/>
          <p:cNvSpPr/>
          <p:nvPr/>
        </p:nvSpPr>
        <p:spPr>
          <a:xfrm>
            <a:off x="0" y="0"/>
            <a:ext cx="12192000" cy="6858000"/>
          </a:xfrm>
          <a:custGeom>
            <a:avLst/>
            <a:gdLst/>
            <a:ahLst/>
            <a:cxnLst/>
            <a:rect l="l" t="t" r="r" b="b"/>
            <a:pathLst>
              <a:path w="12192000" h="6858000" extrusionOk="0">
                <a:moveTo>
                  <a:pt x="12192000" y="0"/>
                </a:moveTo>
                <a:lnTo>
                  <a:pt x="0" y="0"/>
                </a:lnTo>
                <a:lnTo>
                  <a:pt x="0" y="6858000"/>
                </a:lnTo>
                <a:lnTo>
                  <a:pt x="12192000" y="6858000"/>
                </a:lnTo>
                <a:lnTo>
                  <a:pt x="12192000" y="0"/>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64" name="Google Shape;364;p14"/>
          <p:cNvSpPr txBox="1">
            <a:spLocks noGrp="1"/>
          </p:cNvSpPr>
          <p:nvPr>
            <p:ph type="title"/>
          </p:nvPr>
        </p:nvSpPr>
        <p:spPr>
          <a:xfrm>
            <a:off x="6694805" y="886459"/>
            <a:ext cx="3893185" cy="699770"/>
          </a:xfrm>
          <a:prstGeom prst="rect">
            <a:avLst/>
          </a:prstGeom>
          <a:noFill/>
          <a:ln>
            <a:noFill/>
          </a:ln>
        </p:spPr>
        <p:txBody>
          <a:bodyPr spcFirstLastPara="1" wrap="square" lIns="0" tIns="29825" rIns="0" bIns="0" anchor="t" anchorCtr="0">
            <a:spAutoFit/>
          </a:bodyPr>
          <a:lstStyle/>
          <a:p>
            <a:pPr marL="12700" lvl="0" indent="0" algn="l" rtl="0">
              <a:lnSpc>
                <a:spcPct val="100000"/>
              </a:lnSpc>
              <a:spcBef>
                <a:spcPts val="0"/>
              </a:spcBef>
              <a:spcAft>
                <a:spcPts val="0"/>
              </a:spcAft>
              <a:buNone/>
            </a:pPr>
            <a:r>
              <a:rPr lang="en-US" sz="2100">
                <a:solidFill>
                  <a:srgbClr val="FFFFFF"/>
                </a:solidFill>
                <a:latin typeface="Calibri"/>
                <a:ea typeface="Calibri"/>
                <a:cs typeface="Calibri"/>
                <a:sym typeface="Calibri"/>
              </a:rPr>
              <a:t>Θέμα</a:t>
            </a:r>
            <a:r>
              <a:rPr lang="en-US" sz="2100">
                <a:solidFill>
                  <a:srgbClr val="FFFFFF"/>
                </a:solidFill>
              </a:rPr>
              <a:t>-2:</a:t>
            </a:r>
            <a:endParaRPr sz="2100">
              <a:latin typeface="Calibri"/>
              <a:ea typeface="Calibri"/>
              <a:cs typeface="Calibri"/>
              <a:sym typeface="Calibri"/>
            </a:endParaRPr>
          </a:p>
          <a:p>
            <a:pPr marL="12700" lvl="0" indent="0" algn="l" rtl="0">
              <a:lnSpc>
                <a:spcPct val="100000"/>
              </a:lnSpc>
              <a:spcBef>
                <a:spcPts val="135"/>
              </a:spcBef>
              <a:spcAft>
                <a:spcPts val="0"/>
              </a:spcAft>
              <a:buNone/>
            </a:pPr>
            <a:r>
              <a:rPr lang="en-US" sz="2100">
                <a:solidFill>
                  <a:srgbClr val="FFFFFF"/>
                </a:solidFill>
                <a:latin typeface="Calibri"/>
                <a:ea typeface="Calibri"/>
                <a:cs typeface="Calibri"/>
                <a:sym typeface="Calibri"/>
              </a:rPr>
              <a:t>Πλαίσιο διαχείρισης κινδύνων</a:t>
            </a:r>
            <a:endParaRPr sz="2100">
              <a:latin typeface="Calibri"/>
              <a:ea typeface="Calibri"/>
              <a:cs typeface="Calibri"/>
              <a:sym typeface="Calibri"/>
            </a:endParaRPr>
          </a:p>
        </p:txBody>
      </p:sp>
      <p:sp>
        <p:nvSpPr>
          <p:cNvPr id="365" name="Google Shape;365;p14"/>
          <p:cNvSpPr txBox="1"/>
          <p:nvPr/>
        </p:nvSpPr>
        <p:spPr>
          <a:xfrm>
            <a:off x="6685280" y="1936115"/>
            <a:ext cx="3297554" cy="26924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600">
                <a:solidFill>
                  <a:srgbClr val="FFB800"/>
                </a:solidFill>
                <a:latin typeface="Calibri"/>
                <a:ea typeface="Calibri"/>
                <a:cs typeface="Calibri"/>
                <a:sym typeface="Calibri"/>
              </a:rPr>
              <a:t>Θα καλύψουμε αυτές τις δεξιότητες</a:t>
            </a:r>
            <a:endParaRPr sz="1600">
              <a:solidFill>
                <a:schemeClr val="dk1"/>
              </a:solidFill>
              <a:latin typeface="Calibri"/>
              <a:ea typeface="Calibri"/>
              <a:cs typeface="Calibri"/>
              <a:sym typeface="Calibri"/>
            </a:endParaRPr>
          </a:p>
        </p:txBody>
      </p:sp>
      <p:sp>
        <p:nvSpPr>
          <p:cNvPr id="366" name="Google Shape;366;p14"/>
          <p:cNvSpPr txBox="1"/>
          <p:nvPr/>
        </p:nvSpPr>
        <p:spPr>
          <a:xfrm>
            <a:off x="6685280" y="2628915"/>
            <a:ext cx="5127625" cy="735965"/>
          </a:xfrm>
          <a:prstGeom prst="rect">
            <a:avLst/>
          </a:prstGeom>
          <a:noFill/>
          <a:ln>
            <a:noFill/>
          </a:ln>
        </p:spPr>
        <p:txBody>
          <a:bodyPr spcFirstLastPara="1" wrap="square" lIns="0" tIns="5700" rIns="0" bIns="0" anchor="t" anchorCtr="0">
            <a:spAutoFit/>
          </a:bodyPr>
          <a:lstStyle/>
          <a:p>
            <a:pPr marL="287020" marR="0" lvl="0" indent="-274320" algn="l" rtl="0">
              <a:lnSpc>
                <a:spcPct val="100000"/>
              </a:lnSpc>
              <a:spcBef>
                <a:spcPts val="0"/>
              </a:spcBef>
              <a:spcAft>
                <a:spcPts val="0"/>
              </a:spcAft>
              <a:buClr>
                <a:srgbClr val="FFB800"/>
              </a:buClr>
              <a:buSzPts val="1000"/>
              <a:buFont typeface="Courier New"/>
              <a:buChar char="o"/>
            </a:pPr>
            <a:r>
              <a:rPr lang="en-US" sz="650">
                <a:solidFill>
                  <a:srgbClr val="FFFFFF"/>
                </a:solidFill>
                <a:latin typeface="Calibri"/>
                <a:ea typeface="Calibri"/>
                <a:cs typeface="Calibri"/>
                <a:sym typeface="Calibri"/>
              </a:rPr>
              <a:t>Επίδειξη εμπεριστατωμένης κατανόησης του πλαισίου λογισμικού ασφάλειας στον ενεργειακό τομέα</a:t>
            </a:r>
            <a:endParaRPr sz="650">
              <a:solidFill>
                <a:schemeClr val="dk1"/>
              </a:solidFill>
              <a:latin typeface="Calibri"/>
              <a:ea typeface="Calibri"/>
              <a:cs typeface="Calibri"/>
              <a:sym typeface="Calibri"/>
            </a:endParaRPr>
          </a:p>
          <a:p>
            <a:pPr marL="287020" marR="0" lvl="0" indent="-274320" algn="l" rtl="0">
              <a:lnSpc>
                <a:spcPct val="100000"/>
              </a:lnSpc>
              <a:spcBef>
                <a:spcPts val="390"/>
              </a:spcBef>
              <a:spcAft>
                <a:spcPts val="0"/>
              </a:spcAft>
              <a:buClr>
                <a:srgbClr val="FFB800"/>
              </a:buClr>
              <a:buSzPts val="1000"/>
              <a:buFont typeface="Courier New"/>
              <a:buChar char="o"/>
            </a:pPr>
            <a:r>
              <a:rPr lang="en-US" sz="650">
                <a:solidFill>
                  <a:srgbClr val="FFFFFF"/>
                </a:solidFill>
                <a:latin typeface="Calibri"/>
                <a:ea typeface="Calibri"/>
                <a:cs typeface="Calibri"/>
                <a:sym typeface="Calibri"/>
              </a:rPr>
              <a:t>Αναγνώριση των σημαντικών δομών και διαδικασιών διακυβέρνησης της κυβερνοασφάλειας στον τομέα της ενέργειας</a:t>
            </a:r>
            <a:endParaRPr sz="650">
              <a:solidFill>
                <a:schemeClr val="dk1"/>
              </a:solidFill>
              <a:latin typeface="Calibri"/>
              <a:ea typeface="Calibri"/>
              <a:cs typeface="Calibri"/>
              <a:sym typeface="Calibri"/>
            </a:endParaRPr>
          </a:p>
          <a:p>
            <a:pPr marL="287020" marR="342900" lvl="0" indent="-274320" algn="l" rtl="0">
              <a:lnSpc>
                <a:spcPct val="129200"/>
              </a:lnSpc>
              <a:spcBef>
                <a:spcPts val="180"/>
              </a:spcBef>
              <a:spcAft>
                <a:spcPts val="0"/>
              </a:spcAft>
              <a:buClr>
                <a:srgbClr val="FFB800"/>
              </a:buClr>
              <a:buSzPts val="1000"/>
              <a:buFont typeface="Courier New"/>
              <a:buChar char="o"/>
            </a:pPr>
            <a:r>
              <a:rPr lang="en-US" sz="650">
                <a:solidFill>
                  <a:srgbClr val="FFFFFF"/>
                </a:solidFill>
                <a:latin typeface="Calibri"/>
                <a:ea typeface="Calibri"/>
                <a:cs typeface="Calibri"/>
                <a:sym typeface="Calibri"/>
              </a:rPr>
              <a:t>Κριτική αξιολόγηση και αναφορά των κινδύνων ασφαλείας και πρόταση κατάλληλων στρατηγικών μετριασμού τους  με επαγγελματικό τρόπο</a:t>
            </a:r>
            <a:endParaRPr sz="650">
              <a:solidFill>
                <a:schemeClr val="dk1"/>
              </a:solidFill>
              <a:latin typeface="Calibri"/>
              <a:ea typeface="Calibri"/>
              <a:cs typeface="Calibri"/>
              <a:sym typeface="Calibri"/>
            </a:endParaRPr>
          </a:p>
        </p:txBody>
      </p:sp>
      <p:grpSp>
        <p:nvGrpSpPr>
          <p:cNvPr id="367" name="Google Shape;367;p14"/>
          <p:cNvGrpSpPr/>
          <p:nvPr/>
        </p:nvGrpSpPr>
        <p:grpSpPr>
          <a:xfrm>
            <a:off x="0" y="0"/>
            <a:ext cx="6043295" cy="6858000"/>
            <a:chOff x="0" y="0"/>
            <a:chExt cx="6043295" cy="6858000"/>
          </a:xfrm>
        </p:grpSpPr>
        <p:sp>
          <p:nvSpPr>
            <p:cNvPr id="368" name="Google Shape;368;p14"/>
            <p:cNvSpPr/>
            <p:nvPr/>
          </p:nvSpPr>
          <p:spPr>
            <a:xfrm>
              <a:off x="4495165" y="5113654"/>
              <a:ext cx="799465" cy="1738630"/>
            </a:xfrm>
            <a:custGeom>
              <a:avLst/>
              <a:gdLst/>
              <a:ahLst/>
              <a:cxnLst/>
              <a:rect l="l" t="t" r="r" b="b"/>
              <a:pathLst>
                <a:path w="799464" h="1738629" extrusionOk="0">
                  <a:moveTo>
                    <a:pt x="611187" y="0"/>
                  </a:moveTo>
                  <a:lnTo>
                    <a:pt x="562610" y="6667"/>
                  </a:lnTo>
                  <a:lnTo>
                    <a:pt x="517842" y="25400"/>
                  </a:lnTo>
                  <a:lnTo>
                    <a:pt x="479107" y="55245"/>
                  </a:lnTo>
                  <a:lnTo>
                    <a:pt x="449262" y="94615"/>
                  </a:lnTo>
                  <a:lnTo>
                    <a:pt x="429577" y="142240"/>
                  </a:lnTo>
                  <a:lnTo>
                    <a:pt x="0" y="1738312"/>
                  </a:lnTo>
                  <a:lnTo>
                    <a:pt x="27939" y="1738312"/>
                  </a:lnTo>
                  <a:lnTo>
                    <a:pt x="454660" y="148907"/>
                  </a:lnTo>
                  <a:lnTo>
                    <a:pt x="471487" y="107950"/>
                  </a:lnTo>
                  <a:lnTo>
                    <a:pt x="497205" y="74295"/>
                  </a:lnTo>
                  <a:lnTo>
                    <a:pt x="530542" y="48577"/>
                  </a:lnTo>
                  <a:lnTo>
                    <a:pt x="568960" y="32385"/>
                  </a:lnTo>
                  <a:lnTo>
                    <a:pt x="610552" y="26670"/>
                  </a:lnTo>
                  <a:lnTo>
                    <a:pt x="700020" y="26670"/>
                  </a:lnTo>
                  <a:lnTo>
                    <a:pt x="660400" y="6667"/>
                  </a:lnTo>
                  <a:lnTo>
                    <a:pt x="611187" y="0"/>
                  </a:lnTo>
                  <a:close/>
                </a:path>
                <a:path w="799464" h="1738629" extrusionOk="0">
                  <a:moveTo>
                    <a:pt x="700020" y="26670"/>
                  </a:moveTo>
                  <a:lnTo>
                    <a:pt x="610552" y="26670"/>
                  </a:lnTo>
                  <a:lnTo>
                    <a:pt x="653732" y="32385"/>
                  </a:lnTo>
                  <a:lnTo>
                    <a:pt x="710564" y="60960"/>
                  </a:lnTo>
                  <a:lnTo>
                    <a:pt x="751839" y="109537"/>
                  </a:lnTo>
                  <a:lnTo>
                    <a:pt x="772160" y="170497"/>
                  </a:lnTo>
                  <a:lnTo>
                    <a:pt x="773112" y="202882"/>
                  </a:lnTo>
                  <a:lnTo>
                    <a:pt x="767714" y="235585"/>
                  </a:lnTo>
                  <a:lnTo>
                    <a:pt x="363220" y="1738312"/>
                  </a:lnTo>
                  <a:lnTo>
                    <a:pt x="391160" y="1738312"/>
                  </a:lnTo>
                  <a:lnTo>
                    <a:pt x="792797" y="242252"/>
                  </a:lnTo>
                  <a:lnTo>
                    <a:pt x="799147" y="204787"/>
                  </a:lnTo>
                  <a:lnTo>
                    <a:pt x="798195" y="167322"/>
                  </a:lnTo>
                  <a:lnTo>
                    <a:pt x="774382" y="96202"/>
                  </a:lnTo>
                  <a:lnTo>
                    <a:pt x="725805" y="39687"/>
                  </a:lnTo>
                  <a:lnTo>
                    <a:pt x="700020" y="26670"/>
                  </a:lnTo>
                  <a:close/>
                </a:path>
              </a:pathLst>
            </a:custGeom>
            <a:solidFill>
              <a:srgbClr val="D6791A"/>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69" name="Google Shape;369;p14"/>
            <p:cNvSpPr/>
            <p:nvPr/>
          </p:nvSpPr>
          <p:spPr>
            <a:xfrm>
              <a:off x="2932747" y="0"/>
              <a:ext cx="1818639" cy="6858000"/>
            </a:xfrm>
            <a:custGeom>
              <a:avLst/>
              <a:gdLst/>
              <a:ahLst/>
              <a:cxnLst/>
              <a:rect l="l" t="t" r="r" b="b"/>
              <a:pathLst>
                <a:path w="1818639" h="6858000" extrusionOk="0">
                  <a:moveTo>
                    <a:pt x="1818639" y="0"/>
                  </a:moveTo>
                  <a:lnTo>
                    <a:pt x="0" y="6858000"/>
                  </a:lnTo>
                </a:path>
              </a:pathLst>
            </a:custGeom>
            <a:noFill/>
            <a:ln w="22225" cap="flat" cmpd="sng">
              <a:solidFill>
                <a:srgbClr val="D6791A"/>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70" name="Google Shape;370;p14"/>
            <p:cNvSpPr/>
            <p:nvPr/>
          </p:nvSpPr>
          <p:spPr>
            <a:xfrm>
              <a:off x="3498215" y="17780"/>
              <a:ext cx="2545080" cy="6837045"/>
            </a:xfrm>
            <a:custGeom>
              <a:avLst/>
              <a:gdLst/>
              <a:ahLst/>
              <a:cxnLst/>
              <a:rect l="l" t="t" r="r" b="b"/>
              <a:pathLst>
                <a:path w="2545079" h="6837045" extrusionOk="0">
                  <a:moveTo>
                    <a:pt x="1321435" y="2282825"/>
                  </a:moveTo>
                  <a:lnTo>
                    <a:pt x="1271587" y="2291080"/>
                  </a:lnTo>
                  <a:lnTo>
                    <a:pt x="1226185" y="2312352"/>
                  </a:lnTo>
                  <a:lnTo>
                    <a:pt x="1187767" y="2345372"/>
                  </a:lnTo>
                  <a:lnTo>
                    <a:pt x="1159510" y="2388870"/>
                  </a:lnTo>
                  <a:lnTo>
                    <a:pt x="1159510" y="2390140"/>
                  </a:lnTo>
                  <a:lnTo>
                    <a:pt x="819150" y="3658552"/>
                  </a:lnTo>
                  <a:lnTo>
                    <a:pt x="0" y="6835775"/>
                  </a:lnTo>
                  <a:lnTo>
                    <a:pt x="6667" y="6836727"/>
                  </a:lnTo>
                  <a:lnTo>
                    <a:pt x="13335" y="6837045"/>
                  </a:lnTo>
                  <a:lnTo>
                    <a:pt x="26670" y="6837045"/>
                  </a:lnTo>
                  <a:lnTo>
                    <a:pt x="843365" y="3664585"/>
                  </a:lnTo>
                  <a:lnTo>
                    <a:pt x="1183322" y="2397760"/>
                  </a:lnTo>
                  <a:lnTo>
                    <a:pt x="1208087" y="2360295"/>
                  </a:lnTo>
                  <a:lnTo>
                    <a:pt x="1240789" y="2332037"/>
                  </a:lnTo>
                  <a:lnTo>
                    <a:pt x="1279842" y="2314257"/>
                  </a:lnTo>
                  <a:lnTo>
                    <a:pt x="1322705" y="2307590"/>
                  </a:lnTo>
                  <a:lnTo>
                    <a:pt x="1417637" y="2307590"/>
                  </a:lnTo>
                  <a:lnTo>
                    <a:pt x="1372870" y="2289175"/>
                  </a:lnTo>
                  <a:lnTo>
                    <a:pt x="1321435" y="2282825"/>
                  </a:lnTo>
                  <a:close/>
                </a:path>
                <a:path w="2545079" h="6837045" extrusionOk="0">
                  <a:moveTo>
                    <a:pt x="1418272" y="2307590"/>
                  </a:moveTo>
                  <a:lnTo>
                    <a:pt x="1322705" y="2307590"/>
                  </a:lnTo>
                  <a:lnTo>
                    <a:pt x="1366520" y="2312987"/>
                  </a:lnTo>
                  <a:lnTo>
                    <a:pt x="1412557" y="2333942"/>
                  </a:lnTo>
                  <a:lnTo>
                    <a:pt x="1448435" y="2366962"/>
                  </a:lnTo>
                  <a:lnTo>
                    <a:pt x="1472564" y="2408872"/>
                  </a:lnTo>
                  <a:lnTo>
                    <a:pt x="1483042" y="2456497"/>
                  </a:lnTo>
                  <a:lnTo>
                    <a:pt x="1477962" y="2506345"/>
                  </a:lnTo>
                  <a:lnTo>
                    <a:pt x="1219835" y="3457575"/>
                  </a:lnTo>
                  <a:lnTo>
                    <a:pt x="1214120" y="3493135"/>
                  </a:lnTo>
                  <a:lnTo>
                    <a:pt x="1215072" y="3525837"/>
                  </a:lnTo>
                  <a:lnTo>
                    <a:pt x="1215072" y="3528695"/>
                  </a:lnTo>
                  <a:lnTo>
                    <a:pt x="1223010" y="3563302"/>
                  </a:lnTo>
                  <a:lnTo>
                    <a:pt x="1258570" y="3626485"/>
                  </a:lnTo>
                  <a:lnTo>
                    <a:pt x="1314767" y="3669982"/>
                  </a:lnTo>
                  <a:lnTo>
                    <a:pt x="1397635" y="3689032"/>
                  </a:lnTo>
                  <a:lnTo>
                    <a:pt x="1444307" y="3682682"/>
                  </a:lnTo>
                  <a:lnTo>
                    <a:pt x="1444625" y="3682682"/>
                  </a:lnTo>
                  <a:lnTo>
                    <a:pt x="1487805" y="3664585"/>
                  </a:lnTo>
                  <a:lnTo>
                    <a:pt x="1490662" y="3662362"/>
                  </a:lnTo>
                  <a:lnTo>
                    <a:pt x="1403985" y="3662362"/>
                  </a:lnTo>
                  <a:lnTo>
                    <a:pt x="1354137" y="3657282"/>
                  </a:lnTo>
                  <a:lnTo>
                    <a:pt x="1298892" y="3629977"/>
                  </a:lnTo>
                  <a:lnTo>
                    <a:pt x="1259205" y="3583940"/>
                  </a:lnTo>
                  <a:lnTo>
                    <a:pt x="1239202" y="3525837"/>
                  </a:lnTo>
                  <a:lnTo>
                    <a:pt x="1238567" y="3495357"/>
                  </a:lnTo>
                  <a:lnTo>
                    <a:pt x="1243964" y="3463925"/>
                  </a:lnTo>
                  <a:lnTo>
                    <a:pt x="1501775" y="2512695"/>
                  </a:lnTo>
                  <a:lnTo>
                    <a:pt x="1508442" y="2464117"/>
                  </a:lnTo>
                  <a:lnTo>
                    <a:pt x="1501775" y="2417127"/>
                  </a:lnTo>
                  <a:lnTo>
                    <a:pt x="1483995" y="2373947"/>
                  </a:lnTo>
                  <a:lnTo>
                    <a:pt x="1455420" y="2336800"/>
                  </a:lnTo>
                  <a:lnTo>
                    <a:pt x="1418272" y="2307590"/>
                  </a:lnTo>
                  <a:close/>
                </a:path>
                <a:path w="2545079" h="6837045" extrusionOk="0">
                  <a:moveTo>
                    <a:pt x="2545080" y="0"/>
                  </a:moveTo>
                  <a:lnTo>
                    <a:pt x="2518410" y="0"/>
                  </a:lnTo>
                  <a:lnTo>
                    <a:pt x="1939289" y="2100897"/>
                  </a:lnTo>
                  <a:lnTo>
                    <a:pt x="1547495" y="3546157"/>
                  </a:lnTo>
                  <a:lnTo>
                    <a:pt x="1526539" y="3591877"/>
                  </a:lnTo>
                  <a:lnTo>
                    <a:pt x="1493520" y="3627755"/>
                  </a:lnTo>
                  <a:lnTo>
                    <a:pt x="1451610" y="3651885"/>
                  </a:lnTo>
                  <a:lnTo>
                    <a:pt x="1403985" y="3662362"/>
                  </a:lnTo>
                  <a:lnTo>
                    <a:pt x="1490662" y="3662362"/>
                  </a:lnTo>
                  <a:lnTo>
                    <a:pt x="1525270" y="3636327"/>
                  </a:lnTo>
                  <a:lnTo>
                    <a:pt x="1554162" y="3598862"/>
                  </a:lnTo>
                  <a:lnTo>
                    <a:pt x="1572895" y="3553777"/>
                  </a:lnTo>
                  <a:lnTo>
                    <a:pt x="1964689" y="2108517"/>
                  </a:lnTo>
                  <a:lnTo>
                    <a:pt x="2540000" y="16510"/>
                  </a:lnTo>
                  <a:lnTo>
                    <a:pt x="2543810" y="3810"/>
                  </a:lnTo>
                  <a:lnTo>
                    <a:pt x="2545080" y="0"/>
                  </a:lnTo>
                  <a:close/>
                </a:path>
              </a:pathLst>
            </a:custGeom>
            <a:solidFill>
              <a:srgbClr val="FFB8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371" name="Google Shape;371;p14"/>
            <p:cNvPicPr preferRelativeResize="0"/>
            <p:nvPr/>
          </p:nvPicPr>
          <p:blipFill rotWithShape="1">
            <a:blip r:embed="rId3">
              <a:alphaModFix/>
            </a:blip>
            <a:srcRect/>
            <a:stretch/>
          </p:blipFill>
          <p:spPr>
            <a:xfrm>
              <a:off x="0" y="0"/>
              <a:ext cx="5840729" cy="6858000"/>
            </a:xfrm>
            <a:prstGeom prst="rect">
              <a:avLst/>
            </a:prstGeom>
            <a:noFill/>
            <a:ln>
              <a:noFill/>
            </a:ln>
          </p:spPr>
        </p:pic>
      </p:grpSp>
      <p:pic>
        <p:nvPicPr>
          <p:cNvPr id="372" name="Google Shape;372;p14"/>
          <p:cNvPicPr preferRelativeResize="0"/>
          <p:nvPr/>
        </p:nvPicPr>
        <p:blipFill rotWithShape="1">
          <a:blip r:embed="rId4">
            <a:alphaModFix/>
          </a:blip>
          <a:srcRect/>
          <a:stretch/>
        </p:blipFill>
        <p:spPr>
          <a:xfrm>
            <a:off x="7549515" y="5109845"/>
            <a:ext cx="3241992" cy="602297"/>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5"/>
        <p:cNvGrpSpPr/>
        <p:nvPr/>
      </p:nvGrpSpPr>
      <p:grpSpPr>
        <a:xfrm>
          <a:off x="0" y="0"/>
          <a:ext cx="0" cy="0"/>
          <a:chOff x="0" y="0"/>
          <a:chExt cx="0" cy="0"/>
        </a:xfrm>
      </p:grpSpPr>
      <p:grpSp>
        <p:nvGrpSpPr>
          <p:cNvPr id="56" name="Google Shape;56;p2"/>
          <p:cNvGrpSpPr/>
          <p:nvPr/>
        </p:nvGrpSpPr>
        <p:grpSpPr>
          <a:xfrm>
            <a:off x="0" y="0"/>
            <a:ext cx="12191999" cy="6847840"/>
            <a:chOff x="0" y="0"/>
            <a:chExt cx="12191999" cy="6847840"/>
          </a:xfrm>
        </p:grpSpPr>
        <p:sp>
          <p:nvSpPr>
            <p:cNvPr id="57" name="Google Shape;57;p2"/>
            <p:cNvSpPr/>
            <p:nvPr/>
          </p:nvSpPr>
          <p:spPr>
            <a:xfrm>
              <a:off x="3507740" y="0"/>
              <a:ext cx="2549525" cy="6847840"/>
            </a:xfrm>
            <a:custGeom>
              <a:avLst/>
              <a:gdLst/>
              <a:ahLst/>
              <a:cxnLst/>
              <a:rect l="l" t="t" r="r" b="b"/>
              <a:pathLst>
                <a:path w="2549525" h="6847840" extrusionOk="0">
                  <a:moveTo>
                    <a:pt x="1325562" y="2279015"/>
                  </a:moveTo>
                  <a:lnTo>
                    <a:pt x="1275714" y="2287270"/>
                  </a:lnTo>
                  <a:lnTo>
                    <a:pt x="1229995" y="2308542"/>
                  </a:lnTo>
                  <a:lnTo>
                    <a:pt x="1191577" y="2341562"/>
                  </a:lnTo>
                  <a:lnTo>
                    <a:pt x="1163002" y="2385377"/>
                  </a:lnTo>
                  <a:lnTo>
                    <a:pt x="1163002" y="2386647"/>
                  </a:lnTo>
                  <a:lnTo>
                    <a:pt x="821689" y="3658870"/>
                  </a:lnTo>
                  <a:lnTo>
                    <a:pt x="0" y="6846570"/>
                  </a:lnTo>
                  <a:lnTo>
                    <a:pt x="6667" y="6847205"/>
                  </a:lnTo>
                  <a:lnTo>
                    <a:pt x="20002" y="6847522"/>
                  </a:lnTo>
                  <a:lnTo>
                    <a:pt x="26670" y="6847522"/>
                  </a:lnTo>
                  <a:lnTo>
                    <a:pt x="845820" y="3665220"/>
                  </a:lnTo>
                  <a:lnTo>
                    <a:pt x="1187132" y="2394267"/>
                  </a:lnTo>
                  <a:lnTo>
                    <a:pt x="1211897" y="2356802"/>
                  </a:lnTo>
                  <a:lnTo>
                    <a:pt x="1244917" y="2328545"/>
                  </a:lnTo>
                  <a:lnTo>
                    <a:pt x="1283970" y="2310447"/>
                  </a:lnTo>
                  <a:lnTo>
                    <a:pt x="1326832" y="2303779"/>
                  </a:lnTo>
                  <a:lnTo>
                    <a:pt x="1422717" y="2303779"/>
                  </a:lnTo>
                  <a:lnTo>
                    <a:pt x="1377314" y="2285365"/>
                  </a:lnTo>
                  <a:lnTo>
                    <a:pt x="1325562" y="2279015"/>
                  </a:lnTo>
                  <a:close/>
                </a:path>
                <a:path w="2549525" h="6847840" extrusionOk="0">
                  <a:moveTo>
                    <a:pt x="1422717" y="2303779"/>
                  </a:moveTo>
                  <a:lnTo>
                    <a:pt x="1326832" y="2303779"/>
                  </a:lnTo>
                  <a:lnTo>
                    <a:pt x="1370964" y="2309495"/>
                  </a:lnTo>
                  <a:lnTo>
                    <a:pt x="1417002" y="2330132"/>
                  </a:lnTo>
                  <a:lnTo>
                    <a:pt x="1453197" y="2363470"/>
                  </a:lnTo>
                  <a:lnTo>
                    <a:pt x="1477327" y="2405379"/>
                  </a:lnTo>
                  <a:lnTo>
                    <a:pt x="1487805" y="2453322"/>
                  </a:lnTo>
                  <a:lnTo>
                    <a:pt x="1482725" y="2503170"/>
                  </a:lnTo>
                  <a:lnTo>
                    <a:pt x="1223962" y="3457575"/>
                  </a:lnTo>
                  <a:lnTo>
                    <a:pt x="1217930" y="3493135"/>
                  </a:lnTo>
                  <a:lnTo>
                    <a:pt x="1226820" y="3563620"/>
                  </a:lnTo>
                  <a:lnTo>
                    <a:pt x="1262380" y="3626802"/>
                  </a:lnTo>
                  <a:lnTo>
                    <a:pt x="1318895" y="3670300"/>
                  </a:lnTo>
                  <a:lnTo>
                    <a:pt x="1402080" y="3689667"/>
                  </a:lnTo>
                  <a:lnTo>
                    <a:pt x="1449387" y="3683317"/>
                  </a:lnTo>
                  <a:lnTo>
                    <a:pt x="1492567" y="3665220"/>
                  </a:lnTo>
                  <a:lnTo>
                    <a:pt x="1495481" y="3662997"/>
                  </a:lnTo>
                  <a:lnTo>
                    <a:pt x="1408430" y="3662997"/>
                  </a:lnTo>
                  <a:lnTo>
                    <a:pt x="1358264" y="3657600"/>
                  </a:lnTo>
                  <a:lnTo>
                    <a:pt x="1303337" y="3630612"/>
                  </a:lnTo>
                  <a:lnTo>
                    <a:pt x="1263332" y="3584257"/>
                  </a:lnTo>
                  <a:lnTo>
                    <a:pt x="1243330" y="3525837"/>
                  </a:lnTo>
                  <a:lnTo>
                    <a:pt x="1242695" y="3495040"/>
                  </a:lnTo>
                  <a:lnTo>
                    <a:pt x="1248092" y="3463925"/>
                  </a:lnTo>
                  <a:lnTo>
                    <a:pt x="1506855" y="2509520"/>
                  </a:lnTo>
                  <a:lnTo>
                    <a:pt x="1513205" y="2460942"/>
                  </a:lnTo>
                  <a:lnTo>
                    <a:pt x="1506855" y="2413635"/>
                  </a:lnTo>
                  <a:lnTo>
                    <a:pt x="1488757" y="2370454"/>
                  </a:lnTo>
                  <a:lnTo>
                    <a:pt x="1460182" y="2332990"/>
                  </a:lnTo>
                  <a:lnTo>
                    <a:pt x="1422717" y="2303779"/>
                  </a:lnTo>
                  <a:close/>
                </a:path>
                <a:path w="2549525" h="6847840" extrusionOk="0">
                  <a:moveTo>
                    <a:pt x="2549525" y="0"/>
                  </a:moveTo>
                  <a:lnTo>
                    <a:pt x="2523172" y="0"/>
                  </a:lnTo>
                  <a:lnTo>
                    <a:pt x="1945639" y="2096452"/>
                  </a:lnTo>
                  <a:lnTo>
                    <a:pt x="1552575" y="3546157"/>
                  </a:lnTo>
                  <a:lnTo>
                    <a:pt x="1531620" y="3592195"/>
                  </a:lnTo>
                  <a:lnTo>
                    <a:pt x="1498282" y="3628072"/>
                  </a:lnTo>
                  <a:lnTo>
                    <a:pt x="1456372" y="3652520"/>
                  </a:lnTo>
                  <a:lnTo>
                    <a:pt x="1408430" y="3662997"/>
                  </a:lnTo>
                  <a:lnTo>
                    <a:pt x="1495481" y="3662997"/>
                  </a:lnTo>
                  <a:lnTo>
                    <a:pt x="1530032" y="3636645"/>
                  </a:lnTo>
                  <a:lnTo>
                    <a:pt x="1559242" y="3599179"/>
                  </a:lnTo>
                  <a:lnTo>
                    <a:pt x="1577657" y="3553777"/>
                  </a:lnTo>
                  <a:lnTo>
                    <a:pt x="1971039" y="2104072"/>
                  </a:lnTo>
                  <a:lnTo>
                    <a:pt x="2547937" y="5397"/>
                  </a:lnTo>
                  <a:lnTo>
                    <a:pt x="2549525" y="0"/>
                  </a:lnTo>
                  <a:close/>
                </a:path>
              </a:pathLst>
            </a:custGeom>
            <a:solidFill>
              <a:srgbClr val="FFB8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58" name="Google Shape;58;p2"/>
            <p:cNvPicPr preferRelativeResize="0"/>
            <p:nvPr/>
          </p:nvPicPr>
          <p:blipFill rotWithShape="1">
            <a:blip r:embed="rId3">
              <a:alphaModFix/>
            </a:blip>
            <a:srcRect/>
            <a:stretch/>
          </p:blipFill>
          <p:spPr>
            <a:xfrm>
              <a:off x="0" y="1143000"/>
              <a:ext cx="12191999" cy="4750435"/>
            </a:xfrm>
            <a:prstGeom prst="rect">
              <a:avLst/>
            </a:prstGeom>
            <a:noFill/>
            <a:ln>
              <a:noFill/>
            </a:ln>
          </p:spPr>
        </p:pic>
        <p:pic>
          <p:nvPicPr>
            <p:cNvPr id="59" name="Google Shape;59;p2"/>
            <p:cNvPicPr preferRelativeResize="0"/>
            <p:nvPr/>
          </p:nvPicPr>
          <p:blipFill rotWithShape="1">
            <a:blip r:embed="rId4">
              <a:alphaModFix/>
            </a:blip>
            <a:srcRect/>
            <a:stretch/>
          </p:blipFill>
          <p:spPr>
            <a:xfrm>
              <a:off x="191770" y="1338897"/>
              <a:ext cx="11808460" cy="4180204"/>
            </a:xfrm>
            <a:prstGeom prst="rect">
              <a:avLst/>
            </a:prstGeom>
            <a:noFill/>
            <a:ln>
              <a:noFill/>
            </a:ln>
          </p:spPr>
        </p:pic>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sp>
        <p:nvSpPr>
          <p:cNvPr id="377" name="Google Shape;377;p15"/>
          <p:cNvSpPr/>
          <p:nvPr/>
        </p:nvSpPr>
        <p:spPr>
          <a:xfrm>
            <a:off x="0" y="0"/>
            <a:ext cx="12192000" cy="6858000"/>
          </a:xfrm>
          <a:custGeom>
            <a:avLst/>
            <a:gdLst/>
            <a:ahLst/>
            <a:cxnLst/>
            <a:rect l="l" t="t" r="r" b="b"/>
            <a:pathLst>
              <a:path w="12192000" h="6858000" extrusionOk="0">
                <a:moveTo>
                  <a:pt x="12192000" y="0"/>
                </a:moveTo>
                <a:lnTo>
                  <a:pt x="0" y="0"/>
                </a:lnTo>
                <a:lnTo>
                  <a:pt x="0" y="6858000"/>
                </a:lnTo>
                <a:lnTo>
                  <a:pt x="12192000" y="6858000"/>
                </a:lnTo>
                <a:lnTo>
                  <a:pt x="12192000" y="0"/>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78" name="Google Shape;378;p15"/>
          <p:cNvSpPr txBox="1">
            <a:spLocks noGrp="1"/>
          </p:cNvSpPr>
          <p:nvPr>
            <p:ph type="title"/>
          </p:nvPr>
        </p:nvSpPr>
        <p:spPr>
          <a:xfrm>
            <a:off x="6694805" y="447675"/>
            <a:ext cx="4702175" cy="1005205"/>
          </a:xfrm>
          <a:prstGeom prst="rect">
            <a:avLst/>
          </a:prstGeom>
          <a:noFill/>
          <a:ln>
            <a:noFill/>
          </a:ln>
        </p:spPr>
        <p:txBody>
          <a:bodyPr spcFirstLastPara="1" wrap="square" lIns="0" tIns="29825" rIns="0" bIns="0" anchor="t" anchorCtr="0">
            <a:spAutoFit/>
          </a:bodyPr>
          <a:lstStyle/>
          <a:p>
            <a:pPr marL="12700" lvl="0" indent="0" algn="l" rtl="0">
              <a:lnSpc>
                <a:spcPct val="100000"/>
              </a:lnSpc>
              <a:spcBef>
                <a:spcPts val="0"/>
              </a:spcBef>
              <a:spcAft>
                <a:spcPts val="0"/>
              </a:spcAft>
              <a:buNone/>
            </a:pPr>
            <a:r>
              <a:rPr lang="en-US" sz="2100">
                <a:solidFill>
                  <a:srgbClr val="FFFFFF"/>
                </a:solidFill>
                <a:latin typeface="Calibri"/>
                <a:ea typeface="Calibri"/>
                <a:cs typeface="Calibri"/>
                <a:sym typeface="Calibri"/>
              </a:rPr>
              <a:t>Θέμα</a:t>
            </a:r>
            <a:r>
              <a:rPr lang="en-US" sz="2100">
                <a:solidFill>
                  <a:srgbClr val="FFFFFF"/>
                </a:solidFill>
              </a:rPr>
              <a:t>-3:</a:t>
            </a:r>
            <a:endParaRPr sz="2100">
              <a:latin typeface="Calibri"/>
              <a:ea typeface="Calibri"/>
              <a:cs typeface="Calibri"/>
              <a:sym typeface="Calibri"/>
            </a:endParaRPr>
          </a:p>
          <a:p>
            <a:pPr marL="12700" marR="5080" lvl="0" indent="0" algn="l" rtl="0">
              <a:lnSpc>
                <a:spcPct val="114285"/>
              </a:lnSpc>
              <a:spcBef>
                <a:spcPts val="315"/>
              </a:spcBef>
              <a:spcAft>
                <a:spcPts val="0"/>
              </a:spcAft>
              <a:buNone/>
            </a:pPr>
            <a:r>
              <a:rPr lang="en-US" sz="2100">
                <a:solidFill>
                  <a:srgbClr val="FFFFFF"/>
                </a:solidFill>
                <a:latin typeface="Calibri"/>
                <a:ea typeface="Calibri"/>
                <a:cs typeface="Calibri"/>
                <a:sym typeface="Calibri"/>
              </a:rPr>
              <a:t>Έλεγχοι ασφαλείας και πρότυπα του  συγκεκριμένου τομέα</a:t>
            </a:r>
            <a:r>
              <a:rPr lang="en-US" sz="2100">
                <a:solidFill>
                  <a:srgbClr val="FFFFFF"/>
                </a:solidFill>
              </a:rPr>
              <a:t>.</a:t>
            </a:r>
            <a:endParaRPr sz="2100">
              <a:latin typeface="Calibri"/>
              <a:ea typeface="Calibri"/>
              <a:cs typeface="Calibri"/>
              <a:sym typeface="Calibri"/>
            </a:endParaRPr>
          </a:p>
        </p:txBody>
      </p:sp>
      <p:sp>
        <p:nvSpPr>
          <p:cNvPr id="379" name="Google Shape;379;p15"/>
          <p:cNvSpPr txBox="1"/>
          <p:nvPr/>
        </p:nvSpPr>
        <p:spPr>
          <a:xfrm>
            <a:off x="6685280" y="1801812"/>
            <a:ext cx="3297554" cy="26924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600">
                <a:solidFill>
                  <a:srgbClr val="FFB800"/>
                </a:solidFill>
                <a:latin typeface="Calibri"/>
                <a:ea typeface="Calibri"/>
                <a:cs typeface="Calibri"/>
                <a:sym typeface="Calibri"/>
              </a:rPr>
              <a:t>Θα καλύψουμε αυτές τις δεξιότητες</a:t>
            </a:r>
            <a:endParaRPr sz="1600">
              <a:solidFill>
                <a:schemeClr val="dk1"/>
              </a:solidFill>
              <a:latin typeface="Calibri"/>
              <a:ea typeface="Calibri"/>
              <a:cs typeface="Calibri"/>
              <a:sym typeface="Calibri"/>
            </a:endParaRPr>
          </a:p>
        </p:txBody>
      </p:sp>
      <p:sp>
        <p:nvSpPr>
          <p:cNvPr id="380" name="Google Shape;380;p15"/>
          <p:cNvSpPr txBox="1"/>
          <p:nvPr/>
        </p:nvSpPr>
        <p:spPr>
          <a:xfrm>
            <a:off x="6685280" y="2497296"/>
            <a:ext cx="5295900" cy="1229360"/>
          </a:xfrm>
          <a:prstGeom prst="rect">
            <a:avLst/>
          </a:prstGeom>
          <a:noFill/>
          <a:ln>
            <a:noFill/>
          </a:ln>
        </p:spPr>
        <p:txBody>
          <a:bodyPr spcFirstLastPara="1" wrap="square" lIns="0" tIns="3175" rIns="0" bIns="0" anchor="t" anchorCtr="0">
            <a:spAutoFit/>
          </a:bodyPr>
          <a:lstStyle/>
          <a:p>
            <a:pPr marL="286385" marR="0" lvl="0" indent="-273685" algn="l" rtl="0">
              <a:lnSpc>
                <a:spcPct val="100000"/>
              </a:lnSpc>
              <a:spcBef>
                <a:spcPts val="0"/>
              </a:spcBef>
              <a:spcAft>
                <a:spcPts val="0"/>
              </a:spcAft>
              <a:buClr>
                <a:srgbClr val="FFB800"/>
              </a:buClr>
              <a:buSzPts val="1000"/>
              <a:buFont typeface="Courier New"/>
              <a:buChar char="o"/>
            </a:pPr>
            <a:r>
              <a:rPr lang="en-US" sz="650">
                <a:solidFill>
                  <a:srgbClr val="FFFFFF"/>
                </a:solidFill>
                <a:latin typeface="Calibri"/>
                <a:ea typeface="Calibri"/>
                <a:cs typeface="Calibri"/>
                <a:sym typeface="Calibri"/>
              </a:rPr>
              <a:t>Απόκτηση βασικών γνώσεων σχετικά με τη δομή, την κατάσταση και τις εκδόσεις του ISO/IEC</a:t>
            </a:r>
            <a:endParaRPr sz="650">
              <a:solidFill>
                <a:schemeClr val="dk1"/>
              </a:solidFill>
              <a:latin typeface="Calibri"/>
              <a:ea typeface="Calibri"/>
              <a:cs typeface="Calibri"/>
              <a:sym typeface="Calibri"/>
            </a:endParaRPr>
          </a:p>
          <a:p>
            <a:pPr marL="286385" marR="0" lvl="0" indent="-273685" algn="l" rtl="0">
              <a:lnSpc>
                <a:spcPct val="100000"/>
              </a:lnSpc>
              <a:spcBef>
                <a:spcPts val="355"/>
              </a:spcBef>
              <a:spcAft>
                <a:spcPts val="0"/>
              </a:spcAft>
              <a:buClr>
                <a:srgbClr val="FFB800"/>
              </a:buClr>
              <a:buSzPts val="1000"/>
              <a:buFont typeface="Courier New"/>
              <a:buChar char="o"/>
            </a:pPr>
            <a:r>
              <a:rPr lang="en-US" sz="650">
                <a:solidFill>
                  <a:srgbClr val="FFFFFF"/>
                </a:solidFill>
                <a:latin typeface="Calibri"/>
                <a:ea typeface="Calibri"/>
                <a:cs typeface="Calibri"/>
                <a:sym typeface="Calibri"/>
              </a:rPr>
              <a:t>Απόκτηση γνώσεων σχετικά με τα θέματα του ISO/IEC 27002:2013</a:t>
            </a:r>
            <a:endParaRPr sz="650">
              <a:solidFill>
                <a:schemeClr val="dk1"/>
              </a:solidFill>
              <a:latin typeface="Calibri"/>
              <a:ea typeface="Calibri"/>
              <a:cs typeface="Calibri"/>
              <a:sym typeface="Calibri"/>
            </a:endParaRPr>
          </a:p>
          <a:p>
            <a:pPr marL="286385" marR="0" lvl="0" indent="-273685" algn="l" rtl="0">
              <a:lnSpc>
                <a:spcPct val="100000"/>
              </a:lnSpc>
              <a:spcBef>
                <a:spcPts val="350"/>
              </a:spcBef>
              <a:spcAft>
                <a:spcPts val="0"/>
              </a:spcAft>
              <a:buClr>
                <a:srgbClr val="FFB800"/>
              </a:buClr>
              <a:buSzPts val="1000"/>
              <a:buFont typeface="Courier New"/>
              <a:buChar char="o"/>
            </a:pPr>
            <a:r>
              <a:rPr lang="en-US" sz="650">
                <a:solidFill>
                  <a:srgbClr val="FFFFFF"/>
                </a:solidFill>
                <a:latin typeface="Calibri"/>
                <a:ea typeface="Calibri"/>
                <a:cs typeface="Calibri"/>
                <a:sym typeface="Calibri"/>
              </a:rPr>
              <a:t>Να εξοικειωθείτε με τους βασικούς όρους και τους ορισμούς τους όπως χρησιμοποιούνται από το ISO/IEC 27002</a:t>
            </a:r>
            <a:endParaRPr sz="650">
              <a:solidFill>
                <a:schemeClr val="dk1"/>
              </a:solidFill>
              <a:latin typeface="Calibri"/>
              <a:ea typeface="Calibri"/>
              <a:cs typeface="Calibri"/>
              <a:sym typeface="Calibri"/>
            </a:endParaRPr>
          </a:p>
          <a:p>
            <a:pPr marL="287020" marR="5080" lvl="0" indent="-274320" algn="l" rtl="0">
              <a:lnSpc>
                <a:spcPct val="129200"/>
              </a:lnSpc>
              <a:spcBef>
                <a:spcPts val="150"/>
              </a:spcBef>
              <a:spcAft>
                <a:spcPts val="0"/>
              </a:spcAft>
              <a:buClr>
                <a:srgbClr val="FFB800"/>
              </a:buClr>
              <a:buSzPts val="1000"/>
              <a:buFont typeface="Courier New"/>
              <a:buChar char="o"/>
            </a:pPr>
            <a:r>
              <a:rPr lang="en-US" sz="650">
                <a:solidFill>
                  <a:srgbClr val="FFFFFF"/>
                </a:solidFill>
                <a:latin typeface="Calibri"/>
                <a:ea typeface="Calibri"/>
                <a:cs typeface="Calibri"/>
                <a:sym typeface="Calibri"/>
              </a:rPr>
              <a:t>Εξοικειωθείτε με τον τρόπο με τον οποίο αυτοί οι βασικοί όροι προσαρμόζονται ώστε να ταιριάζουν στη χρησιμότητα της Υγείας.  τομέα.</a:t>
            </a:r>
            <a:endParaRPr sz="650">
              <a:solidFill>
                <a:schemeClr val="dk1"/>
              </a:solidFill>
              <a:latin typeface="Calibri"/>
              <a:ea typeface="Calibri"/>
              <a:cs typeface="Calibri"/>
              <a:sym typeface="Calibri"/>
            </a:endParaRPr>
          </a:p>
          <a:p>
            <a:pPr marL="0" marR="0" lvl="0" indent="0" algn="l" rtl="0">
              <a:lnSpc>
                <a:spcPct val="100000"/>
              </a:lnSpc>
              <a:spcBef>
                <a:spcPts val="40"/>
              </a:spcBef>
              <a:spcAft>
                <a:spcPts val="0"/>
              </a:spcAft>
              <a:buClr>
                <a:srgbClr val="FFB800"/>
              </a:buClr>
              <a:buSzPts val="500"/>
              <a:buFont typeface="Courier New"/>
              <a:buNone/>
            </a:pPr>
            <a:endParaRPr sz="500">
              <a:solidFill>
                <a:schemeClr val="dk1"/>
              </a:solidFill>
              <a:latin typeface="Calibri"/>
              <a:ea typeface="Calibri"/>
              <a:cs typeface="Calibri"/>
              <a:sym typeface="Calibri"/>
            </a:endParaRPr>
          </a:p>
          <a:p>
            <a:pPr marL="287020" marR="388620" lvl="0" indent="-274320" algn="l" rtl="0">
              <a:lnSpc>
                <a:spcPct val="89400"/>
              </a:lnSpc>
              <a:spcBef>
                <a:spcPts val="0"/>
              </a:spcBef>
              <a:spcAft>
                <a:spcPts val="0"/>
              </a:spcAft>
              <a:buClr>
                <a:srgbClr val="FFB800"/>
              </a:buClr>
              <a:buSzPts val="1000"/>
              <a:buFont typeface="Courier New"/>
              <a:buChar char="o"/>
            </a:pPr>
            <a:r>
              <a:rPr lang="en-US" sz="650">
                <a:solidFill>
                  <a:srgbClr val="FFFFFF"/>
                </a:solidFill>
                <a:latin typeface="Calibri"/>
                <a:ea typeface="Calibri"/>
                <a:cs typeface="Calibri"/>
                <a:sym typeface="Calibri"/>
              </a:rPr>
              <a:t>Προγραμματίστε και αξιολογείτε κριτικά την πολιτική ασφάλειας και επιλέξτε ελέγχους ακολουθώντας το πρότυπο ISO  27799 για τη διακυβέρνηση ασφάλειας.</a:t>
            </a:r>
            <a:endParaRPr sz="650">
              <a:solidFill>
                <a:schemeClr val="dk1"/>
              </a:solidFill>
              <a:latin typeface="Calibri"/>
              <a:ea typeface="Calibri"/>
              <a:cs typeface="Calibri"/>
              <a:sym typeface="Calibri"/>
            </a:endParaRPr>
          </a:p>
        </p:txBody>
      </p:sp>
      <p:grpSp>
        <p:nvGrpSpPr>
          <p:cNvPr id="381" name="Google Shape;381;p15"/>
          <p:cNvGrpSpPr/>
          <p:nvPr/>
        </p:nvGrpSpPr>
        <p:grpSpPr>
          <a:xfrm>
            <a:off x="0" y="0"/>
            <a:ext cx="6043295" cy="6858000"/>
            <a:chOff x="0" y="0"/>
            <a:chExt cx="6043295" cy="6858000"/>
          </a:xfrm>
        </p:grpSpPr>
        <p:sp>
          <p:nvSpPr>
            <p:cNvPr id="382" name="Google Shape;382;p15"/>
            <p:cNvSpPr/>
            <p:nvPr/>
          </p:nvSpPr>
          <p:spPr>
            <a:xfrm>
              <a:off x="4495165" y="5113654"/>
              <a:ext cx="799465" cy="1738630"/>
            </a:xfrm>
            <a:custGeom>
              <a:avLst/>
              <a:gdLst/>
              <a:ahLst/>
              <a:cxnLst/>
              <a:rect l="l" t="t" r="r" b="b"/>
              <a:pathLst>
                <a:path w="799464" h="1738629" extrusionOk="0">
                  <a:moveTo>
                    <a:pt x="611187" y="0"/>
                  </a:moveTo>
                  <a:lnTo>
                    <a:pt x="562610" y="6667"/>
                  </a:lnTo>
                  <a:lnTo>
                    <a:pt x="517842" y="25400"/>
                  </a:lnTo>
                  <a:lnTo>
                    <a:pt x="479107" y="55245"/>
                  </a:lnTo>
                  <a:lnTo>
                    <a:pt x="449262" y="94615"/>
                  </a:lnTo>
                  <a:lnTo>
                    <a:pt x="429577" y="142240"/>
                  </a:lnTo>
                  <a:lnTo>
                    <a:pt x="0" y="1738312"/>
                  </a:lnTo>
                  <a:lnTo>
                    <a:pt x="27939" y="1738312"/>
                  </a:lnTo>
                  <a:lnTo>
                    <a:pt x="454660" y="148907"/>
                  </a:lnTo>
                  <a:lnTo>
                    <a:pt x="471487" y="107950"/>
                  </a:lnTo>
                  <a:lnTo>
                    <a:pt x="497205" y="74295"/>
                  </a:lnTo>
                  <a:lnTo>
                    <a:pt x="530542" y="48577"/>
                  </a:lnTo>
                  <a:lnTo>
                    <a:pt x="568960" y="32385"/>
                  </a:lnTo>
                  <a:lnTo>
                    <a:pt x="610552" y="26670"/>
                  </a:lnTo>
                  <a:lnTo>
                    <a:pt x="700020" y="26670"/>
                  </a:lnTo>
                  <a:lnTo>
                    <a:pt x="660400" y="6667"/>
                  </a:lnTo>
                  <a:lnTo>
                    <a:pt x="611187" y="0"/>
                  </a:lnTo>
                  <a:close/>
                </a:path>
                <a:path w="799464" h="1738629" extrusionOk="0">
                  <a:moveTo>
                    <a:pt x="700020" y="26670"/>
                  </a:moveTo>
                  <a:lnTo>
                    <a:pt x="610552" y="26670"/>
                  </a:lnTo>
                  <a:lnTo>
                    <a:pt x="653732" y="32385"/>
                  </a:lnTo>
                  <a:lnTo>
                    <a:pt x="710564" y="60960"/>
                  </a:lnTo>
                  <a:lnTo>
                    <a:pt x="751839" y="109537"/>
                  </a:lnTo>
                  <a:lnTo>
                    <a:pt x="772160" y="170497"/>
                  </a:lnTo>
                  <a:lnTo>
                    <a:pt x="773112" y="202882"/>
                  </a:lnTo>
                  <a:lnTo>
                    <a:pt x="767714" y="235585"/>
                  </a:lnTo>
                  <a:lnTo>
                    <a:pt x="363220" y="1738312"/>
                  </a:lnTo>
                  <a:lnTo>
                    <a:pt x="391160" y="1738312"/>
                  </a:lnTo>
                  <a:lnTo>
                    <a:pt x="792797" y="242252"/>
                  </a:lnTo>
                  <a:lnTo>
                    <a:pt x="799147" y="204787"/>
                  </a:lnTo>
                  <a:lnTo>
                    <a:pt x="798195" y="167322"/>
                  </a:lnTo>
                  <a:lnTo>
                    <a:pt x="774382" y="96202"/>
                  </a:lnTo>
                  <a:lnTo>
                    <a:pt x="725805" y="39687"/>
                  </a:lnTo>
                  <a:lnTo>
                    <a:pt x="700020" y="26670"/>
                  </a:lnTo>
                  <a:close/>
                </a:path>
              </a:pathLst>
            </a:custGeom>
            <a:solidFill>
              <a:srgbClr val="D6791A"/>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83" name="Google Shape;383;p15"/>
            <p:cNvSpPr/>
            <p:nvPr/>
          </p:nvSpPr>
          <p:spPr>
            <a:xfrm>
              <a:off x="2932747" y="0"/>
              <a:ext cx="1818639" cy="6858000"/>
            </a:xfrm>
            <a:custGeom>
              <a:avLst/>
              <a:gdLst/>
              <a:ahLst/>
              <a:cxnLst/>
              <a:rect l="l" t="t" r="r" b="b"/>
              <a:pathLst>
                <a:path w="1818639" h="6858000" extrusionOk="0">
                  <a:moveTo>
                    <a:pt x="1818639" y="0"/>
                  </a:moveTo>
                  <a:lnTo>
                    <a:pt x="0" y="6858000"/>
                  </a:lnTo>
                </a:path>
              </a:pathLst>
            </a:custGeom>
            <a:noFill/>
            <a:ln w="22225" cap="flat" cmpd="sng">
              <a:solidFill>
                <a:srgbClr val="D6791A"/>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84" name="Google Shape;384;p15"/>
            <p:cNvSpPr/>
            <p:nvPr/>
          </p:nvSpPr>
          <p:spPr>
            <a:xfrm>
              <a:off x="3498215" y="17780"/>
              <a:ext cx="2545080" cy="6837045"/>
            </a:xfrm>
            <a:custGeom>
              <a:avLst/>
              <a:gdLst/>
              <a:ahLst/>
              <a:cxnLst/>
              <a:rect l="l" t="t" r="r" b="b"/>
              <a:pathLst>
                <a:path w="2545079" h="6837045" extrusionOk="0">
                  <a:moveTo>
                    <a:pt x="1321435" y="2282825"/>
                  </a:moveTo>
                  <a:lnTo>
                    <a:pt x="1271587" y="2291080"/>
                  </a:lnTo>
                  <a:lnTo>
                    <a:pt x="1226185" y="2312352"/>
                  </a:lnTo>
                  <a:lnTo>
                    <a:pt x="1187767" y="2345372"/>
                  </a:lnTo>
                  <a:lnTo>
                    <a:pt x="1159510" y="2388870"/>
                  </a:lnTo>
                  <a:lnTo>
                    <a:pt x="1159510" y="2390140"/>
                  </a:lnTo>
                  <a:lnTo>
                    <a:pt x="819150" y="3658552"/>
                  </a:lnTo>
                  <a:lnTo>
                    <a:pt x="0" y="6835775"/>
                  </a:lnTo>
                  <a:lnTo>
                    <a:pt x="6667" y="6836727"/>
                  </a:lnTo>
                  <a:lnTo>
                    <a:pt x="13335" y="6837045"/>
                  </a:lnTo>
                  <a:lnTo>
                    <a:pt x="26670" y="6837045"/>
                  </a:lnTo>
                  <a:lnTo>
                    <a:pt x="843365" y="3664585"/>
                  </a:lnTo>
                  <a:lnTo>
                    <a:pt x="1183322" y="2397760"/>
                  </a:lnTo>
                  <a:lnTo>
                    <a:pt x="1208087" y="2360295"/>
                  </a:lnTo>
                  <a:lnTo>
                    <a:pt x="1240789" y="2332037"/>
                  </a:lnTo>
                  <a:lnTo>
                    <a:pt x="1279842" y="2314257"/>
                  </a:lnTo>
                  <a:lnTo>
                    <a:pt x="1322705" y="2307590"/>
                  </a:lnTo>
                  <a:lnTo>
                    <a:pt x="1417637" y="2307590"/>
                  </a:lnTo>
                  <a:lnTo>
                    <a:pt x="1372870" y="2289175"/>
                  </a:lnTo>
                  <a:lnTo>
                    <a:pt x="1321435" y="2282825"/>
                  </a:lnTo>
                  <a:close/>
                </a:path>
                <a:path w="2545079" h="6837045" extrusionOk="0">
                  <a:moveTo>
                    <a:pt x="1418272" y="2307590"/>
                  </a:moveTo>
                  <a:lnTo>
                    <a:pt x="1322705" y="2307590"/>
                  </a:lnTo>
                  <a:lnTo>
                    <a:pt x="1366520" y="2312987"/>
                  </a:lnTo>
                  <a:lnTo>
                    <a:pt x="1412557" y="2333942"/>
                  </a:lnTo>
                  <a:lnTo>
                    <a:pt x="1448435" y="2366962"/>
                  </a:lnTo>
                  <a:lnTo>
                    <a:pt x="1472564" y="2408872"/>
                  </a:lnTo>
                  <a:lnTo>
                    <a:pt x="1483042" y="2456497"/>
                  </a:lnTo>
                  <a:lnTo>
                    <a:pt x="1477962" y="2506345"/>
                  </a:lnTo>
                  <a:lnTo>
                    <a:pt x="1219835" y="3457575"/>
                  </a:lnTo>
                  <a:lnTo>
                    <a:pt x="1214120" y="3493135"/>
                  </a:lnTo>
                  <a:lnTo>
                    <a:pt x="1215072" y="3525837"/>
                  </a:lnTo>
                  <a:lnTo>
                    <a:pt x="1215072" y="3528695"/>
                  </a:lnTo>
                  <a:lnTo>
                    <a:pt x="1223010" y="3563302"/>
                  </a:lnTo>
                  <a:lnTo>
                    <a:pt x="1258570" y="3626485"/>
                  </a:lnTo>
                  <a:lnTo>
                    <a:pt x="1314767" y="3669982"/>
                  </a:lnTo>
                  <a:lnTo>
                    <a:pt x="1397635" y="3689032"/>
                  </a:lnTo>
                  <a:lnTo>
                    <a:pt x="1444307" y="3682682"/>
                  </a:lnTo>
                  <a:lnTo>
                    <a:pt x="1444625" y="3682682"/>
                  </a:lnTo>
                  <a:lnTo>
                    <a:pt x="1487805" y="3664585"/>
                  </a:lnTo>
                  <a:lnTo>
                    <a:pt x="1490662" y="3662362"/>
                  </a:lnTo>
                  <a:lnTo>
                    <a:pt x="1403985" y="3662362"/>
                  </a:lnTo>
                  <a:lnTo>
                    <a:pt x="1354137" y="3657282"/>
                  </a:lnTo>
                  <a:lnTo>
                    <a:pt x="1298892" y="3629977"/>
                  </a:lnTo>
                  <a:lnTo>
                    <a:pt x="1259205" y="3583940"/>
                  </a:lnTo>
                  <a:lnTo>
                    <a:pt x="1239202" y="3525837"/>
                  </a:lnTo>
                  <a:lnTo>
                    <a:pt x="1238567" y="3495357"/>
                  </a:lnTo>
                  <a:lnTo>
                    <a:pt x="1243964" y="3463925"/>
                  </a:lnTo>
                  <a:lnTo>
                    <a:pt x="1501775" y="2512695"/>
                  </a:lnTo>
                  <a:lnTo>
                    <a:pt x="1508442" y="2464117"/>
                  </a:lnTo>
                  <a:lnTo>
                    <a:pt x="1501775" y="2417127"/>
                  </a:lnTo>
                  <a:lnTo>
                    <a:pt x="1483995" y="2373947"/>
                  </a:lnTo>
                  <a:lnTo>
                    <a:pt x="1455420" y="2336800"/>
                  </a:lnTo>
                  <a:lnTo>
                    <a:pt x="1418272" y="2307590"/>
                  </a:lnTo>
                  <a:close/>
                </a:path>
                <a:path w="2545079" h="6837045" extrusionOk="0">
                  <a:moveTo>
                    <a:pt x="2545080" y="0"/>
                  </a:moveTo>
                  <a:lnTo>
                    <a:pt x="2518410" y="0"/>
                  </a:lnTo>
                  <a:lnTo>
                    <a:pt x="1939289" y="2100897"/>
                  </a:lnTo>
                  <a:lnTo>
                    <a:pt x="1547495" y="3546157"/>
                  </a:lnTo>
                  <a:lnTo>
                    <a:pt x="1526539" y="3591877"/>
                  </a:lnTo>
                  <a:lnTo>
                    <a:pt x="1493520" y="3627755"/>
                  </a:lnTo>
                  <a:lnTo>
                    <a:pt x="1451610" y="3651885"/>
                  </a:lnTo>
                  <a:lnTo>
                    <a:pt x="1403985" y="3662362"/>
                  </a:lnTo>
                  <a:lnTo>
                    <a:pt x="1490662" y="3662362"/>
                  </a:lnTo>
                  <a:lnTo>
                    <a:pt x="1525270" y="3636327"/>
                  </a:lnTo>
                  <a:lnTo>
                    <a:pt x="1554162" y="3598862"/>
                  </a:lnTo>
                  <a:lnTo>
                    <a:pt x="1572895" y="3553777"/>
                  </a:lnTo>
                  <a:lnTo>
                    <a:pt x="1964689" y="2108517"/>
                  </a:lnTo>
                  <a:lnTo>
                    <a:pt x="2540000" y="16510"/>
                  </a:lnTo>
                  <a:lnTo>
                    <a:pt x="2543810" y="3810"/>
                  </a:lnTo>
                  <a:lnTo>
                    <a:pt x="2545080" y="0"/>
                  </a:lnTo>
                  <a:close/>
                </a:path>
              </a:pathLst>
            </a:custGeom>
            <a:solidFill>
              <a:srgbClr val="FFB8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385" name="Google Shape;385;p15"/>
            <p:cNvPicPr preferRelativeResize="0"/>
            <p:nvPr/>
          </p:nvPicPr>
          <p:blipFill rotWithShape="1">
            <a:blip r:embed="rId3">
              <a:alphaModFix/>
            </a:blip>
            <a:srcRect/>
            <a:stretch/>
          </p:blipFill>
          <p:spPr>
            <a:xfrm>
              <a:off x="0" y="0"/>
              <a:ext cx="5840729" cy="6858000"/>
            </a:xfrm>
            <a:prstGeom prst="rect">
              <a:avLst/>
            </a:prstGeom>
            <a:noFill/>
            <a:ln>
              <a:noFill/>
            </a:ln>
          </p:spPr>
        </p:pic>
      </p:grpSp>
      <p:pic>
        <p:nvPicPr>
          <p:cNvPr id="386" name="Google Shape;386;p15"/>
          <p:cNvPicPr preferRelativeResize="0"/>
          <p:nvPr/>
        </p:nvPicPr>
        <p:blipFill rotWithShape="1">
          <a:blip r:embed="rId4">
            <a:alphaModFix/>
          </a:blip>
          <a:srcRect/>
          <a:stretch/>
        </p:blipFill>
        <p:spPr>
          <a:xfrm>
            <a:off x="7549515" y="5157787"/>
            <a:ext cx="3241992" cy="602297"/>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grpSp>
        <p:nvGrpSpPr>
          <p:cNvPr id="391" name="Google Shape;391;p16"/>
          <p:cNvGrpSpPr/>
          <p:nvPr/>
        </p:nvGrpSpPr>
        <p:grpSpPr>
          <a:xfrm>
            <a:off x="6893242" y="0"/>
            <a:ext cx="5295265" cy="6858000"/>
            <a:chOff x="6893242" y="0"/>
            <a:chExt cx="5295265" cy="6858000"/>
          </a:xfrm>
        </p:grpSpPr>
        <p:sp>
          <p:nvSpPr>
            <p:cNvPr id="392" name="Google Shape;392;p16"/>
            <p:cNvSpPr/>
            <p:nvPr/>
          </p:nvSpPr>
          <p:spPr>
            <a:xfrm>
              <a:off x="6893242" y="0"/>
              <a:ext cx="1818639" cy="6858000"/>
            </a:xfrm>
            <a:custGeom>
              <a:avLst/>
              <a:gdLst/>
              <a:ahLst/>
              <a:cxnLst/>
              <a:rect l="l" t="t" r="r" b="b"/>
              <a:pathLst>
                <a:path w="1818640" h="6858000" extrusionOk="0">
                  <a:moveTo>
                    <a:pt x="0" y="6858000"/>
                  </a:moveTo>
                  <a:lnTo>
                    <a:pt x="1818640" y="0"/>
                  </a:lnTo>
                </a:path>
              </a:pathLst>
            </a:custGeom>
            <a:noFill/>
            <a:ln w="22225" cap="flat" cmpd="sng">
              <a:solidFill>
                <a:srgbClr val="D6791A"/>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93" name="Google Shape;393;p16"/>
            <p:cNvSpPr/>
            <p:nvPr/>
          </p:nvSpPr>
          <p:spPr>
            <a:xfrm>
              <a:off x="7894002" y="5207000"/>
              <a:ext cx="756920" cy="1645285"/>
            </a:xfrm>
            <a:custGeom>
              <a:avLst/>
              <a:gdLst/>
              <a:ahLst/>
              <a:cxnLst/>
              <a:rect l="l" t="t" r="r" b="b"/>
              <a:pathLst>
                <a:path w="756920" h="1645284" extrusionOk="0">
                  <a:moveTo>
                    <a:pt x="578484" y="0"/>
                  </a:moveTo>
                  <a:lnTo>
                    <a:pt x="532447" y="6350"/>
                  </a:lnTo>
                  <a:lnTo>
                    <a:pt x="489902" y="24130"/>
                  </a:lnTo>
                  <a:lnTo>
                    <a:pt x="453707" y="52387"/>
                  </a:lnTo>
                  <a:lnTo>
                    <a:pt x="425132" y="89534"/>
                  </a:lnTo>
                  <a:lnTo>
                    <a:pt x="406717" y="134619"/>
                  </a:lnTo>
                  <a:lnTo>
                    <a:pt x="0" y="1645285"/>
                  </a:lnTo>
                  <a:lnTo>
                    <a:pt x="26352" y="1645285"/>
                  </a:lnTo>
                  <a:lnTo>
                    <a:pt x="430529" y="140969"/>
                  </a:lnTo>
                  <a:lnTo>
                    <a:pt x="450532" y="95250"/>
                  </a:lnTo>
                  <a:lnTo>
                    <a:pt x="482600" y="59690"/>
                  </a:lnTo>
                  <a:lnTo>
                    <a:pt x="523239" y="35559"/>
                  </a:lnTo>
                  <a:lnTo>
                    <a:pt x="569912" y="25400"/>
                  </a:lnTo>
                  <a:lnTo>
                    <a:pt x="662680" y="25400"/>
                  </a:lnTo>
                  <a:lnTo>
                    <a:pt x="625157" y="6350"/>
                  </a:lnTo>
                  <a:lnTo>
                    <a:pt x="578484" y="0"/>
                  </a:lnTo>
                  <a:close/>
                </a:path>
                <a:path w="756920" h="1645284" extrusionOk="0">
                  <a:moveTo>
                    <a:pt x="662680" y="25400"/>
                  </a:moveTo>
                  <a:lnTo>
                    <a:pt x="569912" y="25400"/>
                  </a:lnTo>
                  <a:lnTo>
                    <a:pt x="618807" y="30797"/>
                  </a:lnTo>
                  <a:lnTo>
                    <a:pt x="672782" y="57784"/>
                  </a:lnTo>
                  <a:lnTo>
                    <a:pt x="711517" y="103822"/>
                  </a:lnTo>
                  <a:lnTo>
                    <a:pt x="730884" y="161607"/>
                  </a:lnTo>
                  <a:lnTo>
                    <a:pt x="731837" y="192087"/>
                  </a:lnTo>
                  <a:lnTo>
                    <a:pt x="726757" y="222884"/>
                  </a:lnTo>
                  <a:lnTo>
                    <a:pt x="343852" y="1645285"/>
                  </a:lnTo>
                  <a:lnTo>
                    <a:pt x="370204" y="1645285"/>
                  </a:lnTo>
                  <a:lnTo>
                    <a:pt x="750569" y="229234"/>
                  </a:lnTo>
                  <a:lnTo>
                    <a:pt x="756602" y="193675"/>
                  </a:lnTo>
                  <a:lnTo>
                    <a:pt x="755332" y="158115"/>
                  </a:lnTo>
                  <a:lnTo>
                    <a:pt x="733107" y="91122"/>
                  </a:lnTo>
                  <a:lnTo>
                    <a:pt x="687069" y="37782"/>
                  </a:lnTo>
                  <a:lnTo>
                    <a:pt x="662680" y="25400"/>
                  </a:lnTo>
                  <a:close/>
                </a:path>
              </a:pathLst>
            </a:custGeom>
            <a:solidFill>
              <a:srgbClr val="D6791A"/>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394" name="Google Shape;394;p16"/>
            <p:cNvPicPr preferRelativeResize="0"/>
            <p:nvPr/>
          </p:nvPicPr>
          <p:blipFill rotWithShape="1">
            <a:blip r:embed="rId3">
              <a:alphaModFix/>
            </a:blip>
            <a:srcRect/>
            <a:stretch/>
          </p:blipFill>
          <p:spPr>
            <a:xfrm>
              <a:off x="7163752" y="0"/>
              <a:ext cx="5024755" cy="6858000"/>
            </a:xfrm>
            <a:prstGeom prst="rect">
              <a:avLst/>
            </a:prstGeom>
            <a:noFill/>
            <a:ln>
              <a:noFill/>
            </a:ln>
          </p:spPr>
        </p:pic>
        <p:pic>
          <p:nvPicPr>
            <p:cNvPr id="395" name="Google Shape;395;p16"/>
            <p:cNvPicPr preferRelativeResize="0"/>
            <p:nvPr/>
          </p:nvPicPr>
          <p:blipFill rotWithShape="1">
            <a:blip r:embed="rId4">
              <a:alphaModFix/>
            </a:blip>
            <a:srcRect/>
            <a:stretch/>
          </p:blipFill>
          <p:spPr>
            <a:xfrm>
              <a:off x="7549197" y="6167437"/>
              <a:ext cx="3294062" cy="612140"/>
            </a:xfrm>
            <a:prstGeom prst="rect">
              <a:avLst/>
            </a:prstGeom>
            <a:noFill/>
            <a:ln>
              <a:noFill/>
            </a:ln>
          </p:spPr>
        </p:pic>
      </p:grpSp>
      <p:sp>
        <p:nvSpPr>
          <p:cNvPr id="396" name="Google Shape;396;p16"/>
          <p:cNvSpPr txBox="1">
            <a:spLocks noGrp="1"/>
          </p:cNvSpPr>
          <p:nvPr>
            <p:ph type="title"/>
          </p:nvPr>
        </p:nvSpPr>
        <p:spPr>
          <a:xfrm>
            <a:off x="875030" y="707390"/>
            <a:ext cx="3223260" cy="391160"/>
          </a:xfrm>
          <a:prstGeom prst="rect">
            <a:avLst/>
          </a:prstGeom>
          <a:noFill/>
          <a:ln>
            <a:noFill/>
          </a:ln>
        </p:spPr>
        <p:txBody>
          <a:bodyPr spcFirstLastPara="1" wrap="square" lIns="0" tIns="12700" rIns="0" bIns="0" anchor="t" anchorCtr="0">
            <a:spAutoFit/>
          </a:bodyPr>
          <a:lstStyle/>
          <a:p>
            <a:pPr marL="12700" lvl="0" indent="0" algn="l" rtl="0">
              <a:lnSpc>
                <a:spcPct val="100000"/>
              </a:lnSpc>
              <a:spcBef>
                <a:spcPts val="0"/>
              </a:spcBef>
              <a:spcAft>
                <a:spcPts val="0"/>
              </a:spcAft>
              <a:buNone/>
            </a:pPr>
            <a:r>
              <a:rPr lang="en-US"/>
              <a:t>Μέθοδος αξιολόγησης</a:t>
            </a:r>
            <a:endParaRPr/>
          </a:p>
        </p:txBody>
      </p:sp>
      <p:graphicFrame>
        <p:nvGraphicFramePr>
          <p:cNvPr id="397" name="Google Shape;397;p16"/>
          <p:cNvGraphicFramePr/>
          <p:nvPr/>
        </p:nvGraphicFramePr>
        <p:xfrm>
          <a:off x="661034" y="1320800"/>
          <a:ext cx="6337300" cy="4421500"/>
        </p:xfrm>
        <a:graphic>
          <a:graphicData uri="http://schemas.openxmlformats.org/drawingml/2006/table">
            <a:tbl>
              <a:tblPr firstRow="1" bandRow="1">
                <a:noFill/>
              </a:tblPr>
              <a:tblGrid>
                <a:gridCol w="1603375">
                  <a:extLst>
                    <a:ext uri="{9D8B030D-6E8A-4147-A177-3AD203B41FA5}">
                      <a16:colId xmlns:a16="http://schemas.microsoft.com/office/drawing/2014/main" val="20000"/>
                    </a:ext>
                  </a:extLst>
                </a:gridCol>
                <a:gridCol w="3073400">
                  <a:extLst>
                    <a:ext uri="{9D8B030D-6E8A-4147-A177-3AD203B41FA5}">
                      <a16:colId xmlns:a16="http://schemas.microsoft.com/office/drawing/2014/main" val="20001"/>
                    </a:ext>
                  </a:extLst>
                </a:gridCol>
                <a:gridCol w="1660525">
                  <a:extLst>
                    <a:ext uri="{9D8B030D-6E8A-4147-A177-3AD203B41FA5}">
                      <a16:colId xmlns:a16="http://schemas.microsoft.com/office/drawing/2014/main" val="20002"/>
                    </a:ext>
                  </a:extLst>
                </a:gridCol>
              </a:tblGrid>
              <a:tr h="687700">
                <a:tc>
                  <a:txBody>
                    <a:bodyPr/>
                    <a:lstStyle/>
                    <a:p>
                      <a:pPr marL="97790" marR="617855" lvl="0" indent="0" algn="l" rtl="0">
                        <a:lnSpc>
                          <a:spcPct val="100000"/>
                        </a:lnSpc>
                        <a:spcBef>
                          <a:spcPts val="0"/>
                        </a:spcBef>
                        <a:spcAft>
                          <a:spcPts val="0"/>
                        </a:spcAft>
                        <a:buNone/>
                      </a:pPr>
                      <a:r>
                        <a:rPr lang="en-US" sz="1200" b="1" u="none" strike="noStrike" cap="none">
                          <a:solidFill>
                            <a:srgbClr val="FFFFFF"/>
                          </a:solidFill>
                          <a:latin typeface="Calibri"/>
                          <a:ea typeface="Calibri"/>
                          <a:cs typeface="Calibri"/>
                          <a:sym typeface="Calibri"/>
                        </a:rPr>
                        <a:t>Στοιχείο  αξιολόγησης</a:t>
                      </a:r>
                      <a:endParaRPr sz="1200" u="none" strike="noStrike" cap="none">
                        <a:latin typeface="Calibri"/>
                        <a:ea typeface="Calibri"/>
                        <a:cs typeface="Calibri"/>
                        <a:sym typeface="Calibri"/>
                      </a:endParaRPr>
                    </a:p>
                  </a:txBody>
                  <a:tcPr marL="0" marR="0" marT="46350"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FFB800"/>
                    </a:solidFill>
                  </a:tcPr>
                </a:tc>
                <a:tc>
                  <a:txBody>
                    <a:bodyPr/>
                    <a:lstStyle/>
                    <a:p>
                      <a:pPr marL="97155" marR="0" lvl="0" indent="0" algn="l" rtl="0">
                        <a:lnSpc>
                          <a:spcPct val="100000"/>
                        </a:lnSpc>
                        <a:spcBef>
                          <a:spcPts val="0"/>
                        </a:spcBef>
                        <a:spcAft>
                          <a:spcPts val="0"/>
                        </a:spcAft>
                        <a:buNone/>
                      </a:pPr>
                      <a:r>
                        <a:rPr lang="en-US" sz="1200" b="1" u="none" strike="noStrike" cap="none">
                          <a:solidFill>
                            <a:srgbClr val="FFFFFF"/>
                          </a:solidFill>
                          <a:latin typeface="Calibri"/>
                          <a:ea typeface="Calibri"/>
                          <a:cs typeface="Calibri"/>
                          <a:sym typeface="Calibri"/>
                        </a:rPr>
                        <a:t>Πώς</a:t>
                      </a:r>
                      <a:endParaRPr sz="1200" u="none" strike="noStrike" cap="none">
                        <a:latin typeface="Calibri"/>
                        <a:ea typeface="Calibri"/>
                        <a:cs typeface="Calibri"/>
                        <a:sym typeface="Calibri"/>
                      </a:endParaRPr>
                    </a:p>
                  </a:txBody>
                  <a:tcPr marL="0" marR="0" marT="45075"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FFB800"/>
                    </a:solidFill>
                  </a:tcPr>
                </a:tc>
                <a:tc>
                  <a:txBody>
                    <a:bodyPr/>
                    <a:lstStyle/>
                    <a:p>
                      <a:pPr marL="97155" marR="0" lvl="0" indent="0" algn="l" rtl="0">
                        <a:lnSpc>
                          <a:spcPct val="100000"/>
                        </a:lnSpc>
                        <a:spcBef>
                          <a:spcPts val="0"/>
                        </a:spcBef>
                        <a:spcAft>
                          <a:spcPts val="0"/>
                        </a:spcAft>
                        <a:buNone/>
                      </a:pPr>
                      <a:r>
                        <a:rPr lang="en-US" sz="1200" b="1" u="none" strike="noStrike" cap="none">
                          <a:solidFill>
                            <a:srgbClr val="FFFFFF"/>
                          </a:solidFill>
                          <a:latin typeface="Calibri"/>
                          <a:ea typeface="Calibri"/>
                          <a:cs typeface="Calibri"/>
                          <a:sym typeface="Calibri"/>
                        </a:rPr>
                        <a:t>Σημειώσεις</a:t>
                      </a:r>
                      <a:endParaRPr sz="1200" u="none" strike="noStrike" cap="none">
                        <a:latin typeface="Calibri"/>
                        <a:ea typeface="Calibri"/>
                        <a:cs typeface="Calibri"/>
                        <a:sym typeface="Calibri"/>
                      </a:endParaRPr>
                    </a:p>
                  </a:txBody>
                  <a:tcPr marL="0" marR="0" marT="45075"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FFB800"/>
                    </a:solidFill>
                  </a:tcPr>
                </a:tc>
                <a:extLst>
                  <a:ext uri="{0D108BD9-81ED-4DB2-BD59-A6C34878D82A}">
                    <a16:rowId xmlns:a16="http://schemas.microsoft.com/office/drawing/2014/main" val="10000"/>
                  </a:ext>
                </a:extLst>
              </a:tr>
              <a:tr h="1473825">
                <a:tc>
                  <a:txBody>
                    <a:bodyPr/>
                    <a:lstStyle/>
                    <a:p>
                      <a:pPr marL="97790" marR="459740" lvl="0" indent="0" algn="l" rtl="0">
                        <a:lnSpc>
                          <a:spcPct val="100000"/>
                        </a:lnSpc>
                        <a:spcBef>
                          <a:spcPts val="0"/>
                        </a:spcBef>
                        <a:spcAft>
                          <a:spcPts val="0"/>
                        </a:spcAft>
                        <a:buNone/>
                      </a:pPr>
                      <a:r>
                        <a:rPr lang="en-US" sz="1200" u="none" strike="noStrike" cap="none">
                          <a:latin typeface="Calibri"/>
                          <a:ea typeface="Calibri"/>
                          <a:cs typeface="Calibri"/>
                          <a:sym typeface="Calibri"/>
                        </a:rPr>
                        <a:t>Χαρτοφυλάκιο  μαθημάτων</a:t>
                      </a:r>
                      <a:endParaRPr sz="1200" u="none" strike="noStrike" cap="none">
                        <a:latin typeface="Calibri"/>
                        <a:ea typeface="Calibri"/>
                        <a:cs typeface="Calibri"/>
                        <a:sym typeface="Calibri"/>
                      </a:endParaRPr>
                    </a:p>
                  </a:txBody>
                  <a:tcPr marL="0" marR="0" marT="46350"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FFE6CA"/>
                    </a:solidFill>
                  </a:tcPr>
                </a:tc>
                <a:tc>
                  <a:txBody>
                    <a:bodyPr/>
                    <a:lstStyle/>
                    <a:p>
                      <a:pPr marL="97155" marR="151130" lvl="0" indent="0" algn="l" rtl="0">
                        <a:lnSpc>
                          <a:spcPct val="100000"/>
                        </a:lnSpc>
                        <a:spcBef>
                          <a:spcPts val="0"/>
                        </a:spcBef>
                        <a:spcAft>
                          <a:spcPts val="0"/>
                        </a:spcAft>
                        <a:buNone/>
                      </a:pPr>
                      <a:r>
                        <a:rPr lang="en-US" sz="800" u="none" strike="noStrike" cap="none">
                          <a:latin typeface="Calibri"/>
                          <a:ea typeface="Calibri"/>
                          <a:cs typeface="Calibri"/>
                          <a:sym typeface="Calibri"/>
                        </a:rPr>
                        <a:t>Ο εκπαιδευόμενος πρέπει να συντάξει μια έκθεση 2000  λέξεων στο τέλος της ενότητας, αποδίδοντας έναν  κατάλογο εργασιών για να αποδείξει το αποτέλεσμα της  αξιολόγησης απειλών και Ευπάθειας και του ελέγχου για  την αντιμετώπιση των απειλών με βάση ένα πραγματικό  σενάριο.</a:t>
                      </a:r>
                      <a:endParaRPr sz="800" u="none" strike="noStrike" cap="none">
                        <a:latin typeface="Calibri"/>
                        <a:ea typeface="Calibri"/>
                        <a:cs typeface="Calibri"/>
                        <a:sym typeface="Calibri"/>
                      </a:endParaRPr>
                    </a:p>
                  </a:txBody>
                  <a:tcPr marL="0" marR="0" marT="46350"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FFE6CA"/>
                    </a:solidFill>
                  </a:tcPr>
                </a:tc>
                <a:tc>
                  <a:txBody>
                    <a:bodyPr/>
                    <a:lstStyle/>
                    <a:p>
                      <a:pPr marL="97155" marR="0" lvl="0" indent="0" algn="l" rtl="0">
                        <a:lnSpc>
                          <a:spcPct val="100000"/>
                        </a:lnSpc>
                        <a:spcBef>
                          <a:spcPts val="0"/>
                        </a:spcBef>
                        <a:spcAft>
                          <a:spcPts val="0"/>
                        </a:spcAft>
                        <a:buNone/>
                      </a:pPr>
                      <a:r>
                        <a:rPr lang="en-US" sz="1200" u="none" strike="noStrike" cap="none">
                          <a:latin typeface="Calibri"/>
                          <a:ea typeface="Calibri"/>
                          <a:cs typeface="Calibri"/>
                          <a:sym typeface="Calibri"/>
                        </a:rPr>
                        <a:t>(80%)</a:t>
                      </a:r>
                      <a:endParaRPr sz="1200" u="none" strike="noStrike" cap="none">
                        <a:latin typeface="Calibri"/>
                        <a:ea typeface="Calibri"/>
                        <a:cs typeface="Calibri"/>
                        <a:sym typeface="Calibri"/>
                      </a:endParaRPr>
                    </a:p>
                    <a:p>
                      <a:pPr marL="97155" marR="725170" lvl="0" indent="0" algn="l" rtl="0">
                        <a:lnSpc>
                          <a:spcPct val="100000"/>
                        </a:lnSpc>
                        <a:spcBef>
                          <a:spcPts val="125"/>
                        </a:spcBef>
                        <a:spcAft>
                          <a:spcPts val="0"/>
                        </a:spcAft>
                        <a:buNone/>
                      </a:pPr>
                      <a:r>
                        <a:rPr lang="en-US" sz="1200" u="none" strike="noStrike" cap="none">
                          <a:latin typeface="Calibri"/>
                          <a:ea typeface="Calibri"/>
                          <a:cs typeface="Calibri"/>
                          <a:sym typeface="Calibri"/>
                        </a:rPr>
                        <a:t>Συνοπτική  αξιολόγηση</a:t>
                      </a:r>
                      <a:endParaRPr sz="1200" u="none" strike="noStrike" cap="none">
                        <a:latin typeface="Calibri"/>
                        <a:ea typeface="Calibri"/>
                        <a:cs typeface="Calibri"/>
                        <a:sym typeface="Calibri"/>
                      </a:endParaRPr>
                    </a:p>
                  </a:txBody>
                  <a:tcPr marL="0" marR="0" marT="121925"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FFE6CA"/>
                    </a:solidFill>
                  </a:tcPr>
                </a:tc>
                <a:extLst>
                  <a:ext uri="{0D108BD9-81ED-4DB2-BD59-A6C34878D82A}">
                    <a16:rowId xmlns:a16="http://schemas.microsoft.com/office/drawing/2014/main" val="10001"/>
                  </a:ext>
                </a:extLst>
              </a:tr>
              <a:tr h="1277625">
                <a:tc>
                  <a:txBody>
                    <a:bodyPr/>
                    <a:lstStyle/>
                    <a:p>
                      <a:pPr marL="97790" marR="0" lvl="0" indent="0" algn="l" rtl="0">
                        <a:lnSpc>
                          <a:spcPct val="100000"/>
                        </a:lnSpc>
                        <a:spcBef>
                          <a:spcPts val="0"/>
                        </a:spcBef>
                        <a:spcAft>
                          <a:spcPts val="0"/>
                        </a:spcAft>
                        <a:buNone/>
                      </a:pPr>
                      <a:r>
                        <a:rPr lang="en-US" sz="1200" u="none" strike="noStrike" cap="none">
                          <a:latin typeface="Calibri"/>
                          <a:ea typeface="Calibri"/>
                          <a:cs typeface="Calibri"/>
                          <a:sym typeface="Calibri"/>
                        </a:rPr>
                        <a:t>Παρουσίαση</a:t>
                      </a:r>
                      <a:endParaRPr sz="1200" u="none" strike="noStrike" cap="none">
                        <a:latin typeface="Calibri"/>
                        <a:ea typeface="Calibri"/>
                        <a:cs typeface="Calibri"/>
                        <a:sym typeface="Calibri"/>
                      </a:endParaRPr>
                    </a:p>
                  </a:txBody>
                  <a:tcPr marL="0" marR="0" marT="45075"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FFF2E6"/>
                    </a:solidFill>
                  </a:tcPr>
                </a:tc>
                <a:tc>
                  <a:txBody>
                    <a:bodyPr/>
                    <a:lstStyle/>
                    <a:p>
                      <a:pPr marL="97155" marR="212090" lvl="0" indent="0" algn="l" rtl="0">
                        <a:lnSpc>
                          <a:spcPct val="100000"/>
                        </a:lnSpc>
                        <a:spcBef>
                          <a:spcPts val="0"/>
                        </a:spcBef>
                        <a:spcAft>
                          <a:spcPts val="0"/>
                        </a:spcAft>
                        <a:buNone/>
                      </a:pPr>
                      <a:r>
                        <a:rPr lang="en-US" sz="800" u="none" strike="noStrike" cap="none">
                          <a:latin typeface="Calibri"/>
                          <a:ea typeface="Calibri"/>
                          <a:cs typeface="Calibri"/>
                          <a:sym typeface="Calibri"/>
                        </a:rPr>
                        <a:t>Ο εκπαιδευόμενος πρέπει να αναπτύξει λογισμικό  καταγραφής με βάση την ατομική άσκηση που  καλύπτεται στο τέλος κάθε συνεδρίας για να αποδείξει  την κατανόηση των γνώσεων που καλύπτονται από την  ενότητα.</a:t>
                      </a:r>
                      <a:endParaRPr sz="800" u="none" strike="noStrike" cap="none">
                        <a:latin typeface="Calibri"/>
                        <a:ea typeface="Calibri"/>
                        <a:cs typeface="Calibri"/>
                        <a:sym typeface="Calibri"/>
                      </a:endParaRPr>
                    </a:p>
                  </a:txBody>
                  <a:tcPr marL="0" marR="0" marT="47000"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FFF2E6"/>
                    </a:solidFill>
                  </a:tcPr>
                </a:tc>
                <a:tc>
                  <a:txBody>
                    <a:bodyPr/>
                    <a:lstStyle/>
                    <a:p>
                      <a:pPr marL="97155" marR="0" lvl="0" indent="0" algn="l" rtl="0">
                        <a:lnSpc>
                          <a:spcPct val="100000"/>
                        </a:lnSpc>
                        <a:spcBef>
                          <a:spcPts val="0"/>
                        </a:spcBef>
                        <a:spcAft>
                          <a:spcPts val="0"/>
                        </a:spcAft>
                        <a:buNone/>
                      </a:pPr>
                      <a:r>
                        <a:rPr lang="en-US" sz="1200" u="none" strike="noStrike" cap="none">
                          <a:latin typeface="Calibri"/>
                          <a:ea typeface="Calibri"/>
                          <a:cs typeface="Calibri"/>
                          <a:sym typeface="Calibri"/>
                        </a:rPr>
                        <a:t>(20%)</a:t>
                      </a:r>
                      <a:endParaRPr sz="1200" u="none" strike="noStrike" cap="none">
                        <a:latin typeface="Calibri"/>
                        <a:ea typeface="Calibri"/>
                        <a:cs typeface="Calibri"/>
                        <a:sym typeface="Calibri"/>
                      </a:endParaRPr>
                    </a:p>
                    <a:p>
                      <a:pPr marL="97155" marR="516255" lvl="0" indent="0" algn="l" rtl="0">
                        <a:lnSpc>
                          <a:spcPct val="100000"/>
                        </a:lnSpc>
                        <a:spcBef>
                          <a:spcPts val="125"/>
                        </a:spcBef>
                        <a:spcAft>
                          <a:spcPts val="0"/>
                        </a:spcAft>
                        <a:buNone/>
                      </a:pPr>
                      <a:r>
                        <a:rPr lang="en-US" sz="1200" u="none" strike="noStrike" cap="none">
                          <a:latin typeface="Calibri"/>
                          <a:ea typeface="Calibri"/>
                          <a:cs typeface="Calibri"/>
                          <a:sym typeface="Calibri"/>
                        </a:rPr>
                        <a:t>Διαμορφωτική  αξιολόγηση</a:t>
                      </a:r>
                      <a:endParaRPr sz="1200" u="none" strike="noStrike" cap="none">
                        <a:latin typeface="Calibri"/>
                        <a:ea typeface="Calibri"/>
                        <a:cs typeface="Calibri"/>
                        <a:sym typeface="Calibri"/>
                      </a:endParaRPr>
                    </a:p>
                  </a:txBody>
                  <a:tcPr marL="0" marR="0" marT="121925"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FFF2E6"/>
                    </a:solidFill>
                  </a:tcPr>
                </a:tc>
                <a:extLst>
                  <a:ext uri="{0D108BD9-81ED-4DB2-BD59-A6C34878D82A}">
                    <a16:rowId xmlns:a16="http://schemas.microsoft.com/office/drawing/2014/main" val="10002"/>
                  </a:ext>
                </a:extLst>
              </a:tr>
              <a:tr h="982350">
                <a:tc>
                  <a:txBody>
                    <a:bodyPr/>
                    <a:lstStyle/>
                    <a:p>
                      <a:pPr marL="97790" marR="812800" lvl="0" indent="0" algn="l" rtl="0">
                        <a:lnSpc>
                          <a:spcPct val="151400"/>
                        </a:lnSpc>
                        <a:spcBef>
                          <a:spcPts val="0"/>
                        </a:spcBef>
                        <a:spcAft>
                          <a:spcPts val="0"/>
                        </a:spcAft>
                        <a:buNone/>
                      </a:pPr>
                      <a:r>
                        <a:rPr lang="en-US" sz="1200" u="none" strike="noStrike" cap="none">
                          <a:latin typeface="Calibri"/>
                          <a:ea typeface="Calibri"/>
                          <a:cs typeface="Calibri"/>
                          <a:sym typeface="Calibri"/>
                        </a:rPr>
                        <a:t>Ομάδα  συζήτηση</a:t>
                      </a:r>
                      <a:endParaRPr sz="1200" u="none" strike="noStrike" cap="none">
                        <a:latin typeface="Calibri"/>
                        <a:ea typeface="Calibri"/>
                        <a:cs typeface="Calibri"/>
                        <a:sym typeface="Calibri"/>
                      </a:endParaRPr>
                    </a:p>
                  </a:txBody>
                  <a:tcPr marL="0" marR="0" marT="28575"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FFE6CA"/>
                    </a:solidFill>
                  </a:tcPr>
                </a:tc>
                <a:tc>
                  <a:txBody>
                    <a:bodyPr/>
                    <a:lstStyle/>
                    <a:p>
                      <a:pPr marL="97155" marR="0" lvl="0" indent="0" algn="l" rtl="0">
                        <a:lnSpc>
                          <a:spcPct val="100000"/>
                        </a:lnSpc>
                        <a:spcBef>
                          <a:spcPts val="0"/>
                        </a:spcBef>
                        <a:spcAft>
                          <a:spcPts val="0"/>
                        </a:spcAft>
                        <a:buNone/>
                      </a:pPr>
                      <a:r>
                        <a:rPr lang="en-US" sz="800" u="none" strike="noStrike" cap="none">
                          <a:latin typeface="Calibri"/>
                          <a:ea typeface="Calibri"/>
                          <a:cs typeface="Calibri"/>
                          <a:sym typeface="Calibri"/>
                        </a:rPr>
                        <a:t>Κατά τη διάρκεια του σεμιναρίου</a:t>
                      </a:r>
                      <a:endParaRPr sz="800" u="none" strike="noStrike" cap="none">
                        <a:latin typeface="Calibri"/>
                        <a:ea typeface="Calibri"/>
                        <a:cs typeface="Calibri"/>
                        <a:sym typeface="Calibri"/>
                      </a:endParaRPr>
                    </a:p>
                  </a:txBody>
                  <a:tcPr marL="0" marR="0" marT="45725"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FFE6CA"/>
                    </a:solidFill>
                  </a:tcPr>
                </a:tc>
                <a:tc>
                  <a:txBody>
                    <a:bodyPr/>
                    <a:lstStyle/>
                    <a:p>
                      <a:pPr marL="0" marR="0" lvl="0" indent="0" algn="l" rtl="0">
                        <a:lnSpc>
                          <a:spcPct val="100000"/>
                        </a:lnSpc>
                        <a:spcBef>
                          <a:spcPts val="0"/>
                        </a:spcBef>
                        <a:spcAft>
                          <a:spcPts val="0"/>
                        </a:spcAft>
                        <a:buNone/>
                      </a:pPr>
                      <a:endParaRPr sz="1000" u="none" strike="noStrike" cap="none">
                        <a:latin typeface="Times New Roman"/>
                        <a:ea typeface="Times New Roman"/>
                        <a:cs typeface="Times New Roman"/>
                        <a:sym typeface="Times New Roman"/>
                      </a:endParaRPr>
                    </a:p>
                  </a:txBody>
                  <a:tcPr marL="0" marR="0" marT="0"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FFE6CA"/>
                    </a:solidFill>
                  </a:tcPr>
                </a:tc>
                <a:extLst>
                  <a:ext uri="{0D108BD9-81ED-4DB2-BD59-A6C34878D82A}">
                    <a16:rowId xmlns:a16="http://schemas.microsoft.com/office/drawing/2014/main" val="10003"/>
                  </a:ext>
                </a:extLst>
              </a:tr>
            </a:tbl>
          </a:graphicData>
        </a:graphic>
      </p:graphicFrame>
      <p:sp>
        <p:nvSpPr>
          <p:cNvPr id="398" name="Google Shape;398;p16"/>
          <p:cNvSpPr txBox="1"/>
          <p:nvPr/>
        </p:nvSpPr>
        <p:spPr>
          <a:xfrm>
            <a:off x="902969" y="6149657"/>
            <a:ext cx="4043679" cy="13208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700">
                <a:solidFill>
                  <a:schemeClr val="dk1"/>
                </a:solidFill>
                <a:latin typeface="Calibri"/>
                <a:ea typeface="Calibri"/>
                <a:cs typeface="Calibri"/>
                <a:sym typeface="Calibri"/>
              </a:rPr>
              <a:t>ΟΝΟΜΑ ΕΚΠΑΙΔΕΥΤΙΚΉΣ ΕΝΌΤΗΤΑΣ CSP: PR: ΠΡΌΤΥΠΟ ΠΑΡΟΥΣΊΑΣΗΣ ΠΟΥ ΔΗΜΙΟΥΡΓΉΘΗΚΕ ΑΠΌ PR</a:t>
            </a:r>
            <a:endParaRPr sz="700">
              <a:solidFill>
                <a:schemeClr val="dk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grpSp>
        <p:nvGrpSpPr>
          <p:cNvPr id="403" name="Google Shape;403;p17"/>
          <p:cNvGrpSpPr/>
          <p:nvPr/>
        </p:nvGrpSpPr>
        <p:grpSpPr>
          <a:xfrm>
            <a:off x="6893242" y="0"/>
            <a:ext cx="5295265" cy="6858000"/>
            <a:chOff x="6893242" y="0"/>
            <a:chExt cx="5295265" cy="6858000"/>
          </a:xfrm>
        </p:grpSpPr>
        <p:sp>
          <p:nvSpPr>
            <p:cNvPr id="404" name="Google Shape;404;p17"/>
            <p:cNvSpPr/>
            <p:nvPr/>
          </p:nvSpPr>
          <p:spPr>
            <a:xfrm>
              <a:off x="6893242" y="0"/>
              <a:ext cx="1818639" cy="6858000"/>
            </a:xfrm>
            <a:custGeom>
              <a:avLst/>
              <a:gdLst/>
              <a:ahLst/>
              <a:cxnLst/>
              <a:rect l="l" t="t" r="r" b="b"/>
              <a:pathLst>
                <a:path w="1818640" h="6858000" extrusionOk="0">
                  <a:moveTo>
                    <a:pt x="0" y="6858000"/>
                  </a:moveTo>
                  <a:lnTo>
                    <a:pt x="1818640" y="0"/>
                  </a:lnTo>
                </a:path>
              </a:pathLst>
            </a:custGeom>
            <a:noFill/>
            <a:ln w="22225" cap="flat" cmpd="sng">
              <a:solidFill>
                <a:srgbClr val="D6791A"/>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05" name="Google Shape;405;p17"/>
            <p:cNvSpPr/>
            <p:nvPr/>
          </p:nvSpPr>
          <p:spPr>
            <a:xfrm>
              <a:off x="7377112" y="0"/>
              <a:ext cx="2555240" cy="6858000"/>
            </a:xfrm>
            <a:custGeom>
              <a:avLst/>
              <a:gdLst/>
              <a:ahLst/>
              <a:cxnLst/>
              <a:rect l="l" t="t" r="r" b="b"/>
              <a:pathLst>
                <a:path w="2555240" h="6858000" extrusionOk="0">
                  <a:moveTo>
                    <a:pt x="1541779" y="1537017"/>
                  </a:moveTo>
                  <a:lnTo>
                    <a:pt x="1494472" y="1543685"/>
                  </a:lnTo>
                  <a:lnTo>
                    <a:pt x="1450975" y="1561782"/>
                  </a:lnTo>
                  <a:lnTo>
                    <a:pt x="1413509" y="1590357"/>
                  </a:lnTo>
                  <a:lnTo>
                    <a:pt x="1384300" y="1627822"/>
                  </a:lnTo>
                  <a:lnTo>
                    <a:pt x="1365567" y="1673225"/>
                  </a:lnTo>
                  <a:lnTo>
                    <a:pt x="970915" y="3128645"/>
                  </a:lnTo>
                  <a:lnTo>
                    <a:pt x="0" y="6858000"/>
                  </a:lnTo>
                  <a:lnTo>
                    <a:pt x="26034" y="6858000"/>
                  </a:lnTo>
                  <a:lnTo>
                    <a:pt x="996315" y="3136265"/>
                  </a:lnTo>
                  <a:lnTo>
                    <a:pt x="1390967" y="1680845"/>
                  </a:lnTo>
                  <a:lnTo>
                    <a:pt x="1411922" y="1634807"/>
                  </a:lnTo>
                  <a:lnTo>
                    <a:pt x="1445259" y="1598612"/>
                  </a:lnTo>
                  <a:lnTo>
                    <a:pt x="1487487" y="1574482"/>
                  </a:lnTo>
                  <a:lnTo>
                    <a:pt x="1535429" y="1563687"/>
                  </a:lnTo>
                  <a:lnTo>
                    <a:pt x="1637347" y="1563687"/>
                  </a:lnTo>
                  <a:lnTo>
                    <a:pt x="1625282" y="1556385"/>
                  </a:lnTo>
                  <a:lnTo>
                    <a:pt x="1590992" y="1543685"/>
                  </a:lnTo>
                  <a:lnTo>
                    <a:pt x="1541779" y="1537017"/>
                  </a:lnTo>
                  <a:close/>
                </a:path>
                <a:path w="2555240" h="6858000" extrusionOk="0">
                  <a:moveTo>
                    <a:pt x="1637347" y="1563687"/>
                  </a:moveTo>
                  <a:lnTo>
                    <a:pt x="1535429" y="1563687"/>
                  </a:lnTo>
                  <a:lnTo>
                    <a:pt x="1585912" y="1569085"/>
                  </a:lnTo>
                  <a:lnTo>
                    <a:pt x="1615122" y="1580197"/>
                  </a:lnTo>
                  <a:lnTo>
                    <a:pt x="1663382" y="1617345"/>
                  </a:lnTo>
                  <a:lnTo>
                    <a:pt x="1694497" y="1671320"/>
                  </a:lnTo>
                  <a:lnTo>
                    <a:pt x="1702117" y="1732279"/>
                  </a:lnTo>
                  <a:lnTo>
                    <a:pt x="1696402" y="1763712"/>
                  </a:lnTo>
                  <a:lnTo>
                    <a:pt x="1436687" y="2721610"/>
                  </a:lnTo>
                  <a:lnTo>
                    <a:pt x="1430337" y="2770504"/>
                  </a:lnTo>
                  <a:lnTo>
                    <a:pt x="1437004" y="2817812"/>
                  </a:lnTo>
                  <a:lnTo>
                    <a:pt x="1455102" y="2861310"/>
                  </a:lnTo>
                  <a:lnTo>
                    <a:pt x="1483677" y="2898775"/>
                  </a:lnTo>
                  <a:lnTo>
                    <a:pt x="1521142" y="2927985"/>
                  </a:lnTo>
                  <a:lnTo>
                    <a:pt x="1566862" y="2946717"/>
                  </a:lnTo>
                  <a:lnTo>
                    <a:pt x="1618615" y="2952750"/>
                  </a:lnTo>
                  <a:lnTo>
                    <a:pt x="1668779" y="2944495"/>
                  </a:lnTo>
                  <a:lnTo>
                    <a:pt x="1704022" y="2928302"/>
                  </a:lnTo>
                  <a:lnTo>
                    <a:pt x="1617345" y="2928302"/>
                  </a:lnTo>
                  <a:lnTo>
                    <a:pt x="1573212" y="2922587"/>
                  </a:lnTo>
                  <a:lnTo>
                    <a:pt x="1526857" y="2901632"/>
                  </a:lnTo>
                  <a:lnTo>
                    <a:pt x="1490662" y="2868295"/>
                  </a:lnTo>
                  <a:lnTo>
                    <a:pt x="1466215" y="2826067"/>
                  </a:lnTo>
                  <a:lnTo>
                    <a:pt x="1455737" y="2778125"/>
                  </a:lnTo>
                  <a:lnTo>
                    <a:pt x="1461134" y="2727960"/>
                  </a:lnTo>
                  <a:lnTo>
                    <a:pt x="1720532" y="1770062"/>
                  </a:lnTo>
                  <a:lnTo>
                    <a:pt x="1726565" y="1734502"/>
                  </a:lnTo>
                  <a:lnTo>
                    <a:pt x="1725612" y="1701482"/>
                  </a:lnTo>
                  <a:lnTo>
                    <a:pt x="1725612" y="1698625"/>
                  </a:lnTo>
                  <a:lnTo>
                    <a:pt x="1717675" y="1663700"/>
                  </a:lnTo>
                  <a:lnTo>
                    <a:pt x="1702752" y="1630045"/>
                  </a:lnTo>
                  <a:lnTo>
                    <a:pt x="1682115" y="1600200"/>
                  </a:lnTo>
                  <a:lnTo>
                    <a:pt x="1656079" y="1575435"/>
                  </a:lnTo>
                  <a:lnTo>
                    <a:pt x="1637347" y="1563687"/>
                  </a:lnTo>
                  <a:close/>
                </a:path>
                <a:path w="2555240" h="6858000" extrusionOk="0">
                  <a:moveTo>
                    <a:pt x="2555240" y="0"/>
                  </a:moveTo>
                  <a:lnTo>
                    <a:pt x="2528252" y="0"/>
                  </a:lnTo>
                  <a:lnTo>
                    <a:pt x="2100177" y="1561782"/>
                  </a:lnTo>
                  <a:lnTo>
                    <a:pt x="1757679" y="2837179"/>
                  </a:lnTo>
                  <a:lnTo>
                    <a:pt x="1732915" y="2874962"/>
                  </a:lnTo>
                  <a:lnTo>
                    <a:pt x="1699577" y="2903537"/>
                  </a:lnTo>
                  <a:lnTo>
                    <a:pt x="1660525" y="2921317"/>
                  </a:lnTo>
                  <a:lnTo>
                    <a:pt x="1617345" y="2928302"/>
                  </a:lnTo>
                  <a:lnTo>
                    <a:pt x="1704022" y="2928302"/>
                  </a:lnTo>
                  <a:lnTo>
                    <a:pt x="1714500" y="2923222"/>
                  </a:lnTo>
                  <a:lnTo>
                    <a:pt x="1753234" y="2890202"/>
                  </a:lnTo>
                  <a:lnTo>
                    <a:pt x="1781809" y="2846070"/>
                  </a:lnTo>
                  <a:lnTo>
                    <a:pt x="1781809" y="2844800"/>
                  </a:lnTo>
                  <a:lnTo>
                    <a:pt x="2124392" y="1567814"/>
                  </a:lnTo>
                  <a:lnTo>
                    <a:pt x="2555240" y="0"/>
                  </a:lnTo>
                  <a:close/>
                </a:path>
              </a:pathLst>
            </a:custGeom>
            <a:solidFill>
              <a:srgbClr val="FFB8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06" name="Google Shape;406;p17"/>
            <p:cNvSpPr/>
            <p:nvPr/>
          </p:nvSpPr>
          <p:spPr>
            <a:xfrm>
              <a:off x="7894002" y="5207000"/>
              <a:ext cx="756920" cy="1645285"/>
            </a:xfrm>
            <a:custGeom>
              <a:avLst/>
              <a:gdLst/>
              <a:ahLst/>
              <a:cxnLst/>
              <a:rect l="l" t="t" r="r" b="b"/>
              <a:pathLst>
                <a:path w="756920" h="1645284" extrusionOk="0">
                  <a:moveTo>
                    <a:pt x="578484" y="0"/>
                  </a:moveTo>
                  <a:lnTo>
                    <a:pt x="532447" y="6350"/>
                  </a:lnTo>
                  <a:lnTo>
                    <a:pt x="489902" y="24130"/>
                  </a:lnTo>
                  <a:lnTo>
                    <a:pt x="453707" y="52387"/>
                  </a:lnTo>
                  <a:lnTo>
                    <a:pt x="425132" y="89534"/>
                  </a:lnTo>
                  <a:lnTo>
                    <a:pt x="406717" y="134619"/>
                  </a:lnTo>
                  <a:lnTo>
                    <a:pt x="0" y="1645285"/>
                  </a:lnTo>
                  <a:lnTo>
                    <a:pt x="26352" y="1645285"/>
                  </a:lnTo>
                  <a:lnTo>
                    <a:pt x="430529" y="140969"/>
                  </a:lnTo>
                  <a:lnTo>
                    <a:pt x="450532" y="95250"/>
                  </a:lnTo>
                  <a:lnTo>
                    <a:pt x="482600" y="59690"/>
                  </a:lnTo>
                  <a:lnTo>
                    <a:pt x="523239" y="35559"/>
                  </a:lnTo>
                  <a:lnTo>
                    <a:pt x="569912" y="25400"/>
                  </a:lnTo>
                  <a:lnTo>
                    <a:pt x="662680" y="25400"/>
                  </a:lnTo>
                  <a:lnTo>
                    <a:pt x="625157" y="6350"/>
                  </a:lnTo>
                  <a:lnTo>
                    <a:pt x="578484" y="0"/>
                  </a:lnTo>
                  <a:close/>
                </a:path>
                <a:path w="756920" h="1645284" extrusionOk="0">
                  <a:moveTo>
                    <a:pt x="662680" y="25400"/>
                  </a:moveTo>
                  <a:lnTo>
                    <a:pt x="569912" y="25400"/>
                  </a:lnTo>
                  <a:lnTo>
                    <a:pt x="618807" y="30797"/>
                  </a:lnTo>
                  <a:lnTo>
                    <a:pt x="672782" y="57784"/>
                  </a:lnTo>
                  <a:lnTo>
                    <a:pt x="711517" y="103822"/>
                  </a:lnTo>
                  <a:lnTo>
                    <a:pt x="730884" y="161607"/>
                  </a:lnTo>
                  <a:lnTo>
                    <a:pt x="731837" y="192087"/>
                  </a:lnTo>
                  <a:lnTo>
                    <a:pt x="726757" y="222884"/>
                  </a:lnTo>
                  <a:lnTo>
                    <a:pt x="343852" y="1645285"/>
                  </a:lnTo>
                  <a:lnTo>
                    <a:pt x="370204" y="1645285"/>
                  </a:lnTo>
                  <a:lnTo>
                    <a:pt x="750569" y="229234"/>
                  </a:lnTo>
                  <a:lnTo>
                    <a:pt x="756602" y="193675"/>
                  </a:lnTo>
                  <a:lnTo>
                    <a:pt x="755332" y="158115"/>
                  </a:lnTo>
                  <a:lnTo>
                    <a:pt x="733107" y="91122"/>
                  </a:lnTo>
                  <a:lnTo>
                    <a:pt x="687069" y="37782"/>
                  </a:lnTo>
                  <a:lnTo>
                    <a:pt x="662680" y="25400"/>
                  </a:lnTo>
                  <a:close/>
                </a:path>
              </a:pathLst>
            </a:custGeom>
            <a:solidFill>
              <a:srgbClr val="D6791A"/>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407" name="Google Shape;407;p17"/>
            <p:cNvPicPr preferRelativeResize="0"/>
            <p:nvPr/>
          </p:nvPicPr>
          <p:blipFill rotWithShape="1">
            <a:blip r:embed="rId3">
              <a:alphaModFix/>
            </a:blip>
            <a:srcRect/>
            <a:stretch/>
          </p:blipFill>
          <p:spPr>
            <a:xfrm>
              <a:off x="7163752" y="0"/>
              <a:ext cx="5024755" cy="6857999"/>
            </a:xfrm>
            <a:prstGeom prst="rect">
              <a:avLst/>
            </a:prstGeom>
            <a:noFill/>
            <a:ln>
              <a:noFill/>
            </a:ln>
          </p:spPr>
        </p:pic>
        <p:pic>
          <p:nvPicPr>
            <p:cNvPr id="408" name="Google Shape;408;p17"/>
            <p:cNvPicPr preferRelativeResize="0"/>
            <p:nvPr/>
          </p:nvPicPr>
          <p:blipFill rotWithShape="1">
            <a:blip r:embed="rId4">
              <a:alphaModFix/>
            </a:blip>
            <a:srcRect/>
            <a:stretch/>
          </p:blipFill>
          <p:spPr>
            <a:xfrm>
              <a:off x="7549197" y="6167437"/>
              <a:ext cx="3294062" cy="612140"/>
            </a:xfrm>
            <a:prstGeom prst="rect">
              <a:avLst/>
            </a:prstGeom>
            <a:noFill/>
            <a:ln>
              <a:noFill/>
            </a:ln>
          </p:spPr>
        </p:pic>
      </p:grpSp>
      <p:sp>
        <p:nvSpPr>
          <p:cNvPr id="409" name="Google Shape;409;p17"/>
          <p:cNvSpPr txBox="1">
            <a:spLocks noGrp="1"/>
          </p:cNvSpPr>
          <p:nvPr>
            <p:ph type="title"/>
          </p:nvPr>
        </p:nvSpPr>
        <p:spPr>
          <a:xfrm>
            <a:off x="875030" y="220979"/>
            <a:ext cx="5312410" cy="391160"/>
          </a:xfrm>
          <a:prstGeom prst="rect">
            <a:avLst/>
          </a:prstGeom>
          <a:noFill/>
          <a:ln>
            <a:noFill/>
          </a:ln>
        </p:spPr>
        <p:txBody>
          <a:bodyPr spcFirstLastPara="1" wrap="square" lIns="0" tIns="12700" rIns="0" bIns="0" anchor="t" anchorCtr="0">
            <a:spAutoFit/>
          </a:bodyPr>
          <a:lstStyle/>
          <a:p>
            <a:pPr marL="12700" lvl="0" indent="0" algn="l" rtl="0">
              <a:lnSpc>
                <a:spcPct val="100000"/>
              </a:lnSpc>
              <a:spcBef>
                <a:spcPts val="0"/>
              </a:spcBef>
              <a:spcAft>
                <a:spcPts val="0"/>
              </a:spcAft>
              <a:buNone/>
            </a:pPr>
            <a:r>
              <a:rPr lang="en-US"/>
              <a:t>Ιστορική γνώση και προαπαιτούμενα</a:t>
            </a:r>
            <a:endParaRPr/>
          </a:p>
        </p:txBody>
      </p:sp>
      <p:sp>
        <p:nvSpPr>
          <p:cNvPr id="410" name="Google Shape;410;p17"/>
          <p:cNvSpPr txBox="1"/>
          <p:nvPr/>
        </p:nvSpPr>
        <p:spPr>
          <a:xfrm>
            <a:off x="880110" y="1239202"/>
            <a:ext cx="9685020" cy="295145"/>
          </a:xfrm>
          <a:prstGeom prst="rect">
            <a:avLst/>
          </a:prstGeom>
          <a:noFill/>
          <a:ln>
            <a:noFill/>
          </a:ln>
        </p:spPr>
        <p:txBody>
          <a:bodyPr spcFirstLastPara="1" wrap="square" lIns="0" tIns="6975" rIns="0" bIns="0" anchor="t" anchorCtr="0">
            <a:spAutoFit/>
          </a:bodyPr>
          <a:lstStyle/>
          <a:p>
            <a:pPr marL="12700" marR="5080" lvl="0" indent="125095" algn="l" rtl="0">
              <a:lnSpc>
                <a:spcPct val="101800"/>
              </a:lnSpc>
              <a:spcBef>
                <a:spcPts val="0"/>
              </a:spcBef>
              <a:spcAft>
                <a:spcPts val="0"/>
              </a:spcAft>
              <a:buNone/>
            </a:pPr>
            <a:r>
              <a:rPr lang="en-US" sz="1900">
                <a:solidFill>
                  <a:srgbClr val="D6791A"/>
                </a:solidFill>
                <a:latin typeface="Calibri"/>
                <a:ea typeface="Calibri"/>
                <a:cs typeface="Calibri"/>
                <a:sym typeface="Calibri"/>
              </a:rPr>
              <a:t>Υπόβαθρο</a:t>
            </a:r>
            <a:endParaRPr sz="1900">
              <a:solidFill>
                <a:schemeClr val="dk1"/>
              </a:solidFill>
              <a:latin typeface="Calibri"/>
              <a:ea typeface="Calibri"/>
              <a:cs typeface="Calibri"/>
              <a:sym typeface="Calibri"/>
            </a:endParaRPr>
          </a:p>
        </p:txBody>
      </p:sp>
      <p:sp>
        <p:nvSpPr>
          <p:cNvPr id="411" name="Google Shape;411;p17"/>
          <p:cNvSpPr txBox="1"/>
          <p:nvPr/>
        </p:nvSpPr>
        <p:spPr>
          <a:xfrm>
            <a:off x="880110" y="2118042"/>
            <a:ext cx="3701415" cy="522605"/>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050">
                <a:solidFill>
                  <a:srgbClr val="7E7E7E"/>
                </a:solidFill>
                <a:latin typeface="Calibri"/>
                <a:ea typeface="Calibri"/>
                <a:cs typeface="Calibri"/>
                <a:sym typeface="Calibri"/>
              </a:rPr>
              <a:t>Βασική κατανόηση των υπολογιστών και της δικτύωσης IT)</a:t>
            </a:r>
            <a:endParaRPr sz="1050">
              <a:solidFill>
                <a:schemeClr val="dk1"/>
              </a:solidFill>
              <a:latin typeface="Calibri"/>
              <a:ea typeface="Calibri"/>
              <a:cs typeface="Calibri"/>
              <a:sym typeface="Calibri"/>
            </a:endParaRPr>
          </a:p>
          <a:p>
            <a:pPr marL="0" marR="0" lvl="0" indent="0" algn="l" rtl="0">
              <a:lnSpc>
                <a:spcPct val="100000"/>
              </a:lnSpc>
              <a:spcBef>
                <a:spcPts val="45"/>
              </a:spcBef>
              <a:spcAft>
                <a:spcPts val="0"/>
              </a:spcAft>
              <a:buNone/>
            </a:pPr>
            <a:endParaRPr sz="1100">
              <a:solidFill>
                <a:schemeClr val="dk1"/>
              </a:solidFill>
              <a:latin typeface="Calibri"/>
              <a:ea typeface="Calibri"/>
              <a:cs typeface="Calibri"/>
              <a:sym typeface="Calibri"/>
            </a:endParaRPr>
          </a:p>
          <a:p>
            <a:pPr marL="12700" marR="0" lvl="0" indent="0" algn="l" rtl="0">
              <a:lnSpc>
                <a:spcPct val="100000"/>
              </a:lnSpc>
              <a:spcBef>
                <a:spcPts val="5"/>
              </a:spcBef>
              <a:spcAft>
                <a:spcPts val="0"/>
              </a:spcAft>
              <a:buNone/>
            </a:pPr>
            <a:r>
              <a:rPr lang="en-US" sz="1050">
                <a:solidFill>
                  <a:srgbClr val="7E7E7E"/>
                </a:solidFill>
                <a:latin typeface="Calibri"/>
                <a:ea typeface="Calibri"/>
                <a:cs typeface="Calibri"/>
                <a:sym typeface="Calibri"/>
              </a:rPr>
              <a:t>Βασική κατανόηση των εννοιών της κυβερνοασφάλειας</a:t>
            </a:r>
            <a:endParaRPr sz="1050">
              <a:solidFill>
                <a:schemeClr val="dk1"/>
              </a:solidFill>
              <a:latin typeface="Calibri"/>
              <a:ea typeface="Calibri"/>
              <a:cs typeface="Calibri"/>
              <a:sym typeface="Calibri"/>
            </a:endParaRPr>
          </a:p>
        </p:txBody>
      </p:sp>
      <p:sp>
        <p:nvSpPr>
          <p:cNvPr id="412" name="Google Shape;412;p17"/>
          <p:cNvSpPr txBox="1"/>
          <p:nvPr/>
        </p:nvSpPr>
        <p:spPr>
          <a:xfrm>
            <a:off x="880110" y="3658552"/>
            <a:ext cx="2069464" cy="581025"/>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900">
                <a:solidFill>
                  <a:srgbClr val="D6791A"/>
                </a:solidFill>
                <a:latin typeface="Calibri"/>
                <a:ea typeface="Calibri"/>
                <a:cs typeface="Calibri"/>
                <a:sym typeface="Calibri"/>
              </a:rPr>
              <a:t>Προαπαιτούμενα:</a:t>
            </a:r>
            <a:endParaRPr sz="1900">
              <a:solidFill>
                <a:schemeClr val="dk1"/>
              </a:solidFill>
              <a:latin typeface="Calibri"/>
              <a:ea typeface="Calibri"/>
              <a:cs typeface="Calibri"/>
              <a:sym typeface="Calibri"/>
            </a:endParaRPr>
          </a:p>
          <a:p>
            <a:pPr marL="12700" marR="0" lvl="0" indent="0" algn="l" rtl="0">
              <a:lnSpc>
                <a:spcPct val="100000"/>
              </a:lnSpc>
              <a:spcBef>
                <a:spcPts val="835"/>
              </a:spcBef>
              <a:spcAft>
                <a:spcPts val="0"/>
              </a:spcAft>
              <a:buNone/>
            </a:pPr>
            <a:r>
              <a:rPr lang="en-US" sz="1050">
                <a:solidFill>
                  <a:srgbClr val="7E7E7E"/>
                </a:solidFill>
                <a:latin typeface="Calibri"/>
                <a:ea typeface="Calibri"/>
                <a:cs typeface="Calibri"/>
                <a:sym typeface="Calibri"/>
              </a:rPr>
              <a:t>Κανένα/δεν ορίζεται</a:t>
            </a:r>
            <a:endParaRPr sz="1050">
              <a:solidFill>
                <a:schemeClr val="dk1"/>
              </a:solidFill>
              <a:latin typeface="Calibri"/>
              <a:ea typeface="Calibri"/>
              <a:cs typeface="Calibri"/>
              <a:sym typeface="Calibri"/>
            </a:endParaRPr>
          </a:p>
        </p:txBody>
      </p:sp>
      <p:sp>
        <p:nvSpPr>
          <p:cNvPr id="413" name="Google Shape;413;p17"/>
          <p:cNvSpPr txBox="1"/>
          <p:nvPr/>
        </p:nvSpPr>
        <p:spPr>
          <a:xfrm>
            <a:off x="902969" y="5394642"/>
            <a:ext cx="4043679" cy="13208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700">
                <a:solidFill>
                  <a:schemeClr val="dk1"/>
                </a:solidFill>
                <a:latin typeface="Calibri"/>
                <a:ea typeface="Calibri"/>
                <a:cs typeface="Calibri"/>
                <a:sym typeface="Calibri"/>
              </a:rPr>
              <a:t>ΟΝΟΜΑ ΕΚΠΑΙΔΕΥΤΙΚΉΣ ΕΝΌΤΗΤΑΣ CSP: PR: ΠΡΌΤΥΠΟ ΠΑΡΟΥΣΊΑΣΗΣ ΠΟΥ ΔΗΜΙΟΥΡΓΉΘΗΚΕ ΑΠΌ PR</a:t>
            </a:r>
            <a:endParaRPr sz="700">
              <a:solidFill>
                <a:schemeClr val="dk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418" name="Google Shape;418;p18"/>
          <p:cNvSpPr txBox="1"/>
          <p:nvPr/>
        </p:nvSpPr>
        <p:spPr>
          <a:xfrm>
            <a:off x="11127422" y="5318759"/>
            <a:ext cx="113030" cy="13208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700">
                <a:solidFill>
                  <a:schemeClr val="dk1"/>
                </a:solidFill>
                <a:latin typeface="Calibri"/>
                <a:ea typeface="Calibri"/>
                <a:cs typeface="Calibri"/>
                <a:sym typeface="Calibri"/>
              </a:rPr>
              <a:t>18</a:t>
            </a:r>
            <a:endParaRPr sz="700">
              <a:solidFill>
                <a:schemeClr val="dk1"/>
              </a:solidFill>
              <a:latin typeface="Calibri"/>
              <a:ea typeface="Calibri"/>
              <a:cs typeface="Calibri"/>
              <a:sym typeface="Calibri"/>
            </a:endParaRPr>
          </a:p>
        </p:txBody>
      </p:sp>
      <p:grpSp>
        <p:nvGrpSpPr>
          <p:cNvPr id="419" name="Google Shape;419;p18"/>
          <p:cNvGrpSpPr/>
          <p:nvPr/>
        </p:nvGrpSpPr>
        <p:grpSpPr>
          <a:xfrm>
            <a:off x="6893242" y="0"/>
            <a:ext cx="5295265" cy="6858000"/>
            <a:chOff x="6893242" y="0"/>
            <a:chExt cx="5295265" cy="6858000"/>
          </a:xfrm>
        </p:grpSpPr>
        <p:sp>
          <p:nvSpPr>
            <p:cNvPr id="420" name="Google Shape;420;p18"/>
            <p:cNvSpPr/>
            <p:nvPr/>
          </p:nvSpPr>
          <p:spPr>
            <a:xfrm>
              <a:off x="6893242" y="0"/>
              <a:ext cx="1818639" cy="6858000"/>
            </a:xfrm>
            <a:custGeom>
              <a:avLst/>
              <a:gdLst/>
              <a:ahLst/>
              <a:cxnLst/>
              <a:rect l="l" t="t" r="r" b="b"/>
              <a:pathLst>
                <a:path w="1818640" h="6858000" extrusionOk="0">
                  <a:moveTo>
                    <a:pt x="0" y="6858000"/>
                  </a:moveTo>
                  <a:lnTo>
                    <a:pt x="1818640" y="0"/>
                  </a:lnTo>
                </a:path>
              </a:pathLst>
            </a:custGeom>
            <a:noFill/>
            <a:ln w="22225" cap="flat" cmpd="sng">
              <a:solidFill>
                <a:srgbClr val="D6791A"/>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21" name="Google Shape;421;p18"/>
            <p:cNvSpPr/>
            <p:nvPr/>
          </p:nvSpPr>
          <p:spPr>
            <a:xfrm>
              <a:off x="7894002" y="5207000"/>
              <a:ext cx="756920" cy="1645285"/>
            </a:xfrm>
            <a:custGeom>
              <a:avLst/>
              <a:gdLst/>
              <a:ahLst/>
              <a:cxnLst/>
              <a:rect l="l" t="t" r="r" b="b"/>
              <a:pathLst>
                <a:path w="756920" h="1645284" extrusionOk="0">
                  <a:moveTo>
                    <a:pt x="578484" y="0"/>
                  </a:moveTo>
                  <a:lnTo>
                    <a:pt x="532447" y="6350"/>
                  </a:lnTo>
                  <a:lnTo>
                    <a:pt x="489902" y="24130"/>
                  </a:lnTo>
                  <a:lnTo>
                    <a:pt x="453707" y="52387"/>
                  </a:lnTo>
                  <a:lnTo>
                    <a:pt x="425132" y="89534"/>
                  </a:lnTo>
                  <a:lnTo>
                    <a:pt x="406717" y="134619"/>
                  </a:lnTo>
                  <a:lnTo>
                    <a:pt x="0" y="1645285"/>
                  </a:lnTo>
                  <a:lnTo>
                    <a:pt x="26352" y="1645285"/>
                  </a:lnTo>
                  <a:lnTo>
                    <a:pt x="430529" y="140969"/>
                  </a:lnTo>
                  <a:lnTo>
                    <a:pt x="450532" y="95250"/>
                  </a:lnTo>
                  <a:lnTo>
                    <a:pt x="482600" y="59690"/>
                  </a:lnTo>
                  <a:lnTo>
                    <a:pt x="523239" y="35559"/>
                  </a:lnTo>
                  <a:lnTo>
                    <a:pt x="569912" y="25400"/>
                  </a:lnTo>
                  <a:lnTo>
                    <a:pt x="662680" y="25400"/>
                  </a:lnTo>
                  <a:lnTo>
                    <a:pt x="625157" y="6350"/>
                  </a:lnTo>
                  <a:lnTo>
                    <a:pt x="578484" y="0"/>
                  </a:lnTo>
                  <a:close/>
                </a:path>
                <a:path w="756920" h="1645284" extrusionOk="0">
                  <a:moveTo>
                    <a:pt x="662680" y="25400"/>
                  </a:moveTo>
                  <a:lnTo>
                    <a:pt x="569912" y="25400"/>
                  </a:lnTo>
                  <a:lnTo>
                    <a:pt x="618807" y="30797"/>
                  </a:lnTo>
                  <a:lnTo>
                    <a:pt x="672782" y="57784"/>
                  </a:lnTo>
                  <a:lnTo>
                    <a:pt x="711517" y="103822"/>
                  </a:lnTo>
                  <a:lnTo>
                    <a:pt x="730884" y="161607"/>
                  </a:lnTo>
                  <a:lnTo>
                    <a:pt x="731837" y="192087"/>
                  </a:lnTo>
                  <a:lnTo>
                    <a:pt x="726757" y="222884"/>
                  </a:lnTo>
                  <a:lnTo>
                    <a:pt x="343852" y="1645285"/>
                  </a:lnTo>
                  <a:lnTo>
                    <a:pt x="370204" y="1645285"/>
                  </a:lnTo>
                  <a:lnTo>
                    <a:pt x="750569" y="229234"/>
                  </a:lnTo>
                  <a:lnTo>
                    <a:pt x="756602" y="193675"/>
                  </a:lnTo>
                  <a:lnTo>
                    <a:pt x="755332" y="158115"/>
                  </a:lnTo>
                  <a:lnTo>
                    <a:pt x="733107" y="91122"/>
                  </a:lnTo>
                  <a:lnTo>
                    <a:pt x="687069" y="37782"/>
                  </a:lnTo>
                  <a:lnTo>
                    <a:pt x="662680" y="25400"/>
                  </a:lnTo>
                  <a:close/>
                </a:path>
              </a:pathLst>
            </a:custGeom>
            <a:solidFill>
              <a:srgbClr val="D6791A"/>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422" name="Google Shape;422;p18"/>
            <p:cNvPicPr preferRelativeResize="0"/>
            <p:nvPr/>
          </p:nvPicPr>
          <p:blipFill rotWithShape="1">
            <a:blip r:embed="rId3">
              <a:alphaModFix/>
            </a:blip>
            <a:srcRect/>
            <a:stretch/>
          </p:blipFill>
          <p:spPr>
            <a:xfrm>
              <a:off x="7163752" y="0"/>
              <a:ext cx="5024755" cy="6858000"/>
            </a:xfrm>
            <a:prstGeom prst="rect">
              <a:avLst/>
            </a:prstGeom>
            <a:noFill/>
            <a:ln>
              <a:noFill/>
            </a:ln>
          </p:spPr>
        </p:pic>
        <p:pic>
          <p:nvPicPr>
            <p:cNvPr id="423" name="Google Shape;423;p18"/>
            <p:cNvPicPr preferRelativeResize="0"/>
            <p:nvPr/>
          </p:nvPicPr>
          <p:blipFill rotWithShape="1">
            <a:blip r:embed="rId4">
              <a:alphaModFix/>
            </a:blip>
            <a:srcRect/>
            <a:stretch/>
          </p:blipFill>
          <p:spPr>
            <a:xfrm>
              <a:off x="7549515" y="6167437"/>
              <a:ext cx="3294062" cy="612140"/>
            </a:xfrm>
            <a:prstGeom prst="rect">
              <a:avLst/>
            </a:prstGeom>
            <a:noFill/>
            <a:ln>
              <a:noFill/>
            </a:ln>
          </p:spPr>
        </p:pic>
      </p:grpSp>
      <p:sp>
        <p:nvSpPr>
          <p:cNvPr id="424" name="Google Shape;424;p18"/>
          <p:cNvSpPr txBox="1">
            <a:spLocks noGrp="1"/>
          </p:cNvSpPr>
          <p:nvPr>
            <p:ph type="title"/>
          </p:nvPr>
        </p:nvSpPr>
        <p:spPr>
          <a:xfrm>
            <a:off x="875030" y="728345"/>
            <a:ext cx="5025390" cy="391160"/>
          </a:xfrm>
          <a:prstGeom prst="rect">
            <a:avLst/>
          </a:prstGeom>
          <a:noFill/>
          <a:ln>
            <a:noFill/>
          </a:ln>
        </p:spPr>
        <p:txBody>
          <a:bodyPr spcFirstLastPara="1" wrap="square" lIns="0" tIns="12700" rIns="0" bIns="0" anchor="t" anchorCtr="0">
            <a:spAutoFit/>
          </a:bodyPr>
          <a:lstStyle/>
          <a:p>
            <a:pPr marL="12700" lvl="0" indent="0" algn="l" rtl="0">
              <a:lnSpc>
                <a:spcPct val="100000"/>
              </a:lnSpc>
              <a:spcBef>
                <a:spcPts val="0"/>
              </a:spcBef>
              <a:spcAft>
                <a:spcPts val="0"/>
              </a:spcAft>
              <a:buNone/>
            </a:pPr>
            <a:r>
              <a:rPr lang="en-US">
                <a:solidFill>
                  <a:srgbClr val="FFB800"/>
                </a:solidFill>
              </a:rPr>
              <a:t>Πόροι: </a:t>
            </a:r>
            <a:r>
              <a:rPr lang="en-US"/>
              <a:t>Βιβλία και υλικό αναφοράς</a:t>
            </a:r>
            <a:endParaRPr/>
          </a:p>
        </p:txBody>
      </p:sp>
      <p:sp>
        <p:nvSpPr>
          <p:cNvPr id="425" name="Google Shape;425;p18"/>
          <p:cNvSpPr txBox="1"/>
          <p:nvPr/>
        </p:nvSpPr>
        <p:spPr>
          <a:xfrm>
            <a:off x="875030" y="1674177"/>
            <a:ext cx="6481445" cy="1323340"/>
          </a:xfrm>
          <a:prstGeom prst="rect">
            <a:avLst/>
          </a:prstGeom>
          <a:noFill/>
          <a:ln>
            <a:noFill/>
          </a:ln>
        </p:spPr>
        <p:txBody>
          <a:bodyPr spcFirstLastPara="1" wrap="square" lIns="0" tIns="0" rIns="0" bIns="0" anchor="t" anchorCtr="0">
            <a:spAutoFit/>
          </a:bodyPr>
          <a:lstStyle/>
          <a:p>
            <a:pPr marL="241300" marR="0" lvl="0" indent="-228600" algn="l" rtl="0">
              <a:lnSpc>
                <a:spcPct val="139285"/>
              </a:lnSpc>
              <a:spcBef>
                <a:spcPts val="0"/>
              </a:spcBef>
              <a:spcAft>
                <a:spcPts val="0"/>
              </a:spcAft>
              <a:buClr>
                <a:srgbClr val="FFB800"/>
              </a:buClr>
              <a:buSzPts val="1100"/>
              <a:buFont typeface="Calibri"/>
              <a:buAutoNum type="arabicPeriod"/>
            </a:pPr>
            <a:r>
              <a:rPr lang="en-US" sz="700">
                <a:solidFill>
                  <a:schemeClr val="dk1"/>
                </a:solidFill>
                <a:latin typeface="Calibri"/>
                <a:ea typeface="Calibri"/>
                <a:cs typeface="Calibri"/>
                <a:sym typeface="Calibri"/>
              </a:rPr>
              <a:t>ISO/IEC 27000:2018, Τεχνολογία πληροφοριών. Τεχνικές ασφάλειας. Συστήματα διαχείρισης ασφάλειας πληροφοριών. Επισκόπηση και λεξιλόγιο,</a:t>
            </a:r>
            <a:endParaRPr sz="700">
              <a:solidFill>
                <a:schemeClr val="dk1"/>
              </a:solidFill>
              <a:latin typeface="Calibri"/>
              <a:ea typeface="Calibri"/>
              <a:cs typeface="Calibri"/>
              <a:sym typeface="Calibri"/>
            </a:endParaRPr>
          </a:p>
          <a:p>
            <a:pPr marL="241300" marR="0" lvl="0" indent="0" algn="l" rtl="0">
              <a:lnSpc>
                <a:spcPct val="113571"/>
              </a:lnSpc>
              <a:spcBef>
                <a:spcPts val="0"/>
              </a:spcBef>
              <a:spcAft>
                <a:spcPts val="0"/>
              </a:spcAft>
              <a:buNone/>
            </a:pPr>
            <a:r>
              <a:rPr lang="en-US" sz="700" u="sng">
                <a:solidFill>
                  <a:srgbClr val="85872B"/>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://www.iso.org/standard/73906.</a:t>
            </a:r>
            <a:r>
              <a:rPr lang="en-US" sz="700">
                <a:solidFill>
                  <a:srgbClr val="85872B"/>
                </a:solidFill>
                <a:latin typeface="Calibri"/>
                <a:ea typeface="Calibri"/>
                <a:cs typeface="Calibri"/>
                <a:sym typeface="Calibri"/>
              </a:rPr>
              <a:t>html</a:t>
            </a:r>
            <a:endParaRPr sz="700">
              <a:solidFill>
                <a:schemeClr val="dk1"/>
              </a:solidFill>
              <a:latin typeface="Calibri"/>
              <a:ea typeface="Calibri"/>
              <a:cs typeface="Calibri"/>
              <a:sym typeface="Calibri"/>
            </a:endParaRPr>
          </a:p>
          <a:p>
            <a:pPr marL="0" marR="0" lvl="0" indent="0" algn="l" rtl="0">
              <a:lnSpc>
                <a:spcPct val="100000"/>
              </a:lnSpc>
              <a:spcBef>
                <a:spcPts val="25"/>
              </a:spcBef>
              <a:spcAft>
                <a:spcPts val="0"/>
              </a:spcAft>
              <a:buNone/>
            </a:pPr>
            <a:endParaRPr sz="550">
              <a:solidFill>
                <a:schemeClr val="dk1"/>
              </a:solidFill>
              <a:latin typeface="Calibri"/>
              <a:ea typeface="Calibri"/>
              <a:cs typeface="Calibri"/>
              <a:sym typeface="Calibri"/>
            </a:endParaRPr>
          </a:p>
          <a:p>
            <a:pPr marL="241300" marR="744220" lvl="0" indent="-228600" algn="l" rtl="0">
              <a:lnSpc>
                <a:spcPct val="90800"/>
              </a:lnSpc>
              <a:spcBef>
                <a:spcPts val="0"/>
              </a:spcBef>
              <a:spcAft>
                <a:spcPts val="0"/>
              </a:spcAft>
              <a:buClr>
                <a:srgbClr val="FFB800"/>
              </a:buClr>
              <a:buSzPts val="1100"/>
              <a:buFont typeface="Calibri"/>
              <a:buAutoNum type="arabicPeriod" startAt="2"/>
            </a:pPr>
            <a:r>
              <a:rPr lang="en-US" sz="700">
                <a:solidFill>
                  <a:schemeClr val="dk1"/>
                </a:solidFill>
                <a:latin typeface="Calibri"/>
                <a:ea typeface="Calibri"/>
                <a:cs typeface="Calibri"/>
                <a:sym typeface="Calibri"/>
              </a:rPr>
              <a:t>ISO/IEC 27001:2013, Τεχνολογία πληροφοριών. Τεχνικές ασφάλειας. Συστήματα διαχείρισης ασφάλειας πληροφοριών. Απαιτήσεις. </a:t>
            </a:r>
            <a:r>
              <a:rPr lang="en-US" sz="700">
                <a:solidFill>
                  <a:srgbClr val="85872B"/>
                </a:solidFill>
                <a:latin typeface="Calibri"/>
                <a:ea typeface="Calibri"/>
                <a:cs typeface="Calibri"/>
                <a:sym typeface="Calibri"/>
              </a:rPr>
              <a:t> </a:t>
            </a:r>
            <a:r>
              <a:rPr lang="en-US" sz="700" u="sng">
                <a:solidFill>
                  <a:srgbClr val="85872B"/>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https://www.iso.org/contents/data/standard/05/45/54</a:t>
            </a:r>
            <a:r>
              <a:rPr lang="en-US" sz="700" u="sng">
                <a:solidFill>
                  <a:srgbClr val="85872B"/>
                </a:solidFill>
                <a:latin typeface="Calibri"/>
                <a:ea typeface="Calibri"/>
                <a:cs typeface="Calibri"/>
                <a:sym typeface="Calibri"/>
              </a:rPr>
              <a:t>534.htm</a:t>
            </a:r>
            <a:r>
              <a:rPr lang="en-US" sz="700">
                <a:solidFill>
                  <a:srgbClr val="85872B"/>
                </a:solidFill>
                <a:latin typeface="Calibri"/>
                <a:ea typeface="Calibri"/>
                <a:cs typeface="Calibri"/>
                <a:sym typeface="Calibri"/>
              </a:rPr>
              <a:t>l</a:t>
            </a:r>
            <a:endParaRPr sz="700">
              <a:solidFill>
                <a:schemeClr val="dk1"/>
              </a:solidFill>
              <a:latin typeface="Calibri"/>
              <a:ea typeface="Calibri"/>
              <a:cs typeface="Calibri"/>
              <a:sym typeface="Calibri"/>
            </a:endParaRPr>
          </a:p>
          <a:p>
            <a:pPr marL="240665" marR="0" lvl="0" indent="-227965" algn="l" rtl="0">
              <a:lnSpc>
                <a:spcPct val="100000"/>
              </a:lnSpc>
              <a:spcBef>
                <a:spcPts val="600"/>
              </a:spcBef>
              <a:spcAft>
                <a:spcPts val="0"/>
              </a:spcAft>
              <a:buClr>
                <a:srgbClr val="FFB800"/>
              </a:buClr>
              <a:buSzPts val="1100"/>
              <a:buFont typeface="Calibri"/>
              <a:buAutoNum type="arabicPeriod" startAt="2"/>
            </a:pPr>
            <a:r>
              <a:rPr lang="en-US" sz="700">
                <a:solidFill>
                  <a:schemeClr val="dk1"/>
                </a:solidFill>
                <a:latin typeface="Calibri"/>
                <a:ea typeface="Calibri"/>
                <a:cs typeface="Calibri"/>
                <a:sym typeface="Calibri"/>
              </a:rPr>
              <a:t>ISO/IEC 27002:2013, Τεχνολογία πληροφοριών. Τεχνικές ασφάλειας. Κώδικας προγραμματισμού για</a:t>
            </a:r>
            <a:endParaRPr sz="700">
              <a:solidFill>
                <a:schemeClr val="dk1"/>
              </a:solidFill>
              <a:latin typeface="Calibri"/>
              <a:ea typeface="Calibri"/>
              <a:cs typeface="Calibri"/>
              <a:sym typeface="Calibri"/>
            </a:endParaRPr>
          </a:p>
          <a:p>
            <a:pPr marL="241300" marR="0" lvl="0" indent="0" algn="l" rtl="0">
              <a:lnSpc>
                <a:spcPct val="100000"/>
              </a:lnSpc>
              <a:spcBef>
                <a:spcPts val="409"/>
              </a:spcBef>
              <a:spcAft>
                <a:spcPts val="0"/>
              </a:spcAft>
              <a:buNone/>
            </a:pPr>
            <a:r>
              <a:rPr lang="en-US" sz="700">
                <a:solidFill>
                  <a:schemeClr val="dk1"/>
                </a:solidFill>
                <a:latin typeface="Calibri"/>
                <a:ea typeface="Calibri"/>
                <a:cs typeface="Calibri"/>
                <a:sym typeface="Calibri"/>
              </a:rPr>
              <a:t>έλεγχοι ασφάλειας πληροφοριών. </a:t>
            </a:r>
            <a:r>
              <a:rPr lang="en-US" sz="700" u="sng">
                <a:solidFill>
                  <a:srgbClr val="85872B"/>
                </a:solidFill>
                <a:latin typeface="Calibri"/>
                <a:ea typeface="Calibri"/>
                <a:cs typeface="Calibri"/>
                <a:sym typeface="Calibri"/>
                <a:hlinkClick r:id="rId7">
                  <a:extLst>
                    <a:ext uri="{A12FA001-AC4F-418D-AE19-62706E023703}">
                      <ahyp:hlinkClr xmlns:ahyp="http://schemas.microsoft.com/office/drawing/2018/hyperlinkcolor" val="tx"/>
                    </a:ext>
                  </a:extLst>
                </a:hlinkClick>
              </a:rPr>
              <a:t>https://www.iso.org/standard/5453</a:t>
            </a:r>
            <a:r>
              <a:rPr lang="en-US" sz="700" u="sng">
                <a:solidFill>
                  <a:srgbClr val="85872B"/>
                </a:solidFill>
                <a:latin typeface="Calibri"/>
                <a:ea typeface="Calibri"/>
                <a:cs typeface="Calibri"/>
                <a:sym typeface="Calibri"/>
              </a:rPr>
              <a:t>3.htm</a:t>
            </a:r>
            <a:r>
              <a:rPr lang="en-US" sz="700">
                <a:solidFill>
                  <a:srgbClr val="85872B"/>
                </a:solidFill>
                <a:latin typeface="Calibri"/>
                <a:ea typeface="Calibri"/>
                <a:cs typeface="Calibri"/>
                <a:sym typeface="Calibri"/>
              </a:rPr>
              <a:t>l	</a:t>
            </a:r>
            <a:r>
              <a:rPr lang="en-US" sz="700" u="sng">
                <a:solidFill>
                  <a:srgbClr val="85872B"/>
                </a:solidFill>
                <a:latin typeface="Calibri"/>
                <a:ea typeface="Calibri"/>
                <a:cs typeface="Calibri"/>
                <a:sym typeface="Calibri"/>
              </a:rPr>
              <a:t> 	</a:t>
            </a:r>
            <a:endParaRPr sz="700">
              <a:solidFill>
                <a:schemeClr val="dk1"/>
              </a:solidFill>
              <a:latin typeface="Calibri"/>
              <a:ea typeface="Calibri"/>
              <a:cs typeface="Calibri"/>
              <a:sym typeface="Calibri"/>
            </a:endParaRPr>
          </a:p>
          <a:p>
            <a:pPr marL="0" marR="0" lvl="0" indent="0" algn="l" rtl="0">
              <a:lnSpc>
                <a:spcPct val="100000"/>
              </a:lnSpc>
              <a:spcBef>
                <a:spcPts val="35"/>
              </a:spcBef>
              <a:spcAft>
                <a:spcPts val="0"/>
              </a:spcAft>
              <a:buNone/>
            </a:pPr>
            <a:endParaRPr sz="600">
              <a:solidFill>
                <a:schemeClr val="dk1"/>
              </a:solidFill>
              <a:latin typeface="Calibri"/>
              <a:ea typeface="Calibri"/>
              <a:cs typeface="Calibri"/>
              <a:sym typeface="Calibri"/>
            </a:endParaRPr>
          </a:p>
          <a:p>
            <a:pPr marL="241300" marR="1210945" lvl="0" indent="-228600" algn="l" rtl="0">
              <a:lnSpc>
                <a:spcPct val="90800"/>
              </a:lnSpc>
              <a:spcBef>
                <a:spcPts val="5"/>
              </a:spcBef>
              <a:spcAft>
                <a:spcPts val="0"/>
              </a:spcAft>
              <a:buClr>
                <a:srgbClr val="FFB800"/>
              </a:buClr>
              <a:buSzPts val="1100"/>
              <a:buFont typeface="Calibri"/>
              <a:buAutoNum type="arabicPeriod" startAt="4"/>
            </a:pPr>
            <a:r>
              <a:rPr lang="en-US" sz="700">
                <a:solidFill>
                  <a:schemeClr val="dk1"/>
                </a:solidFill>
                <a:latin typeface="Calibri"/>
                <a:ea typeface="Calibri"/>
                <a:cs typeface="Calibri"/>
                <a:sym typeface="Calibri"/>
              </a:rPr>
              <a:t>ISO 27799:2016, Πληροφορική υγείας. Διαχείριση της ασφάλειας πληροφοριών στην υγεία με χρήση του ISO/IEC 27002. </a:t>
            </a:r>
            <a:r>
              <a:rPr lang="en-US" sz="700">
                <a:solidFill>
                  <a:srgbClr val="85872B"/>
                </a:solidFill>
                <a:latin typeface="Calibri"/>
                <a:ea typeface="Calibri"/>
                <a:cs typeface="Calibri"/>
                <a:sym typeface="Calibri"/>
              </a:rPr>
              <a:t> </a:t>
            </a:r>
            <a:r>
              <a:rPr lang="en-US" sz="700" u="sng">
                <a:solidFill>
                  <a:srgbClr val="85872B"/>
                </a:solidFill>
                <a:latin typeface="Calibri"/>
                <a:ea typeface="Calibri"/>
                <a:cs typeface="Calibri"/>
                <a:sym typeface="Calibri"/>
                <a:hlinkClick r:id="rId8">
                  <a:extLst>
                    <a:ext uri="{A12FA001-AC4F-418D-AE19-62706E023703}">
                      <ahyp:hlinkClr xmlns:ahyp="http://schemas.microsoft.com/office/drawing/2018/hyperlinkcolor" val="tx"/>
                    </a:ext>
                  </a:extLst>
                </a:hlinkClick>
              </a:rPr>
              <a:t>https://www.iso.org/standard/62777.</a:t>
            </a:r>
            <a:r>
              <a:rPr lang="en-US" sz="700" u="sng">
                <a:solidFill>
                  <a:srgbClr val="85872B"/>
                </a:solidFill>
                <a:latin typeface="Calibri"/>
                <a:ea typeface="Calibri"/>
                <a:cs typeface="Calibri"/>
                <a:sym typeface="Calibri"/>
              </a:rPr>
              <a:t>htm</a:t>
            </a:r>
            <a:r>
              <a:rPr lang="en-US" sz="700">
                <a:solidFill>
                  <a:srgbClr val="85872B"/>
                </a:solidFill>
                <a:latin typeface="Calibri"/>
                <a:ea typeface="Calibri"/>
                <a:cs typeface="Calibri"/>
                <a:sym typeface="Calibri"/>
              </a:rPr>
              <a:t>l</a:t>
            </a:r>
            <a:endParaRPr sz="700">
              <a:solidFill>
                <a:schemeClr val="dk1"/>
              </a:solidFill>
              <a:latin typeface="Calibri"/>
              <a:ea typeface="Calibri"/>
              <a:cs typeface="Calibri"/>
              <a:sym typeface="Calibri"/>
            </a:endParaRPr>
          </a:p>
        </p:txBody>
      </p:sp>
      <p:sp>
        <p:nvSpPr>
          <p:cNvPr id="426" name="Google Shape;426;p18"/>
          <p:cNvSpPr txBox="1"/>
          <p:nvPr/>
        </p:nvSpPr>
        <p:spPr>
          <a:xfrm>
            <a:off x="902969" y="5272404"/>
            <a:ext cx="4043679" cy="13208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700">
                <a:solidFill>
                  <a:schemeClr val="dk1"/>
                </a:solidFill>
                <a:latin typeface="Calibri"/>
                <a:ea typeface="Calibri"/>
                <a:cs typeface="Calibri"/>
                <a:sym typeface="Calibri"/>
              </a:rPr>
              <a:t>ΟΝΟΜΑ ΕΚΠΑΙΔΕΥΤΙΚΉΣ ΕΝΌΤΗΤΑΣ CSP: PR: ΠΡΌΤΥΠΟ ΠΑΡΟΥΣΊΑΣΗΣ ΠΟΥ ΔΗΜΙΟΥΡΓΉΘΗΚΕ ΑΠΌ PR</a:t>
            </a:r>
            <a:endParaRPr sz="700">
              <a:solidFill>
                <a:schemeClr val="dk1"/>
              </a:solidFill>
              <a:latin typeface="Calibri"/>
              <a:ea typeface="Calibri"/>
              <a:cs typeface="Calibri"/>
              <a:sym typeface="Calibri"/>
            </a:endParaRPr>
          </a:p>
        </p:txBody>
      </p:sp>
      <p:sp>
        <p:nvSpPr>
          <p:cNvPr id="427" name="Google Shape;427;p18"/>
          <p:cNvSpPr/>
          <p:nvPr/>
        </p:nvSpPr>
        <p:spPr>
          <a:xfrm>
            <a:off x="1841182" y="3997325"/>
            <a:ext cx="3780790" cy="360680"/>
          </a:xfrm>
          <a:custGeom>
            <a:avLst/>
            <a:gdLst/>
            <a:ahLst/>
            <a:cxnLst/>
            <a:rect l="l" t="t" r="r" b="b"/>
            <a:pathLst>
              <a:path w="3780790" h="360679" extrusionOk="0">
                <a:moveTo>
                  <a:pt x="3589337" y="0"/>
                </a:moveTo>
                <a:lnTo>
                  <a:pt x="192405" y="0"/>
                </a:lnTo>
                <a:lnTo>
                  <a:pt x="154622" y="3492"/>
                </a:lnTo>
                <a:lnTo>
                  <a:pt x="85725" y="30797"/>
                </a:lnTo>
                <a:lnTo>
                  <a:pt x="33019" y="81280"/>
                </a:lnTo>
                <a:lnTo>
                  <a:pt x="3810" y="145414"/>
                </a:lnTo>
                <a:lnTo>
                  <a:pt x="0" y="180339"/>
                </a:lnTo>
                <a:lnTo>
                  <a:pt x="635" y="192087"/>
                </a:lnTo>
                <a:lnTo>
                  <a:pt x="26352" y="271462"/>
                </a:lnTo>
                <a:lnTo>
                  <a:pt x="56832" y="308610"/>
                </a:lnTo>
                <a:lnTo>
                  <a:pt x="95567" y="336867"/>
                </a:lnTo>
                <a:lnTo>
                  <a:pt x="141605" y="354964"/>
                </a:lnTo>
                <a:lnTo>
                  <a:pt x="192405" y="360680"/>
                </a:lnTo>
                <a:lnTo>
                  <a:pt x="3589337" y="360680"/>
                </a:lnTo>
                <a:lnTo>
                  <a:pt x="3627437" y="357187"/>
                </a:lnTo>
                <a:lnTo>
                  <a:pt x="3663315" y="346710"/>
                </a:lnTo>
                <a:lnTo>
                  <a:pt x="3683634" y="336550"/>
                </a:lnTo>
                <a:lnTo>
                  <a:pt x="192405" y="336550"/>
                </a:lnTo>
                <a:lnTo>
                  <a:pt x="148590" y="331469"/>
                </a:lnTo>
                <a:lnTo>
                  <a:pt x="109219" y="315912"/>
                </a:lnTo>
                <a:lnTo>
                  <a:pt x="75882" y="291464"/>
                </a:lnTo>
                <a:lnTo>
                  <a:pt x="49847" y="259714"/>
                </a:lnTo>
                <a:lnTo>
                  <a:pt x="33019" y="222250"/>
                </a:lnTo>
                <a:lnTo>
                  <a:pt x="26987" y="180339"/>
                </a:lnTo>
                <a:lnTo>
                  <a:pt x="29844" y="149225"/>
                </a:lnTo>
                <a:lnTo>
                  <a:pt x="54292" y="93344"/>
                </a:lnTo>
                <a:lnTo>
                  <a:pt x="99694" y="50800"/>
                </a:lnTo>
                <a:lnTo>
                  <a:pt x="159067" y="27305"/>
                </a:lnTo>
                <a:lnTo>
                  <a:pt x="192405" y="24447"/>
                </a:lnTo>
                <a:lnTo>
                  <a:pt x="3686809" y="24447"/>
                </a:lnTo>
                <a:lnTo>
                  <a:pt x="3686175" y="23812"/>
                </a:lnTo>
                <a:lnTo>
                  <a:pt x="3640454" y="5714"/>
                </a:lnTo>
                <a:lnTo>
                  <a:pt x="3589337" y="0"/>
                </a:lnTo>
                <a:close/>
              </a:path>
              <a:path w="3780790" h="360679" extrusionOk="0">
                <a:moveTo>
                  <a:pt x="3686809" y="24447"/>
                </a:moveTo>
                <a:lnTo>
                  <a:pt x="3589337" y="24447"/>
                </a:lnTo>
                <a:lnTo>
                  <a:pt x="3633152" y="29527"/>
                </a:lnTo>
                <a:lnTo>
                  <a:pt x="3672840" y="45085"/>
                </a:lnTo>
                <a:lnTo>
                  <a:pt x="3706812" y="69850"/>
                </a:lnTo>
                <a:lnTo>
                  <a:pt x="3733165" y="101600"/>
                </a:lnTo>
                <a:lnTo>
                  <a:pt x="3749992" y="139064"/>
                </a:lnTo>
                <a:lnTo>
                  <a:pt x="3756025" y="180339"/>
                </a:lnTo>
                <a:lnTo>
                  <a:pt x="3752850" y="211137"/>
                </a:lnTo>
                <a:lnTo>
                  <a:pt x="3728084" y="266700"/>
                </a:lnTo>
                <a:lnTo>
                  <a:pt x="3682047" y="309880"/>
                </a:lnTo>
                <a:lnTo>
                  <a:pt x="3622992" y="333375"/>
                </a:lnTo>
                <a:lnTo>
                  <a:pt x="3589337" y="336550"/>
                </a:lnTo>
                <a:lnTo>
                  <a:pt x="3683634" y="336550"/>
                </a:lnTo>
                <a:lnTo>
                  <a:pt x="3724909" y="307022"/>
                </a:lnTo>
                <a:lnTo>
                  <a:pt x="3766502" y="247967"/>
                </a:lnTo>
                <a:lnTo>
                  <a:pt x="3780472" y="179069"/>
                </a:lnTo>
                <a:lnTo>
                  <a:pt x="3780790" y="167322"/>
                </a:lnTo>
                <a:lnTo>
                  <a:pt x="3779837" y="155575"/>
                </a:lnTo>
                <a:lnTo>
                  <a:pt x="3777932" y="144144"/>
                </a:lnTo>
                <a:lnTo>
                  <a:pt x="3775075" y="133032"/>
                </a:lnTo>
                <a:lnTo>
                  <a:pt x="3755390" y="89217"/>
                </a:lnTo>
                <a:lnTo>
                  <a:pt x="3725227" y="52069"/>
                </a:lnTo>
                <a:lnTo>
                  <a:pt x="3686809" y="24447"/>
                </a:lnTo>
                <a:close/>
              </a:path>
            </a:pathLst>
          </a:custGeom>
          <a:solidFill>
            <a:srgbClr val="FFB8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grpSp>
        <p:nvGrpSpPr>
          <p:cNvPr id="432" name="Google Shape;432;p19"/>
          <p:cNvGrpSpPr/>
          <p:nvPr/>
        </p:nvGrpSpPr>
        <p:grpSpPr>
          <a:xfrm>
            <a:off x="6893242" y="0"/>
            <a:ext cx="5295265" cy="6858000"/>
            <a:chOff x="6893242" y="0"/>
            <a:chExt cx="5295265" cy="6858000"/>
          </a:xfrm>
        </p:grpSpPr>
        <p:sp>
          <p:nvSpPr>
            <p:cNvPr id="433" name="Google Shape;433;p19"/>
            <p:cNvSpPr/>
            <p:nvPr/>
          </p:nvSpPr>
          <p:spPr>
            <a:xfrm>
              <a:off x="6893242" y="0"/>
              <a:ext cx="1818639" cy="6858000"/>
            </a:xfrm>
            <a:custGeom>
              <a:avLst/>
              <a:gdLst/>
              <a:ahLst/>
              <a:cxnLst/>
              <a:rect l="l" t="t" r="r" b="b"/>
              <a:pathLst>
                <a:path w="1818640" h="6858000" extrusionOk="0">
                  <a:moveTo>
                    <a:pt x="0" y="6858000"/>
                  </a:moveTo>
                  <a:lnTo>
                    <a:pt x="1818640" y="0"/>
                  </a:lnTo>
                </a:path>
              </a:pathLst>
            </a:custGeom>
            <a:noFill/>
            <a:ln w="22225" cap="flat" cmpd="sng">
              <a:solidFill>
                <a:srgbClr val="D6791A"/>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434" name="Google Shape;434;p19"/>
            <p:cNvPicPr preferRelativeResize="0"/>
            <p:nvPr/>
          </p:nvPicPr>
          <p:blipFill rotWithShape="1">
            <a:blip r:embed="rId3">
              <a:alphaModFix/>
            </a:blip>
            <a:srcRect/>
            <a:stretch/>
          </p:blipFill>
          <p:spPr>
            <a:xfrm>
              <a:off x="7163752" y="0"/>
              <a:ext cx="5024755" cy="6858000"/>
            </a:xfrm>
            <a:prstGeom prst="rect">
              <a:avLst/>
            </a:prstGeom>
            <a:noFill/>
            <a:ln>
              <a:noFill/>
            </a:ln>
          </p:spPr>
        </p:pic>
        <p:sp>
          <p:nvSpPr>
            <p:cNvPr id="435" name="Google Shape;435;p19"/>
            <p:cNvSpPr/>
            <p:nvPr/>
          </p:nvSpPr>
          <p:spPr>
            <a:xfrm>
              <a:off x="7377112" y="0"/>
              <a:ext cx="2555240" cy="6858000"/>
            </a:xfrm>
            <a:custGeom>
              <a:avLst/>
              <a:gdLst/>
              <a:ahLst/>
              <a:cxnLst/>
              <a:rect l="l" t="t" r="r" b="b"/>
              <a:pathLst>
                <a:path w="2555240" h="6858000" extrusionOk="0">
                  <a:moveTo>
                    <a:pt x="1541779" y="1537017"/>
                  </a:moveTo>
                  <a:lnTo>
                    <a:pt x="1494472" y="1543685"/>
                  </a:lnTo>
                  <a:lnTo>
                    <a:pt x="1450975" y="1561782"/>
                  </a:lnTo>
                  <a:lnTo>
                    <a:pt x="1413509" y="1590357"/>
                  </a:lnTo>
                  <a:lnTo>
                    <a:pt x="1384300" y="1627822"/>
                  </a:lnTo>
                  <a:lnTo>
                    <a:pt x="1365567" y="1673225"/>
                  </a:lnTo>
                  <a:lnTo>
                    <a:pt x="970915" y="3128645"/>
                  </a:lnTo>
                  <a:lnTo>
                    <a:pt x="0" y="6858000"/>
                  </a:lnTo>
                  <a:lnTo>
                    <a:pt x="26034" y="6858000"/>
                  </a:lnTo>
                  <a:lnTo>
                    <a:pt x="996315" y="3136265"/>
                  </a:lnTo>
                  <a:lnTo>
                    <a:pt x="1390967" y="1680845"/>
                  </a:lnTo>
                  <a:lnTo>
                    <a:pt x="1411922" y="1634807"/>
                  </a:lnTo>
                  <a:lnTo>
                    <a:pt x="1445259" y="1598612"/>
                  </a:lnTo>
                  <a:lnTo>
                    <a:pt x="1487487" y="1574482"/>
                  </a:lnTo>
                  <a:lnTo>
                    <a:pt x="1535429" y="1563687"/>
                  </a:lnTo>
                  <a:lnTo>
                    <a:pt x="1637347" y="1563687"/>
                  </a:lnTo>
                  <a:lnTo>
                    <a:pt x="1625282" y="1556385"/>
                  </a:lnTo>
                  <a:lnTo>
                    <a:pt x="1590992" y="1543685"/>
                  </a:lnTo>
                  <a:lnTo>
                    <a:pt x="1541779" y="1537017"/>
                  </a:lnTo>
                  <a:close/>
                </a:path>
                <a:path w="2555240" h="6858000" extrusionOk="0">
                  <a:moveTo>
                    <a:pt x="1637347" y="1563687"/>
                  </a:moveTo>
                  <a:lnTo>
                    <a:pt x="1535429" y="1563687"/>
                  </a:lnTo>
                  <a:lnTo>
                    <a:pt x="1585912" y="1569085"/>
                  </a:lnTo>
                  <a:lnTo>
                    <a:pt x="1615122" y="1580197"/>
                  </a:lnTo>
                  <a:lnTo>
                    <a:pt x="1663382" y="1617345"/>
                  </a:lnTo>
                  <a:lnTo>
                    <a:pt x="1694497" y="1671320"/>
                  </a:lnTo>
                  <a:lnTo>
                    <a:pt x="1702117" y="1732279"/>
                  </a:lnTo>
                  <a:lnTo>
                    <a:pt x="1696402" y="1763712"/>
                  </a:lnTo>
                  <a:lnTo>
                    <a:pt x="1436687" y="2721610"/>
                  </a:lnTo>
                  <a:lnTo>
                    <a:pt x="1430337" y="2770504"/>
                  </a:lnTo>
                  <a:lnTo>
                    <a:pt x="1437004" y="2817812"/>
                  </a:lnTo>
                  <a:lnTo>
                    <a:pt x="1455102" y="2861310"/>
                  </a:lnTo>
                  <a:lnTo>
                    <a:pt x="1483677" y="2898775"/>
                  </a:lnTo>
                  <a:lnTo>
                    <a:pt x="1521142" y="2927985"/>
                  </a:lnTo>
                  <a:lnTo>
                    <a:pt x="1566862" y="2946717"/>
                  </a:lnTo>
                  <a:lnTo>
                    <a:pt x="1618615" y="2952750"/>
                  </a:lnTo>
                  <a:lnTo>
                    <a:pt x="1668779" y="2944495"/>
                  </a:lnTo>
                  <a:lnTo>
                    <a:pt x="1704022" y="2928302"/>
                  </a:lnTo>
                  <a:lnTo>
                    <a:pt x="1617345" y="2928302"/>
                  </a:lnTo>
                  <a:lnTo>
                    <a:pt x="1573212" y="2922587"/>
                  </a:lnTo>
                  <a:lnTo>
                    <a:pt x="1526857" y="2901632"/>
                  </a:lnTo>
                  <a:lnTo>
                    <a:pt x="1490662" y="2868295"/>
                  </a:lnTo>
                  <a:lnTo>
                    <a:pt x="1466215" y="2826067"/>
                  </a:lnTo>
                  <a:lnTo>
                    <a:pt x="1455737" y="2778125"/>
                  </a:lnTo>
                  <a:lnTo>
                    <a:pt x="1461134" y="2727960"/>
                  </a:lnTo>
                  <a:lnTo>
                    <a:pt x="1720532" y="1770062"/>
                  </a:lnTo>
                  <a:lnTo>
                    <a:pt x="1726565" y="1734502"/>
                  </a:lnTo>
                  <a:lnTo>
                    <a:pt x="1725612" y="1701482"/>
                  </a:lnTo>
                  <a:lnTo>
                    <a:pt x="1725612" y="1698625"/>
                  </a:lnTo>
                  <a:lnTo>
                    <a:pt x="1717675" y="1663700"/>
                  </a:lnTo>
                  <a:lnTo>
                    <a:pt x="1702752" y="1630045"/>
                  </a:lnTo>
                  <a:lnTo>
                    <a:pt x="1682115" y="1600200"/>
                  </a:lnTo>
                  <a:lnTo>
                    <a:pt x="1656079" y="1575435"/>
                  </a:lnTo>
                  <a:lnTo>
                    <a:pt x="1637347" y="1563687"/>
                  </a:lnTo>
                  <a:close/>
                </a:path>
                <a:path w="2555240" h="6858000" extrusionOk="0">
                  <a:moveTo>
                    <a:pt x="2555240" y="0"/>
                  </a:moveTo>
                  <a:lnTo>
                    <a:pt x="2528252" y="0"/>
                  </a:lnTo>
                  <a:lnTo>
                    <a:pt x="2100177" y="1561782"/>
                  </a:lnTo>
                  <a:lnTo>
                    <a:pt x="1757679" y="2837179"/>
                  </a:lnTo>
                  <a:lnTo>
                    <a:pt x="1732915" y="2874962"/>
                  </a:lnTo>
                  <a:lnTo>
                    <a:pt x="1699577" y="2903537"/>
                  </a:lnTo>
                  <a:lnTo>
                    <a:pt x="1660525" y="2921317"/>
                  </a:lnTo>
                  <a:lnTo>
                    <a:pt x="1617345" y="2928302"/>
                  </a:lnTo>
                  <a:lnTo>
                    <a:pt x="1704022" y="2928302"/>
                  </a:lnTo>
                  <a:lnTo>
                    <a:pt x="1714500" y="2923222"/>
                  </a:lnTo>
                  <a:lnTo>
                    <a:pt x="1753234" y="2890202"/>
                  </a:lnTo>
                  <a:lnTo>
                    <a:pt x="1781809" y="2846070"/>
                  </a:lnTo>
                  <a:lnTo>
                    <a:pt x="1781809" y="2844800"/>
                  </a:lnTo>
                  <a:lnTo>
                    <a:pt x="2124392" y="1567814"/>
                  </a:lnTo>
                  <a:lnTo>
                    <a:pt x="2555240" y="0"/>
                  </a:lnTo>
                  <a:close/>
                </a:path>
              </a:pathLst>
            </a:custGeom>
            <a:solidFill>
              <a:srgbClr val="FFB8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6" name="Google Shape;436;p19"/>
            <p:cNvSpPr/>
            <p:nvPr/>
          </p:nvSpPr>
          <p:spPr>
            <a:xfrm>
              <a:off x="7894002" y="5207000"/>
              <a:ext cx="756920" cy="1645285"/>
            </a:xfrm>
            <a:custGeom>
              <a:avLst/>
              <a:gdLst/>
              <a:ahLst/>
              <a:cxnLst/>
              <a:rect l="l" t="t" r="r" b="b"/>
              <a:pathLst>
                <a:path w="756920" h="1645284" extrusionOk="0">
                  <a:moveTo>
                    <a:pt x="578484" y="0"/>
                  </a:moveTo>
                  <a:lnTo>
                    <a:pt x="532447" y="6350"/>
                  </a:lnTo>
                  <a:lnTo>
                    <a:pt x="489902" y="24130"/>
                  </a:lnTo>
                  <a:lnTo>
                    <a:pt x="453707" y="52387"/>
                  </a:lnTo>
                  <a:lnTo>
                    <a:pt x="425132" y="89534"/>
                  </a:lnTo>
                  <a:lnTo>
                    <a:pt x="406717" y="134619"/>
                  </a:lnTo>
                  <a:lnTo>
                    <a:pt x="0" y="1645285"/>
                  </a:lnTo>
                  <a:lnTo>
                    <a:pt x="26352" y="1645285"/>
                  </a:lnTo>
                  <a:lnTo>
                    <a:pt x="430529" y="140969"/>
                  </a:lnTo>
                  <a:lnTo>
                    <a:pt x="450532" y="95250"/>
                  </a:lnTo>
                  <a:lnTo>
                    <a:pt x="482600" y="59690"/>
                  </a:lnTo>
                  <a:lnTo>
                    <a:pt x="523239" y="35559"/>
                  </a:lnTo>
                  <a:lnTo>
                    <a:pt x="569912" y="25400"/>
                  </a:lnTo>
                  <a:lnTo>
                    <a:pt x="662680" y="25400"/>
                  </a:lnTo>
                  <a:lnTo>
                    <a:pt x="625157" y="6350"/>
                  </a:lnTo>
                  <a:lnTo>
                    <a:pt x="578484" y="0"/>
                  </a:lnTo>
                  <a:close/>
                </a:path>
                <a:path w="756920" h="1645284" extrusionOk="0">
                  <a:moveTo>
                    <a:pt x="662680" y="25400"/>
                  </a:moveTo>
                  <a:lnTo>
                    <a:pt x="569912" y="25400"/>
                  </a:lnTo>
                  <a:lnTo>
                    <a:pt x="618807" y="30797"/>
                  </a:lnTo>
                  <a:lnTo>
                    <a:pt x="672782" y="57784"/>
                  </a:lnTo>
                  <a:lnTo>
                    <a:pt x="711517" y="103822"/>
                  </a:lnTo>
                  <a:lnTo>
                    <a:pt x="730884" y="161607"/>
                  </a:lnTo>
                  <a:lnTo>
                    <a:pt x="731837" y="192087"/>
                  </a:lnTo>
                  <a:lnTo>
                    <a:pt x="726757" y="222884"/>
                  </a:lnTo>
                  <a:lnTo>
                    <a:pt x="343852" y="1645285"/>
                  </a:lnTo>
                  <a:lnTo>
                    <a:pt x="370204" y="1645285"/>
                  </a:lnTo>
                  <a:lnTo>
                    <a:pt x="750569" y="229234"/>
                  </a:lnTo>
                  <a:lnTo>
                    <a:pt x="756602" y="193675"/>
                  </a:lnTo>
                  <a:lnTo>
                    <a:pt x="755332" y="158115"/>
                  </a:lnTo>
                  <a:lnTo>
                    <a:pt x="733107" y="91122"/>
                  </a:lnTo>
                  <a:lnTo>
                    <a:pt x="687069" y="37782"/>
                  </a:lnTo>
                  <a:lnTo>
                    <a:pt x="662680" y="25400"/>
                  </a:lnTo>
                  <a:close/>
                </a:path>
              </a:pathLst>
            </a:custGeom>
            <a:solidFill>
              <a:srgbClr val="D6791A"/>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437" name="Google Shape;437;p19"/>
            <p:cNvPicPr preferRelativeResize="0"/>
            <p:nvPr/>
          </p:nvPicPr>
          <p:blipFill rotWithShape="1">
            <a:blip r:embed="rId4">
              <a:alphaModFix/>
            </a:blip>
            <a:srcRect/>
            <a:stretch/>
          </p:blipFill>
          <p:spPr>
            <a:xfrm>
              <a:off x="7549197" y="6167437"/>
              <a:ext cx="3294062" cy="612140"/>
            </a:xfrm>
            <a:prstGeom prst="rect">
              <a:avLst/>
            </a:prstGeom>
            <a:noFill/>
            <a:ln>
              <a:noFill/>
            </a:ln>
          </p:spPr>
        </p:pic>
      </p:grpSp>
      <p:sp>
        <p:nvSpPr>
          <p:cNvPr id="438" name="Google Shape;438;p19"/>
          <p:cNvSpPr txBox="1">
            <a:spLocks noGrp="1"/>
          </p:cNvSpPr>
          <p:nvPr>
            <p:ph type="title"/>
          </p:nvPr>
        </p:nvSpPr>
        <p:spPr>
          <a:xfrm>
            <a:off x="875030" y="850900"/>
            <a:ext cx="5077460" cy="650875"/>
          </a:xfrm>
          <a:prstGeom prst="rect">
            <a:avLst/>
          </a:prstGeom>
          <a:noFill/>
          <a:ln>
            <a:noFill/>
          </a:ln>
        </p:spPr>
        <p:txBody>
          <a:bodyPr spcFirstLastPara="1" wrap="square" lIns="0" tIns="35550" rIns="0" bIns="0" anchor="t" anchorCtr="0">
            <a:spAutoFit/>
          </a:bodyPr>
          <a:lstStyle/>
          <a:p>
            <a:pPr marL="12700" marR="5080" lvl="0" indent="0" algn="l" rtl="0">
              <a:lnSpc>
                <a:spcPct val="114285"/>
              </a:lnSpc>
              <a:spcBef>
                <a:spcPts val="0"/>
              </a:spcBef>
              <a:spcAft>
                <a:spcPts val="0"/>
              </a:spcAft>
              <a:buNone/>
            </a:pPr>
            <a:r>
              <a:rPr lang="en-US" sz="2100">
                <a:solidFill>
                  <a:srgbClr val="FFB800"/>
                </a:solidFill>
                <a:latin typeface="Calibri"/>
                <a:ea typeface="Calibri"/>
                <a:cs typeface="Calibri"/>
                <a:sym typeface="Calibri"/>
              </a:rPr>
              <a:t>Εγγραφή</a:t>
            </a:r>
            <a:r>
              <a:rPr lang="en-US" sz="2100">
                <a:solidFill>
                  <a:srgbClr val="FFB800"/>
                </a:solidFill>
              </a:rPr>
              <a:t>: </a:t>
            </a:r>
            <a:r>
              <a:rPr lang="en-US" sz="2100">
                <a:latin typeface="Calibri"/>
                <a:ea typeface="Calibri"/>
                <a:cs typeface="Calibri"/>
                <a:sym typeface="Calibri"/>
              </a:rPr>
              <a:t>Πώς να εγγραφείτε και άλλες  πρακτικές πληροφορίες</a:t>
            </a:r>
            <a:endParaRPr sz="2100">
              <a:latin typeface="Calibri"/>
              <a:ea typeface="Calibri"/>
              <a:cs typeface="Calibri"/>
              <a:sym typeface="Calibri"/>
            </a:endParaRPr>
          </a:p>
        </p:txBody>
      </p:sp>
      <p:sp>
        <p:nvSpPr>
          <p:cNvPr id="439" name="Google Shape;439;p19"/>
          <p:cNvSpPr txBox="1"/>
          <p:nvPr/>
        </p:nvSpPr>
        <p:spPr>
          <a:xfrm>
            <a:off x="875030" y="2017395"/>
            <a:ext cx="5546090" cy="435609"/>
          </a:xfrm>
          <a:prstGeom prst="rect">
            <a:avLst/>
          </a:prstGeom>
          <a:noFill/>
          <a:ln>
            <a:noFill/>
          </a:ln>
        </p:spPr>
        <p:txBody>
          <a:bodyPr spcFirstLastPara="1" wrap="square" lIns="0" tIns="12700" rIns="0" bIns="0" anchor="t" anchorCtr="0">
            <a:spAutoFit/>
          </a:bodyPr>
          <a:lstStyle/>
          <a:p>
            <a:pPr marL="12700" marR="5080" lvl="0" indent="0" algn="l" rtl="0">
              <a:lnSpc>
                <a:spcPct val="100000"/>
              </a:lnSpc>
              <a:spcBef>
                <a:spcPts val="0"/>
              </a:spcBef>
              <a:spcAft>
                <a:spcPts val="0"/>
              </a:spcAft>
              <a:buNone/>
            </a:pPr>
            <a:r>
              <a:rPr lang="en-US" sz="900">
                <a:solidFill>
                  <a:schemeClr val="dk1"/>
                </a:solidFill>
                <a:latin typeface="Calibri"/>
                <a:ea typeface="Calibri"/>
                <a:cs typeface="Calibri"/>
                <a:sym typeface="Calibri"/>
              </a:rPr>
              <a:t>Η συγκεκριμένη διαδικασία εγγραφής για την κατάρτιση Διαχείριση κινδύνων κυβερνοασφάλειας και  διακυβέρνησης μπορεί να διαφέρει ανάλογα με τον πάροχο κατάρτισης ή το θεσμικό όργανο. Ωστόσο,  τα γενικά βήματα είναι συνήθως απλά και μπορούν να ολοκληρωθούν διαδικτυακά ή αυτοπροσώπως.</a:t>
            </a:r>
            <a:endParaRPr sz="900">
              <a:solidFill>
                <a:schemeClr val="dk1"/>
              </a:solidFill>
              <a:latin typeface="Calibri"/>
              <a:ea typeface="Calibri"/>
              <a:cs typeface="Calibri"/>
              <a:sym typeface="Calibri"/>
            </a:endParaRPr>
          </a:p>
        </p:txBody>
      </p:sp>
      <p:sp>
        <p:nvSpPr>
          <p:cNvPr id="440" name="Google Shape;440;p19"/>
          <p:cNvSpPr txBox="1"/>
          <p:nvPr/>
        </p:nvSpPr>
        <p:spPr>
          <a:xfrm>
            <a:off x="783590" y="3058477"/>
            <a:ext cx="2245360" cy="923925"/>
          </a:xfrm>
          <a:prstGeom prst="rect">
            <a:avLst/>
          </a:prstGeom>
          <a:noFill/>
          <a:ln>
            <a:noFill/>
          </a:ln>
        </p:spPr>
        <p:txBody>
          <a:bodyPr spcFirstLastPara="1" wrap="square" lIns="0" tIns="0" rIns="0" bIns="0" anchor="t" anchorCtr="0">
            <a:spAutoFit/>
          </a:bodyPr>
          <a:lstStyle/>
          <a:p>
            <a:pPr marL="355600" marR="0" lvl="0" indent="-342900" algn="l" rtl="0">
              <a:lnSpc>
                <a:spcPct val="142222"/>
              </a:lnSpc>
              <a:spcBef>
                <a:spcPts val="0"/>
              </a:spcBef>
              <a:spcAft>
                <a:spcPts val="0"/>
              </a:spcAft>
              <a:buClr>
                <a:srgbClr val="FFB800"/>
              </a:buClr>
              <a:buSzPts val="1400"/>
              <a:buFont typeface="Calibri"/>
              <a:buAutoNum type="arabicPeriod"/>
            </a:pPr>
            <a:r>
              <a:rPr lang="en-US" sz="900">
                <a:solidFill>
                  <a:schemeClr val="dk1"/>
                </a:solidFill>
                <a:latin typeface="Calibri"/>
                <a:ea typeface="Calibri"/>
                <a:cs typeface="Calibri"/>
                <a:sym typeface="Calibri"/>
              </a:rPr>
              <a:t>Διαδικτυακή εγγραφή</a:t>
            </a:r>
            <a:endParaRPr sz="900">
              <a:solidFill>
                <a:schemeClr val="dk1"/>
              </a:solidFill>
              <a:latin typeface="Calibri"/>
              <a:ea typeface="Calibri"/>
              <a:cs typeface="Calibri"/>
              <a:sym typeface="Calibri"/>
            </a:endParaRPr>
          </a:p>
          <a:p>
            <a:pPr marL="0" marR="0" lvl="0" indent="0" algn="l" rtl="0">
              <a:lnSpc>
                <a:spcPct val="100000"/>
              </a:lnSpc>
              <a:spcBef>
                <a:spcPts val="45"/>
              </a:spcBef>
              <a:spcAft>
                <a:spcPts val="0"/>
              </a:spcAft>
              <a:buClr>
                <a:srgbClr val="FFB800"/>
              </a:buClr>
              <a:buSzPts val="1000"/>
              <a:buFont typeface="Calibri"/>
              <a:buNone/>
            </a:pPr>
            <a:endParaRPr sz="1000">
              <a:solidFill>
                <a:schemeClr val="dk1"/>
              </a:solidFill>
              <a:latin typeface="Calibri"/>
              <a:ea typeface="Calibri"/>
              <a:cs typeface="Calibri"/>
              <a:sym typeface="Calibri"/>
            </a:endParaRPr>
          </a:p>
          <a:p>
            <a:pPr marL="355600" marR="0" lvl="0" indent="-342900" algn="l" rtl="0">
              <a:lnSpc>
                <a:spcPct val="100000"/>
              </a:lnSpc>
              <a:spcBef>
                <a:spcPts val="0"/>
              </a:spcBef>
              <a:spcAft>
                <a:spcPts val="0"/>
              </a:spcAft>
              <a:buClr>
                <a:srgbClr val="FFB800"/>
              </a:buClr>
              <a:buSzPts val="1400"/>
              <a:buFont typeface="Calibri"/>
              <a:buAutoNum type="arabicPeriod"/>
            </a:pPr>
            <a:r>
              <a:rPr lang="en-US" sz="900">
                <a:solidFill>
                  <a:schemeClr val="dk1"/>
                </a:solidFill>
                <a:latin typeface="Calibri"/>
                <a:ea typeface="Calibri"/>
                <a:cs typeface="Calibri"/>
                <a:sym typeface="Calibri"/>
              </a:rPr>
              <a:t>Προσωπική εγγραφή</a:t>
            </a:r>
            <a:endParaRPr sz="900">
              <a:solidFill>
                <a:schemeClr val="dk1"/>
              </a:solidFill>
              <a:latin typeface="Calibri"/>
              <a:ea typeface="Calibri"/>
              <a:cs typeface="Calibri"/>
              <a:sym typeface="Calibri"/>
            </a:endParaRPr>
          </a:p>
          <a:p>
            <a:pPr marL="0" marR="0" lvl="0" indent="0" algn="l" rtl="0">
              <a:lnSpc>
                <a:spcPct val="100000"/>
              </a:lnSpc>
              <a:spcBef>
                <a:spcPts val="45"/>
              </a:spcBef>
              <a:spcAft>
                <a:spcPts val="0"/>
              </a:spcAft>
              <a:buClr>
                <a:srgbClr val="FFB800"/>
              </a:buClr>
              <a:buSzPts val="1000"/>
              <a:buFont typeface="Calibri"/>
              <a:buNone/>
            </a:pPr>
            <a:endParaRPr sz="1000">
              <a:solidFill>
                <a:schemeClr val="dk1"/>
              </a:solidFill>
              <a:latin typeface="Calibri"/>
              <a:ea typeface="Calibri"/>
              <a:cs typeface="Calibri"/>
              <a:sym typeface="Calibri"/>
            </a:endParaRPr>
          </a:p>
          <a:p>
            <a:pPr marL="355600" marR="0" lvl="0" indent="-342900" algn="l" rtl="0">
              <a:lnSpc>
                <a:spcPct val="100000"/>
              </a:lnSpc>
              <a:spcBef>
                <a:spcPts val="0"/>
              </a:spcBef>
              <a:spcAft>
                <a:spcPts val="0"/>
              </a:spcAft>
              <a:buClr>
                <a:srgbClr val="FFB800"/>
              </a:buClr>
              <a:buSzPts val="1400"/>
              <a:buFont typeface="Calibri"/>
              <a:buAutoNum type="arabicPeriod"/>
            </a:pPr>
            <a:r>
              <a:rPr lang="en-US" sz="900">
                <a:solidFill>
                  <a:schemeClr val="dk1"/>
                </a:solidFill>
                <a:latin typeface="Calibri"/>
                <a:ea typeface="Calibri"/>
                <a:cs typeface="Calibri"/>
                <a:sym typeface="Calibri"/>
              </a:rPr>
              <a:t>Πρόσθετες πρακτικές πληροφορίες</a:t>
            </a:r>
            <a:endParaRPr sz="900">
              <a:solidFill>
                <a:schemeClr val="dk1"/>
              </a:solidFill>
              <a:latin typeface="Calibri"/>
              <a:ea typeface="Calibri"/>
              <a:cs typeface="Calibri"/>
              <a:sym typeface="Calibri"/>
            </a:endParaRPr>
          </a:p>
        </p:txBody>
      </p:sp>
      <p:sp>
        <p:nvSpPr>
          <p:cNvPr id="441" name="Google Shape;441;p19"/>
          <p:cNvSpPr txBox="1"/>
          <p:nvPr/>
        </p:nvSpPr>
        <p:spPr>
          <a:xfrm>
            <a:off x="902969" y="5350509"/>
            <a:ext cx="4043679" cy="13208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700">
                <a:solidFill>
                  <a:schemeClr val="dk1"/>
                </a:solidFill>
                <a:latin typeface="Calibri"/>
                <a:ea typeface="Calibri"/>
                <a:cs typeface="Calibri"/>
                <a:sym typeface="Calibri"/>
              </a:rPr>
              <a:t>ΟΝΟΜΑ ΕΚΠΑΙΔΕΥΤΙΚΉΣ ΕΝΌΤΗΤΑΣ CSP: PR: ΠΡΌΤΥΠΟ ΠΑΡΟΥΣΊΑΣΗΣ ΠΟΥ ΔΗΜΙΟΥΡΓΉΘΗΚΕ ΑΠΌ PR</a:t>
            </a:r>
            <a:endParaRPr sz="700">
              <a:solidFill>
                <a:schemeClr val="dk1"/>
              </a:solidFill>
              <a:latin typeface="Calibri"/>
              <a:ea typeface="Calibri"/>
              <a:cs typeface="Calibri"/>
              <a:sym typeface="Calibri"/>
            </a:endParaRPr>
          </a:p>
        </p:txBody>
      </p:sp>
      <p:sp>
        <p:nvSpPr>
          <p:cNvPr id="442" name="Google Shape;442;p19"/>
          <p:cNvSpPr txBox="1"/>
          <p:nvPr/>
        </p:nvSpPr>
        <p:spPr>
          <a:xfrm>
            <a:off x="11189652" y="5350509"/>
            <a:ext cx="121920" cy="13208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700">
                <a:solidFill>
                  <a:schemeClr val="dk1"/>
                </a:solidFill>
                <a:latin typeface="Calibri"/>
                <a:ea typeface="Calibri"/>
                <a:cs typeface="Calibri"/>
                <a:sym typeface="Calibri"/>
              </a:rPr>
              <a:t>19</a:t>
            </a:r>
            <a:endParaRPr sz="700">
              <a:solidFill>
                <a:schemeClr val="dk1"/>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grpSp>
        <p:nvGrpSpPr>
          <p:cNvPr id="447" name="Google Shape;447;p20"/>
          <p:cNvGrpSpPr/>
          <p:nvPr/>
        </p:nvGrpSpPr>
        <p:grpSpPr>
          <a:xfrm>
            <a:off x="6893242" y="0"/>
            <a:ext cx="5295265" cy="6858000"/>
            <a:chOff x="6893242" y="0"/>
            <a:chExt cx="5295265" cy="6858000"/>
          </a:xfrm>
        </p:grpSpPr>
        <p:sp>
          <p:nvSpPr>
            <p:cNvPr id="448" name="Google Shape;448;p20"/>
            <p:cNvSpPr/>
            <p:nvPr/>
          </p:nvSpPr>
          <p:spPr>
            <a:xfrm>
              <a:off x="6893242" y="0"/>
              <a:ext cx="1818639" cy="6858000"/>
            </a:xfrm>
            <a:custGeom>
              <a:avLst/>
              <a:gdLst/>
              <a:ahLst/>
              <a:cxnLst/>
              <a:rect l="l" t="t" r="r" b="b"/>
              <a:pathLst>
                <a:path w="1818640" h="6858000" extrusionOk="0">
                  <a:moveTo>
                    <a:pt x="0" y="6858000"/>
                  </a:moveTo>
                  <a:lnTo>
                    <a:pt x="1818640" y="0"/>
                  </a:lnTo>
                </a:path>
              </a:pathLst>
            </a:custGeom>
            <a:noFill/>
            <a:ln w="22225" cap="flat" cmpd="sng">
              <a:solidFill>
                <a:srgbClr val="D6791A"/>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449" name="Google Shape;449;p20"/>
            <p:cNvPicPr preferRelativeResize="0"/>
            <p:nvPr/>
          </p:nvPicPr>
          <p:blipFill rotWithShape="1">
            <a:blip r:embed="rId3">
              <a:alphaModFix/>
            </a:blip>
            <a:srcRect/>
            <a:stretch/>
          </p:blipFill>
          <p:spPr>
            <a:xfrm>
              <a:off x="7163752" y="0"/>
              <a:ext cx="5024755" cy="6858000"/>
            </a:xfrm>
            <a:prstGeom prst="rect">
              <a:avLst/>
            </a:prstGeom>
            <a:noFill/>
            <a:ln>
              <a:noFill/>
            </a:ln>
          </p:spPr>
        </p:pic>
        <p:sp>
          <p:nvSpPr>
            <p:cNvPr id="450" name="Google Shape;450;p20"/>
            <p:cNvSpPr/>
            <p:nvPr/>
          </p:nvSpPr>
          <p:spPr>
            <a:xfrm>
              <a:off x="7894002" y="5207000"/>
              <a:ext cx="756920" cy="1645285"/>
            </a:xfrm>
            <a:custGeom>
              <a:avLst/>
              <a:gdLst/>
              <a:ahLst/>
              <a:cxnLst/>
              <a:rect l="l" t="t" r="r" b="b"/>
              <a:pathLst>
                <a:path w="756920" h="1645284" extrusionOk="0">
                  <a:moveTo>
                    <a:pt x="578484" y="0"/>
                  </a:moveTo>
                  <a:lnTo>
                    <a:pt x="532447" y="6350"/>
                  </a:lnTo>
                  <a:lnTo>
                    <a:pt x="489902" y="24130"/>
                  </a:lnTo>
                  <a:lnTo>
                    <a:pt x="453707" y="52387"/>
                  </a:lnTo>
                  <a:lnTo>
                    <a:pt x="425132" y="89534"/>
                  </a:lnTo>
                  <a:lnTo>
                    <a:pt x="406717" y="134619"/>
                  </a:lnTo>
                  <a:lnTo>
                    <a:pt x="0" y="1645285"/>
                  </a:lnTo>
                  <a:lnTo>
                    <a:pt x="26352" y="1645285"/>
                  </a:lnTo>
                  <a:lnTo>
                    <a:pt x="430529" y="140969"/>
                  </a:lnTo>
                  <a:lnTo>
                    <a:pt x="450532" y="95250"/>
                  </a:lnTo>
                  <a:lnTo>
                    <a:pt x="482600" y="59690"/>
                  </a:lnTo>
                  <a:lnTo>
                    <a:pt x="523239" y="35559"/>
                  </a:lnTo>
                  <a:lnTo>
                    <a:pt x="569912" y="25400"/>
                  </a:lnTo>
                  <a:lnTo>
                    <a:pt x="662680" y="25400"/>
                  </a:lnTo>
                  <a:lnTo>
                    <a:pt x="625157" y="6350"/>
                  </a:lnTo>
                  <a:lnTo>
                    <a:pt x="578484" y="0"/>
                  </a:lnTo>
                  <a:close/>
                </a:path>
                <a:path w="756920" h="1645284" extrusionOk="0">
                  <a:moveTo>
                    <a:pt x="662680" y="25400"/>
                  </a:moveTo>
                  <a:lnTo>
                    <a:pt x="569912" y="25400"/>
                  </a:lnTo>
                  <a:lnTo>
                    <a:pt x="618807" y="30797"/>
                  </a:lnTo>
                  <a:lnTo>
                    <a:pt x="672782" y="57784"/>
                  </a:lnTo>
                  <a:lnTo>
                    <a:pt x="711517" y="103822"/>
                  </a:lnTo>
                  <a:lnTo>
                    <a:pt x="730884" y="161607"/>
                  </a:lnTo>
                  <a:lnTo>
                    <a:pt x="731837" y="192087"/>
                  </a:lnTo>
                  <a:lnTo>
                    <a:pt x="726757" y="222884"/>
                  </a:lnTo>
                  <a:lnTo>
                    <a:pt x="343852" y="1645285"/>
                  </a:lnTo>
                  <a:lnTo>
                    <a:pt x="370204" y="1645285"/>
                  </a:lnTo>
                  <a:lnTo>
                    <a:pt x="750569" y="229234"/>
                  </a:lnTo>
                  <a:lnTo>
                    <a:pt x="756602" y="193675"/>
                  </a:lnTo>
                  <a:lnTo>
                    <a:pt x="755332" y="158115"/>
                  </a:lnTo>
                  <a:lnTo>
                    <a:pt x="733107" y="91122"/>
                  </a:lnTo>
                  <a:lnTo>
                    <a:pt x="687069" y="37782"/>
                  </a:lnTo>
                  <a:lnTo>
                    <a:pt x="662680" y="25400"/>
                  </a:lnTo>
                  <a:close/>
                </a:path>
              </a:pathLst>
            </a:custGeom>
            <a:solidFill>
              <a:srgbClr val="D6791A"/>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51" name="Google Shape;451;p20"/>
            <p:cNvSpPr/>
            <p:nvPr/>
          </p:nvSpPr>
          <p:spPr>
            <a:xfrm>
              <a:off x="7371080" y="0"/>
              <a:ext cx="2555875" cy="6858000"/>
            </a:xfrm>
            <a:custGeom>
              <a:avLst/>
              <a:gdLst/>
              <a:ahLst/>
              <a:cxnLst/>
              <a:rect l="l" t="t" r="r" b="b"/>
              <a:pathLst>
                <a:path w="2555875" h="6858000" extrusionOk="0">
                  <a:moveTo>
                    <a:pt x="1547812" y="1516697"/>
                  </a:moveTo>
                  <a:lnTo>
                    <a:pt x="1500504" y="1523364"/>
                  </a:lnTo>
                  <a:lnTo>
                    <a:pt x="1456690" y="1541462"/>
                  </a:lnTo>
                  <a:lnTo>
                    <a:pt x="1419225" y="1570037"/>
                  </a:lnTo>
                  <a:lnTo>
                    <a:pt x="1390015" y="1607502"/>
                  </a:lnTo>
                  <a:lnTo>
                    <a:pt x="1371282" y="1652904"/>
                  </a:lnTo>
                  <a:lnTo>
                    <a:pt x="976947" y="3108325"/>
                  </a:lnTo>
                  <a:lnTo>
                    <a:pt x="4127" y="6844347"/>
                  </a:lnTo>
                  <a:lnTo>
                    <a:pt x="317" y="6857047"/>
                  </a:lnTo>
                  <a:lnTo>
                    <a:pt x="0" y="6858000"/>
                  </a:lnTo>
                  <a:lnTo>
                    <a:pt x="26670" y="6858000"/>
                  </a:lnTo>
                  <a:lnTo>
                    <a:pt x="1002347" y="3115945"/>
                  </a:lnTo>
                  <a:lnTo>
                    <a:pt x="1396682" y="1660525"/>
                  </a:lnTo>
                  <a:lnTo>
                    <a:pt x="1417954" y="1614487"/>
                  </a:lnTo>
                  <a:lnTo>
                    <a:pt x="1450975" y="1578292"/>
                  </a:lnTo>
                  <a:lnTo>
                    <a:pt x="1493520" y="1554162"/>
                  </a:lnTo>
                  <a:lnTo>
                    <a:pt x="1541145" y="1543367"/>
                  </a:lnTo>
                  <a:lnTo>
                    <a:pt x="1643379" y="1543367"/>
                  </a:lnTo>
                  <a:lnTo>
                    <a:pt x="1631315" y="1536064"/>
                  </a:lnTo>
                  <a:lnTo>
                    <a:pt x="1596707" y="1523364"/>
                  </a:lnTo>
                  <a:lnTo>
                    <a:pt x="1597025" y="1523364"/>
                  </a:lnTo>
                  <a:lnTo>
                    <a:pt x="1547812" y="1516697"/>
                  </a:lnTo>
                  <a:close/>
                </a:path>
                <a:path w="2555875" h="6858000" extrusionOk="0">
                  <a:moveTo>
                    <a:pt x="1643379" y="1543367"/>
                  </a:moveTo>
                  <a:lnTo>
                    <a:pt x="1541145" y="1543367"/>
                  </a:lnTo>
                  <a:lnTo>
                    <a:pt x="1591627" y="1548764"/>
                  </a:lnTo>
                  <a:lnTo>
                    <a:pt x="1620837" y="1559877"/>
                  </a:lnTo>
                  <a:lnTo>
                    <a:pt x="1669415" y="1597025"/>
                  </a:lnTo>
                  <a:lnTo>
                    <a:pt x="1700212" y="1651000"/>
                  </a:lnTo>
                  <a:lnTo>
                    <a:pt x="1707832" y="1711960"/>
                  </a:lnTo>
                  <a:lnTo>
                    <a:pt x="1702435" y="1743392"/>
                  </a:lnTo>
                  <a:lnTo>
                    <a:pt x="1442720" y="2701290"/>
                  </a:lnTo>
                  <a:lnTo>
                    <a:pt x="1436370" y="2750185"/>
                  </a:lnTo>
                  <a:lnTo>
                    <a:pt x="1442720" y="2797492"/>
                  </a:lnTo>
                  <a:lnTo>
                    <a:pt x="1460817" y="2840990"/>
                  </a:lnTo>
                  <a:lnTo>
                    <a:pt x="1489392" y="2878454"/>
                  </a:lnTo>
                  <a:lnTo>
                    <a:pt x="1527175" y="2907665"/>
                  </a:lnTo>
                  <a:lnTo>
                    <a:pt x="1572577" y="2926397"/>
                  </a:lnTo>
                  <a:lnTo>
                    <a:pt x="1624647" y="2932429"/>
                  </a:lnTo>
                  <a:lnTo>
                    <a:pt x="1674812" y="2924175"/>
                  </a:lnTo>
                  <a:lnTo>
                    <a:pt x="1710054" y="2907982"/>
                  </a:lnTo>
                  <a:lnTo>
                    <a:pt x="1623377" y="2907982"/>
                  </a:lnTo>
                  <a:lnTo>
                    <a:pt x="1578927" y="2902267"/>
                  </a:lnTo>
                  <a:lnTo>
                    <a:pt x="1532890" y="2881312"/>
                  </a:lnTo>
                  <a:lnTo>
                    <a:pt x="1496695" y="2847975"/>
                  </a:lnTo>
                  <a:lnTo>
                    <a:pt x="1472247" y="2805747"/>
                  </a:lnTo>
                  <a:lnTo>
                    <a:pt x="1461770" y="2757804"/>
                  </a:lnTo>
                  <a:lnTo>
                    <a:pt x="1466850" y="2707640"/>
                  </a:lnTo>
                  <a:lnTo>
                    <a:pt x="1726565" y="1749742"/>
                  </a:lnTo>
                  <a:lnTo>
                    <a:pt x="1732597" y="1714182"/>
                  </a:lnTo>
                  <a:lnTo>
                    <a:pt x="1731645" y="1681162"/>
                  </a:lnTo>
                  <a:lnTo>
                    <a:pt x="1731645" y="1678304"/>
                  </a:lnTo>
                  <a:lnTo>
                    <a:pt x="1723707" y="1643379"/>
                  </a:lnTo>
                  <a:lnTo>
                    <a:pt x="1708785" y="1609725"/>
                  </a:lnTo>
                  <a:lnTo>
                    <a:pt x="1687829" y="1579879"/>
                  </a:lnTo>
                  <a:lnTo>
                    <a:pt x="1661795" y="1555114"/>
                  </a:lnTo>
                  <a:lnTo>
                    <a:pt x="1643379" y="1543367"/>
                  </a:lnTo>
                  <a:close/>
                </a:path>
                <a:path w="2555875" h="6858000" extrusionOk="0">
                  <a:moveTo>
                    <a:pt x="2555557" y="0"/>
                  </a:moveTo>
                  <a:lnTo>
                    <a:pt x="2528570" y="0"/>
                  </a:lnTo>
                  <a:lnTo>
                    <a:pt x="2105892" y="1541462"/>
                  </a:lnTo>
                  <a:lnTo>
                    <a:pt x="1763395" y="2816860"/>
                  </a:lnTo>
                  <a:lnTo>
                    <a:pt x="1738629" y="2854642"/>
                  </a:lnTo>
                  <a:lnTo>
                    <a:pt x="1705610" y="2883217"/>
                  </a:lnTo>
                  <a:lnTo>
                    <a:pt x="1666240" y="2900997"/>
                  </a:lnTo>
                  <a:lnTo>
                    <a:pt x="1623377" y="2907982"/>
                  </a:lnTo>
                  <a:lnTo>
                    <a:pt x="1710054" y="2907982"/>
                  </a:lnTo>
                  <a:lnTo>
                    <a:pt x="1720532" y="2902902"/>
                  </a:lnTo>
                  <a:lnTo>
                    <a:pt x="1758950" y="2869882"/>
                  </a:lnTo>
                  <a:lnTo>
                    <a:pt x="1787842" y="2825750"/>
                  </a:lnTo>
                  <a:lnTo>
                    <a:pt x="1787842" y="2824479"/>
                  </a:lnTo>
                  <a:lnTo>
                    <a:pt x="2130107" y="1547495"/>
                  </a:lnTo>
                  <a:lnTo>
                    <a:pt x="2555557" y="0"/>
                  </a:lnTo>
                  <a:close/>
                </a:path>
              </a:pathLst>
            </a:custGeom>
            <a:solidFill>
              <a:srgbClr val="FFB8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452" name="Google Shape;452;p20"/>
            <p:cNvPicPr preferRelativeResize="0"/>
            <p:nvPr/>
          </p:nvPicPr>
          <p:blipFill rotWithShape="1">
            <a:blip r:embed="rId4">
              <a:alphaModFix/>
            </a:blip>
            <a:srcRect/>
            <a:stretch/>
          </p:blipFill>
          <p:spPr>
            <a:xfrm>
              <a:off x="7549197" y="6167437"/>
              <a:ext cx="3294062" cy="612140"/>
            </a:xfrm>
            <a:prstGeom prst="rect">
              <a:avLst/>
            </a:prstGeom>
            <a:noFill/>
            <a:ln>
              <a:noFill/>
            </a:ln>
          </p:spPr>
        </p:pic>
      </p:grpSp>
      <p:sp>
        <p:nvSpPr>
          <p:cNvPr id="453" name="Google Shape;453;p20"/>
          <p:cNvSpPr txBox="1">
            <a:spLocks noGrp="1"/>
          </p:cNvSpPr>
          <p:nvPr>
            <p:ph type="title"/>
          </p:nvPr>
        </p:nvSpPr>
        <p:spPr>
          <a:xfrm>
            <a:off x="875030" y="707390"/>
            <a:ext cx="3009900" cy="391160"/>
          </a:xfrm>
          <a:prstGeom prst="rect">
            <a:avLst/>
          </a:prstGeom>
          <a:noFill/>
          <a:ln>
            <a:noFill/>
          </a:ln>
        </p:spPr>
        <p:txBody>
          <a:bodyPr spcFirstLastPara="1" wrap="square" lIns="0" tIns="12700" rIns="0" bIns="0" anchor="t" anchorCtr="0">
            <a:spAutoFit/>
          </a:bodyPr>
          <a:lstStyle/>
          <a:p>
            <a:pPr marL="12700" lvl="0" indent="0" algn="l" rtl="0">
              <a:lnSpc>
                <a:spcPct val="100000"/>
              </a:lnSpc>
              <a:spcBef>
                <a:spcPts val="0"/>
              </a:spcBef>
              <a:spcAft>
                <a:spcPts val="0"/>
              </a:spcAft>
              <a:buNone/>
            </a:pPr>
            <a:r>
              <a:rPr lang="en-US"/>
              <a:t>Πρόοδος μαθημάτων</a:t>
            </a:r>
            <a:endParaRPr/>
          </a:p>
        </p:txBody>
      </p:sp>
      <p:sp>
        <p:nvSpPr>
          <p:cNvPr id="454" name="Google Shape;454;p20"/>
          <p:cNvSpPr txBox="1"/>
          <p:nvPr/>
        </p:nvSpPr>
        <p:spPr>
          <a:xfrm>
            <a:off x="902969" y="5420359"/>
            <a:ext cx="4043679" cy="114300"/>
          </a:xfrm>
          <a:prstGeom prst="rect">
            <a:avLst/>
          </a:prstGeom>
          <a:noFill/>
          <a:ln>
            <a:noFill/>
          </a:ln>
        </p:spPr>
        <p:txBody>
          <a:bodyPr spcFirstLastPara="1" wrap="square" lIns="0" tIns="0" rIns="0" bIns="0" anchor="t" anchorCtr="0">
            <a:spAutoFit/>
          </a:bodyPr>
          <a:lstStyle/>
          <a:p>
            <a:pPr marL="12700" marR="0" lvl="0" indent="0" algn="l" rtl="0">
              <a:lnSpc>
                <a:spcPct val="109285"/>
              </a:lnSpc>
              <a:spcBef>
                <a:spcPts val="0"/>
              </a:spcBef>
              <a:spcAft>
                <a:spcPts val="0"/>
              </a:spcAft>
              <a:buNone/>
            </a:pPr>
            <a:r>
              <a:rPr lang="en-US" sz="700">
                <a:solidFill>
                  <a:schemeClr val="dk1"/>
                </a:solidFill>
                <a:latin typeface="Calibri"/>
                <a:ea typeface="Calibri"/>
                <a:cs typeface="Calibri"/>
                <a:sym typeface="Calibri"/>
              </a:rPr>
              <a:t>ΟΝΟΜΑ ΕΚΠΑΙΔΕΥΤΙΚΉΣ ΕΝΌΤΗΤΑΣ CSP: PR: ΠΡΌΤΥΠΟ ΠΑΡΟΥΣΊΑΣΗΣ ΠΟΥ ΔΗΜΙΟΥΡΓΉΘΗΚΕ ΑΠΌ PR</a:t>
            </a:r>
            <a:endParaRPr sz="700">
              <a:solidFill>
                <a:schemeClr val="dk1"/>
              </a:solidFill>
              <a:latin typeface="Calibri"/>
              <a:ea typeface="Calibri"/>
              <a:cs typeface="Calibri"/>
              <a:sym typeface="Calibri"/>
            </a:endParaRPr>
          </a:p>
        </p:txBody>
      </p:sp>
      <p:sp>
        <p:nvSpPr>
          <p:cNvPr id="455" name="Google Shape;455;p20"/>
          <p:cNvSpPr txBox="1"/>
          <p:nvPr/>
        </p:nvSpPr>
        <p:spPr>
          <a:xfrm>
            <a:off x="11189652" y="5420359"/>
            <a:ext cx="121920" cy="114300"/>
          </a:xfrm>
          <a:prstGeom prst="rect">
            <a:avLst/>
          </a:prstGeom>
          <a:noFill/>
          <a:ln>
            <a:noFill/>
          </a:ln>
        </p:spPr>
        <p:txBody>
          <a:bodyPr spcFirstLastPara="1" wrap="square" lIns="0" tIns="0" rIns="0" bIns="0" anchor="t" anchorCtr="0">
            <a:spAutoFit/>
          </a:bodyPr>
          <a:lstStyle/>
          <a:p>
            <a:pPr marL="12700" marR="0" lvl="0" indent="0" algn="l" rtl="0">
              <a:lnSpc>
                <a:spcPct val="109285"/>
              </a:lnSpc>
              <a:spcBef>
                <a:spcPts val="0"/>
              </a:spcBef>
              <a:spcAft>
                <a:spcPts val="0"/>
              </a:spcAft>
              <a:buNone/>
            </a:pPr>
            <a:r>
              <a:rPr lang="en-US" sz="700">
                <a:solidFill>
                  <a:srgbClr val="FFFFFF"/>
                </a:solidFill>
                <a:latin typeface="Calibri"/>
                <a:ea typeface="Calibri"/>
                <a:cs typeface="Calibri"/>
                <a:sym typeface="Calibri"/>
              </a:rPr>
              <a:t>20</a:t>
            </a:r>
            <a:endParaRPr sz="700">
              <a:solidFill>
                <a:schemeClr val="dk1"/>
              </a:solidFill>
              <a:latin typeface="Calibri"/>
              <a:ea typeface="Calibri"/>
              <a:cs typeface="Calibri"/>
              <a:sym typeface="Calibri"/>
            </a:endParaRPr>
          </a:p>
        </p:txBody>
      </p:sp>
      <p:sp>
        <p:nvSpPr>
          <p:cNvPr id="456" name="Google Shape;456;p20"/>
          <p:cNvSpPr txBox="1"/>
          <p:nvPr/>
        </p:nvSpPr>
        <p:spPr>
          <a:xfrm>
            <a:off x="828039" y="1426310"/>
            <a:ext cx="8252459" cy="1387496"/>
          </a:xfrm>
          <a:prstGeom prst="rect">
            <a:avLst/>
          </a:prstGeom>
          <a:noFill/>
          <a:ln>
            <a:noFill/>
          </a:ln>
        </p:spPr>
        <p:txBody>
          <a:bodyPr spcFirstLastPara="1" wrap="square" lIns="0" tIns="170800" rIns="0" bIns="0" anchor="t" anchorCtr="0">
            <a:spAutoFit/>
          </a:bodyPr>
          <a:lstStyle/>
          <a:p>
            <a:pPr marL="38100" marR="0" lvl="0" indent="0" algn="l" rtl="0">
              <a:lnSpc>
                <a:spcPct val="100000"/>
              </a:lnSpc>
              <a:spcBef>
                <a:spcPts val="0"/>
              </a:spcBef>
              <a:spcAft>
                <a:spcPts val="0"/>
              </a:spcAft>
              <a:buNone/>
            </a:pPr>
            <a:r>
              <a:rPr lang="en-US" sz="3600" baseline="-25000">
                <a:solidFill>
                  <a:srgbClr val="D6791A"/>
                </a:solidFill>
                <a:latin typeface="Calibri"/>
                <a:ea typeface="Calibri"/>
                <a:cs typeface="Calibri"/>
                <a:sym typeface="Calibri"/>
              </a:rPr>
              <a:t>o1. </a:t>
            </a:r>
            <a:r>
              <a:rPr lang="en-US" sz="1600">
                <a:solidFill>
                  <a:schemeClr val="dk1"/>
                </a:solidFill>
                <a:latin typeface="Calibri"/>
                <a:ea typeface="Calibri"/>
                <a:cs typeface="Calibri"/>
                <a:sym typeface="Calibri"/>
              </a:rPr>
              <a:t>Ασφάλεια στον κυβερνοχώρο στον τομέα της υγείας</a:t>
            </a:r>
            <a:endParaRPr sz="1600">
              <a:solidFill>
                <a:schemeClr val="dk1"/>
              </a:solidFill>
              <a:latin typeface="Calibri"/>
              <a:ea typeface="Calibri"/>
              <a:cs typeface="Calibri"/>
              <a:sym typeface="Calibri"/>
            </a:endParaRPr>
          </a:p>
          <a:p>
            <a:pPr marL="815339" marR="30480" lvl="0" indent="-589914" algn="l" rtl="0">
              <a:lnSpc>
                <a:spcPct val="109473"/>
              </a:lnSpc>
              <a:spcBef>
                <a:spcPts val="385"/>
              </a:spcBef>
              <a:spcAft>
                <a:spcPts val="0"/>
              </a:spcAft>
              <a:buNone/>
            </a:pPr>
            <a:r>
              <a:rPr lang="en-US" sz="2850" baseline="-25000">
                <a:solidFill>
                  <a:srgbClr val="D6791A"/>
                </a:solidFill>
                <a:latin typeface="Calibri"/>
                <a:ea typeface="Calibri"/>
                <a:cs typeface="Calibri"/>
                <a:sym typeface="Calibri"/>
              </a:rPr>
              <a:t>o2. </a:t>
            </a:r>
            <a:r>
              <a:rPr lang="en-US" sz="1300">
                <a:solidFill>
                  <a:srgbClr val="7E7E7E"/>
                </a:solidFill>
                <a:latin typeface="Calibri"/>
                <a:ea typeface="Calibri"/>
                <a:cs typeface="Calibri"/>
                <a:sym typeface="Calibri"/>
              </a:rPr>
              <a:t>Διαχείριση Κινδύνου   </a:t>
            </a:r>
            <a:endParaRPr sz="1300">
              <a:solidFill>
                <a:srgbClr val="7E7E7E"/>
              </a:solidFill>
              <a:latin typeface="Calibri"/>
              <a:ea typeface="Calibri"/>
              <a:cs typeface="Calibri"/>
              <a:sym typeface="Calibri"/>
            </a:endParaRPr>
          </a:p>
          <a:p>
            <a:pPr marL="815339" marR="30480" lvl="0" indent="-589914" algn="l" rtl="0">
              <a:lnSpc>
                <a:spcPct val="222857"/>
              </a:lnSpc>
              <a:spcBef>
                <a:spcPts val="385"/>
              </a:spcBef>
              <a:spcAft>
                <a:spcPts val="0"/>
              </a:spcAft>
              <a:buNone/>
            </a:pPr>
            <a:r>
              <a:rPr lang="en-US" sz="1400">
                <a:solidFill>
                  <a:srgbClr val="D6791A"/>
                </a:solidFill>
                <a:latin typeface="Calibri"/>
                <a:ea typeface="Calibri"/>
                <a:cs typeface="Calibri"/>
                <a:sym typeface="Calibri"/>
              </a:rPr>
              <a:t>o3.</a:t>
            </a:r>
            <a:r>
              <a:rPr lang="en-US" sz="1300">
                <a:solidFill>
                  <a:srgbClr val="7E7E7E"/>
                </a:solidFill>
                <a:latin typeface="Calibri"/>
                <a:ea typeface="Calibri"/>
                <a:cs typeface="Calibri"/>
                <a:sym typeface="Calibri"/>
              </a:rPr>
              <a:t>Έλεγχοι ασφαλείας και πρότυπα του συγκεκριμένου τομέα</a:t>
            </a:r>
            <a:endParaRPr sz="1300">
              <a:solidFill>
                <a:schemeClr val="dk1"/>
              </a:solidFill>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60"/>
        <p:cNvGrpSpPr/>
        <p:nvPr/>
      </p:nvGrpSpPr>
      <p:grpSpPr>
        <a:xfrm>
          <a:off x="0" y="0"/>
          <a:ext cx="0" cy="0"/>
          <a:chOff x="0" y="0"/>
          <a:chExt cx="0" cy="0"/>
        </a:xfrm>
      </p:grpSpPr>
      <p:grpSp>
        <p:nvGrpSpPr>
          <p:cNvPr id="461" name="Google Shape;461;p21"/>
          <p:cNvGrpSpPr/>
          <p:nvPr/>
        </p:nvGrpSpPr>
        <p:grpSpPr>
          <a:xfrm>
            <a:off x="6893242" y="0"/>
            <a:ext cx="5295265" cy="6858000"/>
            <a:chOff x="6893242" y="0"/>
            <a:chExt cx="5295265" cy="6858000"/>
          </a:xfrm>
        </p:grpSpPr>
        <p:sp>
          <p:nvSpPr>
            <p:cNvPr id="462" name="Google Shape;462;p21"/>
            <p:cNvSpPr/>
            <p:nvPr/>
          </p:nvSpPr>
          <p:spPr>
            <a:xfrm>
              <a:off x="6893242" y="0"/>
              <a:ext cx="1818639" cy="6858000"/>
            </a:xfrm>
            <a:custGeom>
              <a:avLst/>
              <a:gdLst/>
              <a:ahLst/>
              <a:cxnLst/>
              <a:rect l="l" t="t" r="r" b="b"/>
              <a:pathLst>
                <a:path w="1818640" h="6858000" extrusionOk="0">
                  <a:moveTo>
                    <a:pt x="0" y="6858000"/>
                  </a:moveTo>
                  <a:lnTo>
                    <a:pt x="1818640" y="0"/>
                  </a:lnTo>
                </a:path>
              </a:pathLst>
            </a:custGeom>
            <a:noFill/>
            <a:ln w="22225" cap="flat" cmpd="sng">
              <a:solidFill>
                <a:srgbClr val="D6791A"/>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463" name="Google Shape;463;p21"/>
            <p:cNvPicPr preferRelativeResize="0"/>
            <p:nvPr/>
          </p:nvPicPr>
          <p:blipFill rotWithShape="1">
            <a:blip r:embed="rId3">
              <a:alphaModFix/>
            </a:blip>
            <a:srcRect/>
            <a:stretch/>
          </p:blipFill>
          <p:spPr>
            <a:xfrm>
              <a:off x="7163752" y="0"/>
              <a:ext cx="5024755" cy="6858000"/>
            </a:xfrm>
            <a:prstGeom prst="rect">
              <a:avLst/>
            </a:prstGeom>
            <a:noFill/>
            <a:ln>
              <a:noFill/>
            </a:ln>
          </p:spPr>
        </p:pic>
        <p:sp>
          <p:nvSpPr>
            <p:cNvPr id="464" name="Google Shape;464;p21"/>
            <p:cNvSpPr/>
            <p:nvPr/>
          </p:nvSpPr>
          <p:spPr>
            <a:xfrm>
              <a:off x="7894002" y="5207000"/>
              <a:ext cx="756920" cy="1645285"/>
            </a:xfrm>
            <a:custGeom>
              <a:avLst/>
              <a:gdLst/>
              <a:ahLst/>
              <a:cxnLst/>
              <a:rect l="l" t="t" r="r" b="b"/>
              <a:pathLst>
                <a:path w="756920" h="1645284" extrusionOk="0">
                  <a:moveTo>
                    <a:pt x="578484" y="0"/>
                  </a:moveTo>
                  <a:lnTo>
                    <a:pt x="532447" y="6350"/>
                  </a:lnTo>
                  <a:lnTo>
                    <a:pt x="489902" y="24130"/>
                  </a:lnTo>
                  <a:lnTo>
                    <a:pt x="453707" y="52387"/>
                  </a:lnTo>
                  <a:lnTo>
                    <a:pt x="425132" y="89534"/>
                  </a:lnTo>
                  <a:lnTo>
                    <a:pt x="406717" y="134619"/>
                  </a:lnTo>
                  <a:lnTo>
                    <a:pt x="0" y="1645285"/>
                  </a:lnTo>
                  <a:lnTo>
                    <a:pt x="26352" y="1645285"/>
                  </a:lnTo>
                  <a:lnTo>
                    <a:pt x="430529" y="140969"/>
                  </a:lnTo>
                  <a:lnTo>
                    <a:pt x="450532" y="95250"/>
                  </a:lnTo>
                  <a:lnTo>
                    <a:pt x="482600" y="59690"/>
                  </a:lnTo>
                  <a:lnTo>
                    <a:pt x="523239" y="35559"/>
                  </a:lnTo>
                  <a:lnTo>
                    <a:pt x="569912" y="25400"/>
                  </a:lnTo>
                  <a:lnTo>
                    <a:pt x="662680" y="25400"/>
                  </a:lnTo>
                  <a:lnTo>
                    <a:pt x="625157" y="6350"/>
                  </a:lnTo>
                  <a:lnTo>
                    <a:pt x="578484" y="0"/>
                  </a:lnTo>
                  <a:close/>
                </a:path>
                <a:path w="756920" h="1645284" extrusionOk="0">
                  <a:moveTo>
                    <a:pt x="662680" y="25400"/>
                  </a:moveTo>
                  <a:lnTo>
                    <a:pt x="569912" y="25400"/>
                  </a:lnTo>
                  <a:lnTo>
                    <a:pt x="618807" y="30797"/>
                  </a:lnTo>
                  <a:lnTo>
                    <a:pt x="672782" y="57784"/>
                  </a:lnTo>
                  <a:lnTo>
                    <a:pt x="711517" y="103822"/>
                  </a:lnTo>
                  <a:lnTo>
                    <a:pt x="730884" y="161607"/>
                  </a:lnTo>
                  <a:lnTo>
                    <a:pt x="731837" y="192087"/>
                  </a:lnTo>
                  <a:lnTo>
                    <a:pt x="726757" y="222884"/>
                  </a:lnTo>
                  <a:lnTo>
                    <a:pt x="343852" y="1645285"/>
                  </a:lnTo>
                  <a:lnTo>
                    <a:pt x="370204" y="1645285"/>
                  </a:lnTo>
                  <a:lnTo>
                    <a:pt x="750569" y="229234"/>
                  </a:lnTo>
                  <a:lnTo>
                    <a:pt x="756602" y="193675"/>
                  </a:lnTo>
                  <a:lnTo>
                    <a:pt x="755332" y="158115"/>
                  </a:lnTo>
                  <a:lnTo>
                    <a:pt x="733107" y="91122"/>
                  </a:lnTo>
                  <a:lnTo>
                    <a:pt x="687069" y="37782"/>
                  </a:lnTo>
                  <a:lnTo>
                    <a:pt x="662680" y="25400"/>
                  </a:lnTo>
                  <a:close/>
                </a:path>
              </a:pathLst>
            </a:custGeom>
            <a:solidFill>
              <a:srgbClr val="D6791A"/>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65" name="Google Shape;465;p21"/>
            <p:cNvSpPr/>
            <p:nvPr/>
          </p:nvSpPr>
          <p:spPr>
            <a:xfrm>
              <a:off x="7371080" y="0"/>
              <a:ext cx="2555875" cy="6858000"/>
            </a:xfrm>
            <a:custGeom>
              <a:avLst/>
              <a:gdLst/>
              <a:ahLst/>
              <a:cxnLst/>
              <a:rect l="l" t="t" r="r" b="b"/>
              <a:pathLst>
                <a:path w="2555875" h="6858000" extrusionOk="0">
                  <a:moveTo>
                    <a:pt x="1547812" y="1516697"/>
                  </a:moveTo>
                  <a:lnTo>
                    <a:pt x="1500504" y="1523364"/>
                  </a:lnTo>
                  <a:lnTo>
                    <a:pt x="1456690" y="1541462"/>
                  </a:lnTo>
                  <a:lnTo>
                    <a:pt x="1419225" y="1570037"/>
                  </a:lnTo>
                  <a:lnTo>
                    <a:pt x="1390015" y="1607502"/>
                  </a:lnTo>
                  <a:lnTo>
                    <a:pt x="1371282" y="1652904"/>
                  </a:lnTo>
                  <a:lnTo>
                    <a:pt x="976947" y="3108325"/>
                  </a:lnTo>
                  <a:lnTo>
                    <a:pt x="4127" y="6844347"/>
                  </a:lnTo>
                  <a:lnTo>
                    <a:pt x="317" y="6857047"/>
                  </a:lnTo>
                  <a:lnTo>
                    <a:pt x="0" y="6858000"/>
                  </a:lnTo>
                  <a:lnTo>
                    <a:pt x="26670" y="6858000"/>
                  </a:lnTo>
                  <a:lnTo>
                    <a:pt x="1002347" y="3115945"/>
                  </a:lnTo>
                  <a:lnTo>
                    <a:pt x="1396682" y="1660525"/>
                  </a:lnTo>
                  <a:lnTo>
                    <a:pt x="1417954" y="1614487"/>
                  </a:lnTo>
                  <a:lnTo>
                    <a:pt x="1450975" y="1578292"/>
                  </a:lnTo>
                  <a:lnTo>
                    <a:pt x="1493520" y="1554162"/>
                  </a:lnTo>
                  <a:lnTo>
                    <a:pt x="1541145" y="1543367"/>
                  </a:lnTo>
                  <a:lnTo>
                    <a:pt x="1643379" y="1543367"/>
                  </a:lnTo>
                  <a:lnTo>
                    <a:pt x="1631315" y="1536064"/>
                  </a:lnTo>
                  <a:lnTo>
                    <a:pt x="1596707" y="1523364"/>
                  </a:lnTo>
                  <a:lnTo>
                    <a:pt x="1597025" y="1523364"/>
                  </a:lnTo>
                  <a:lnTo>
                    <a:pt x="1547812" y="1516697"/>
                  </a:lnTo>
                  <a:close/>
                </a:path>
                <a:path w="2555875" h="6858000" extrusionOk="0">
                  <a:moveTo>
                    <a:pt x="1643379" y="1543367"/>
                  </a:moveTo>
                  <a:lnTo>
                    <a:pt x="1541145" y="1543367"/>
                  </a:lnTo>
                  <a:lnTo>
                    <a:pt x="1591627" y="1548764"/>
                  </a:lnTo>
                  <a:lnTo>
                    <a:pt x="1620837" y="1559877"/>
                  </a:lnTo>
                  <a:lnTo>
                    <a:pt x="1669415" y="1597025"/>
                  </a:lnTo>
                  <a:lnTo>
                    <a:pt x="1700212" y="1651000"/>
                  </a:lnTo>
                  <a:lnTo>
                    <a:pt x="1707832" y="1711960"/>
                  </a:lnTo>
                  <a:lnTo>
                    <a:pt x="1702435" y="1743392"/>
                  </a:lnTo>
                  <a:lnTo>
                    <a:pt x="1442720" y="2701290"/>
                  </a:lnTo>
                  <a:lnTo>
                    <a:pt x="1436370" y="2750185"/>
                  </a:lnTo>
                  <a:lnTo>
                    <a:pt x="1442720" y="2797492"/>
                  </a:lnTo>
                  <a:lnTo>
                    <a:pt x="1460817" y="2840990"/>
                  </a:lnTo>
                  <a:lnTo>
                    <a:pt x="1489392" y="2878454"/>
                  </a:lnTo>
                  <a:lnTo>
                    <a:pt x="1527175" y="2907665"/>
                  </a:lnTo>
                  <a:lnTo>
                    <a:pt x="1572577" y="2926397"/>
                  </a:lnTo>
                  <a:lnTo>
                    <a:pt x="1624647" y="2932429"/>
                  </a:lnTo>
                  <a:lnTo>
                    <a:pt x="1674812" y="2924175"/>
                  </a:lnTo>
                  <a:lnTo>
                    <a:pt x="1710054" y="2907982"/>
                  </a:lnTo>
                  <a:lnTo>
                    <a:pt x="1623377" y="2907982"/>
                  </a:lnTo>
                  <a:lnTo>
                    <a:pt x="1578927" y="2902267"/>
                  </a:lnTo>
                  <a:lnTo>
                    <a:pt x="1532890" y="2881312"/>
                  </a:lnTo>
                  <a:lnTo>
                    <a:pt x="1496695" y="2847975"/>
                  </a:lnTo>
                  <a:lnTo>
                    <a:pt x="1472247" y="2805747"/>
                  </a:lnTo>
                  <a:lnTo>
                    <a:pt x="1461770" y="2757804"/>
                  </a:lnTo>
                  <a:lnTo>
                    <a:pt x="1466850" y="2707640"/>
                  </a:lnTo>
                  <a:lnTo>
                    <a:pt x="1726565" y="1749742"/>
                  </a:lnTo>
                  <a:lnTo>
                    <a:pt x="1732597" y="1714182"/>
                  </a:lnTo>
                  <a:lnTo>
                    <a:pt x="1731645" y="1681162"/>
                  </a:lnTo>
                  <a:lnTo>
                    <a:pt x="1731645" y="1678304"/>
                  </a:lnTo>
                  <a:lnTo>
                    <a:pt x="1723707" y="1643379"/>
                  </a:lnTo>
                  <a:lnTo>
                    <a:pt x="1708785" y="1609725"/>
                  </a:lnTo>
                  <a:lnTo>
                    <a:pt x="1687829" y="1579879"/>
                  </a:lnTo>
                  <a:lnTo>
                    <a:pt x="1661795" y="1555114"/>
                  </a:lnTo>
                  <a:lnTo>
                    <a:pt x="1643379" y="1543367"/>
                  </a:lnTo>
                  <a:close/>
                </a:path>
                <a:path w="2555875" h="6858000" extrusionOk="0">
                  <a:moveTo>
                    <a:pt x="2555557" y="0"/>
                  </a:moveTo>
                  <a:lnTo>
                    <a:pt x="2528570" y="0"/>
                  </a:lnTo>
                  <a:lnTo>
                    <a:pt x="2105892" y="1541462"/>
                  </a:lnTo>
                  <a:lnTo>
                    <a:pt x="1763395" y="2816860"/>
                  </a:lnTo>
                  <a:lnTo>
                    <a:pt x="1738629" y="2854642"/>
                  </a:lnTo>
                  <a:lnTo>
                    <a:pt x="1705610" y="2883217"/>
                  </a:lnTo>
                  <a:lnTo>
                    <a:pt x="1666240" y="2900997"/>
                  </a:lnTo>
                  <a:lnTo>
                    <a:pt x="1623377" y="2907982"/>
                  </a:lnTo>
                  <a:lnTo>
                    <a:pt x="1710054" y="2907982"/>
                  </a:lnTo>
                  <a:lnTo>
                    <a:pt x="1720532" y="2902902"/>
                  </a:lnTo>
                  <a:lnTo>
                    <a:pt x="1758950" y="2869882"/>
                  </a:lnTo>
                  <a:lnTo>
                    <a:pt x="1787842" y="2825750"/>
                  </a:lnTo>
                  <a:lnTo>
                    <a:pt x="1787842" y="2824479"/>
                  </a:lnTo>
                  <a:lnTo>
                    <a:pt x="2130107" y="1547495"/>
                  </a:lnTo>
                  <a:lnTo>
                    <a:pt x="2555557" y="0"/>
                  </a:lnTo>
                  <a:close/>
                </a:path>
              </a:pathLst>
            </a:custGeom>
            <a:solidFill>
              <a:srgbClr val="FFB8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466" name="Google Shape;466;p21"/>
            <p:cNvPicPr preferRelativeResize="0"/>
            <p:nvPr/>
          </p:nvPicPr>
          <p:blipFill rotWithShape="1">
            <a:blip r:embed="rId4">
              <a:alphaModFix/>
            </a:blip>
            <a:srcRect/>
            <a:stretch/>
          </p:blipFill>
          <p:spPr>
            <a:xfrm>
              <a:off x="7549197" y="6167437"/>
              <a:ext cx="3294062" cy="612140"/>
            </a:xfrm>
            <a:prstGeom prst="rect">
              <a:avLst/>
            </a:prstGeom>
            <a:noFill/>
            <a:ln>
              <a:noFill/>
            </a:ln>
          </p:spPr>
        </p:pic>
      </p:grpSp>
      <p:sp>
        <p:nvSpPr>
          <p:cNvPr id="467" name="Google Shape;467;p21"/>
          <p:cNvSpPr txBox="1">
            <a:spLocks noGrp="1"/>
          </p:cNvSpPr>
          <p:nvPr>
            <p:ph type="title"/>
          </p:nvPr>
        </p:nvSpPr>
        <p:spPr>
          <a:xfrm>
            <a:off x="875030" y="707390"/>
            <a:ext cx="3009900" cy="391160"/>
          </a:xfrm>
          <a:prstGeom prst="rect">
            <a:avLst/>
          </a:prstGeom>
          <a:noFill/>
          <a:ln>
            <a:noFill/>
          </a:ln>
        </p:spPr>
        <p:txBody>
          <a:bodyPr spcFirstLastPara="1" wrap="square" lIns="0" tIns="12700" rIns="0" bIns="0" anchor="t" anchorCtr="0">
            <a:spAutoFit/>
          </a:bodyPr>
          <a:lstStyle/>
          <a:p>
            <a:pPr marL="12700" lvl="0" indent="0" algn="l" rtl="0">
              <a:lnSpc>
                <a:spcPct val="100000"/>
              </a:lnSpc>
              <a:spcBef>
                <a:spcPts val="0"/>
              </a:spcBef>
              <a:spcAft>
                <a:spcPts val="0"/>
              </a:spcAft>
              <a:buNone/>
            </a:pPr>
            <a:r>
              <a:rPr lang="en-US"/>
              <a:t>Πρόοδος μαθημάτων</a:t>
            </a:r>
            <a:endParaRPr/>
          </a:p>
        </p:txBody>
      </p:sp>
      <p:sp>
        <p:nvSpPr>
          <p:cNvPr id="468" name="Google Shape;468;p21"/>
          <p:cNvSpPr txBox="1"/>
          <p:nvPr/>
        </p:nvSpPr>
        <p:spPr>
          <a:xfrm>
            <a:off x="902969" y="5678804"/>
            <a:ext cx="4043679" cy="114300"/>
          </a:xfrm>
          <a:prstGeom prst="rect">
            <a:avLst/>
          </a:prstGeom>
          <a:noFill/>
          <a:ln>
            <a:noFill/>
          </a:ln>
        </p:spPr>
        <p:txBody>
          <a:bodyPr spcFirstLastPara="1" wrap="square" lIns="0" tIns="0" rIns="0" bIns="0" anchor="t" anchorCtr="0">
            <a:spAutoFit/>
          </a:bodyPr>
          <a:lstStyle/>
          <a:p>
            <a:pPr marL="12700" marR="0" lvl="0" indent="0" algn="l" rtl="0">
              <a:lnSpc>
                <a:spcPct val="109285"/>
              </a:lnSpc>
              <a:spcBef>
                <a:spcPts val="0"/>
              </a:spcBef>
              <a:spcAft>
                <a:spcPts val="0"/>
              </a:spcAft>
              <a:buNone/>
            </a:pPr>
            <a:r>
              <a:rPr lang="en-US" sz="700">
                <a:solidFill>
                  <a:schemeClr val="dk1"/>
                </a:solidFill>
                <a:latin typeface="Calibri"/>
                <a:ea typeface="Calibri"/>
                <a:cs typeface="Calibri"/>
                <a:sym typeface="Calibri"/>
              </a:rPr>
              <a:t>ΟΝΟΜΑ ΕΚΠΑΙΔΕΥΤΙΚΉΣ ΕΝΌΤΗΤΑΣ CSP: PR: ΠΡΌΤΥΠΟ ΠΑΡΟΥΣΊΑΣΗΣ ΠΟΥ ΔΗΜΙΟΥΡΓΉΘΗΚΕ ΑΠΌ PR</a:t>
            </a:r>
            <a:endParaRPr sz="700">
              <a:solidFill>
                <a:schemeClr val="dk1"/>
              </a:solidFill>
              <a:latin typeface="Calibri"/>
              <a:ea typeface="Calibri"/>
              <a:cs typeface="Calibri"/>
              <a:sym typeface="Calibri"/>
            </a:endParaRPr>
          </a:p>
        </p:txBody>
      </p:sp>
      <p:sp>
        <p:nvSpPr>
          <p:cNvPr id="469" name="Google Shape;469;p21"/>
          <p:cNvSpPr txBox="1"/>
          <p:nvPr/>
        </p:nvSpPr>
        <p:spPr>
          <a:xfrm>
            <a:off x="11189652" y="5678804"/>
            <a:ext cx="121920" cy="114300"/>
          </a:xfrm>
          <a:prstGeom prst="rect">
            <a:avLst/>
          </a:prstGeom>
          <a:noFill/>
          <a:ln>
            <a:noFill/>
          </a:ln>
        </p:spPr>
        <p:txBody>
          <a:bodyPr spcFirstLastPara="1" wrap="square" lIns="0" tIns="0" rIns="0" bIns="0" anchor="t" anchorCtr="0">
            <a:spAutoFit/>
          </a:bodyPr>
          <a:lstStyle/>
          <a:p>
            <a:pPr marL="12700" marR="0" lvl="0" indent="0" algn="l" rtl="0">
              <a:lnSpc>
                <a:spcPct val="109285"/>
              </a:lnSpc>
              <a:spcBef>
                <a:spcPts val="0"/>
              </a:spcBef>
              <a:spcAft>
                <a:spcPts val="0"/>
              </a:spcAft>
              <a:buNone/>
            </a:pPr>
            <a:r>
              <a:rPr lang="en-US" sz="700">
                <a:solidFill>
                  <a:srgbClr val="FFFFFF"/>
                </a:solidFill>
                <a:latin typeface="Calibri"/>
                <a:ea typeface="Calibri"/>
                <a:cs typeface="Calibri"/>
                <a:sym typeface="Calibri"/>
              </a:rPr>
              <a:t>21</a:t>
            </a:r>
            <a:endParaRPr sz="700">
              <a:solidFill>
                <a:schemeClr val="dk1"/>
              </a:solidFill>
              <a:latin typeface="Calibri"/>
              <a:ea typeface="Calibri"/>
              <a:cs typeface="Calibri"/>
              <a:sym typeface="Calibri"/>
            </a:endParaRPr>
          </a:p>
        </p:txBody>
      </p:sp>
      <p:sp>
        <p:nvSpPr>
          <p:cNvPr id="470" name="Google Shape;470;p21"/>
          <p:cNvSpPr txBox="1"/>
          <p:nvPr/>
        </p:nvSpPr>
        <p:spPr>
          <a:xfrm>
            <a:off x="916939" y="1664334"/>
            <a:ext cx="376555" cy="31496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900">
                <a:solidFill>
                  <a:srgbClr val="D6791A"/>
                </a:solidFill>
                <a:latin typeface="Calibri"/>
                <a:ea typeface="Calibri"/>
                <a:cs typeface="Calibri"/>
                <a:sym typeface="Calibri"/>
              </a:rPr>
              <a:t>o1.</a:t>
            </a:r>
            <a:endParaRPr sz="1900">
              <a:solidFill>
                <a:schemeClr val="dk1"/>
              </a:solidFill>
              <a:latin typeface="Calibri"/>
              <a:ea typeface="Calibri"/>
              <a:cs typeface="Calibri"/>
              <a:sym typeface="Calibri"/>
            </a:endParaRPr>
          </a:p>
        </p:txBody>
      </p:sp>
      <p:sp>
        <p:nvSpPr>
          <p:cNvPr id="471" name="Google Shape;471;p21"/>
          <p:cNvSpPr txBox="1"/>
          <p:nvPr/>
        </p:nvSpPr>
        <p:spPr>
          <a:xfrm>
            <a:off x="853439" y="2096134"/>
            <a:ext cx="470534" cy="39116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2400">
                <a:solidFill>
                  <a:srgbClr val="D6791A"/>
                </a:solidFill>
                <a:latin typeface="Calibri"/>
                <a:ea typeface="Calibri"/>
                <a:cs typeface="Calibri"/>
                <a:sym typeface="Calibri"/>
              </a:rPr>
              <a:t>o2.</a:t>
            </a:r>
            <a:endParaRPr sz="2400">
              <a:solidFill>
                <a:schemeClr val="dk1"/>
              </a:solidFill>
              <a:latin typeface="Calibri"/>
              <a:ea typeface="Calibri"/>
              <a:cs typeface="Calibri"/>
              <a:sym typeface="Calibri"/>
            </a:endParaRPr>
          </a:p>
        </p:txBody>
      </p:sp>
      <p:sp>
        <p:nvSpPr>
          <p:cNvPr id="472" name="Google Shape;472;p21"/>
          <p:cNvSpPr txBox="1"/>
          <p:nvPr/>
        </p:nvSpPr>
        <p:spPr>
          <a:xfrm>
            <a:off x="1631314" y="1789112"/>
            <a:ext cx="4149090" cy="22352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300">
                <a:solidFill>
                  <a:srgbClr val="7E7E7E"/>
                </a:solidFill>
                <a:latin typeface="Calibri"/>
                <a:ea typeface="Calibri"/>
                <a:cs typeface="Calibri"/>
                <a:sym typeface="Calibri"/>
              </a:rPr>
              <a:t>Ασφαλή κυβερνοασφάλεια στον τομέα της ενέργειας</a:t>
            </a:r>
            <a:endParaRPr sz="1300">
              <a:solidFill>
                <a:schemeClr val="dk1"/>
              </a:solidFill>
              <a:latin typeface="Calibri"/>
              <a:ea typeface="Calibri"/>
              <a:cs typeface="Calibri"/>
              <a:sym typeface="Calibri"/>
            </a:endParaRPr>
          </a:p>
        </p:txBody>
      </p:sp>
      <p:sp>
        <p:nvSpPr>
          <p:cNvPr id="473" name="Google Shape;473;p21"/>
          <p:cNvSpPr txBox="1"/>
          <p:nvPr/>
        </p:nvSpPr>
        <p:spPr>
          <a:xfrm>
            <a:off x="1631314" y="2248534"/>
            <a:ext cx="2900680" cy="26924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600">
                <a:solidFill>
                  <a:schemeClr val="dk1"/>
                </a:solidFill>
                <a:latin typeface="Calibri"/>
                <a:ea typeface="Calibri"/>
                <a:cs typeface="Calibri"/>
                <a:sym typeface="Calibri"/>
              </a:rPr>
              <a:t>Πλαίσιο διαχείρισης κινδύνων</a:t>
            </a:r>
            <a:endParaRPr sz="1600">
              <a:solidFill>
                <a:schemeClr val="dk1"/>
              </a:solidFill>
              <a:latin typeface="Calibri"/>
              <a:ea typeface="Calibri"/>
              <a:cs typeface="Calibri"/>
              <a:sym typeface="Calibri"/>
            </a:endParaRPr>
          </a:p>
        </p:txBody>
      </p:sp>
      <p:sp>
        <p:nvSpPr>
          <p:cNvPr id="474" name="Google Shape;474;p21"/>
          <p:cNvSpPr txBox="1"/>
          <p:nvPr/>
        </p:nvSpPr>
        <p:spPr>
          <a:xfrm>
            <a:off x="891539" y="2741295"/>
            <a:ext cx="4954905" cy="314960"/>
          </a:xfrm>
          <a:prstGeom prst="rect">
            <a:avLst/>
          </a:prstGeom>
          <a:noFill/>
          <a:ln>
            <a:noFill/>
          </a:ln>
        </p:spPr>
        <p:txBody>
          <a:bodyPr spcFirstLastPara="1" wrap="square" lIns="0" tIns="12700" rIns="0" bIns="0" anchor="t" anchorCtr="0">
            <a:spAutoFit/>
          </a:bodyPr>
          <a:lstStyle/>
          <a:p>
            <a:pPr marL="38100" marR="0" lvl="0" indent="0" algn="l" rtl="0">
              <a:lnSpc>
                <a:spcPct val="100000"/>
              </a:lnSpc>
              <a:spcBef>
                <a:spcPts val="0"/>
              </a:spcBef>
              <a:spcAft>
                <a:spcPts val="0"/>
              </a:spcAft>
              <a:buNone/>
            </a:pPr>
            <a:r>
              <a:rPr lang="en-US" sz="2850" baseline="-25000">
                <a:solidFill>
                  <a:srgbClr val="D6791A"/>
                </a:solidFill>
                <a:latin typeface="Calibri"/>
                <a:ea typeface="Calibri"/>
                <a:cs typeface="Calibri"/>
                <a:sym typeface="Calibri"/>
              </a:rPr>
              <a:t>o3. </a:t>
            </a:r>
            <a:r>
              <a:rPr lang="en-US" sz="1300">
                <a:solidFill>
                  <a:srgbClr val="7E7E7E"/>
                </a:solidFill>
                <a:latin typeface="Calibri"/>
                <a:ea typeface="Calibri"/>
                <a:cs typeface="Calibri"/>
                <a:sym typeface="Calibri"/>
              </a:rPr>
              <a:t>Έλεγχοι ασφαλείας</a:t>
            </a:r>
            <a:r>
              <a:rPr lang="en-US" sz="2850" baseline="-25000">
                <a:solidFill>
                  <a:srgbClr val="D6791A"/>
                </a:solidFill>
                <a:latin typeface="Calibri"/>
                <a:ea typeface="Calibri"/>
                <a:cs typeface="Calibri"/>
                <a:sym typeface="Calibri"/>
              </a:rPr>
              <a:t> </a:t>
            </a:r>
            <a:r>
              <a:rPr lang="en-US" sz="1300">
                <a:solidFill>
                  <a:srgbClr val="7E7E7E"/>
                </a:solidFill>
                <a:latin typeface="Calibri"/>
                <a:ea typeface="Calibri"/>
                <a:cs typeface="Calibri"/>
                <a:sym typeface="Calibri"/>
              </a:rPr>
              <a:t>και του συγκεκριμένου τομέα</a:t>
            </a:r>
            <a:endParaRPr sz="1300">
              <a:solidFill>
                <a:schemeClr val="dk1"/>
              </a:solidFill>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grpSp>
        <p:nvGrpSpPr>
          <p:cNvPr id="479" name="Google Shape;479;p22"/>
          <p:cNvGrpSpPr/>
          <p:nvPr/>
        </p:nvGrpSpPr>
        <p:grpSpPr>
          <a:xfrm>
            <a:off x="6893242" y="0"/>
            <a:ext cx="5295265" cy="6858000"/>
            <a:chOff x="6893242" y="0"/>
            <a:chExt cx="5295265" cy="6858000"/>
          </a:xfrm>
        </p:grpSpPr>
        <p:sp>
          <p:nvSpPr>
            <p:cNvPr id="480" name="Google Shape;480;p22"/>
            <p:cNvSpPr/>
            <p:nvPr/>
          </p:nvSpPr>
          <p:spPr>
            <a:xfrm>
              <a:off x="6893242" y="0"/>
              <a:ext cx="1818639" cy="6858000"/>
            </a:xfrm>
            <a:custGeom>
              <a:avLst/>
              <a:gdLst/>
              <a:ahLst/>
              <a:cxnLst/>
              <a:rect l="l" t="t" r="r" b="b"/>
              <a:pathLst>
                <a:path w="1818640" h="6858000" extrusionOk="0">
                  <a:moveTo>
                    <a:pt x="0" y="6858000"/>
                  </a:moveTo>
                  <a:lnTo>
                    <a:pt x="1818640" y="0"/>
                  </a:lnTo>
                </a:path>
              </a:pathLst>
            </a:custGeom>
            <a:noFill/>
            <a:ln w="22225" cap="flat" cmpd="sng">
              <a:solidFill>
                <a:srgbClr val="D6791A"/>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481" name="Google Shape;481;p22"/>
            <p:cNvPicPr preferRelativeResize="0"/>
            <p:nvPr/>
          </p:nvPicPr>
          <p:blipFill rotWithShape="1">
            <a:blip r:embed="rId3">
              <a:alphaModFix/>
            </a:blip>
            <a:srcRect/>
            <a:stretch/>
          </p:blipFill>
          <p:spPr>
            <a:xfrm>
              <a:off x="7163752" y="0"/>
              <a:ext cx="5024755" cy="6858000"/>
            </a:xfrm>
            <a:prstGeom prst="rect">
              <a:avLst/>
            </a:prstGeom>
            <a:noFill/>
            <a:ln>
              <a:noFill/>
            </a:ln>
          </p:spPr>
        </p:pic>
        <p:sp>
          <p:nvSpPr>
            <p:cNvPr id="482" name="Google Shape;482;p22"/>
            <p:cNvSpPr/>
            <p:nvPr/>
          </p:nvSpPr>
          <p:spPr>
            <a:xfrm>
              <a:off x="7894002" y="5207000"/>
              <a:ext cx="756920" cy="1645285"/>
            </a:xfrm>
            <a:custGeom>
              <a:avLst/>
              <a:gdLst/>
              <a:ahLst/>
              <a:cxnLst/>
              <a:rect l="l" t="t" r="r" b="b"/>
              <a:pathLst>
                <a:path w="756920" h="1645284" extrusionOk="0">
                  <a:moveTo>
                    <a:pt x="578484" y="0"/>
                  </a:moveTo>
                  <a:lnTo>
                    <a:pt x="532447" y="6350"/>
                  </a:lnTo>
                  <a:lnTo>
                    <a:pt x="489902" y="24130"/>
                  </a:lnTo>
                  <a:lnTo>
                    <a:pt x="453707" y="52387"/>
                  </a:lnTo>
                  <a:lnTo>
                    <a:pt x="425132" y="89534"/>
                  </a:lnTo>
                  <a:lnTo>
                    <a:pt x="406717" y="134619"/>
                  </a:lnTo>
                  <a:lnTo>
                    <a:pt x="0" y="1645285"/>
                  </a:lnTo>
                  <a:lnTo>
                    <a:pt x="26352" y="1645285"/>
                  </a:lnTo>
                  <a:lnTo>
                    <a:pt x="430529" y="140969"/>
                  </a:lnTo>
                  <a:lnTo>
                    <a:pt x="450532" y="95250"/>
                  </a:lnTo>
                  <a:lnTo>
                    <a:pt x="482600" y="59690"/>
                  </a:lnTo>
                  <a:lnTo>
                    <a:pt x="523239" y="35559"/>
                  </a:lnTo>
                  <a:lnTo>
                    <a:pt x="569912" y="25400"/>
                  </a:lnTo>
                  <a:lnTo>
                    <a:pt x="662680" y="25400"/>
                  </a:lnTo>
                  <a:lnTo>
                    <a:pt x="625157" y="6350"/>
                  </a:lnTo>
                  <a:lnTo>
                    <a:pt x="578484" y="0"/>
                  </a:lnTo>
                  <a:close/>
                </a:path>
                <a:path w="756920" h="1645284" extrusionOk="0">
                  <a:moveTo>
                    <a:pt x="662680" y="25400"/>
                  </a:moveTo>
                  <a:lnTo>
                    <a:pt x="569912" y="25400"/>
                  </a:lnTo>
                  <a:lnTo>
                    <a:pt x="618807" y="30797"/>
                  </a:lnTo>
                  <a:lnTo>
                    <a:pt x="672782" y="57784"/>
                  </a:lnTo>
                  <a:lnTo>
                    <a:pt x="711517" y="103822"/>
                  </a:lnTo>
                  <a:lnTo>
                    <a:pt x="730884" y="161607"/>
                  </a:lnTo>
                  <a:lnTo>
                    <a:pt x="731837" y="192087"/>
                  </a:lnTo>
                  <a:lnTo>
                    <a:pt x="726757" y="222884"/>
                  </a:lnTo>
                  <a:lnTo>
                    <a:pt x="343852" y="1645285"/>
                  </a:lnTo>
                  <a:lnTo>
                    <a:pt x="370204" y="1645285"/>
                  </a:lnTo>
                  <a:lnTo>
                    <a:pt x="750569" y="229234"/>
                  </a:lnTo>
                  <a:lnTo>
                    <a:pt x="756602" y="193675"/>
                  </a:lnTo>
                  <a:lnTo>
                    <a:pt x="755332" y="158115"/>
                  </a:lnTo>
                  <a:lnTo>
                    <a:pt x="733107" y="91122"/>
                  </a:lnTo>
                  <a:lnTo>
                    <a:pt x="687069" y="37782"/>
                  </a:lnTo>
                  <a:lnTo>
                    <a:pt x="662680" y="25400"/>
                  </a:lnTo>
                  <a:close/>
                </a:path>
              </a:pathLst>
            </a:custGeom>
            <a:solidFill>
              <a:srgbClr val="D6791A"/>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3" name="Google Shape;483;p22"/>
            <p:cNvSpPr/>
            <p:nvPr/>
          </p:nvSpPr>
          <p:spPr>
            <a:xfrm>
              <a:off x="7371080" y="0"/>
              <a:ext cx="2555875" cy="6858000"/>
            </a:xfrm>
            <a:custGeom>
              <a:avLst/>
              <a:gdLst/>
              <a:ahLst/>
              <a:cxnLst/>
              <a:rect l="l" t="t" r="r" b="b"/>
              <a:pathLst>
                <a:path w="2555875" h="6858000" extrusionOk="0">
                  <a:moveTo>
                    <a:pt x="1547812" y="1516697"/>
                  </a:moveTo>
                  <a:lnTo>
                    <a:pt x="1500504" y="1523364"/>
                  </a:lnTo>
                  <a:lnTo>
                    <a:pt x="1456690" y="1541462"/>
                  </a:lnTo>
                  <a:lnTo>
                    <a:pt x="1419225" y="1570037"/>
                  </a:lnTo>
                  <a:lnTo>
                    <a:pt x="1390015" y="1607502"/>
                  </a:lnTo>
                  <a:lnTo>
                    <a:pt x="1371282" y="1652904"/>
                  </a:lnTo>
                  <a:lnTo>
                    <a:pt x="976947" y="3108325"/>
                  </a:lnTo>
                  <a:lnTo>
                    <a:pt x="4127" y="6844347"/>
                  </a:lnTo>
                  <a:lnTo>
                    <a:pt x="317" y="6857047"/>
                  </a:lnTo>
                  <a:lnTo>
                    <a:pt x="0" y="6858000"/>
                  </a:lnTo>
                  <a:lnTo>
                    <a:pt x="26670" y="6858000"/>
                  </a:lnTo>
                  <a:lnTo>
                    <a:pt x="1002347" y="3115945"/>
                  </a:lnTo>
                  <a:lnTo>
                    <a:pt x="1396682" y="1660525"/>
                  </a:lnTo>
                  <a:lnTo>
                    <a:pt x="1417954" y="1614487"/>
                  </a:lnTo>
                  <a:lnTo>
                    <a:pt x="1450975" y="1578292"/>
                  </a:lnTo>
                  <a:lnTo>
                    <a:pt x="1493520" y="1554162"/>
                  </a:lnTo>
                  <a:lnTo>
                    <a:pt x="1541145" y="1543367"/>
                  </a:lnTo>
                  <a:lnTo>
                    <a:pt x="1643379" y="1543367"/>
                  </a:lnTo>
                  <a:lnTo>
                    <a:pt x="1631315" y="1536064"/>
                  </a:lnTo>
                  <a:lnTo>
                    <a:pt x="1596707" y="1523364"/>
                  </a:lnTo>
                  <a:lnTo>
                    <a:pt x="1597025" y="1523364"/>
                  </a:lnTo>
                  <a:lnTo>
                    <a:pt x="1547812" y="1516697"/>
                  </a:lnTo>
                  <a:close/>
                </a:path>
                <a:path w="2555875" h="6858000" extrusionOk="0">
                  <a:moveTo>
                    <a:pt x="1643379" y="1543367"/>
                  </a:moveTo>
                  <a:lnTo>
                    <a:pt x="1541145" y="1543367"/>
                  </a:lnTo>
                  <a:lnTo>
                    <a:pt x="1591627" y="1548764"/>
                  </a:lnTo>
                  <a:lnTo>
                    <a:pt x="1620837" y="1559877"/>
                  </a:lnTo>
                  <a:lnTo>
                    <a:pt x="1669415" y="1597025"/>
                  </a:lnTo>
                  <a:lnTo>
                    <a:pt x="1700212" y="1651000"/>
                  </a:lnTo>
                  <a:lnTo>
                    <a:pt x="1707832" y="1711960"/>
                  </a:lnTo>
                  <a:lnTo>
                    <a:pt x="1702435" y="1743392"/>
                  </a:lnTo>
                  <a:lnTo>
                    <a:pt x="1442720" y="2701290"/>
                  </a:lnTo>
                  <a:lnTo>
                    <a:pt x="1436370" y="2750185"/>
                  </a:lnTo>
                  <a:lnTo>
                    <a:pt x="1442720" y="2797492"/>
                  </a:lnTo>
                  <a:lnTo>
                    <a:pt x="1460817" y="2840990"/>
                  </a:lnTo>
                  <a:lnTo>
                    <a:pt x="1489392" y="2878454"/>
                  </a:lnTo>
                  <a:lnTo>
                    <a:pt x="1527175" y="2907665"/>
                  </a:lnTo>
                  <a:lnTo>
                    <a:pt x="1572577" y="2926397"/>
                  </a:lnTo>
                  <a:lnTo>
                    <a:pt x="1624647" y="2932429"/>
                  </a:lnTo>
                  <a:lnTo>
                    <a:pt x="1674812" y="2924175"/>
                  </a:lnTo>
                  <a:lnTo>
                    <a:pt x="1710054" y="2907982"/>
                  </a:lnTo>
                  <a:lnTo>
                    <a:pt x="1623377" y="2907982"/>
                  </a:lnTo>
                  <a:lnTo>
                    <a:pt x="1578927" y="2902267"/>
                  </a:lnTo>
                  <a:lnTo>
                    <a:pt x="1532890" y="2881312"/>
                  </a:lnTo>
                  <a:lnTo>
                    <a:pt x="1496695" y="2847975"/>
                  </a:lnTo>
                  <a:lnTo>
                    <a:pt x="1472247" y="2805747"/>
                  </a:lnTo>
                  <a:lnTo>
                    <a:pt x="1461770" y="2757804"/>
                  </a:lnTo>
                  <a:lnTo>
                    <a:pt x="1466850" y="2707640"/>
                  </a:lnTo>
                  <a:lnTo>
                    <a:pt x="1726565" y="1749742"/>
                  </a:lnTo>
                  <a:lnTo>
                    <a:pt x="1732597" y="1714182"/>
                  </a:lnTo>
                  <a:lnTo>
                    <a:pt x="1731645" y="1681162"/>
                  </a:lnTo>
                  <a:lnTo>
                    <a:pt x="1731645" y="1678304"/>
                  </a:lnTo>
                  <a:lnTo>
                    <a:pt x="1723707" y="1643379"/>
                  </a:lnTo>
                  <a:lnTo>
                    <a:pt x="1708785" y="1609725"/>
                  </a:lnTo>
                  <a:lnTo>
                    <a:pt x="1687829" y="1579879"/>
                  </a:lnTo>
                  <a:lnTo>
                    <a:pt x="1661795" y="1555114"/>
                  </a:lnTo>
                  <a:lnTo>
                    <a:pt x="1643379" y="1543367"/>
                  </a:lnTo>
                  <a:close/>
                </a:path>
                <a:path w="2555875" h="6858000" extrusionOk="0">
                  <a:moveTo>
                    <a:pt x="2555557" y="0"/>
                  </a:moveTo>
                  <a:lnTo>
                    <a:pt x="2528570" y="0"/>
                  </a:lnTo>
                  <a:lnTo>
                    <a:pt x="2105892" y="1541462"/>
                  </a:lnTo>
                  <a:lnTo>
                    <a:pt x="1763395" y="2816860"/>
                  </a:lnTo>
                  <a:lnTo>
                    <a:pt x="1738629" y="2854642"/>
                  </a:lnTo>
                  <a:lnTo>
                    <a:pt x="1705610" y="2883217"/>
                  </a:lnTo>
                  <a:lnTo>
                    <a:pt x="1666240" y="2900997"/>
                  </a:lnTo>
                  <a:lnTo>
                    <a:pt x="1623377" y="2907982"/>
                  </a:lnTo>
                  <a:lnTo>
                    <a:pt x="1710054" y="2907982"/>
                  </a:lnTo>
                  <a:lnTo>
                    <a:pt x="1720532" y="2902902"/>
                  </a:lnTo>
                  <a:lnTo>
                    <a:pt x="1758950" y="2869882"/>
                  </a:lnTo>
                  <a:lnTo>
                    <a:pt x="1787842" y="2825750"/>
                  </a:lnTo>
                  <a:lnTo>
                    <a:pt x="1787842" y="2824479"/>
                  </a:lnTo>
                  <a:lnTo>
                    <a:pt x="2130107" y="1547495"/>
                  </a:lnTo>
                  <a:lnTo>
                    <a:pt x="2555557" y="0"/>
                  </a:lnTo>
                  <a:close/>
                </a:path>
              </a:pathLst>
            </a:custGeom>
            <a:solidFill>
              <a:srgbClr val="FFB8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484" name="Google Shape;484;p22"/>
            <p:cNvPicPr preferRelativeResize="0"/>
            <p:nvPr/>
          </p:nvPicPr>
          <p:blipFill rotWithShape="1">
            <a:blip r:embed="rId4">
              <a:alphaModFix/>
            </a:blip>
            <a:srcRect/>
            <a:stretch/>
          </p:blipFill>
          <p:spPr>
            <a:xfrm>
              <a:off x="7549197" y="6167437"/>
              <a:ext cx="3294062" cy="612140"/>
            </a:xfrm>
            <a:prstGeom prst="rect">
              <a:avLst/>
            </a:prstGeom>
            <a:noFill/>
            <a:ln>
              <a:noFill/>
            </a:ln>
          </p:spPr>
        </p:pic>
      </p:grpSp>
      <p:sp>
        <p:nvSpPr>
          <p:cNvPr id="485" name="Google Shape;485;p22"/>
          <p:cNvSpPr txBox="1">
            <a:spLocks noGrp="1"/>
          </p:cNvSpPr>
          <p:nvPr>
            <p:ph type="title"/>
          </p:nvPr>
        </p:nvSpPr>
        <p:spPr>
          <a:xfrm>
            <a:off x="875030" y="707390"/>
            <a:ext cx="3009900" cy="391160"/>
          </a:xfrm>
          <a:prstGeom prst="rect">
            <a:avLst/>
          </a:prstGeom>
          <a:noFill/>
          <a:ln>
            <a:noFill/>
          </a:ln>
        </p:spPr>
        <p:txBody>
          <a:bodyPr spcFirstLastPara="1" wrap="square" lIns="0" tIns="12700" rIns="0" bIns="0" anchor="t" anchorCtr="0">
            <a:spAutoFit/>
          </a:bodyPr>
          <a:lstStyle/>
          <a:p>
            <a:pPr marL="12700" lvl="0" indent="0" algn="l" rtl="0">
              <a:lnSpc>
                <a:spcPct val="100000"/>
              </a:lnSpc>
              <a:spcBef>
                <a:spcPts val="0"/>
              </a:spcBef>
              <a:spcAft>
                <a:spcPts val="0"/>
              </a:spcAft>
              <a:buNone/>
            </a:pPr>
            <a:r>
              <a:rPr lang="en-US"/>
              <a:t>Πρόοδος μαθημάτων</a:t>
            </a:r>
            <a:endParaRPr/>
          </a:p>
        </p:txBody>
      </p:sp>
      <p:sp>
        <p:nvSpPr>
          <p:cNvPr id="486" name="Google Shape;486;p22"/>
          <p:cNvSpPr txBox="1"/>
          <p:nvPr/>
        </p:nvSpPr>
        <p:spPr>
          <a:xfrm>
            <a:off x="902969" y="5827077"/>
            <a:ext cx="4043679" cy="114300"/>
          </a:xfrm>
          <a:prstGeom prst="rect">
            <a:avLst/>
          </a:prstGeom>
          <a:noFill/>
          <a:ln>
            <a:noFill/>
          </a:ln>
        </p:spPr>
        <p:txBody>
          <a:bodyPr spcFirstLastPara="1" wrap="square" lIns="0" tIns="0" rIns="0" bIns="0" anchor="t" anchorCtr="0">
            <a:spAutoFit/>
          </a:bodyPr>
          <a:lstStyle/>
          <a:p>
            <a:pPr marL="12700" marR="0" lvl="0" indent="0" algn="l" rtl="0">
              <a:lnSpc>
                <a:spcPct val="109285"/>
              </a:lnSpc>
              <a:spcBef>
                <a:spcPts val="0"/>
              </a:spcBef>
              <a:spcAft>
                <a:spcPts val="0"/>
              </a:spcAft>
              <a:buNone/>
            </a:pPr>
            <a:r>
              <a:rPr lang="en-US" sz="700">
                <a:solidFill>
                  <a:schemeClr val="dk1"/>
                </a:solidFill>
                <a:latin typeface="Calibri"/>
                <a:ea typeface="Calibri"/>
                <a:cs typeface="Calibri"/>
                <a:sym typeface="Calibri"/>
              </a:rPr>
              <a:t>ΟΝΟΜΑ ΕΚΠΑΙΔΕΥΤΙΚΉΣ ΕΝΌΤΗΤΑΣ CSP: PR: ΠΡΌΤΥΠΟ ΠΑΡΟΥΣΊΑΣΗΣ ΠΟΥ ΔΗΜΙΟΥΡΓΉΘΗΚΕ ΑΠΌ PR</a:t>
            </a:r>
            <a:endParaRPr sz="700">
              <a:solidFill>
                <a:schemeClr val="dk1"/>
              </a:solidFill>
              <a:latin typeface="Calibri"/>
              <a:ea typeface="Calibri"/>
              <a:cs typeface="Calibri"/>
              <a:sym typeface="Calibri"/>
            </a:endParaRPr>
          </a:p>
        </p:txBody>
      </p:sp>
      <p:sp>
        <p:nvSpPr>
          <p:cNvPr id="487" name="Google Shape;487;p22"/>
          <p:cNvSpPr txBox="1"/>
          <p:nvPr/>
        </p:nvSpPr>
        <p:spPr>
          <a:xfrm>
            <a:off x="11189652" y="5827077"/>
            <a:ext cx="121920" cy="114300"/>
          </a:xfrm>
          <a:prstGeom prst="rect">
            <a:avLst/>
          </a:prstGeom>
          <a:noFill/>
          <a:ln>
            <a:noFill/>
          </a:ln>
        </p:spPr>
        <p:txBody>
          <a:bodyPr spcFirstLastPara="1" wrap="square" lIns="0" tIns="0" rIns="0" bIns="0" anchor="t" anchorCtr="0">
            <a:spAutoFit/>
          </a:bodyPr>
          <a:lstStyle/>
          <a:p>
            <a:pPr marL="12700" marR="0" lvl="0" indent="0" algn="l" rtl="0">
              <a:lnSpc>
                <a:spcPct val="109285"/>
              </a:lnSpc>
              <a:spcBef>
                <a:spcPts val="0"/>
              </a:spcBef>
              <a:spcAft>
                <a:spcPts val="0"/>
              </a:spcAft>
              <a:buNone/>
            </a:pPr>
            <a:r>
              <a:rPr lang="en-US" sz="700">
                <a:solidFill>
                  <a:srgbClr val="FFFFFF"/>
                </a:solidFill>
                <a:latin typeface="Calibri"/>
                <a:ea typeface="Calibri"/>
                <a:cs typeface="Calibri"/>
                <a:sym typeface="Calibri"/>
              </a:rPr>
              <a:t>22</a:t>
            </a:r>
            <a:endParaRPr sz="700">
              <a:solidFill>
                <a:schemeClr val="dk1"/>
              </a:solidFill>
              <a:latin typeface="Calibri"/>
              <a:ea typeface="Calibri"/>
              <a:cs typeface="Calibri"/>
              <a:sym typeface="Calibri"/>
            </a:endParaRPr>
          </a:p>
        </p:txBody>
      </p:sp>
      <p:sp>
        <p:nvSpPr>
          <p:cNvPr id="488" name="Google Shape;488;p22"/>
          <p:cNvSpPr txBox="1"/>
          <p:nvPr/>
        </p:nvSpPr>
        <p:spPr>
          <a:xfrm>
            <a:off x="916939" y="1664334"/>
            <a:ext cx="376555" cy="31496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900">
                <a:solidFill>
                  <a:srgbClr val="D6791A"/>
                </a:solidFill>
                <a:latin typeface="Calibri"/>
                <a:ea typeface="Calibri"/>
                <a:cs typeface="Calibri"/>
                <a:sym typeface="Calibri"/>
              </a:rPr>
              <a:t>o1.</a:t>
            </a:r>
            <a:endParaRPr sz="1900">
              <a:solidFill>
                <a:schemeClr val="dk1"/>
              </a:solidFill>
              <a:latin typeface="Calibri"/>
              <a:ea typeface="Calibri"/>
              <a:cs typeface="Calibri"/>
              <a:sym typeface="Calibri"/>
            </a:endParaRPr>
          </a:p>
        </p:txBody>
      </p:sp>
      <p:sp>
        <p:nvSpPr>
          <p:cNvPr id="489" name="Google Shape;489;p22"/>
          <p:cNvSpPr txBox="1"/>
          <p:nvPr/>
        </p:nvSpPr>
        <p:spPr>
          <a:xfrm>
            <a:off x="916939" y="2138679"/>
            <a:ext cx="376555" cy="31496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900">
                <a:solidFill>
                  <a:srgbClr val="D6791A"/>
                </a:solidFill>
                <a:latin typeface="Calibri"/>
                <a:ea typeface="Calibri"/>
                <a:cs typeface="Calibri"/>
                <a:sym typeface="Calibri"/>
              </a:rPr>
              <a:t>o2.</a:t>
            </a:r>
            <a:endParaRPr sz="1900">
              <a:solidFill>
                <a:schemeClr val="dk1"/>
              </a:solidFill>
              <a:latin typeface="Calibri"/>
              <a:ea typeface="Calibri"/>
              <a:cs typeface="Calibri"/>
              <a:sym typeface="Calibri"/>
            </a:endParaRPr>
          </a:p>
        </p:txBody>
      </p:sp>
      <p:sp>
        <p:nvSpPr>
          <p:cNvPr id="490" name="Google Shape;490;p22"/>
          <p:cNvSpPr txBox="1"/>
          <p:nvPr/>
        </p:nvSpPr>
        <p:spPr>
          <a:xfrm>
            <a:off x="1630679" y="1789112"/>
            <a:ext cx="4331335" cy="22352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300">
                <a:solidFill>
                  <a:srgbClr val="7E7E7E"/>
                </a:solidFill>
                <a:latin typeface="Calibri"/>
                <a:ea typeface="Calibri"/>
                <a:cs typeface="Calibri"/>
                <a:sym typeface="Calibri"/>
              </a:rPr>
              <a:t>Ασφάλεια στον κυβερνοχώρο στον τομέα της ενέργειας</a:t>
            </a:r>
            <a:endParaRPr sz="1300">
              <a:solidFill>
                <a:schemeClr val="dk1"/>
              </a:solidFill>
              <a:latin typeface="Calibri"/>
              <a:ea typeface="Calibri"/>
              <a:cs typeface="Calibri"/>
              <a:sym typeface="Calibri"/>
            </a:endParaRPr>
          </a:p>
        </p:txBody>
      </p:sp>
      <p:sp>
        <p:nvSpPr>
          <p:cNvPr id="491" name="Google Shape;491;p22"/>
          <p:cNvSpPr txBox="1"/>
          <p:nvPr/>
        </p:nvSpPr>
        <p:spPr>
          <a:xfrm>
            <a:off x="1630679" y="2309812"/>
            <a:ext cx="2361565" cy="22352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300">
                <a:solidFill>
                  <a:srgbClr val="7E7E7E"/>
                </a:solidFill>
                <a:latin typeface="Calibri"/>
                <a:ea typeface="Calibri"/>
                <a:cs typeface="Calibri"/>
                <a:sym typeface="Calibri"/>
              </a:rPr>
              <a:t>Πλαίσιο διαχείρισης κινδύνων</a:t>
            </a:r>
            <a:endParaRPr sz="1300">
              <a:solidFill>
                <a:schemeClr val="dk1"/>
              </a:solidFill>
              <a:latin typeface="Calibri"/>
              <a:ea typeface="Calibri"/>
              <a:cs typeface="Calibri"/>
              <a:sym typeface="Calibri"/>
            </a:endParaRPr>
          </a:p>
        </p:txBody>
      </p:sp>
      <p:sp>
        <p:nvSpPr>
          <p:cNvPr id="492" name="Google Shape;492;p22"/>
          <p:cNvSpPr txBox="1"/>
          <p:nvPr/>
        </p:nvSpPr>
        <p:spPr>
          <a:xfrm>
            <a:off x="827405" y="2653506"/>
            <a:ext cx="4657090" cy="701154"/>
          </a:xfrm>
          <a:prstGeom prst="rect">
            <a:avLst/>
          </a:prstGeom>
          <a:noFill/>
          <a:ln>
            <a:noFill/>
          </a:ln>
        </p:spPr>
        <p:txBody>
          <a:bodyPr spcFirstLastPara="1" wrap="square" lIns="0" tIns="31750" rIns="0" bIns="0" anchor="t" anchorCtr="0">
            <a:spAutoFit/>
          </a:bodyPr>
          <a:lstStyle/>
          <a:p>
            <a:pPr marL="815975" marR="30480" lvl="0" indent="-777875" algn="l" rtl="0">
              <a:lnSpc>
                <a:spcPct val="110500"/>
              </a:lnSpc>
              <a:spcBef>
                <a:spcPts val="0"/>
              </a:spcBef>
              <a:spcAft>
                <a:spcPts val="0"/>
              </a:spcAft>
              <a:buNone/>
            </a:pPr>
            <a:r>
              <a:rPr lang="en-US" sz="3600" baseline="-25000">
                <a:solidFill>
                  <a:srgbClr val="D6791A"/>
                </a:solidFill>
                <a:latin typeface="Calibri"/>
                <a:ea typeface="Calibri"/>
                <a:cs typeface="Calibri"/>
                <a:sym typeface="Calibri"/>
              </a:rPr>
              <a:t>o3. </a:t>
            </a:r>
            <a:r>
              <a:rPr lang="en-US" sz="1600">
                <a:solidFill>
                  <a:schemeClr val="dk1"/>
                </a:solidFill>
                <a:latin typeface="Calibri"/>
                <a:ea typeface="Calibri"/>
                <a:cs typeface="Calibri"/>
                <a:sym typeface="Calibri"/>
              </a:rPr>
              <a:t>Έλεγχοι ασφαλείας και πρότυπα του  συγκεκριμένου τομέα</a:t>
            </a:r>
            <a:endParaRPr sz="1600">
              <a:solidFill>
                <a:schemeClr val="dk1"/>
              </a:solidFill>
              <a:latin typeface="Calibri"/>
              <a:ea typeface="Calibri"/>
              <a:cs typeface="Calibri"/>
              <a:sym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grpSp>
        <p:nvGrpSpPr>
          <p:cNvPr id="497" name="Google Shape;497;p23"/>
          <p:cNvGrpSpPr/>
          <p:nvPr/>
        </p:nvGrpSpPr>
        <p:grpSpPr>
          <a:xfrm>
            <a:off x="6893242" y="0"/>
            <a:ext cx="5298758" cy="6858000"/>
            <a:chOff x="6893242" y="0"/>
            <a:chExt cx="5298758" cy="6858000"/>
          </a:xfrm>
        </p:grpSpPr>
        <p:sp>
          <p:nvSpPr>
            <p:cNvPr id="498" name="Google Shape;498;p23"/>
            <p:cNvSpPr/>
            <p:nvPr/>
          </p:nvSpPr>
          <p:spPr>
            <a:xfrm>
              <a:off x="6893242" y="0"/>
              <a:ext cx="1818639" cy="6858000"/>
            </a:xfrm>
            <a:custGeom>
              <a:avLst/>
              <a:gdLst/>
              <a:ahLst/>
              <a:cxnLst/>
              <a:rect l="l" t="t" r="r" b="b"/>
              <a:pathLst>
                <a:path w="1818640" h="6858000" extrusionOk="0">
                  <a:moveTo>
                    <a:pt x="0" y="6858000"/>
                  </a:moveTo>
                  <a:lnTo>
                    <a:pt x="1818640" y="0"/>
                  </a:lnTo>
                </a:path>
              </a:pathLst>
            </a:custGeom>
            <a:noFill/>
            <a:ln w="22225" cap="flat" cmpd="sng">
              <a:solidFill>
                <a:srgbClr val="D6791A"/>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499" name="Google Shape;499;p23"/>
            <p:cNvPicPr preferRelativeResize="0"/>
            <p:nvPr/>
          </p:nvPicPr>
          <p:blipFill rotWithShape="1">
            <a:blip r:embed="rId3">
              <a:alphaModFix/>
            </a:blip>
            <a:srcRect/>
            <a:stretch/>
          </p:blipFill>
          <p:spPr>
            <a:xfrm>
              <a:off x="7181850" y="0"/>
              <a:ext cx="5010150" cy="6858000"/>
            </a:xfrm>
            <a:prstGeom prst="rect">
              <a:avLst/>
            </a:prstGeom>
            <a:noFill/>
            <a:ln>
              <a:noFill/>
            </a:ln>
          </p:spPr>
        </p:pic>
        <p:pic>
          <p:nvPicPr>
            <p:cNvPr id="500" name="Google Shape;500;p23"/>
            <p:cNvPicPr preferRelativeResize="0"/>
            <p:nvPr/>
          </p:nvPicPr>
          <p:blipFill rotWithShape="1">
            <a:blip r:embed="rId4">
              <a:alphaModFix/>
            </a:blip>
            <a:srcRect/>
            <a:stretch/>
          </p:blipFill>
          <p:spPr>
            <a:xfrm>
              <a:off x="7549197" y="6167437"/>
              <a:ext cx="3294062" cy="612140"/>
            </a:xfrm>
            <a:prstGeom prst="rect">
              <a:avLst/>
            </a:prstGeom>
            <a:noFill/>
            <a:ln>
              <a:noFill/>
            </a:ln>
          </p:spPr>
        </p:pic>
      </p:grpSp>
      <p:sp>
        <p:nvSpPr>
          <p:cNvPr id="501" name="Google Shape;501;p23"/>
          <p:cNvSpPr txBox="1">
            <a:spLocks noGrp="1"/>
          </p:cNvSpPr>
          <p:nvPr>
            <p:ph type="title"/>
          </p:nvPr>
        </p:nvSpPr>
        <p:spPr>
          <a:xfrm>
            <a:off x="875030" y="728345"/>
            <a:ext cx="2231390" cy="720090"/>
          </a:xfrm>
          <a:prstGeom prst="rect">
            <a:avLst/>
          </a:prstGeom>
          <a:noFill/>
          <a:ln>
            <a:noFill/>
          </a:ln>
        </p:spPr>
        <p:txBody>
          <a:bodyPr spcFirstLastPara="1" wrap="square" lIns="0" tIns="53975" rIns="0" bIns="0" anchor="t" anchorCtr="0">
            <a:spAutoFit/>
          </a:bodyPr>
          <a:lstStyle/>
          <a:p>
            <a:pPr marL="12700" marR="5080" lvl="0" indent="0" algn="l" rtl="0">
              <a:lnSpc>
                <a:spcPct val="107916"/>
              </a:lnSpc>
              <a:spcBef>
                <a:spcPts val="0"/>
              </a:spcBef>
              <a:spcAft>
                <a:spcPts val="0"/>
              </a:spcAft>
              <a:buNone/>
            </a:pPr>
            <a:r>
              <a:rPr lang="en-US"/>
              <a:t>Εισαγωγή στο  ISO/IEC 27001</a:t>
            </a:r>
            <a:endParaRPr/>
          </a:p>
        </p:txBody>
      </p:sp>
      <p:sp>
        <p:nvSpPr>
          <p:cNvPr id="502" name="Google Shape;502;p23"/>
          <p:cNvSpPr txBox="1"/>
          <p:nvPr/>
        </p:nvSpPr>
        <p:spPr>
          <a:xfrm>
            <a:off x="875030" y="1953895"/>
            <a:ext cx="5566410" cy="2571750"/>
          </a:xfrm>
          <a:prstGeom prst="rect">
            <a:avLst/>
          </a:prstGeom>
          <a:noFill/>
          <a:ln>
            <a:noFill/>
          </a:ln>
        </p:spPr>
        <p:txBody>
          <a:bodyPr spcFirstLastPara="1" wrap="square" lIns="0" tIns="12700" rIns="0" bIns="0" anchor="t" anchorCtr="0">
            <a:spAutoFit/>
          </a:bodyPr>
          <a:lstStyle/>
          <a:p>
            <a:pPr marL="12700" marR="139700" lvl="0" indent="0" algn="l" rtl="0">
              <a:lnSpc>
                <a:spcPct val="100000"/>
              </a:lnSpc>
              <a:spcBef>
                <a:spcPts val="0"/>
              </a:spcBef>
              <a:spcAft>
                <a:spcPts val="0"/>
              </a:spcAft>
              <a:buNone/>
            </a:pPr>
            <a:r>
              <a:rPr lang="en-US" sz="1050">
                <a:solidFill>
                  <a:schemeClr val="dk1"/>
                </a:solidFill>
                <a:latin typeface="Calibri"/>
                <a:ea typeface="Calibri"/>
                <a:cs typeface="Calibri"/>
                <a:sym typeface="Calibri"/>
              </a:rPr>
              <a:t>Το ISO/IEC 27001 είναι το πιο γνωστό πρότυπο παγκοσμίως για τα συστήματα διαχείρισης  της ασφάλειας των πληροφοριών ISMS). Καθορίζει τις απαιτήσεις που πρέπει να πληροί  ένα ISMS.</a:t>
            </a:r>
            <a:endParaRPr sz="1050">
              <a:solidFill>
                <a:schemeClr val="dk1"/>
              </a:solidFill>
              <a:latin typeface="Calibri"/>
              <a:ea typeface="Calibri"/>
              <a:cs typeface="Calibri"/>
              <a:sym typeface="Calibri"/>
            </a:endParaRPr>
          </a:p>
          <a:p>
            <a:pPr marL="0" marR="0" lvl="0" indent="0" algn="l" rtl="0">
              <a:lnSpc>
                <a:spcPct val="100000"/>
              </a:lnSpc>
              <a:spcBef>
                <a:spcPts val="10"/>
              </a:spcBef>
              <a:spcAft>
                <a:spcPts val="0"/>
              </a:spcAft>
              <a:buNone/>
            </a:pPr>
            <a:endParaRPr sz="1150">
              <a:solidFill>
                <a:schemeClr val="dk1"/>
              </a:solidFill>
              <a:latin typeface="Calibri"/>
              <a:ea typeface="Calibri"/>
              <a:cs typeface="Calibri"/>
              <a:sym typeface="Calibri"/>
            </a:endParaRPr>
          </a:p>
          <a:p>
            <a:pPr marL="12700" marR="5080" lvl="0" indent="0" algn="l" rtl="0">
              <a:lnSpc>
                <a:spcPct val="100000"/>
              </a:lnSpc>
              <a:spcBef>
                <a:spcPts val="0"/>
              </a:spcBef>
              <a:spcAft>
                <a:spcPts val="0"/>
              </a:spcAft>
              <a:buNone/>
            </a:pPr>
            <a:r>
              <a:rPr lang="en-US" sz="1050">
                <a:solidFill>
                  <a:schemeClr val="dk1"/>
                </a:solidFill>
                <a:latin typeface="Calibri"/>
                <a:ea typeface="Calibri"/>
                <a:cs typeface="Calibri"/>
                <a:sym typeface="Calibri"/>
              </a:rPr>
              <a:t>Το πρότυπο ISO/IEC 27001 παρέχει στις εταιρείες κάθε μεγέθους και σε όλους τους  τομείς δραστηριότητας καθοδήγηση για την καθιέρωση, την υλοποίηση, τη διατήρηση  και τη συνεχή βελτίωση ενός συστήματος διαχείρισης της ασφάλειας των  πληροφοριών.</a:t>
            </a:r>
            <a:endParaRPr sz="1050">
              <a:solidFill>
                <a:schemeClr val="dk1"/>
              </a:solidFill>
              <a:latin typeface="Calibri"/>
              <a:ea typeface="Calibri"/>
              <a:cs typeface="Calibri"/>
              <a:sym typeface="Calibri"/>
            </a:endParaRPr>
          </a:p>
          <a:p>
            <a:pPr marL="0" marR="0" lvl="0" indent="0" algn="l" rtl="0">
              <a:lnSpc>
                <a:spcPct val="100000"/>
              </a:lnSpc>
              <a:spcBef>
                <a:spcPts val="15"/>
              </a:spcBef>
              <a:spcAft>
                <a:spcPts val="0"/>
              </a:spcAft>
              <a:buNone/>
            </a:pPr>
            <a:endParaRPr sz="1150">
              <a:solidFill>
                <a:schemeClr val="dk1"/>
              </a:solidFill>
              <a:latin typeface="Calibri"/>
              <a:ea typeface="Calibri"/>
              <a:cs typeface="Calibri"/>
              <a:sym typeface="Calibri"/>
            </a:endParaRPr>
          </a:p>
          <a:p>
            <a:pPr marL="12700" marR="38735" lvl="0" indent="0" algn="l" rtl="0">
              <a:lnSpc>
                <a:spcPct val="100000"/>
              </a:lnSpc>
              <a:spcBef>
                <a:spcPts val="5"/>
              </a:spcBef>
              <a:spcAft>
                <a:spcPts val="0"/>
              </a:spcAft>
              <a:buNone/>
            </a:pPr>
            <a:r>
              <a:rPr lang="en-US" sz="1050">
                <a:solidFill>
                  <a:schemeClr val="dk1"/>
                </a:solidFill>
                <a:latin typeface="Calibri"/>
                <a:ea typeface="Calibri"/>
                <a:cs typeface="Calibri"/>
                <a:sym typeface="Calibri"/>
              </a:rPr>
              <a:t>Η συμμόρφωση με το πρότυπο ISO/IEC 27001 σημαίνει ότι μια οργάνωση ή μια  επιχείρηση έχει θέσει σε εφαρμογή σύστημα για τη διαχείριση των κινδύνων που  σχετίζονται με την ασφάλεια των δεδομένων που κατέχει ή χειρίζεται η εταιρεία και  ότι το σύστημα αυτό σέβεται όλες τις βέλτιστες πρακτικές και αρχές που  κατοχυρώνονται στο παρόν διεθνές πρότυπο.</a:t>
            </a:r>
            <a:endParaRPr sz="1050">
              <a:solidFill>
                <a:schemeClr val="dk1"/>
              </a:solidFill>
              <a:latin typeface="Calibri"/>
              <a:ea typeface="Calibri"/>
              <a:cs typeface="Calibri"/>
              <a:sym typeface="Calibri"/>
            </a:endParaRPr>
          </a:p>
          <a:p>
            <a:pPr marL="0" marR="0" lvl="0" indent="0" algn="l" rtl="0">
              <a:lnSpc>
                <a:spcPct val="100000"/>
              </a:lnSpc>
              <a:spcBef>
                <a:spcPts val="30"/>
              </a:spcBef>
              <a:spcAft>
                <a:spcPts val="0"/>
              </a:spcAft>
              <a:buNone/>
            </a:pPr>
            <a:endParaRPr sz="800">
              <a:solidFill>
                <a:schemeClr val="dk1"/>
              </a:solidFill>
              <a:latin typeface="Calibri"/>
              <a:ea typeface="Calibri"/>
              <a:cs typeface="Calibri"/>
              <a:sym typeface="Calibri"/>
            </a:endParaRPr>
          </a:p>
          <a:p>
            <a:pPr marL="25400" marR="0" lvl="0" indent="0" algn="l" rtl="0">
              <a:lnSpc>
                <a:spcPct val="100000"/>
              </a:lnSpc>
              <a:spcBef>
                <a:spcPts val="0"/>
              </a:spcBef>
              <a:spcAft>
                <a:spcPts val="0"/>
              </a:spcAft>
              <a:buNone/>
            </a:pPr>
            <a:r>
              <a:rPr lang="en-US" sz="900">
                <a:solidFill>
                  <a:schemeClr val="dk1"/>
                </a:solidFill>
                <a:latin typeface="Calibri"/>
                <a:ea typeface="Calibri"/>
                <a:cs typeface="Calibri"/>
                <a:sym typeface="Calibri"/>
              </a:rPr>
              <a:t>https</a:t>
            </a:r>
            <a:r>
              <a:rPr lang="en-US" sz="900" u="sng">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://www.iso.org/standard/2</a:t>
            </a:r>
            <a:r>
              <a:rPr lang="en-US" sz="900">
                <a:solidFill>
                  <a:schemeClr val="dk1"/>
                </a:solidFill>
                <a:latin typeface="Calibri"/>
                <a:ea typeface="Calibri"/>
                <a:cs typeface="Calibri"/>
                <a:sym typeface="Calibri"/>
              </a:rPr>
              <a:t>7001</a:t>
            </a:r>
            <a:endParaRPr sz="900">
              <a:solidFill>
                <a:schemeClr val="dk1"/>
              </a:solidFill>
              <a:latin typeface="Calibri"/>
              <a:ea typeface="Calibri"/>
              <a:cs typeface="Calibri"/>
              <a:sym typeface="Calibri"/>
            </a:endParaRPr>
          </a:p>
        </p:txBody>
      </p:sp>
      <p:sp>
        <p:nvSpPr>
          <p:cNvPr id="503" name="Google Shape;503;p23"/>
          <p:cNvSpPr txBox="1"/>
          <p:nvPr/>
        </p:nvSpPr>
        <p:spPr>
          <a:xfrm>
            <a:off x="902969" y="4672965"/>
            <a:ext cx="4043679" cy="13208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700">
                <a:solidFill>
                  <a:schemeClr val="dk1"/>
                </a:solidFill>
                <a:latin typeface="Calibri"/>
                <a:ea typeface="Calibri"/>
                <a:cs typeface="Calibri"/>
                <a:sym typeface="Calibri"/>
              </a:rPr>
              <a:t>ΟΝΟΜΑ ΕΚΠΑΙΔΕΥΤΙΚΉΣ ΕΝΌΤΗΤΑΣ CSP: PR: ΠΡΌΤΥΠΟ ΠΑΡΟΥΣΊΑΣΗΣ ΠΟΥ ΔΗΜΙΟΥΡΓΉΘΗΚΕ ΑΠΌ PR</a:t>
            </a:r>
            <a:endParaRPr sz="700">
              <a:solidFill>
                <a:schemeClr val="dk1"/>
              </a:solidFill>
              <a:latin typeface="Calibri"/>
              <a:ea typeface="Calibri"/>
              <a:cs typeface="Calibri"/>
              <a:sym typeface="Calibri"/>
            </a:endParaRPr>
          </a:p>
        </p:txBody>
      </p:sp>
      <p:sp>
        <p:nvSpPr>
          <p:cNvPr id="504" name="Google Shape;504;p23"/>
          <p:cNvSpPr txBox="1"/>
          <p:nvPr/>
        </p:nvSpPr>
        <p:spPr>
          <a:xfrm>
            <a:off x="11127105" y="4672965"/>
            <a:ext cx="121920" cy="13208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700">
                <a:solidFill>
                  <a:srgbClr val="FFFFFF"/>
                </a:solidFill>
                <a:latin typeface="Calibri"/>
                <a:ea typeface="Calibri"/>
                <a:cs typeface="Calibri"/>
                <a:sym typeface="Calibri"/>
              </a:rPr>
              <a:t>23</a:t>
            </a:r>
            <a:endParaRPr sz="700">
              <a:solidFill>
                <a:schemeClr val="dk1"/>
              </a:solidFill>
              <a:latin typeface="Calibri"/>
              <a:ea typeface="Calibri"/>
              <a:cs typeface="Calibri"/>
              <a:sym typeface="Calibri"/>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08"/>
        <p:cNvGrpSpPr/>
        <p:nvPr/>
      </p:nvGrpSpPr>
      <p:grpSpPr>
        <a:xfrm>
          <a:off x="0" y="0"/>
          <a:ext cx="0" cy="0"/>
          <a:chOff x="0" y="0"/>
          <a:chExt cx="0" cy="0"/>
        </a:xfrm>
      </p:grpSpPr>
      <p:grpSp>
        <p:nvGrpSpPr>
          <p:cNvPr id="509" name="Google Shape;509;p24"/>
          <p:cNvGrpSpPr/>
          <p:nvPr/>
        </p:nvGrpSpPr>
        <p:grpSpPr>
          <a:xfrm>
            <a:off x="6893242" y="0"/>
            <a:ext cx="5295265" cy="6858000"/>
            <a:chOff x="6893242" y="0"/>
            <a:chExt cx="5295265" cy="6858000"/>
          </a:xfrm>
        </p:grpSpPr>
        <p:sp>
          <p:nvSpPr>
            <p:cNvPr id="510" name="Google Shape;510;p24"/>
            <p:cNvSpPr/>
            <p:nvPr/>
          </p:nvSpPr>
          <p:spPr>
            <a:xfrm>
              <a:off x="6893242" y="0"/>
              <a:ext cx="1818639" cy="6858000"/>
            </a:xfrm>
            <a:custGeom>
              <a:avLst/>
              <a:gdLst/>
              <a:ahLst/>
              <a:cxnLst/>
              <a:rect l="l" t="t" r="r" b="b"/>
              <a:pathLst>
                <a:path w="1818640" h="6858000" extrusionOk="0">
                  <a:moveTo>
                    <a:pt x="0" y="6858000"/>
                  </a:moveTo>
                  <a:lnTo>
                    <a:pt x="1818640" y="0"/>
                  </a:lnTo>
                </a:path>
              </a:pathLst>
            </a:custGeom>
            <a:noFill/>
            <a:ln w="22225" cap="flat" cmpd="sng">
              <a:solidFill>
                <a:srgbClr val="D6791A"/>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511" name="Google Shape;511;p24"/>
            <p:cNvPicPr preferRelativeResize="0"/>
            <p:nvPr/>
          </p:nvPicPr>
          <p:blipFill rotWithShape="1">
            <a:blip r:embed="rId3">
              <a:alphaModFix/>
            </a:blip>
            <a:srcRect/>
            <a:stretch/>
          </p:blipFill>
          <p:spPr>
            <a:xfrm>
              <a:off x="7163752" y="0"/>
              <a:ext cx="5024755" cy="6858000"/>
            </a:xfrm>
            <a:prstGeom prst="rect">
              <a:avLst/>
            </a:prstGeom>
            <a:noFill/>
            <a:ln>
              <a:noFill/>
            </a:ln>
          </p:spPr>
        </p:pic>
      </p:grpSp>
      <p:sp>
        <p:nvSpPr>
          <p:cNvPr id="512" name="Google Shape;512;p24"/>
          <p:cNvSpPr txBox="1"/>
          <p:nvPr/>
        </p:nvSpPr>
        <p:spPr>
          <a:xfrm>
            <a:off x="875030" y="699452"/>
            <a:ext cx="3326765" cy="1045210"/>
          </a:xfrm>
          <a:prstGeom prst="rect">
            <a:avLst/>
          </a:prstGeom>
          <a:noFill/>
          <a:ln>
            <a:noFill/>
          </a:ln>
        </p:spPr>
        <p:txBody>
          <a:bodyPr spcFirstLastPara="1" wrap="square" lIns="0" tIns="156825" rIns="0" bIns="0" anchor="t" anchorCtr="0">
            <a:spAutoFit/>
          </a:bodyPr>
          <a:lstStyle/>
          <a:p>
            <a:pPr marL="12700" marR="0" lvl="0" indent="0" algn="l" rtl="0">
              <a:lnSpc>
                <a:spcPct val="100000"/>
              </a:lnSpc>
              <a:spcBef>
                <a:spcPts val="0"/>
              </a:spcBef>
              <a:spcAft>
                <a:spcPts val="0"/>
              </a:spcAft>
              <a:buNone/>
            </a:pPr>
            <a:r>
              <a:rPr lang="en-US" sz="2400">
                <a:solidFill>
                  <a:schemeClr val="dk1"/>
                </a:solidFill>
                <a:latin typeface="Times New Roman"/>
                <a:ea typeface="Times New Roman"/>
                <a:cs typeface="Times New Roman"/>
                <a:sym typeface="Times New Roman"/>
              </a:rPr>
              <a:t>ISO/IEC 27001</a:t>
            </a:r>
            <a:endParaRPr sz="2400">
              <a:solidFill>
                <a:schemeClr val="dk1"/>
              </a:solidFill>
              <a:latin typeface="Times New Roman"/>
              <a:ea typeface="Times New Roman"/>
              <a:cs typeface="Times New Roman"/>
              <a:sym typeface="Times New Roman"/>
            </a:endParaRPr>
          </a:p>
          <a:p>
            <a:pPr marL="12700" marR="0" lvl="0" indent="0" algn="l" rtl="0">
              <a:lnSpc>
                <a:spcPct val="100000"/>
              </a:lnSpc>
              <a:spcBef>
                <a:spcPts val="1135"/>
              </a:spcBef>
              <a:spcAft>
                <a:spcPts val="0"/>
              </a:spcAft>
              <a:buNone/>
            </a:pPr>
            <a:r>
              <a:rPr lang="en-US" sz="2400">
                <a:solidFill>
                  <a:schemeClr val="dk1"/>
                </a:solidFill>
                <a:latin typeface="Times New Roman"/>
                <a:ea typeface="Times New Roman"/>
                <a:cs typeface="Times New Roman"/>
                <a:sym typeface="Times New Roman"/>
              </a:rPr>
              <a:t>Ιστορικό αναθεώρησης</a:t>
            </a:r>
            <a:endParaRPr sz="2400">
              <a:solidFill>
                <a:schemeClr val="dk1"/>
              </a:solidFill>
              <a:latin typeface="Times New Roman"/>
              <a:ea typeface="Times New Roman"/>
              <a:cs typeface="Times New Roman"/>
              <a:sym typeface="Times New Roman"/>
            </a:endParaRPr>
          </a:p>
        </p:txBody>
      </p:sp>
      <p:grpSp>
        <p:nvGrpSpPr>
          <p:cNvPr id="513" name="Google Shape;513;p24"/>
          <p:cNvGrpSpPr/>
          <p:nvPr/>
        </p:nvGrpSpPr>
        <p:grpSpPr>
          <a:xfrm>
            <a:off x="755650" y="2252345"/>
            <a:ext cx="5838190" cy="3755072"/>
            <a:chOff x="755650" y="2252345"/>
            <a:chExt cx="5838190" cy="3755072"/>
          </a:xfrm>
        </p:grpSpPr>
        <p:sp>
          <p:nvSpPr>
            <p:cNvPr id="514" name="Google Shape;514;p24"/>
            <p:cNvSpPr/>
            <p:nvPr/>
          </p:nvSpPr>
          <p:spPr>
            <a:xfrm>
              <a:off x="796290" y="2252345"/>
              <a:ext cx="5797550" cy="3051810"/>
            </a:xfrm>
            <a:custGeom>
              <a:avLst/>
              <a:gdLst/>
              <a:ahLst/>
              <a:cxnLst/>
              <a:rect l="l" t="t" r="r" b="b"/>
              <a:pathLst>
                <a:path w="5797550" h="3051810" extrusionOk="0">
                  <a:moveTo>
                    <a:pt x="5797550" y="0"/>
                  </a:moveTo>
                  <a:lnTo>
                    <a:pt x="0" y="0"/>
                  </a:lnTo>
                  <a:lnTo>
                    <a:pt x="0" y="3051810"/>
                  </a:lnTo>
                  <a:lnTo>
                    <a:pt x="5797550" y="3051810"/>
                  </a:lnTo>
                  <a:lnTo>
                    <a:pt x="5797550" y="0"/>
                  </a:lnTo>
                  <a:close/>
                </a:path>
              </a:pathLst>
            </a:custGeom>
            <a:solidFill>
              <a:srgbClr val="F4F2F2"/>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515" name="Google Shape;515;p24"/>
            <p:cNvPicPr preferRelativeResize="0"/>
            <p:nvPr/>
          </p:nvPicPr>
          <p:blipFill rotWithShape="1">
            <a:blip r:embed="rId4">
              <a:alphaModFix/>
            </a:blip>
            <a:srcRect/>
            <a:stretch/>
          </p:blipFill>
          <p:spPr>
            <a:xfrm>
              <a:off x="755650" y="3429317"/>
              <a:ext cx="5838190" cy="2578100"/>
            </a:xfrm>
            <a:prstGeom prst="rect">
              <a:avLst/>
            </a:prstGeom>
            <a:noFill/>
            <a:ln>
              <a:noFill/>
            </a:ln>
          </p:spPr>
        </p:pic>
        <p:pic>
          <p:nvPicPr>
            <p:cNvPr id="516" name="Google Shape;516;p24"/>
            <p:cNvPicPr preferRelativeResize="0"/>
            <p:nvPr/>
          </p:nvPicPr>
          <p:blipFill rotWithShape="1">
            <a:blip r:embed="rId5">
              <a:alphaModFix/>
            </a:blip>
            <a:srcRect/>
            <a:stretch/>
          </p:blipFill>
          <p:spPr>
            <a:xfrm>
              <a:off x="824230" y="2659697"/>
              <a:ext cx="1775460" cy="769620"/>
            </a:xfrm>
            <a:prstGeom prst="rect">
              <a:avLst/>
            </a:prstGeom>
            <a:noFill/>
            <a:ln>
              <a:noFill/>
            </a:ln>
          </p:spPr>
        </p:pic>
      </p:grpSp>
      <p:sp>
        <p:nvSpPr>
          <p:cNvPr id="517" name="Google Shape;517;p24"/>
          <p:cNvSpPr txBox="1"/>
          <p:nvPr/>
        </p:nvSpPr>
        <p:spPr>
          <a:xfrm>
            <a:off x="923925" y="2344420"/>
            <a:ext cx="717550" cy="16256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900" b="1">
                <a:solidFill>
                  <a:srgbClr val="70777C"/>
                </a:solidFill>
                <a:latin typeface="Calibri"/>
                <a:ea typeface="Calibri"/>
                <a:cs typeface="Calibri"/>
                <a:sym typeface="Calibri"/>
              </a:rPr>
              <a:t>Περισσότερα</a:t>
            </a:r>
            <a:endParaRPr sz="900">
              <a:solidFill>
                <a:schemeClr val="dk1"/>
              </a:solidFill>
              <a:latin typeface="Calibri"/>
              <a:ea typeface="Calibri"/>
              <a:cs typeface="Calibri"/>
              <a:sym typeface="Calibri"/>
            </a:endParaRPr>
          </a:p>
        </p:txBody>
      </p:sp>
      <p:sp>
        <p:nvSpPr>
          <p:cNvPr id="518" name="Google Shape;518;p24"/>
          <p:cNvSpPr txBox="1"/>
          <p:nvPr/>
        </p:nvSpPr>
        <p:spPr>
          <a:xfrm>
            <a:off x="902969" y="6347777"/>
            <a:ext cx="4043679" cy="114300"/>
          </a:xfrm>
          <a:prstGeom prst="rect">
            <a:avLst/>
          </a:prstGeom>
          <a:noFill/>
          <a:ln>
            <a:noFill/>
          </a:ln>
        </p:spPr>
        <p:txBody>
          <a:bodyPr spcFirstLastPara="1" wrap="square" lIns="0" tIns="0" rIns="0" bIns="0" anchor="t" anchorCtr="0">
            <a:spAutoFit/>
          </a:bodyPr>
          <a:lstStyle/>
          <a:p>
            <a:pPr marL="12700" marR="0" lvl="0" indent="0" algn="l" rtl="0">
              <a:lnSpc>
                <a:spcPct val="109285"/>
              </a:lnSpc>
              <a:spcBef>
                <a:spcPts val="0"/>
              </a:spcBef>
              <a:spcAft>
                <a:spcPts val="0"/>
              </a:spcAft>
              <a:buNone/>
            </a:pPr>
            <a:r>
              <a:rPr lang="en-US" sz="700">
                <a:solidFill>
                  <a:schemeClr val="dk1"/>
                </a:solidFill>
                <a:latin typeface="Calibri"/>
                <a:ea typeface="Calibri"/>
                <a:cs typeface="Calibri"/>
                <a:sym typeface="Calibri"/>
              </a:rPr>
              <a:t>ΟΝΟΜΑ ΕΚΠΑΙΔΕΥΤΙΚΉΣ ΕΝΌΤΗΤΑΣ CSP: PR: ΠΡΌΤΥΠΟ ΠΑΡΟΥΣΊΑΣΗΣ ΠΟΥ ΔΗΜΙΟΥΡΓΉΘΗΚΕ ΑΠΌ PR</a:t>
            </a:r>
            <a:endParaRPr sz="700">
              <a:solidFill>
                <a:schemeClr val="dk1"/>
              </a:solidFill>
              <a:latin typeface="Calibri"/>
              <a:ea typeface="Calibri"/>
              <a:cs typeface="Calibri"/>
              <a:sym typeface="Calibri"/>
            </a:endParaRPr>
          </a:p>
        </p:txBody>
      </p:sp>
      <p:sp>
        <p:nvSpPr>
          <p:cNvPr id="519" name="Google Shape;519;p24"/>
          <p:cNvSpPr txBox="1"/>
          <p:nvPr/>
        </p:nvSpPr>
        <p:spPr>
          <a:xfrm>
            <a:off x="11189652" y="6347777"/>
            <a:ext cx="121920" cy="114300"/>
          </a:xfrm>
          <a:prstGeom prst="rect">
            <a:avLst/>
          </a:prstGeom>
          <a:noFill/>
          <a:ln>
            <a:noFill/>
          </a:ln>
        </p:spPr>
        <p:txBody>
          <a:bodyPr spcFirstLastPara="1" wrap="square" lIns="0" tIns="0" rIns="0" bIns="0" anchor="t" anchorCtr="0">
            <a:spAutoFit/>
          </a:bodyPr>
          <a:lstStyle/>
          <a:p>
            <a:pPr marL="12700" marR="0" lvl="0" indent="0" algn="l" rtl="0">
              <a:lnSpc>
                <a:spcPct val="109285"/>
              </a:lnSpc>
              <a:spcBef>
                <a:spcPts val="0"/>
              </a:spcBef>
              <a:spcAft>
                <a:spcPts val="0"/>
              </a:spcAft>
              <a:buNone/>
            </a:pPr>
            <a:r>
              <a:rPr lang="en-US" sz="700">
                <a:solidFill>
                  <a:schemeClr val="dk1"/>
                </a:solidFill>
                <a:latin typeface="Calibri"/>
                <a:ea typeface="Calibri"/>
                <a:cs typeface="Calibri"/>
                <a:sym typeface="Calibri"/>
              </a:rPr>
              <a:t>24</a:t>
            </a:r>
            <a:endParaRPr sz="700">
              <a:solidFill>
                <a:schemeClr val="dk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grpSp>
        <p:nvGrpSpPr>
          <p:cNvPr id="64" name="Google Shape;64;p3"/>
          <p:cNvGrpSpPr/>
          <p:nvPr/>
        </p:nvGrpSpPr>
        <p:grpSpPr>
          <a:xfrm>
            <a:off x="6893242" y="0"/>
            <a:ext cx="5295265" cy="6858000"/>
            <a:chOff x="6893242" y="0"/>
            <a:chExt cx="5295265" cy="6858000"/>
          </a:xfrm>
        </p:grpSpPr>
        <p:sp>
          <p:nvSpPr>
            <p:cNvPr id="65" name="Google Shape;65;p3"/>
            <p:cNvSpPr/>
            <p:nvPr/>
          </p:nvSpPr>
          <p:spPr>
            <a:xfrm>
              <a:off x="6893242" y="0"/>
              <a:ext cx="1818639" cy="6858000"/>
            </a:xfrm>
            <a:custGeom>
              <a:avLst/>
              <a:gdLst/>
              <a:ahLst/>
              <a:cxnLst/>
              <a:rect l="l" t="t" r="r" b="b"/>
              <a:pathLst>
                <a:path w="1818640" h="6858000" extrusionOk="0">
                  <a:moveTo>
                    <a:pt x="0" y="6858000"/>
                  </a:moveTo>
                  <a:lnTo>
                    <a:pt x="1818640" y="0"/>
                  </a:lnTo>
                </a:path>
              </a:pathLst>
            </a:custGeom>
            <a:noFill/>
            <a:ln w="22225" cap="flat" cmpd="sng">
              <a:solidFill>
                <a:srgbClr val="D6791A"/>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66" name="Google Shape;66;p3"/>
            <p:cNvPicPr preferRelativeResize="0"/>
            <p:nvPr/>
          </p:nvPicPr>
          <p:blipFill rotWithShape="1">
            <a:blip r:embed="rId3">
              <a:alphaModFix/>
            </a:blip>
            <a:srcRect/>
            <a:stretch/>
          </p:blipFill>
          <p:spPr>
            <a:xfrm>
              <a:off x="7163752" y="0"/>
              <a:ext cx="5024755" cy="6858000"/>
            </a:xfrm>
            <a:prstGeom prst="rect">
              <a:avLst/>
            </a:prstGeom>
            <a:noFill/>
            <a:ln>
              <a:noFill/>
            </a:ln>
          </p:spPr>
        </p:pic>
        <p:sp>
          <p:nvSpPr>
            <p:cNvPr id="67" name="Google Shape;67;p3"/>
            <p:cNvSpPr/>
            <p:nvPr/>
          </p:nvSpPr>
          <p:spPr>
            <a:xfrm>
              <a:off x="7377112" y="0"/>
              <a:ext cx="2555240" cy="6858000"/>
            </a:xfrm>
            <a:custGeom>
              <a:avLst/>
              <a:gdLst/>
              <a:ahLst/>
              <a:cxnLst/>
              <a:rect l="l" t="t" r="r" b="b"/>
              <a:pathLst>
                <a:path w="2555240" h="6858000" extrusionOk="0">
                  <a:moveTo>
                    <a:pt x="1541779" y="1537017"/>
                  </a:moveTo>
                  <a:lnTo>
                    <a:pt x="1494472" y="1543685"/>
                  </a:lnTo>
                  <a:lnTo>
                    <a:pt x="1450975" y="1561782"/>
                  </a:lnTo>
                  <a:lnTo>
                    <a:pt x="1413509" y="1590357"/>
                  </a:lnTo>
                  <a:lnTo>
                    <a:pt x="1384300" y="1627822"/>
                  </a:lnTo>
                  <a:lnTo>
                    <a:pt x="1365567" y="1673225"/>
                  </a:lnTo>
                  <a:lnTo>
                    <a:pt x="970915" y="3128645"/>
                  </a:lnTo>
                  <a:lnTo>
                    <a:pt x="0" y="6858000"/>
                  </a:lnTo>
                  <a:lnTo>
                    <a:pt x="26034" y="6858000"/>
                  </a:lnTo>
                  <a:lnTo>
                    <a:pt x="996315" y="3136265"/>
                  </a:lnTo>
                  <a:lnTo>
                    <a:pt x="1390967" y="1680845"/>
                  </a:lnTo>
                  <a:lnTo>
                    <a:pt x="1411922" y="1634807"/>
                  </a:lnTo>
                  <a:lnTo>
                    <a:pt x="1445259" y="1598612"/>
                  </a:lnTo>
                  <a:lnTo>
                    <a:pt x="1487487" y="1574482"/>
                  </a:lnTo>
                  <a:lnTo>
                    <a:pt x="1535429" y="1563687"/>
                  </a:lnTo>
                  <a:lnTo>
                    <a:pt x="1637347" y="1563687"/>
                  </a:lnTo>
                  <a:lnTo>
                    <a:pt x="1625282" y="1556385"/>
                  </a:lnTo>
                  <a:lnTo>
                    <a:pt x="1590992" y="1543685"/>
                  </a:lnTo>
                  <a:lnTo>
                    <a:pt x="1541779" y="1537017"/>
                  </a:lnTo>
                  <a:close/>
                </a:path>
                <a:path w="2555240" h="6858000" extrusionOk="0">
                  <a:moveTo>
                    <a:pt x="1637347" y="1563687"/>
                  </a:moveTo>
                  <a:lnTo>
                    <a:pt x="1535429" y="1563687"/>
                  </a:lnTo>
                  <a:lnTo>
                    <a:pt x="1585912" y="1569085"/>
                  </a:lnTo>
                  <a:lnTo>
                    <a:pt x="1615122" y="1580197"/>
                  </a:lnTo>
                  <a:lnTo>
                    <a:pt x="1663382" y="1617345"/>
                  </a:lnTo>
                  <a:lnTo>
                    <a:pt x="1694497" y="1671320"/>
                  </a:lnTo>
                  <a:lnTo>
                    <a:pt x="1702117" y="1732279"/>
                  </a:lnTo>
                  <a:lnTo>
                    <a:pt x="1696402" y="1763712"/>
                  </a:lnTo>
                  <a:lnTo>
                    <a:pt x="1436687" y="2721610"/>
                  </a:lnTo>
                  <a:lnTo>
                    <a:pt x="1430337" y="2770504"/>
                  </a:lnTo>
                  <a:lnTo>
                    <a:pt x="1437004" y="2817812"/>
                  </a:lnTo>
                  <a:lnTo>
                    <a:pt x="1455102" y="2861310"/>
                  </a:lnTo>
                  <a:lnTo>
                    <a:pt x="1483677" y="2898775"/>
                  </a:lnTo>
                  <a:lnTo>
                    <a:pt x="1521142" y="2927985"/>
                  </a:lnTo>
                  <a:lnTo>
                    <a:pt x="1566862" y="2946717"/>
                  </a:lnTo>
                  <a:lnTo>
                    <a:pt x="1618615" y="2952750"/>
                  </a:lnTo>
                  <a:lnTo>
                    <a:pt x="1668779" y="2944495"/>
                  </a:lnTo>
                  <a:lnTo>
                    <a:pt x="1704022" y="2928302"/>
                  </a:lnTo>
                  <a:lnTo>
                    <a:pt x="1617345" y="2928302"/>
                  </a:lnTo>
                  <a:lnTo>
                    <a:pt x="1573212" y="2922587"/>
                  </a:lnTo>
                  <a:lnTo>
                    <a:pt x="1526857" y="2901632"/>
                  </a:lnTo>
                  <a:lnTo>
                    <a:pt x="1490662" y="2868295"/>
                  </a:lnTo>
                  <a:lnTo>
                    <a:pt x="1466215" y="2826067"/>
                  </a:lnTo>
                  <a:lnTo>
                    <a:pt x="1455737" y="2778125"/>
                  </a:lnTo>
                  <a:lnTo>
                    <a:pt x="1461134" y="2727960"/>
                  </a:lnTo>
                  <a:lnTo>
                    <a:pt x="1720532" y="1770062"/>
                  </a:lnTo>
                  <a:lnTo>
                    <a:pt x="1726565" y="1734502"/>
                  </a:lnTo>
                  <a:lnTo>
                    <a:pt x="1725612" y="1701482"/>
                  </a:lnTo>
                  <a:lnTo>
                    <a:pt x="1725612" y="1698625"/>
                  </a:lnTo>
                  <a:lnTo>
                    <a:pt x="1717675" y="1663700"/>
                  </a:lnTo>
                  <a:lnTo>
                    <a:pt x="1702752" y="1630045"/>
                  </a:lnTo>
                  <a:lnTo>
                    <a:pt x="1682115" y="1600200"/>
                  </a:lnTo>
                  <a:lnTo>
                    <a:pt x="1656079" y="1575435"/>
                  </a:lnTo>
                  <a:lnTo>
                    <a:pt x="1637347" y="1563687"/>
                  </a:lnTo>
                  <a:close/>
                </a:path>
                <a:path w="2555240" h="6858000" extrusionOk="0">
                  <a:moveTo>
                    <a:pt x="2555240" y="0"/>
                  </a:moveTo>
                  <a:lnTo>
                    <a:pt x="2528252" y="0"/>
                  </a:lnTo>
                  <a:lnTo>
                    <a:pt x="2100177" y="1561782"/>
                  </a:lnTo>
                  <a:lnTo>
                    <a:pt x="1757679" y="2837179"/>
                  </a:lnTo>
                  <a:lnTo>
                    <a:pt x="1732915" y="2874962"/>
                  </a:lnTo>
                  <a:lnTo>
                    <a:pt x="1699577" y="2903537"/>
                  </a:lnTo>
                  <a:lnTo>
                    <a:pt x="1660525" y="2921317"/>
                  </a:lnTo>
                  <a:lnTo>
                    <a:pt x="1617345" y="2928302"/>
                  </a:lnTo>
                  <a:lnTo>
                    <a:pt x="1704022" y="2928302"/>
                  </a:lnTo>
                  <a:lnTo>
                    <a:pt x="1714500" y="2923222"/>
                  </a:lnTo>
                  <a:lnTo>
                    <a:pt x="1753234" y="2890202"/>
                  </a:lnTo>
                  <a:lnTo>
                    <a:pt x="1781809" y="2846070"/>
                  </a:lnTo>
                  <a:lnTo>
                    <a:pt x="1781809" y="2844800"/>
                  </a:lnTo>
                  <a:lnTo>
                    <a:pt x="2124392" y="1567814"/>
                  </a:lnTo>
                  <a:lnTo>
                    <a:pt x="2555240" y="0"/>
                  </a:lnTo>
                  <a:close/>
                </a:path>
              </a:pathLst>
            </a:custGeom>
            <a:solidFill>
              <a:srgbClr val="FFB8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8" name="Google Shape;68;p3"/>
            <p:cNvSpPr/>
            <p:nvPr/>
          </p:nvSpPr>
          <p:spPr>
            <a:xfrm>
              <a:off x="7894002" y="5207000"/>
              <a:ext cx="756920" cy="1645285"/>
            </a:xfrm>
            <a:custGeom>
              <a:avLst/>
              <a:gdLst/>
              <a:ahLst/>
              <a:cxnLst/>
              <a:rect l="l" t="t" r="r" b="b"/>
              <a:pathLst>
                <a:path w="756920" h="1645284" extrusionOk="0">
                  <a:moveTo>
                    <a:pt x="578484" y="0"/>
                  </a:moveTo>
                  <a:lnTo>
                    <a:pt x="532447" y="6350"/>
                  </a:lnTo>
                  <a:lnTo>
                    <a:pt x="489902" y="24130"/>
                  </a:lnTo>
                  <a:lnTo>
                    <a:pt x="453707" y="52387"/>
                  </a:lnTo>
                  <a:lnTo>
                    <a:pt x="425132" y="89534"/>
                  </a:lnTo>
                  <a:lnTo>
                    <a:pt x="406717" y="134619"/>
                  </a:lnTo>
                  <a:lnTo>
                    <a:pt x="0" y="1645285"/>
                  </a:lnTo>
                  <a:lnTo>
                    <a:pt x="26352" y="1645285"/>
                  </a:lnTo>
                  <a:lnTo>
                    <a:pt x="430529" y="140969"/>
                  </a:lnTo>
                  <a:lnTo>
                    <a:pt x="450532" y="95250"/>
                  </a:lnTo>
                  <a:lnTo>
                    <a:pt x="482600" y="59690"/>
                  </a:lnTo>
                  <a:lnTo>
                    <a:pt x="523239" y="35559"/>
                  </a:lnTo>
                  <a:lnTo>
                    <a:pt x="569912" y="25400"/>
                  </a:lnTo>
                  <a:lnTo>
                    <a:pt x="662680" y="25400"/>
                  </a:lnTo>
                  <a:lnTo>
                    <a:pt x="625157" y="6350"/>
                  </a:lnTo>
                  <a:lnTo>
                    <a:pt x="578484" y="0"/>
                  </a:lnTo>
                  <a:close/>
                </a:path>
                <a:path w="756920" h="1645284" extrusionOk="0">
                  <a:moveTo>
                    <a:pt x="662680" y="25400"/>
                  </a:moveTo>
                  <a:lnTo>
                    <a:pt x="569912" y="25400"/>
                  </a:lnTo>
                  <a:lnTo>
                    <a:pt x="618807" y="30797"/>
                  </a:lnTo>
                  <a:lnTo>
                    <a:pt x="672782" y="57784"/>
                  </a:lnTo>
                  <a:lnTo>
                    <a:pt x="711517" y="103822"/>
                  </a:lnTo>
                  <a:lnTo>
                    <a:pt x="730884" y="161607"/>
                  </a:lnTo>
                  <a:lnTo>
                    <a:pt x="731837" y="192087"/>
                  </a:lnTo>
                  <a:lnTo>
                    <a:pt x="726757" y="222884"/>
                  </a:lnTo>
                  <a:lnTo>
                    <a:pt x="343852" y="1645285"/>
                  </a:lnTo>
                  <a:lnTo>
                    <a:pt x="370204" y="1645285"/>
                  </a:lnTo>
                  <a:lnTo>
                    <a:pt x="750569" y="229234"/>
                  </a:lnTo>
                  <a:lnTo>
                    <a:pt x="756602" y="193675"/>
                  </a:lnTo>
                  <a:lnTo>
                    <a:pt x="755332" y="158115"/>
                  </a:lnTo>
                  <a:lnTo>
                    <a:pt x="733107" y="91122"/>
                  </a:lnTo>
                  <a:lnTo>
                    <a:pt x="687069" y="37782"/>
                  </a:lnTo>
                  <a:lnTo>
                    <a:pt x="662680" y="25400"/>
                  </a:lnTo>
                  <a:close/>
                </a:path>
              </a:pathLst>
            </a:custGeom>
            <a:solidFill>
              <a:srgbClr val="D6791A"/>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69" name="Google Shape;69;p3"/>
            <p:cNvPicPr preferRelativeResize="0"/>
            <p:nvPr/>
          </p:nvPicPr>
          <p:blipFill rotWithShape="1">
            <a:blip r:embed="rId4">
              <a:alphaModFix/>
            </a:blip>
            <a:srcRect/>
            <a:stretch/>
          </p:blipFill>
          <p:spPr>
            <a:xfrm>
              <a:off x="7549197" y="6167437"/>
              <a:ext cx="3294062" cy="612140"/>
            </a:xfrm>
            <a:prstGeom prst="rect">
              <a:avLst/>
            </a:prstGeom>
            <a:noFill/>
            <a:ln>
              <a:noFill/>
            </a:ln>
          </p:spPr>
        </p:pic>
      </p:grpSp>
      <p:sp>
        <p:nvSpPr>
          <p:cNvPr id="70" name="Google Shape;70;p3"/>
          <p:cNvSpPr txBox="1">
            <a:spLocks noGrp="1"/>
          </p:cNvSpPr>
          <p:nvPr>
            <p:ph type="title"/>
          </p:nvPr>
        </p:nvSpPr>
        <p:spPr>
          <a:xfrm>
            <a:off x="875030" y="220979"/>
            <a:ext cx="7531734" cy="720090"/>
          </a:xfrm>
          <a:prstGeom prst="rect">
            <a:avLst/>
          </a:prstGeom>
          <a:noFill/>
          <a:ln>
            <a:noFill/>
          </a:ln>
        </p:spPr>
        <p:txBody>
          <a:bodyPr spcFirstLastPara="1" wrap="square" lIns="0" tIns="53975" rIns="0" bIns="0" anchor="t" anchorCtr="0">
            <a:spAutoFit/>
          </a:bodyPr>
          <a:lstStyle/>
          <a:p>
            <a:pPr marL="12700" marR="5080" lvl="0" indent="0" algn="l" rtl="0">
              <a:lnSpc>
                <a:spcPct val="107916"/>
              </a:lnSpc>
              <a:spcBef>
                <a:spcPts val="0"/>
              </a:spcBef>
              <a:spcAft>
                <a:spcPts val="0"/>
              </a:spcAft>
              <a:buNone/>
            </a:pPr>
            <a:r>
              <a:rPr lang="en-US"/>
              <a:t>Ουσιώδεις αρχές και διαχείριση της ασφάλειας στον  κυβερνοχώρο</a:t>
            </a:r>
            <a:endParaRPr/>
          </a:p>
        </p:txBody>
      </p:sp>
      <p:sp>
        <p:nvSpPr>
          <p:cNvPr id="71" name="Google Shape;71;p3"/>
          <p:cNvSpPr txBox="1"/>
          <p:nvPr/>
        </p:nvSpPr>
        <p:spPr>
          <a:xfrm>
            <a:off x="1323022" y="1492885"/>
            <a:ext cx="3584575" cy="551180"/>
          </a:xfrm>
          <a:prstGeom prst="rect">
            <a:avLst/>
          </a:prstGeom>
          <a:noFill/>
          <a:ln>
            <a:noFill/>
          </a:ln>
        </p:spPr>
        <p:txBody>
          <a:bodyPr spcFirstLastPara="1" wrap="square" lIns="0" tIns="12700" rIns="0" bIns="0" anchor="t" anchorCtr="0">
            <a:spAutoFit/>
          </a:bodyPr>
          <a:lstStyle/>
          <a:p>
            <a:pPr marL="12700" marR="5080" lvl="0" indent="0" algn="l" rtl="0">
              <a:lnSpc>
                <a:spcPct val="138000"/>
              </a:lnSpc>
              <a:spcBef>
                <a:spcPts val="0"/>
              </a:spcBef>
              <a:spcAft>
                <a:spcPts val="0"/>
              </a:spcAft>
              <a:buNone/>
            </a:pPr>
            <a:r>
              <a:rPr lang="en-US" sz="1250">
                <a:solidFill>
                  <a:srgbClr val="7E7E7E"/>
                </a:solidFill>
                <a:latin typeface="Calibri"/>
                <a:ea typeface="Calibri"/>
                <a:cs typeface="Calibri"/>
                <a:sym typeface="Calibri"/>
              </a:rPr>
              <a:t>Στόχοι: Ποιος-Τι-Γιατί πρέπει να το πάρετε αυτό  εκπαίδευση</a:t>
            </a:r>
            <a:endParaRPr sz="1250">
              <a:solidFill>
                <a:schemeClr val="dk1"/>
              </a:solidFill>
              <a:latin typeface="Calibri"/>
              <a:ea typeface="Calibri"/>
              <a:cs typeface="Calibri"/>
              <a:sym typeface="Calibri"/>
            </a:endParaRPr>
          </a:p>
        </p:txBody>
      </p:sp>
      <p:sp>
        <p:nvSpPr>
          <p:cNvPr id="72" name="Google Shape;72;p3"/>
          <p:cNvSpPr txBox="1"/>
          <p:nvPr/>
        </p:nvSpPr>
        <p:spPr>
          <a:xfrm>
            <a:off x="916939" y="2148840"/>
            <a:ext cx="9829165" cy="2135456"/>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2850" baseline="30000">
                <a:solidFill>
                  <a:srgbClr val="D6791A"/>
                </a:solidFill>
                <a:latin typeface="Calibri"/>
                <a:ea typeface="Calibri"/>
                <a:cs typeface="Calibri"/>
                <a:sym typeface="Calibri"/>
              </a:rPr>
              <a:t>o2. </a:t>
            </a:r>
            <a:r>
              <a:rPr lang="en-US" sz="1300">
                <a:solidFill>
                  <a:srgbClr val="7E7E7E"/>
                </a:solidFill>
                <a:latin typeface="Calibri"/>
                <a:ea typeface="Calibri"/>
                <a:cs typeface="Calibri"/>
                <a:sym typeface="Calibri"/>
              </a:rPr>
              <a:t>Διοικητική υποστήριξη κατάρτισης: Πότε-Πού-Πώς</a:t>
            </a:r>
            <a:endParaRPr sz="1300">
              <a:solidFill>
                <a:schemeClr val="dk1"/>
              </a:solidFill>
              <a:latin typeface="Calibri"/>
              <a:ea typeface="Calibri"/>
              <a:cs typeface="Calibri"/>
              <a:sym typeface="Calibri"/>
            </a:endParaRPr>
          </a:p>
          <a:p>
            <a:pPr marL="12700" marR="6988809" lvl="0" indent="0" algn="l" rtl="0">
              <a:lnSpc>
                <a:spcPct val="139600"/>
              </a:lnSpc>
              <a:spcBef>
                <a:spcPts val="570"/>
              </a:spcBef>
              <a:spcAft>
                <a:spcPts val="0"/>
              </a:spcAft>
              <a:buNone/>
            </a:pPr>
            <a:r>
              <a:rPr lang="en-US" sz="2850" baseline="30000">
                <a:solidFill>
                  <a:srgbClr val="D6791A"/>
                </a:solidFill>
                <a:latin typeface="Calibri"/>
                <a:ea typeface="Calibri"/>
                <a:cs typeface="Calibri"/>
                <a:sym typeface="Calibri"/>
              </a:rPr>
              <a:t>o3. </a:t>
            </a:r>
            <a:r>
              <a:rPr lang="en-US" sz="1300">
                <a:solidFill>
                  <a:srgbClr val="7E7E7E"/>
                </a:solidFill>
                <a:latin typeface="Calibri"/>
                <a:ea typeface="Calibri"/>
                <a:cs typeface="Calibri"/>
                <a:sym typeface="Calibri"/>
              </a:rPr>
              <a:t>Εκμάθηση </a:t>
            </a:r>
            <a:endParaRPr sz="1300">
              <a:solidFill>
                <a:srgbClr val="7E7E7E"/>
              </a:solidFill>
              <a:latin typeface="Calibri"/>
              <a:ea typeface="Calibri"/>
              <a:cs typeface="Calibri"/>
              <a:sym typeface="Calibri"/>
            </a:endParaRPr>
          </a:p>
          <a:p>
            <a:pPr marL="12700" marR="6988809" lvl="0" indent="0" algn="l" rtl="0">
              <a:lnSpc>
                <a:spcPct val="139600"/>
              </a:lnSpc>
              <a:spcBef>
                <a:spcPts val="570"/>
              </a:spcBef>
              <a:spcAft>
                <a:spcPts val="0"/>
              </a:spcAft>
              <a:buNone/>
            </a:pPr>
            <a:r>
              <a:rPr lang="en-US" sz="2850" baseline="30000">
                <a:solidFill>
                  <a:srgbClr val="D6791A"/>
                </a:solidFill>
                <a:latin typeface="Calibri"/>
                <a:ea typeface="Calibri"/>
                <a:cs typeface="Calibri"/>
                <a:sym typeface="Calibri"/>
              </a:rPr>
              <a:t>o4. </a:t>
            </a:r>
            <a:r>
              <a:rPr lang="en-US" sz="1300">
                <a:solidFill>
                  <a:srgbClr val="7E7E7E"/>
                </a:solidFill>
                <a:latin typeface="Calibri"/>
                <a:ea typeface="Calibri"/>
                <a:cs typeface="Calibri"/>
                <a:sym typeface="Calibri"/>
              </a:rPr>
              <a:t>Περιγράμματα  κατάρτισης </a:t>
            </a:r>
            <a:r>
              <a:rPr lang="en-US" sz="2850" baseline="30000">
                <a:solidFill>
                  <a:srgbClr val="D6791A"/>
                </a:solidFill>
                <a:latin typeface="Calibri"/>
                <a:ea typeface="Calibri"/>
                <a:cs typeface="Calibri"/>
                <a:sym typeface="Calibri"/>
              </a:rPr>
              <a:t>o5. </a:t>
            </a:r>
            <a:r>
              <a:rPr lang="en-US" sz="1300">
                <a:solidFill>
                  <a:srgbClr val="7E7E7E"/>
                </a:solidFill>
                <a:latin typeface="Calibri"/>
                <a:ea typeface="Calibri"/>
                <a:cs typeface="Calibri"/>
                <a:sym typeface="Calibri"/>
              </a:rPr>
              <a:t>Λεπτομέρειες  ασκήσεων</a:t>
            </a:r>
            <a:endParaRPr sz="1300">
              <a:solidFill>
                <a:schemeClr val="dk1"/>
              </a:solidFill>
              <a:latin typeface="Calibri"/>
              <a:ea typeface="Calibri"/>
              <a:cs typeface="Calibri"/>
              <a:sym typeface="Calibri"/>
            </a:endParaRPr>
          </a:p>
          <a:p>
            <a:pPr marL="12700" marR="6988809" lvl="0" indent="0" algn="l" rtl="0">
              <a:lnSpc>
                <a:spcPct val="139600"/>
              </a:lnSpc>
              <a:spcBef>
                <a:spcPts val="570"/>
              </a:spcBef>
              <a:spcAft>
                <a:spcPts val="0"/>
              </a:spcAft>
              <a:buNone/>
            </a:pPr>
            <a:r>
              <a:rPr lang="en-US" sz="2850" baseline="30000">
                <a:solidFill>
                  <a:srgbClr val="D6791A"/>
                </a:solidFill>
                <a:latin typeface="Calibri"/>
                <a:ea typeface="Calibri"/>
                <a:cs typeface="Calibri"/>
                <a:sym typeface="Calibri"/>
              </a:rPr>
              <a:t>o6. </a:t>
            </a:r>
            <a:r>
              <a:rPr lang="en-US" sz="1300">
                <a:solidFill>
                  <a:srgbClr val="7E7E7E"/>
                </a:solidFill>
                <a:latin typeface="Calibri"/>
                <a:ea typeface="Calibri"/>
                <a:cs typeface="Calibri"/>
                <a:sym typeface="Calibri"/>
              </a:rPr>
              <a:t>Πρακτικές πληροφορίες </a:t>
            </a:r>
            <a:endParaRPr sz="1300">
              <a:solidFill>
                <a:schemeClr val="dk1"/>
              </a:solidFill>
              <a:latin typeface="Calibri"/>
              <a:ea typeface="Calibri"/>
              <a:cs typeface="Calibri"/>
              <a:sym typeface="Calibri"/>
            </a:endParaRPr>
          </a:p>
        </p:txBody>
      </p:sp>
      <p:sp>
        <p:nvSpPr>
          <p:cNvPr id="73" name="Google Shape;73;p3"/>
          <p:cNvSpPr txBox="1"/>
          <p:nvPr/>
        </p:nvSpPr>
        <p:spPr>
          <a:xfrm>
            <a:off x="901064" y="4305617"/>
            <a:ext cx="4045585" cy="578485"/>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2850" baseline="30000">
                <a:solidFill>
                  <a:srgbClr val="D6791A"/>
                </a:solidFill>
                <a:latin typeface="Calibri"/>
                <a:ea typeface="Calibri"/>
                <a:cs typeface="Calibri"/>
                <a:sym typeface="Calibri"/>
              </a:rPr>
              <a:t>o7. </a:t>
            </a:r>
            <a:r>
              <a:rPr lang="en-US" sz="1300">
                <a:solidFill>
                  <a:srgbClr val="7E7E7E"/>
                </a:solidFill>
                <a:latin typeface="Calibri"/>
                <a:ea typeface="Calibri"/>
                <a:cs typeface="Calibri"/>
                <a:sym typeface="Calibri"/>
              </a:rPr>
              <a:t>Πληροφορίες εγγραφής και επαφές</a:t>
            </a:r>
            <a:endParaRPr sz="1300">
              <a:solidFill>
                <a:schemeClr val="dk1"/>
              </a:solidFill>
              <a:latin typeface="Calibri"/>
              <a:ea typeface="Calibri"/>
              <a:cs typeface="Calibri"/>
              <a:sym typeface="Calibri"/>
            </a:endParaRPr>
          </a:p>
          <a:p>
            <a:pPr marL="13970" marR="0" lvl="0" indent="0" algn="l" rtl="0">
              <a:lnSpc>
                <a:spcPct val="100000"/>
              </a:lnSpc>
              <a:spcBef>
                <a:spcPts val="1230"/>
              </a:spcBef>
              <a:spcAft>
                <a:spcPts val="0"/>
              </a:spcAft>
              <a:buNone/>
            </a:pPr>
            <a:r>
              <a:rPr lang="en-US" sz="700">
                <a:solidFill>
                  <a:schemeClr val="dk1"/>
                </a:solidFill>
                <a:latin typeface="Calibri"/>
                <a:ea typeface="Calibri"/>
                <a:cs typeface="Calibri"/>
                <a:sym typeface="Calibri"/>
              </a:rPr>
              <a:t>ΟΝΟΜΑ ΕΚΠΑΙΔΕΥΤΙΚΉΣ ΕΝΌΤΗΤΑΣ CSP: PR: ΠΡΌΤΥΠΟ ΠΑΡΟΥΣΊΑΣΗΣ ΠΟΥ ΔΗΜΙΟΥΡΓΉΘΗΚΕ ΑΠΌ PR</a:t>
            </a:r>
            <a:endParaRPr sz="700">
              <a:solidFill>
                <a:schemeClr val="dk1"/>
              </a:solidFill>
              <a:latin typeface="Calibri"/>
              <a:ea typeface="Calibri"/>
              <a:cs typeface="Calibri"/>
              <a:sym typeface="Calibri"/>
            </a:endParaRPr>
          </a:p>
        </p:txBody>
      </p:sp>
      <p:sp>
        <p:nvSpPr>
          <p:cNvPr id="74" name="Google Shape;74;p3"/>
          <p:cNvSpPr txBox="1"/>
          <p:nvPr/>
        </p:nvSpPr>
        <p:spPr>
          <a:xfrm>
            <a:off x="11239500" y="4751704"/>
            <a:ext cx="75565" cy="13208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700">
                <a:solidFill>
                  <a:srgbClr val="FFFFFF"/>
                </a:solidFill>
                <a:latin typeface="Calibri"/>
                <a:ea typeface="Calibri"/>
                <a:cs typeface="Calibri"/>
                <a:sym typeface="Calibri"/>
              </a:rPr>
              <a:t>3</a:t>
            </a:r>
            <a:endParaRPr sz="700">
              <a:solidFill>
                <a:schemeClr val="dk1"/>
              </a:solidFill>
              <a:latin typeface="Calibri"/>
              <a:ea typeface="Calibri"/>
              <a:cs typeface="Calibri"/>
              <a:sym typeface="Calibri"/>
            </a:endParaRPr>
          </a:p>
        </p:txBody>
      </p:sp>
      <p:sp>
        <p:nvSpPr>
          <p:cNvPr id="75" name="Google Shape;75;p3"/>
          <p:cNvSpPr txBox="1"/>
          <p:nvPr/>
        </p:nvSpPr>
        <p:spPr>
          <a:xfrm>
            <a:off x="917575" y="1624329"/>
            <a:ext cx="376555" cy="31496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900">
                <a:solidFill>
                  <a:srgbClr val="D6791A"/>
                </a:solidFill>
                <a:latin typeface="Calibri"/>
                <a:ea typeface="Calibri"/>
                <a:cs typeface="Calibri"/>
                <a:sym typeface="Calibri"/>
              </a:rPr>
              <a:t>o1.</a:t>
            </a:r>
            <a:endParaRPr sz="1900">
              <a:solidFill>
                <a:schemeClr val="dk1"/>
              </a:solidFill>
              <a:latin typeface="Calibri"/>
              <a:ea typeface="Calibri"/>
              <a:cs typeface="Calibri"/>
              <a:sym typeface="Calibri"/>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23"/>
        <p:cNvGrpSpPr/>
        <p:nvPr/>
      </p:nvGrpSpPr>
      <p:grpSpPr>
        <a:xfrm>
          <a:off x="0" y="0"/>
          <a:ext cx="0" cy="0"/>
          <a:chOff x="0" y="0"/>
          <a:chExt cx="0" cy="0"/>
        </a:xfrm>
      </p:grpSpPr>
      <p:grpSp>
        <p:nvGrpSpPr>
          <p:cNvPr id="524" name="Google Shape;524;p25"/>
          <p:cNvGrpSpPr/>
          <p:nvPr/>
        </p:nvGrpSpPr>
        <p:grpSpPr>
          <a:xfrm>
            <a:off x="6893242" y="0"/>
            <a:ext cx="5298758" cy="6858000"/>
            <a:chOff x="6893242" y="0"/>
            <a:chExt cx="5298758" cy="6858000"/>
          </a:xfrm>
        </p:grpSpPr>
        <p:sp>
          <p:nvSpPr>
            <p:cNvPr id="525" name="Google Shape;525;p25"/>
            <p:cNvSpPr/>
            <p:nvPr/>
          </p:nvSpPr>
          <p:spPr>
            <a:xfrm>
              <a:off x="6893242" y="0"/>
              <a:ext cx="1818639" cy="6858000"/>
            </a:xfrm>
            <a:custGeom>
              <a:avLst/>
              <a:gdLst/>
              <a:ahLst/>
              <a:cxnLst/>
              <a:rect l="l" t="t" r="r" b="b"/>
              <a:pathLst>
                <a:path w="1818640" h="6858000" extrusionOk="0">
                  <a:moveTo>
                    <a:pt x="0" y="6858000"/>
                  </a:moveTo>
                  <a:lnTo>
                    <a:pt x="1818640" y="0"/>
                  </a:lnTo>
                </a:path>
              </a:pathLst>
            </a:custGeom>
            <a:noFill/>
            <a:ln w="22225" cap="flat" cmpd="sng">
              <a:solidFill>
                <a:srgbClr val="D6791A"/>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526" name="Google Shape;526;p25"/>
            <p:cNvPicPr preferRelativeResize="0"/>
            <p:nvPr/>
          </p:nvPicPr>
          <p:blipFill rotWithShape="1">
            <a:blip r:embed="rId3">
              <a:alphaModFix/>
            </a:blip>
            <a:srcRect/>
            <a:stretch/>
          </p:blipFill>
          <p:spPr>
            <a:xfrm>
              <a:off x="7181850" y="0"/>
              <a:ext cx="5010150" cy="6858000"/>
            </a:xfrm>
            <a:prstGeom prst="rect">
              <a:avLst/>
            </a:prstGeom>
            <a:noFill/>
            <a:ln>
              <a:noFill/>
            </a:ln>
          </p:spPr>
        </p:pic>
        <p:pic>
          <p:nvPicPr>
            <p:cNvPr id="527" name="Google Shape;527;p25"/>
            <p:cNvPicPr preferRelativeResize="0"/>
            <p:nvPr/>
          </p:nvPicPr>
          <p:blipFill rotWithShape="1">
            <a:blip r:embed="rId4">
              <a:alphaModFix/>
            </a:blip>
            <a:srcRect/>
            <a:stretch/>
          </p:blipFill>
          <p:spPr>
            <a:xfrm>
              <a:off x="7549197" y="6167437"/>
              <a:ext cx="3294062" cy="612140"/>
            </a:xfrm>
            <a:prstGeom prst="rect">
              <a:avLst/>
            </a:prstGeom>
            <a:noFill/>
            <a:ln>
              <a:noFill/>
            </a:ln>
          </p:spPr>
        </p:pic>
      </p:grpSp>
      <p:sp>
        <p:nvSpPr>
          <p:cNvPr id="528" name="Google Shape;528;p25"/>
          <p:cNvSpPr txBox="1">
            <a:spLocks noGrp="1"/>
          </p:cNvSpPr>
          <p:nvPr>
            <p:ph type="title"/>
          </p:nvPr>
        </p:nvSpPr>
        <p:spPr>
          <a:xfrm>
            <a:off x="875030" y="1214120"/>
            <a:ext cx="3096895" cy="391160"/>
          </a:xfrm>
          <a:prstGeom prst="rect">
            <a:avLst/>
          </a:prstGeom>
          <a:noFill/>
          <a:ln>
            <a:noFill/>
          </a:ln>
        </p:spPr>
        <p:txBody>
          <a:bodyPr spcFirstLastPara="1" wrap="square" lIns="0" tIns="12700" rIns="0" bIns="0" anchor="t" anchorCtr="0">
            <a:spAutoFit/>
          </a:bodyPr>
          <a:lstStyle/>
          <a:p>
            <a:pPr marL="12700" lvl="0" indent="0" algn="l" rtl="0">
              <a:lnSpc>
                <a:spcPct val="100000"/>
              </a:lnSpc>
              <a:spcBef>
                <a:spcPts val="0"/>
              </a:spcBef>
              <a:spcAft>
                <a:spcPts val="0"/>
              </a:spcAft>
              <a:buNone/>
            </a:pPr>
            <a:r>
              <a:rPr lang="en-US"/>
              <a:t>Δομή ISO/IEC 27001</a:t>
            </a:r>
            <a:endParaRPr/>
          </a:p>
        </p:txBody>
      </p:sp>
      <p:sp>
        <p:nvSpPr>
          <p:cNvPr id="529" name="Google Shape;529;p25"/>
          <p:cNvSpPr txBox="1"/>
          <p:nvPr/>
        </p:nvSpPr>
        <p:spPr>
          <a:xfrm>
            <a:off x="902969" y="5773102"/>
            <a:ext cx="3460115" cy="16256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900">
                <a:solidFill>
                  <a:schemeClr val="dk1"/>
                </a:solidFill>
                <a:latin typeface="Calibri"/>
                <a:ea typeface="Calibri"/>
                <a:cs typeface="Calibri"/>
                <a:sym typeface="Calibri"/>
              </a:rPr>
              <a:t>https</a:t>
            </a:r>
            <a:r>
              <a:rPr lang="en-US" sz="900" u="sng">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://www.iso.org/obp/ui/en/#iso:std:iso-iec:27001:ed</a:t>
            </a:r>
            <a:r>
              <a:rPr lang="en-US" sz="900">
                <a:solidFill>
                  <a:schemeClr val="dk1"/>
                </a:solidFill>
                <a:latin typeface="Calibri"/>
                <a:ea typeface="Calibri"/>
                <a:cs typeface="Calibri"/>
                <a:sym typeface="Calibri"/>
              </a:rPr>
              <a:t>-3:v1:en</a:t>
            </a:r>
            <a:endParaRPr sz="900">
              <a:solidFill>
                <a:schemeClr val="dk1"/>
              </a:solidFill>
              <a:latin typeface="Calibri"/>
              <a:ea typeface="Calibri"/>
              <a:cs typeface="Calibri"/>
              <a:sym typeface="Calibri"/>
            </a:endParaRPr>
          </a:p>
        </p:txBody>
      </p:sp>
      <p:pic>
        <p:nvPicPr>
          <p:cNvPr id="530" name="Google Shape;530;p25"/>
          <p:cNvPicPr preferRelativeResize="0"/>
          <p:nvPr/>
        </p:nvPicPr>
        <p:blipFill rotWithShape="1">
          <a:blip r:embed="rId6">
            <a:alphaModFix/>
          </a:blip>
          <a:srcRect/>
          <a:stretch/>
        </p:blipFill>
        <p:spPr>
          <a:xfrm>
            <a:off x="847089" y="2094229"/>
            <a:ext cx="2548890" cy="3383279"/>
          </a:xfrm>
          <a:prstGeom prst="rect">
            <a:avLst/>
          </a:prstGeom>
          <a:noFill/>
          <a:ln>
            <a:noFill/>
          </a:ln>
        </p:spPr>
      </p:pic>
      <p:sp>
        <p:nvSpPr>
          <p:cNvPr id="531" name="Google Shape;531;p25"/>
          <p:cNvSpPr txBox="1"/>
          <p:nvPr/>
        </p:nvSpPr>
        <p:spPr>
          <a:xfrm>
            <a:off x="902969" y="6094729"/>
            <a:ext cx="4043679" cy="114300"/>
          </a:xfrm>
          <a:prstGeom prst="rect">
            <a:avLst/>
          </a:prstGeom>
          <a:noFill/>
          <a:ln>
            <a:noFill/>
          </a:ln>
        </p:spPr>
        <p:txBody>
          <a:bodyPr spcFirstLastPara="1" wrap="square" lIns="0" tIns="0" rIns="0" bIns="0" anchor="t" anchorCtr="0">
            <a:spAutoFit/>
          </a:bodyPr>
          <a:lstStyle/>
          <a:p>
            <a:pPr marL="12700" marR="0" lvl="0" indent="0" algn="l" rtl="0">
              <a:lnSpc>
                <a:spcPct val="109285"/>
              </a:lnSpc>
              <a:spcBef>
                <a:spcPts val="0"/>
              </a:spcBef>
              <a:spcAft>
                <a:spcPts val="0"/>
              </a:spcAft>
              <a:buNone/>
            </a:pPr>
            <a:r>
              <a:rPr lang="en-US" sz="700">
                <a:solidFill>
                  <a:schemeClr val="dk1"/>
                </a:solidFill>
                <a:latin typeface="Calibri"/>
                <a:ea typeface="Calibri"/>
                <a:cs typeface="Calibri"/>
                <a:sym typeface="Calibri"/>
              </a:rPr>
              <a:t>ΟΝΟΜΑ ΕΚΠΑΙΔΕΥΤΙΚΉΣ ΕΝΌΤΗΤΑΣ CSP: PR: ΠΡΌΤΥΠΟ ΠΑΡΟΥΣΊΑΣΗΣ ΠΟΥ ΔΗΜΙΟΥΡΓΉΘΗΚΕ ΑΠΌ PR</a:t>
            </a:r>
            <a:endParaRPr sz="700">
              <a:solidFill>
                <a:schemeClr val="dk1"/>
              </a:solidFill>
              <a:latin typeface="Calibri"/>
              <a:ea typeface="Calibri"/>
              <a:cs typeface="Calibri"/>
              <a:sym typeface="Calibri"/>
            </a:endParaRPr>
          </a:p>
        </p:txBody>
      </p:sp>
      <p:sp>
        <p:nvSpPr>
          <p:cNvPr id="532" name="Google Shape;532;p25"/>
          <p:cNvSpPr txBox="1"/>
          <p:nvPr/>
        </p:nvSpPr>
        <p:spPr>
          <a:xfrm>
            <a:off x="11101705" y="6051550"/>
            <a:ext cx="234950" cy="157480"/>
          </a:xfrm>
          <a:prstGeom prst="rect">
            <a:avLst/>
          </a:prstGeom>
          <a:noFill/>
          <a:ln>
            <a:noFill/>
          </a:ln>
        </p:spPr>
        <p:txBody>
          <a:bodyPr spcFirstLastPara="1" wrap="square" lIns="0" tIns="33650" rIns="0" bIns="0" anchor="t" anchorCtr="0">
            <a:spAutoFit/>
          </a:bodyPr>
          <a:lstStyle/>
          <a:p>
            <a:pPr marL="100330" marR="0" lvl="0" indent="0" algn="l" rtl="0">
              <a:lnSpc>
                <a:spcPct val="100000"/>
              </a:lnSpc>
              <a:spcBef>
                <a:spcPts val="0"/>
              </a:spcBef>
              <a:spcAft>
                <a:spcPts val="0"/>
              </a:spcAft>
              <a:buNone/>
            </a:pPr>
            <a:fld id="{00000000-1234-1234-1234-123412341234}" type="slidenum">
              <a:rPr lang="en-US" sz="700">
                <a:solidFill>
                  <a:srgbClr val="FFFFFF"/>
                </a:solidFill>
                <a:latin typeface="Calibri"/>
                <a:ea typeface="Calibri"/>
                <a:cs typeface="Calibri"/>
                <a:sym typeface="Calibri"/>
              </a:rPr>
              <a:t>30</a:t>
            </a:fld>
            <a:endParaRPr sz="700">
              <a:solidFill>
                <a:schemeClr val="dk1"/>
              </a:solidFill>
              <a:latin typeface="Calibri"/>
              <a:ea typeface="Calibri"/>
              <a:cs typeface="Calibri"/>
              <a:sym typeface="Calibri"/>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36"/>
        <p:cNvGrpSpPr/>
        <p:nvPr/>
      </p:nvGrpSpPr>
      <p:grpSpPr>
        <a:xfrm>
          <a:off x="0" y="0"/>
          <a:ext cx="0" cy="0"/>
          <a:chOff x="0" y="0"/>
          <a:chExt cx="0" cy="0"/>
        </a:xfrm>
      </p:grpSpPr>
      <p:grpSp>
        <p:nvGrpSpPr>
          <p:cNvPr id="537" name="Google Shape;537;p26"/>
          <p:cNvGrpSpPr/>
          <p:nvPr/>
        </p:nvGrpSpPr>
        <p:grpSpPr>
          <a:xfrm>
            <a:off x="6893242" y="0"/>
            <a:ext cx="5298758" cy="6858000"/>
            <a:chOff x="6893242" y="0"/>
            <a:chExt cx="5298758" cy="6858000"/>
          </a:xfrm>
        </p:grpSpPr>
        <p:sp>
          <p:nvSpPr>
            <p:cNvPr id="538" name="Google Shape;538;p26"/>
            <p:cNvSpPr/>
            <p:nvPr/>
          </p:nvSpPr>
          <p:spPr>
            <a:xfrm>
              <a:off x="6893242" y="0"/>
              <a:ext cx="1818639" cy="6858000"/>
            </a:xfrm>
            <a:custGeom>
              <a:avLst/>
              <a:gdLst/>
              <a:ahLst/>
              <a:cxnLst/>
              <a:rect l="l" t="t" r="r" b="b"/>
              <a:pathLst>
                <a:path w="1818640" h="6858000" extrusionOk="0">
                  <a:moveTo>
                    <a:pt x="0" y="6858000"/>
                  </a:moveTo>
                  <a:lnTo>
                    <a:pt x="1818640" y="0"/>
                  </a:lnTo>
                </a:path>
              </a:pathLst>
            </a:custGeom>
            <a:noFill/>
            <a:ln w="22225" cap="flat" cmpd="sng">
              <a:solidFill>
                <a:srgbClr val="D6791A"/>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539" name="Google Shape;539;p26"/>
            <p:cNvPicPr preferRelativeResize="0"/>
            <p:nvPr/>
          </p:nvPicPr>
          <p:blipFill rotWithShape="1">
            <a:blip r:embed="rId3">
              <a:alphaModFix/>
            </a:blip>
            <a:srcRect/>
            <a:stretch/>
          </p:blipFill>
          <p:spPr>
            <a:xfrm>
              <a:off x="7181850" y="0"/>
              <a:ext cx="5010150" cy="6858000"/>
            </a:xfrm>
            <a:prstGeom prst="rect">
              <a:avLst/>
            </a:prstGeom>
            <a:noFill/>
            <a:ln>
              <a:noFill/>
            </a:ln>
          </p:spPr>
        </p:pic>
        <p:pic>
          <p:nvPicPr>
            <p:cNvPr id="540" name="Google Shape;540;p26"/>
            <p:cNvPicPr preferRelativeResize="0"/>
            <p:nvPr/>
          </p:nvPicPr>
          <p:blipFill rotWithShape="1">
            <a:blip r:embed="rId4">
              <a:alphaModFix/>
            </a:blip>
            <a:srcRect/>
            <a:stretch/>
          </p:blipFill>
          <p:spPr>
            <a:xfrm>
              <a:off x="7549197" y="6167437"/>
              <a:ext cx="3294062" cy="612140"/>
            </a:xfrm>
            <a:prstGeom prst="rect">
              <a:avLst/>
            </a:prstGeom>
            <a:noFill/>
            <a:ln>
              <a:noFill/>
            </a:ln>
          </p:spPr>
        </p:pic>
      </p:grpSp>
      <p:sp>
        <p:nvSpPr>
          <p:cNvPr id="541" name="Google Shape;541;p26"/>
          <p:cNvSpPr txBox="1">
            <a:spLocks noGrp="1"/>
          </p:cNvSpPr>
          <p:nvPr>
            <p:ph type="title"/>
          </p:nvPr>
        </p:nvSpPr>
        <p:spPr>
          <a:xfrm>
            <a:off x="875030" y="1214120"/>
            <a:ext cx="3096895" cy="391160"/>
          </a:xfrm>
          <a:prstGeom prst="rect">
            <a:avLst/>
          </a:prstGeom>
          <a:noFill/>
          <a:ln>
            <a:noFill/>
          </a:ln>
        </p:spPr>
        <p:txBody>
          <a:bodyPr spcFirstLastPara="1" wrap="square" lIns="0" tIns="12700" rIns="0" bIns="0" anchor="t" anchorCtr="0">
            <a:spAutoFit/>
          </a:bodyPr>
          <a:lstStyle/>
          <a:p>
            <a:pPr marL="12700" lvl="0" indent="0" algn="l" rtl="0">
              <a:lnSpc>
                <a:spcPct val="100000"/>
              </a:lnSpc>
              <a:spcBef>
                <a:spcPts val="0"/>
              </a:spcBef>
              <a:spcAft>
                <a:spcPts val="0"/>
              </a:spcAft>
              <a:buNone/>
            </a:pPr>
            <a:r>
              <a:rPr lang="en-US"/>
              <a:t>Δομή ISO/IEC 27001</a:t>
            </a:r>
            <a:endParaRPr/>
          </a:p>
        </p:txBody>
      </p:sp>
      <p:sp>
        <p:nvSpPr>
          <p:cNvPr id="542" name="Google Shape;542;p26"/>
          <p:cNvSpPr txBox="1"/>
          <p:nvPr/>
        </p:nvSpPr>
        <p:spPr>
          <a:xfrm>
            <a:off x="902969" y="5772784"/>
            <a:ext cx="3460115" cy="16256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900">
                <a:solidFill>
                  <a:schemeClr val="dk1"/>
                </a:solidFill>
                <a:latin typeface="Calibri"/>
                <a:ea typeface="Calibri"/>
                <a:cs typeface="Calibri"/>
                <a:sym typeface="Calibri"/>
              </a:rPr>
              <a:t>https</a:t>
            </a:r>
            <a:r>
              <a:rPr lang="en-US" sz="900" u="sng">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://www.iso.org/obp/ui/en/#iso:std:iso-iec:27001:ed</a:t>
            </a:r>
            <a:r>
              <a:rPr lang="en-US" sz="900">
                <a:solidFill>
                  <a:schemeClr val="dk1"/>
                </a:solidFill>
                <a:latin typeface="Calibri"/>
                <a:ea typeface="Calibri"/>
                <a:cs typeface="Calibri"/>
                <a:sym typeface="Calibri"/>
              </a:rPr>
              <a:t>-3:v1:en</a:t>
            </a:r>
            <a:endParaRPr sz="900">
              <a:solidFill>
                <a:schemeClr val="dk1"/>
              </a:solidFill>
              <a:latin typeface="Calibri"/>
              <a:ea typeface="Calibri"/>
              <a:cs typeface="Calibri"/>
              <a:sym typeface="Calibri"/>
            </a:endParaRPr>
          </a:p>
        </p:txBody>
      </p:sp>
      <p:grpSp>
        <p:nvGrpSpPr>
          <p:cNvPr id="543" name="Google Shape;543;p26"/>
          <p:cNvGrpSpPr/>
          <p:nvPr/>
        </p:nvGrpSpPr>
        <p:grpSpPr>
          <a:xfrm>
            <a:off x="719455" y="2007235"/>
            <a:ext cx="3382010" cy="3461067"/>
            <a:chOff x="719455" y="2007235"/>
            <a:chExt cx="3382010" cy="3461067"/>
          </a:xfrm>
        </p:grpSpPr>
        <p:pic>
          <p:nvPicPr>
            <p:cNvPr id="544" name="Google Shape;544;p26"/>
            <p:cNvPicPr preferRelativeResize="0"/>
            <p:nvPr/>
          </p:nvPicPr>
          <p:blipFill rotWithShape="1">
            <a:blip r:embed="rId6">
              <a:alphaModFix/>
            </a:blip>
            <a:srcRect/>
            <a:stretch/>
          </p:blipFill>
          <p:spPr>
            <a:xfrm>
              <a:off x="847090" y="2093912"/>
              <a:ext cx="2542222" cy="3374390"/>
            </a:xfrm>
            <a:prstGeom prst="rect">
              <a:avLst/>
            </a:prstGeom>
            <a:noFill/>
            <a:ln>
              <a:noFill/>
            </a:ln>
          </p:spPr>
        </p:pic>
        <p:sp>
          <p:nvSpPr>
            <p:cNvPr id="545" name="Google Shape;545;p26"/>
            <p:cNvSpPr/>
            <p:nvPr/>
          </p:nvSpPr>
          <p:spPr>
            <a:xfrm>
              <a:off x="719455" y="2007235"/>
              <a:ext cx="1402080" cy="3161030"/>
            </a:xfrm>
            <a:custGeom>
              <a:avLst/>
              <a:gdLst/>
              <a:ahLst/>
              <a:cxnLst/>
              <a:rect l="l" t="t" r="r" b="b"/>
              <a:pathLst>
                <a:path w="1402080" h="3161029" extrusionOk="0">
                  <a:moveTo>
                    <a:pt x="0" y="188912"/>
                  </a:moveTo>
                  <a:lnTo>
                    <a:pt x="1402080" y="188912"/>
                  </a:lnTo>
                  <a:lnTo>
                    <a:pt x="1402080" y="0"/>
                  </a:lnTo>
                  <a:lnTo>
                    <a:pt x="0" y="0"/>
                  </a:lnTo>
                  <a:lnTo>
                    <a:pt x="0" y="188912"/>
                  </a:lnTo>
                </a:path>
                <a:path w="1402080" h="3161029" extrusionOk="0">
                  <a:moveTo>
                    <a:pt x="0" y="786129"/>
                  </a:moveTo>
                  <a:lnTo>
                    <a:pt x="1402080" y="786129"/>
                  </a:lnTo>
                  <a:lnTo>
                    <a:pt x="1402080" y="596900"/>
                  </a:lnTo>
                  <a:lnTo>
                    <a:pt x="0" y="596900"/>
                  </a:lnTo>
                  <a:lnTo>
                    <a:pt x="0" y="786129"/>
                  </a:lnTo>
                </a:path>
                <a:path w="1402080" h="3161029" extrusionOk="0">
                  <a:moveTo>
                    <a:pt x="0" y="1228407"/>
                  </a:moveTo>
                  <a:lnTo>
                    <a:pt x="1402080" y="1228407"/>
                  </a:lnTo>
                  <a:lnTo>
                    <a:pt x="1402080" y="1039494"/>
                  </a:lnTo>
                  <a:lnTo>
                    <a:pt x="0" y="1039494"/>
                  </a:lnTo>
                  <a:lnTo>
                    <a:pt x="0" y="1228407"/>
                  </a:lnTo>
                </a:path>
                <a:path w="1402080" h="3161029" extrusionOk="0">
                  <a:moveTo>
                    <a:pt x="0" y="1576387"/>
                  </a:moveTo>
                  <a:lnTo>
                    <a:pt x="1402080" y="1576387"/>
                  </a:lnTo>
                  <a:lnTo>
                    <a:pt x="1402080" y="1387475"/>
                  </a:lnTo>
                  <a:lnTo>
                    <a:pt x="0" y="1387475"/>
                  </a:lnTo>
                  <a:lnTo>
                    <a:pt x="0" y="1576387"/>
                  </a:lnTo>
                </a:path>
                <a:path w="1402080" h="3161029" extrusionOk="0">
                  <a:moveTo>
                    <a:pt x="0" y="2263140"/>
                  </a:moveTo>
                  <a:lnTo>
                    <a:pt x="1402080" y="2263140"/>
                  </a:lnTo>
                  <a:lnTo>
                    <a:pt x="1402080" y="2074227"/>
                  </a:lnTo>
                  <a:lnTo>
                    <a:pt x="0" y="2074227"/>
                  </a:lnTo>
                  <a:lnTo>
                    <a:pt x="0" y="2263140"/>
                  </a:lnTo>
                </a:path>
                <a:path w="1402080" h="3161029" extrusionOk="0">
                  <a:moveTo>
                    <a:pt x="0" y="2706370"/>
                  </a:moveTo>
                  <a:lnTo>
                    <a:pt x="1402080" y="2706370"/>
                  </a:lnTo>
                  <a:lnTo>
                    <a:pt x="1402080" y="2517140"/>
                  </a:lnTo>
                  <a:lnTo>
                    <a:pt x="0" y="2517140"/>
                  </a:lnTo>
                  <a:lnTo>
                    <a:pt x="0" y="2706370"/>
                  </a:lnTo>
                </a:path>
                <a:path w="1402080" h="3161029" extrusionOk="0">
                  <a:moveTo>
                    <a:pt x="0" y="3161029"/>
                  </a:moveTo>
                  <a:lnTo>
                    <a:pt x="1402080" y="3161029"/>
                  </a:lnTo>
                  <a:lnTo>
                    <a:pt x="1402080" y="2972117"/>
                  </a:lnTo>
                  <a:lnTo>
                    <a:pt x="0" y="2972117"/>
                  </a:lnTo>
                  <a:lnTo>
                    <a:pt x="0" y="3161029"/>
                  </a:lnTo>
                </a:path>
              </a:pathLst>
            </a:custGeom>
            <a:noFill/>
            <a:ln w="15875" cap="flat" cmpd="sng">
              <a:solidFill>
                <a:srgbClr val="7028D1"/>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46" name="Google Shape;546;p26"/>
            <p:cNvSpPr/>
            <p:nvPr/>
          </p:nvSpPr>
          <p:spPr>
            <a:xfrm>
              <a:off x="2121535" y="2075815"/>
              <a:ext cx="1979930" cy="3004185"/>
            </a:xfrm>
            <a:custGeom>
              <a:avLst/>
              <a:gdLst/>
              <a:ahLst/>
              <a:cxnLst/>
              <a:rect l="l" t="t" r="r" b="b"/>
              <a:pathLst>
                <a:path w="1979929" h="3004185" extrusionOk="0">
                  <a:moveTo>
                    <a:pt x="1822450" y="1324927"/>
                  </a:moveTo>
                  <a:lnTo>
                    <a:pt x="1809750" y="1324927"/>
                  </a:lnTo>
                  <a:lnTo>
                    <a:pt x="1809750" y="2991485"/>
                  </a:lnTo>
                  <a:lnTo>
                    <a:pt x="0" y="2991485"/>
                  </a:lnTo>
                  <a:lnTo>
                    <a:pt x="0" y="3004185"/>
                  </a:lnTo>
                  <a:lnTo>
                    <a:pt x="1819592" y="3004185"/>
                  </a:lnTo>
                  <a:lnTo>
                    <a:pt x="1822450" y="3001645"/>
                  </a:lnTo>
                  <a:lnTo>
                    <a:pt x="1822450" y="1324927"/>
                  </a:lnTo>
                  <a:close/>
                </a:path>
                <a:path w="1979929" h="3004185" extrusionOk="0">
                  <a:moveTo>
                    <a:pt x="1528127" y="1324927"/>
                  </a:moveTo>
                  <a:lnTo>
                    <a:pt x="1515427" y="1324927"/>
                  </a:lnTo>
                  <a:lnTo>
                    <a:pt x="1515427" y="2536825"/>
                  </a:lnTo>
                  <a:lnTo>
                    <a:pt x="0" y="2536825"/>
                  </a:lnTo>
                  <a:lnTo>
                    <a:pt x="0" y="2549525"/>
                  </a:lnTo>
                  <a:lnTo>
                    <a:pt x="1525269" y="2549525"/>
                  </a:lnTo>
                  <a:lnTo>
                    <a:pt x="1528127" y="2546667"/>
                  </a:lnTo>
                  <a:lnTo>
                    <a:pt x="1528127" y="1324927"/>
                  </a:lnTo>
                  <a:close/>
                </a:path>
                <a:path w="1979929" h="3004185" extrusionOk="0">
                  <a:moveTo>
                    <a:pt x="1198244" y="1324927"/>
                  </a:moveTo>
                  <a:lnTo>
                    <a:pt x="1185544" y="1324927"/>
                  </a:lnTo>
                  <a:lnTo>
                    <a:pt x="1185544" y="2093595"/>
                  </a:lnTo>
                  <a:lnTo>
                    <a:pt x="0" y="2093595"/>
                  </a:lnTo>
                  <a:lnTo>
                    <a:pt x="0" y="2106295"/>
                  </a:lnTo>
                  <a:lnTo>
                    <a:pt x="1195704" y="2106295"/>
                  </a:lnTo>
                  <a:lnTo>
                    <a:pt x="1198244" y="2103437"/>
                  </a:lnTo>
                  <a:lnTo>
                    <a:pt x="1198244" y="1324927"/>
                  </a:lnTo>
                  <a:close/>
                </a:path>
                <a:path w="1979929" h="3004185" extrusionOk="0">
                  <a:moveTo>
                    <a:pt x="1903729" y="1280477"/>
                  </a:moveTo>
                  <a:lnTo>
                    <a:pt x="1903729" y="1312227"/>
                  </a:lnTo>
                  <a:lnTo>
                    <a:pt x="986472" y="1312227"/>
                  </a:lnTo>
                  <a:lnTo>
                    <a:pt x="983614" y="1315085"/>
                  </a:lnTo>
                  <a:lnTo>
                    <a:pt x="983614" y="1406842"/>
                  </a:lnTo>
                  <a:lnTo>
                    <a:pt x="0" y="1406842"/>
                  </a:lnTo>
                  <a:lnTo>
                    <a:pt x="0" y="1419542"/>
                  </a:lnTo>
                  <a:lnTo>
                    <a:pt x="993457" y="1419542"/>
                  </a:lnTo>
                  <a:lnTo>
                    <a:pt x="996314" y="1416685"/>
                  </a:lnTo>
                  <a:lnTo>
                    <a:pt x="996314" y="1324927"/>
                  </a:lnTo>
                  <a:lnTo>
                    <a:pt x="1967229" y="1324927"/>
                  </a:lnTo>
                  <a:lnTo>
                    <a:pt x="1979929" y="1318577"/>
                  </a:lnTo>
                  <a:lnTo>
                    <a:pt x="1903729" y="1280477"/>
                  </a:lnTo>
                  <a:close/>
                </a:path>
                <a:path w="1979929" h="3004185" extrusionOk="0">
                  <a:moveTo>
                    <a:pt x="1967229" y="1324927"/>
                  </a:moveTo>
                  <a:lnTo>
                    <a:pt x="1903729" y="1324927"/>
                  </a:lnTo>
                  <a:lnTo>
                    <a:pt x="1903729" y="1356677"/>
                  </a:lnTo>
                  <a:lnTo>
                    <a:pt x="1967229" y="1324927"/>
                  </a:lnTo>
                  <a:close/>
                </a:path>
                <a:path w="1979929" h="3004185" extrusionOk="0">
                  <a:moveTo>
                    <a:pt x="1195704" y="1058862"/>
                  </a:moveTo>
                  <a:lnTo>
                    <a:pt x="0" y="1058862"/>
                  </a:lnTo>
                  <a:lnTo>
                    <a:pt x="0" y="1071562"/>
                  </a:lnTo>
                  <a:lnTo>
                    <a:pt x="1185544" y="1071562"/>
                  </a:lnTo>
                  <a:lnTo>
                    <a:pt x="1185544" y="1312227"/>
                  </a:lnTo>
                  <a:lnTo>
                    <a:pt x="1198244" y="1312227"/>
                  </a:lnTo>
                  <a:lnTo>
                    <a:pt x="1198244" y="1061720"/>
                  </a:lnTo>
                  <a:lnTo>
                    <a:pt x="1195704" y="1058862"/>
                  </a:lnTo>
                  <a:close/>
                </a:path>
                <a:path w="1979929" h="3004185" extrusionOk="0">
                  <a:moveTo>
                    <a:pt x="1525269" y="616585"/>
                  </a:moveTo>
                  <a:lnTo>
                    <a:pt x="0" y="616585"/>
                  </a:lnTo>
                  <a:lnTo>
                    <a:pt x="0" y="629285"/>
                  </a:lnTo>
                  <a:lnTo>
                    <a:pt x="1515427" y="629285"/>
                  </a:lnTo>
                  <a:lnTo>
                    <a:pt x="1515427" y="1312227"/>
                  </a:lnTo>
                  <a:lnTo>
                    <a:pt x="1528127" y="1312227"/>
                  </a:lnTo>
                  <a:lnTo>
                    <a:pt x="1528127" y="619125"/>
                  </a:lnTo>
                  <a:lnTo>
                    <a:pt x="1525269" y="616585"/>
                  </a:lnTo>
                  <a:close/>
                </a:path>
                <a:path w="1979929" h="3004185" extrusionOk="0">
                  <a:moveTo>
                    <a:pt x="1832610" y="0"/>
                  </a:moveTo>
                  <a:lnTo>
                    <a:pt x="190500" y="0"/>
                  </a:lnTo>
                  <a:lnTo>
                    <a:pt x="191769" y="952"/>
                  </a:lnTo>
                  <a:lnTo>
                    <a:pt x="184150" y="952"/>
                  </a:lnTo>
                  <a:lnTo>
                    <a:pt x="184150" y="9842"/>
                  </a:lnTo>
                  <a:lnTo>
                    <a:pt x="187007" y="12700"/>
                  </a:lnTo>
                  <a:lnTo>
                    <a:pt x="1822767" y="12700"/>
                  </a:lnTo>
                  <a:lnTo>
                    <a:pt x="1822767" y="1312227"/>
                  </a:lnTo>
                  <a:lnTo>
                    <a:pt x="1835467" y="1312227"/>
                  </a:lnTo>
                  <a:lnTo>
                    <a:pt x="1835467" y="2857"/>
                  </a:lnTo>
                  <a:lnTo>
                    <a:pt x="1833879" y="952"/>
                  </a:lnTo>
                  <a:lnTo>
                    <a:pt x="1832610" y="0"/>
                  </a:lnTo>
                  <a:close/>
                </a:path>
              </a:pathLst>
            </a:custGeom>
            <a:solidFill>
              <a:srgbClr val="C42DD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pic>
        <p:nvPicPr>
          <p:cNvPr id="547" name="Google Shape;547;p26"/>
          <p:cNvPicPr preferRelativeResize="0"/>
          <p:nvPr/>
        </p:nvPicPr>
        <p:blipFill rotWithShape="1">
          <a:blip r:embed="rId7">
            <a:alphaModFix/>
          </a:blip>
          <a:srcRect/>
          <a:stretch/>
        </p:blipFill>
        <p:spPr>
          <a:xfrm>
            <a:off x="4227195" y="3135947"/>
            <a:ext cx="2584450" cy="542925"/>
          </a:xfrm>
          <a:prstGeom prst="rect">
            <a:avLst/>
          </a:prstGeom>
          <a:noFill/>
          <a:ln>
            <a:noFill/>
          </a:ln>
        </p:spPr>
      </p:pic>
      <p:sp>
        <p:nvSpPr>
          <p:cNvPr id="548" name="Google Shape;548;p26"/>
          <p:cNvSpPr txBox="1"/>
          <p:nvPr/>
        </p:nvSpPr>
        <p:spPr>
          <a:xfrm>
            <a:off x="902969" y="6094729"/>
            <a:ext cx="4043679" cy="114300"/>
          </a:xfrm>
          <a:prstGeom prst="rect">
            <a:avLst/>
          </a:prstGeom>
          <a:noFill/>
          <a:ln>
            <a:noFill/>
          </a:ln>
        </p:spPr>
        <p:txBody>
          <a:bodyPr spcFirstLastPara="1" wrap="square" lIns="0" tIns="0" rIns="0" bIns="0" anchor="t" anchorCtr="0">
            <a:spAutoFit/>
          </a:bodyPr>
          <a:lstStyle/>
          <a:p>
            <a:pPr marL="12700" marR="0" lvl="0" indent="0" algn="l" rtl="0">
              <a:lnSpc>
                <a:spcPct val="109285"/>
              </a:lnSpc>
              <a:spcBef>
                <a:spcPts val="0"/>
              </a:spcBef>
              <a:spcAft>
                <a:spcPts val="0"/>
              </a:spcAft>
              <a:buNone/>
            </a:pPr>
            <a:r>
              <a:rPr lang="en-US" sz="700">
                <a:solidFill>
                  <a:schemeClr val="dk1"/>
                </a:solidFill>
                <a:latin typeface="Calibri"/>
                <a:ea typeface="Calibri"/>
                <a:cs typeface="Calibri"/>
                <a:sym typeface="Calibri"/>
              </a:rPr>
              <a:t>ΟΝΟΜΑ ΕΚΠΑΙΔΕΥΤΙΚΉΣ ΕΝΌΤΗΤΑΣ CSP: PR: ΠΡΌΤΥΠΟ ΠΑΡΟΥΣΊΑΣΗΣ ΠΟΥ ΔΗΜΙΟΥΡΓΉΘΗΚΕ ΑΠΌ PR</a:t>
            </a:r>
            <a:endParaRPr sz="700">
              <a:solidFill>
                <a:schemeClr val="dk1"/>
              </a:solidFill>
              <a:latin typeface="Calibri"/>
              <a:ea typeface="Calibri"/>
              <a:cs typeface="Calibri"/>
              <a:sym typeface="Calibri"/>
            </a:endParaRPr>
          </a:p>
        </p:txBody>
      </p:sp>
      <p:sp>
        <p:nvSpPr>
          <p:cNvPr id="549" name="Google Shape;549;p26"/>
          <p:cNvSpPr txBox="1"/>
          <p:nvPr/>
        </p:nvSpPr>
        <p:spPr>
          <a:xfrm>
            <a:off x="11101705" y="6051550"/>
            <a:ext cx="234950" cy="157480"/>
          </a:xfrm>
          <a:prstGeom prst="rect">
            <a:avLst/>
          </a:prstGeom>
          <a:noFill/>
          <a:ln>
            <a:noFill/>
          </a:ln>
        </p:spPr>
        <p:txBody>
          <a:bodyPr spcFirstLastPara="1" wrap="square" lIns="0" tIns="33650" rIns="0" bIns="0" anchor="t" anchorCtr="0">
            <a:spAutoFit/>
          </a:bodyPr>
          <a:lstStyle/>
          <a:p>
            <a:pPr marL="100330" marR="0" lvl="0" indent="0" algn="l" rtl="0">
              <a:lnSpc>
                <a:spcPct val="100000"/>
              </a:lnSpc>
              <a:spcBef>
                <a:spcPts val="0"/>
              </a:spcBef>
              <a:spcAft>
                <a:spcPts val="0"/>
              </a:spcAft>
              <a:buNone/>
            </a:pPr>
            <a:fld id="{00000000-1234-1234-1234-123412341234}" type="slidenum">
              <a:rPr lang="en-US" sz="700">
                <a:solidFill>
                  <a:srgbClr val="FFFFFF"/>
                </a:solidFill>
                <a:latin typeface="Calibri"/>
                <a:ea typeface="Calibri"/>
                <a:cs typeface="Calibri"/>
                <a:sym typeface="Calibri"/>
              </a:rPr>
              <a:t>31</a:t>
            </a:fld>
            <a:endParaRPr sz="700">
              <a:solidFill>
                <a:schemeClr val="dk1"/>
              </a:solidFill>
              <a:latin typeface="Calibri"/>
              <a:ea typeface="Calibri"/>
              <a:cs typeface="Calibri"/>
              <a:sym typeface="Calibri"/>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53"/>
        <p:cNvGrpSpPr/>
        <p:nvPr/>
      </p:nvGrpSpPr>
      <p:grpSpPr>
        <a:xfrm>
          <a:off x="0" y="0"/>
          <a:ext cx="0" cy="0"/>
          <a:chOff x="0" y="0"/>
          <a:chExt cx="0" cy="0"/>
        </a:xfrm>
      </p:grpSpPr>
      <p:grpSp>
        <p:nvGrpSpPr>
          <p:cNvPr id="554" name="Google Shape;554;p27"/>
          <p:cNvGrpSpPr/>
          <p:nvPr/>
        </p:nvGrpSpPr>
        <p:grpSpPr>
          <a:xfrm>
            <a:off x="6893242" y="0"/>
            <a:ext cx="5295265" cy="6858000"/>
            <a:chOff x="6893242" y="0"/>
            <a:chExt cx="5295265" cy="6858000"/>
          </a:xfrm>
        </p:grpSpPr>
        <p:sp>
          <p:nvSpPr>
            <p:cNvPr id="555" name="Google Shape;555;p27"/>
            <p:cNvSpPr/>
            <p:nvPr/>
          </p:nvSpPr>
          <p:spPr>
            <a:xfrm>
              <a:off x="6893242" y="0"/>
              <a:ext cx="1818639" cy="6858000"/>
            </a:xfrm>
            <a:custGeom>
              <a:avLst/>
              <a:gdLst/>
              <a:ahLst/>
              <a:cxnLst/>
              <a:rect l="l" t="t" r="r" b="b"/>
              <a:pathLst>
                <a:path w="1818640" h="6858000" extrusionOk="0">
                  <a:moveTo>
                    <a:pt x="0" y="6858000"/>
                  </a:moveTo>
                  <a:lnTo>
                    <a:pt x="1818640" y="0"/>
                  </a:lnTo>
                </a:path>
              </a:pathLst>
            </a:custGeom>
            <a:noFill/>
            <a:ln w="22225" cap="flat" cmpd="sng">
              <a:solidFill>
                <a:srgbClr val="D6791A"/>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56" name="Google Shape;556;p27"/>
            <p:cNvSpPr/>
            <p:nvPr/>
          </p:nvSpPr>
          <p:spPr>
            <a:xfrm>
              <a:off x="7163752" y="0"/>
              <a:ext cx="5024755" cy="6858000"/>
            </a:xfrm>
            <a:custGeom>
              <a:avLst/>
              <a:gdLst/>
              <a:ahLst/>
              <a:cxnLst/>
              <a:rect l="l" t="t" r="r" b="b"/>
              <a:pathLst>
                <a:path w="5024755" h="6858000" extrusionOk="0">
                  <a:moveTo>
                    <a:pt x="905509" y="3926522"/>
                  </a:moveTo>
                  <a:lnTo>
                    <a:pt x="863282" y="3938904"/>
                  </a:lnTo>
                  <a:lnTo>
                    <a:pt x="832484" y="3961765"/>
                  </a:lnTo>
                  <a:lnTo>
                    <a:pt x="790892" y="4024312"/>
                  </a:lnTo>
                  <a:lnTo>
                    <a:pt x="0" y="6858000"/>
                  </a:lnTo>
                  <a:lnTo>
                    <a:pt x="5024755" y="6853237"/>
                  </a:lnTo>
                  <a:lnTo>
                    <a:pt x="5024755" y="5300980"/>
                  </a:lnTo>
                  <a:lnTo>
                    <a:pt x="1033462" y="5300980"/>
                  </a:lnTo>
                  <a:lnTo>
                    <a:pt x="975994" y="5295900"/>
                  </a:lnTo>
                  <a:lnTo>
                    <a:pt x="921384" y="5280342"/>
                  </a:lnTo>
                  <a:lnTo>
                    <a:pt x="883284" y="5261292"/>
                  </a:lnTo>
                  <a:lnTo>
                    <a:pt x="846772" y="5209222"/>
                  </a:lnTo>
                  <a:lnTo>
                    <a:pt x="842644" y="5175567"/>
                  </a:lnTo>
                  <a:lnTo>
                    <a:pt x="844867" y="5136197"/>
                  </a:lnTo>
                  <a:lnTo>
                    <a:pt x="856614" y="5038090"/>
                  </a:lnTo>
                  <a:lnTo>
                    <a:pt x="1089025" y="4161154"/>
                  </a:lnTo>
                  <a:lnTo>
                    <a:pt x="1094104" y="4121785"/>
                  </a:lnTo>
                  <a:lnTo>
                    <a:pt x="1096962" y="4083367"/>
                  </a:lnTo>
                  <a:lnTo>
                    <a:pt x="1083309" y="4011295"/>
                  </a:lnTo>
                  <a:lnTo>
                    <a:pt x="1059814" y="3979227"/>
                  </a:lnTo>
                  <a:lnTo>
                    <a:pt x="1021079" y="3950970"/>
                  </a:lnTo>
                  <a:lnTo>
                    <a:pt x="963294" y="3927792"/>
                  </a:lnTo>
                  <a:lnTo>
                    <a:pt x="905509" y="3926522"/>
                  </a:lnTo>
                  <a:close/>
                </a:path>
                <a:path w="5024755" h="6858000" extrusionOk="0">
                  <a:moveTo>
                    <a:pt x="5024755" y="0"/>
                  </a:moveTo>
                  <a:lnTo>
                    <a:pt x="2536825" y="0"/>
                  </a:lnTo>
                  <a:lnTo>
                    <a:pt x="1189989" y="5124767"/>
                  </a:lnTo>
                  <a:lnTo>
                    <a:pt x="1173797" y="5173662"/>
                  </a:lnTo>
                  <a:lnTo>
                    <a:pt x="1140777" y="5239067"/>
                  </a:lnTo>
                  <a:lnTo>
                    <a:pt x="1114425" y="5268595"/>
                  </a:lnTo>
                  <a:lnTo>
                    <a:pt x="1079182" y="5290502"/>
                  </a:lnTo>
                  <a:lnTo>
                    <a:pt x="1033462" y="5300980"/>
                  </a:lnTo>
                  <a:lnTo>
                    <a:pt x="5024755" y="5300980"/>
                  </a:lnTo>
                  <a:lnTo>
                    <a:pt x="5024755" y="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557" name="Google Shape;557;p27"/>
            <p:cNvPicPr preferRelativeResize="0"/>
            <p:nvPr/>
          </p:nvPicPr>
          <p:blipFill rotWithShape="1">
            <a:blip r:embed="rId3">
              <a:alphaModFix/>
            </a:blip>
            <a:srcRect/>
            <a:stretch/>
          </p:blipFill>
          <p:spPr>
            <a:xfrm>
              <a:off x="7902892" y="988694"/>
              <a:ext cx="4285614" cy="4880292"/>
            </a:xfrm>
            <a:prstGeom prst="rect">
              <a:avLst/>
            </a:prstGeom>
            <a:noFill/>
            <a:ln>
              <a:noFill/>
            </a:ln>
          </p:spPr>
        </p:pic>
        <p:pic>
          <p:nvPicPr>
            <p:cNvPr id="558" name="Google Shape;558;p27"/>
            <p:cNvPicPr preferRelativeResize="0"/>
            <p:nvPr/>
          </p:nvPicPr>
          <p:blipFill rotWithShape="1">
            <a:blip r:embed="rId4">
              <a:alphaModFix/>
            </a:blip>
            <a:srcRect/>
            <a:stretch/>
          </p:blipFill>
          <p:spPr>
            <a:xfrm>
              <a:off x="7549197" y="6167437"/>
              <a:ext cx="3294062" cy="612140"/>
            </a:xfrm>
            <a:prstGeom prst="rect">
              <a:avLst/>
            </a:prstGeom>
            <a:noFill/>
            <a:ln>
              <a:noFill/>
            </a:ln>
          </p:spPr>
        </p:pic>
      </p:grpSp>
      <p:sp>
        <p:nvSpPr>
          <p:cNvPr id="559" name="Google Shape;559;p27"/>
          <p:cNvSpPr txBox="1">
            <a:spLocks noGrp="1"/>
          </p:cNvSpPr>
          <p:nvPr>
            <p:ph type="title"/>
          </p:nvPr>
        </p:nvSpPr>
        <p:spPr>
          <a:xfrm>
            <a:off x="875030" y="1214120"/>
            <a:ext cx="3310890" cy="391160"/>
          </a:xfrm>
          <a:prstGeom prst="rect">
            <a:avLst/>
          </a:prstGeom>
          <a:noFill/>
          <a:ln>
            <a:noFill/>
          </a:ln>
        </p:spPr>
        <p:txBody>
          <a:bodyPr spcFirstLastPara="1" wrap="square" lIns="0" tIns="12700" rIns="0" bIns="0" anchor="t" anchorCtr="0">
            <a:spAutoFit/>
          </a:bodyPr>
          <a:lstStyle/>
          <a:p>
            <a:pPr marL="12700" lvl="0" indent="0" algn="l" rtl="0">
              <a:lnSpc>
                <a:spcPct val="100000"/>
              </a:lnSpc>
              <a:spcBef>
                <a:spcPts val="0"/>
              </a:spcBef>
              <a:spcAft>
                <a:spcPts val="0"/>
              </a:spcAft>
              <a:buNone/>
            </a:pPr>
            <a:r>
              <a:rPr lang="en-US"/>
              <a:t>Ρήτρες ISO/IEC 27001</a:t>
            </a:r>
            <a:endParaRPr/>
          </a:p>
        </p:txBody>
      </p:sp>
      <p:sp>
        <p:nvSpPr>
          <p:cNvPr id="560" name="Google Shape;560;p27"/>
          <p:cNvSpPr txBox="1"/>
          <p:nvPr/>
        </p:nvSpPr>
        <p:spPr>
          <a:xfrm>
            <a:off x="902969" y="6094729"/>
            <a:ext cx="4043679" cy="114300"/>
          </a:xfrm>
          <a:prstGeom prst="rect">
            <a:avLst/>
          </a:prstGeom>
          <a:noFill/>
          <a:ln>
            <a:noFill/>
          </a:ln>
        </p:spPr>
        <p:txBody>
          <a:bodyPr spcFirstLastPara="1" wrap="square" lIns="0" tIns="0" rIns="0" bIns="0" anchor="t" anchorCtr="0">
            <a:spAutoFit/>
          </a:bodyPr>
          <a:lstStyle/>
          <a:p>
            <a:pPr marL="12700" marR="0" lvl="0" indent="0" algn="l" rtl="0">
              <a:lnSpc>
                <a:spcPct val="109285"/>
              </a:lnSpc>
              <a:spcBef>
                <a:spcPts val="0"/>
              </a:spcBef>
              <a:spcAft>
                <a:spcPts val="0"/>
              </a:spcAft>
              <a:buNone/>
            </a:pPr>
            <a:r>
              <a:rPr lang="en-US" sz="700">
                <a:solidFill>
                  <a:schemeClr val="dk1"/>
                </a:solidFill>
                <a:latin typeface="Calibri"/>
                <a:ea typeface="Calibri"/>
                <a:cs typeface="Calibri"/>
                <a:sym typeface="Calibri"/>
              </a:rPr>
              <a:t>ΟΝΟΜΑ ΕΚΠΑΙΔΕΥΤΙΚΉΣ ΕΝΌΤΗΤΑΣ CSP: PR: ΠΡΌΤΥΠΟ ΠΑΡΟΥΣΊΑΣΗΣ ΠΟΥ ΔΗΜΙΟΥΡΓΉΘΗΚΕ ΑΠΌ PR</a:t>
            </a:r>
            <a:endParaRPr sz="700">
              <a:solidFill>
                <a:schemeClr val="dk1"/>
              </a:solidFill>
              <a:latin typeface="Calibri"/>
              <a:ea typeface="Calibri"/>
              <a:cs typeface="Calibri"/>
              <a:sym typeface="Calibri"/>
            </a:endParaRPr>
          </a:p>
        </p:txBody>
      </p:sp>
      <p:sp>
        <p:nvSpPr>
          <p:cNvPr id="561" name="Google Shape;561;p27"/>
          <p:cNvSpPr txBox="1"/>
          <p:nvPr/>
        </p:nvSpPr>
        <p:spPr>
          <a:xfrm>
            <a:off x="11101705" y="6051550"/>
            <a:ext cx="234950" cy="157480"/>
          </a:xfrm>
          <a:prstGeom prst="rect">
            <a:avLst/>
          </a:prstGeom>
          <a:noFill/>
          <a:ln>
            <a:noFill/>
          </a:ln>
        </p:spPr>
        <p:txBody>
          <a:bodyPr spcFirstLastPara="1" wrap="square" lIns="0" tIns="33650" rIns="0" bIns="0" anchor="t" anchorCtr="0">
            <a:spAutoFit/>
          </a:bodyPr>
          <a:lstStyle/>
          <a:p>
            <a:pPr marL="100330" marR="0" lvl="0" indent="0" algn="l" rtl="0">
              <a:lnSpc>
                <a:spcPct val="100000"/>
              </a:lnSpc>
              <a:spcBef>
                <a:spcPts val="0"/>
              </a:spcBef>
              <a:spcAft>
                <a:spcPts val="0"/>
              </a:spcAft>
              <a:buNone/>
            </a:pPr>
            <a:fld id="{00000000-1234-1234-1234-123412341234}" type="slidenum">
              <a:rPr lang="en-US" sz="700">
                <a:solidFill>
                  <a:srgbClr val="FFFFFF"/>
                </a:solidFill>
                <a:latin typeface="Calibri"/>
                <a:ea typeface="Calibri"/>
                <a:cs typeface="Calibri"/>
                <a:sym typeface="Calibri"/>
              </a:rPr>
              <a:t>32</a:t>
            </a:fld>
            <a:endParaRPr sz="700">
              <a:solidFill>
                <a:schemeClr val="dk1"/>
              </a:solidFill>
              <a:latin typeface="Calibri"/>
              <a:ea typeface="Calibri"/>
              <a:cs typeface="Calibri"/>
              <a:sym typeface="Calibri"/>
            </a:endParaRPr>
          </a:p>
        </p:txBody>
      </p:sp>
      <p:sp>
        <p:nvSpPr>
          <p:cNvPr id="562" name="Google Shape;562;p27"/>
          <p:cNvSpPr txBox="1"/>
          <p:nvPr/>
        </p:nvSpPr>
        <p:spPr>
          <a:xfrm>
            <a:off x="875030" y="2170112"/>
            <a:ext cx="1537970" cy="2418080"/>
          </a:xfrm>
          <a:prstGeom prst="rect">
            <a:avLst/>
          </a:prstGeom>
          <a:noFill/>
          <a:ln>
            <a:noFill/>
          </a:ln>
        </p:spPr>
        <p:txBody>
          <a:bodyPr spcFirstLastPara="1" wrap="square" lIns="0" tIns="0" rIns="0" bIns="0" anchor="t" anchorCtr="0">
            <a:spAutoFit/>
          </a:bodyPr>
          <a:lstStyle/>
          <a:p>
            <a:pPr marL="208279" marR="0" lvl="0" indent="-195580" algn="l" rtl="0">
              <a:lnSpc>
                <a:spcPct val="142222"/>
              </a:lnSpc>
              <a:spcBef>
                <a:spcPts val="0"/>
              </a:spcBef>
              <a:spcAft>
                <a:spcPts val="0"/>
              </a:spcAft>
              <a:buClr>
                <a:schemeClr val="dk1"/>
              </a:buClr>
              <a:buSzPts val="1400"/>
              <a:buFont typeface="Calibri"/>
              <a:buAutoNum type="arabicPeriod" startAt="4"/>
            </a:pPr>
            <a:r>
              <a:rPr lang="en-US" sz="900">
                <a:solidFill>
                  <a:schemeClr val="dk1"/>
                </a:solidFill>
                <a:latin typeface="Calibri"/>
                <a:ea typeface="Calibri"/>
                <a:cs typeface="Calibri"/>
                <a:sym typeface="Calibri"/>
              </a:rPr>
              <a:t>Πλαίσιο του οργανισμού</a:t>
            </a:r>
            <a:endParaRPr sz="900">
              <a:solidFill>
                <a:schemeClr val="dk1"/>
              </a:solidFill>
              <a:latin typeface="Calibri"/>
              <a:ea typeface="Calibri"/>
              <a:cs typeface="Calibri"/>
              <a:sym typeface="Calibri"/>
            </a:endParaRPr>
          </a:p>
          <a:p>
            <a:pPr marL="0" marR="0" lvl="0" indent="0" algn="l" rtl="0">
              <a:lnSpc>
                <a:spcPct val="100000"/>
              </a:lnSpc>
              <a:spcBef>
                <a:spcPts val="45"/>
              </a:spcBef>
              <a:spcAft>
                <a:spcPts val="0"/>
              </a:spcAft>
              <a:buClr>
                <a:schemeClr val="dk1"/>
              </a:buClr>
              <a:buSzPts val="1000"/>
              <a:buFont typeface="Calibri"/>
              <a:buNone/>
            </a:pPr>
            <a:endParaRPr sz="1000">
              <a:solidFill>
                <a:schemeClr val="dk1"/>
              </a:solidFill>
              <a:latin typeface="Calibri"/>
              <a:ea typeface="Calibri"/>
              <a:cs typeface="Calibri"/>
              <a:sym typeface="Calibri"/>
            </a:endParaRPr>
          </a:p>
          <a:p>
            <a:pPr marL="208279" marR="0" lvl="0" indent="-195580" algn="l" rtl="0">
              <a:lnSpc>
                <a:spcPct val="100000"/>
              </a:lnSpc>
              <a:spcBef>
                <a:spcPts val="0"/>
              </a:spcBef>
              <a:spcAft>
                <a:spcPts val="0"/>
              </a:spcAft>
              <a:buClr>
                <a:schemeClr val="dk1"/>
              </a:buClr>
              <a:buSzPts val="1400"/>
              <a:buFont typeface="Calibri"/>
              <a:buAutoNum type="arabicPeriod" startAt="4"/>
            </a:pPr>
            <a:r>
              <a:rPr lang="en-US" sz="900">
                <a:solidFill>
                  <a:schemeClr val="dk1"/>
                </a:solidFill>
                <a:latin typeface="Calibri"/>
                <a:ea typeface="Calibri"/>
                <a:cs typeface="Calibri"/>
                <a:sym typeface="Calibri"/>
              </a:rPr>
              <a:t>Ηγεσία</a:t>
            </a:r>
            <a:endParaRPr sz="900">
              <a:solidFill>
                <a:schemeClr val="dk1"/>
              </a:solidFill>
              <a:latin typeface="Calibri"/>
              <a:ea typeface="Calibri"/>
              <a:cs typeface="Calibri"/>
              <a:sym typeface="Calibri"/>
            </a:endParaRPr>
          </a:p>
          <a:p>
            <a:pPr marL="208279" marR="0" lvl="0" indent="-195580" algn="l" rtl="0">
              <a:lnSpc>
                <a:spcPct val="100000"/>
              </a:lnSpc>
              <a:spcBef>
                <a:spcPts val="1255"/>
              </a:spcBef>
              <a:spcAft>
                <a:spcPts val="0"/>
              </a:spcAft>
              <a:buClr>
                <a:schemeClr val="dk1"/>
              </a:buClr>
              <a:buSzPts val="1400"/>
              <a:buFont typeface="Calibri"/>
              <a:buAutoNum type="arabicPeriod" startAt="4"/>
            </a:pPr>
            <a:r>
              <a:rPr lang="en-US" sz="900">
                <a:solidFill>
                  <a:schemeClr val="dk1"/>
                </a:solidFill>
                <a:latin typeface="Calibri"/>
                <a:ea typeface="Calibri"/>
                <a:cs typeface="Calibri"/>
                <a:sym typeface="Calibri"/>
              </a:rPr>
              <a:t>Σχεδιασμός</a:t>
            </a:r>
            <a:endParaRPr sz="900">
              <a:solidFill>
                <a:schemeClr val="dk1"/>
              </a:solidFill>
              <a:latin typeface="Calibri"/>
              <a:ea typeface="Calibri"/>
              <a:cs typeface="Calibri"/>
              <a:sym typeface="Calibri"/>
            </a:endParaRPr>
          </a:p>
          <a:p>
            <a:pPr marL="0" marR="0" lvl="0" indent="0" algn="l" rtl="0">
              <a:lnSpc>
                <a:spcPct val="100000"/>
              </a:lnSpc>
              <a:spcBef>
                <a:spcPts val="45"/>
              </a:spcBef>
              <a:spcAft>
                <a:spcPts val="0"/>
              </a:spcAft>
              <a:buClr>
                <a:schemeClr val="dk1"/>
              </a:buClr>
              <a:buSzPts val="1000"/>
              <a:buFont typeface="Calibri"/>
              <a:buNone/>
            </a:pPr>
            <a:endParaRPr sz="1000">
              <a:solidFill>
                <a:schemeClr val="dk1"/>
              </a:solidFill>
              <a:latin typeface="Calibri"/>
              <a:ea typeface="Calibri"/>
              <a:cs typeface="Calibri"/>
              <a:sym typeface="Calibri"/>
            </a:endParaRPr>
          </a:p>
          <a:p>
            <a:pPr marL="208915" marR="0" lvl="0" indent="-196215" algn="l" rtl="0">
              <a:lnSpc>
                <a:spcPct val="100000"/>
              </a:lnSpc>
              <a:spcBef>
                <a:spcPts val="0"/>
              </a:spcBef>
              <a:spcAft>
                <a:spcPts val="0"/>
              </a:spcAft>
              <a:buClr>
                <a:schemeClr val="dk1"/>
              </a:buClr>
              <a:buSzPts val="1400"/>
              <a:buFont typeface="Calibri"/>
              <a:buAutoNum type="arabicPeriod" startAt="4"/>
            </a:pPr>
            <a:r>
              <a:rPr lang="en-US" sz="900">
                <a:solidFill>
                  <a:schemeClr val="dk1"/>
                </a:solidFill>
                <a:latin typeface="Calibri"/>
                <a:ea typeface="Calibri"/>
                <a:cs typeface="Calibri"/>
                <a:sym typeface="Calibri"/>
              </a:rPr>
              <a:t>Υποστήριξη</a:t>
            </a:r>
            <a:endParaRPr sz="900">
              <a:solidFill>
                <a:schemeClr val="dk1"/>
              </a:solidFill>
              <a:latin typeface="Calibri"/>
              <a:ea typeface="Calibri"/>
              <a:cs typeface="Calibri"/>
              <a:sym typeface="Calibri"/>
            </a:endParaRPr>
          </a:p>
          <a:p>
            <a:pPr marL="0" marR="0" lvl="0" indent="0" algn="l" rtl="0">
              <a:lnSpc>
                <a:spcPct val="100000"/>
              </a:lnSpc>
              <a:spcBef>
                <a:spcPts val="50"/>
              </a:spcBef>
              <a:spcAft>
                <a:spcPts val="0"/>
              </a:spcAft>
              <a:buClr>
                <a:schemeClr val="dk1"/>
              </a:buClr>
              <a:buSzPts val="1000"/>
              <a:buFont typeface="Calibri"/>
              <a:buNone/>
            </a:pPr>
            <a:endParaRPr sz="1000">
              <a:solidFill>
                <a:schemeClr val="dk1"/>
              </a:solidFill>
              <a:latin typeface="Calibri"/>
              <a:ea typeface="Calibri"/>
              <a:cs typeface="Calibri"/>
              <a:sym typeface="Calibri"/>
            </a:endParaRPr>
          </a:p>
          <a:p>
            <a:pPr marL="208279" marR="0" lvl="0" indent="-195580" algn="l" rtl="0">
              <a:lnSpc>
                <a:spcPct val="100000"/>
              </a:lnSpc>
              <a:spcBef>
                <a:spcPts val="0"/>
              </a:spcBef>
              <a:spcAft>
                <a:spcPts val="0"/>
              </a:spcAft>
              <a:buClr>
                <a:schemeClr val="dk1"/>
              </a:buClr>
              <a:buSzPts val="1400"/>
              <a:buFont typeface="Calibri"/>
              <a:buAutoNum type="arabicPeriod" startAt="4"/>
            </a:pPr>
            <a:r>
              <a:rPr lang="en-US" sz="900">
                <a:solidFill>
                  <a:schemeClr val="dk1"/>
                </a:solidFill>
                <a:latin typeface="Calibri"/>
                <a:ea typeface="Calibri"/>
                <a:cs typeface="Calibri"/>
                <a:sym typeface="Calibri"/>
              </a:rPr>
              <a:t>Λειτουργικό</a:t>
            </a:r>
            <a:endParaRPr sz="900">
              <a:solidFill>
                <a:schemeClr val="dk1"/>
              </a:solidFill>
              <a:latin typeface="Calibri"/>
              <a:ea typeface="Calibri"/>
              <a:cs typeface="Calibri"/>
              <a:sym typeface="Calibri"/>
            </a:endParaRPr>
          </a:p>
          <a:p>
            <a:pPr marL="208279" marR="0" lvl="0" indent="-195580" algn="l" rtl="0">
              <a:lnSpc>
                <a:spcPct val="100000"/>
              </a:lnSpc>
              <a:spcBef>
                <a:spcPts val="1255"/>
              </a:spcBef>
              <a:spcAft>
                <a:spcPts val="0"/>
              </a:spcAft>
              <a:buClr>
                <a:schemeClr val="dk1"/>
              </a:buClr>
              <a:buSzPts val="1400"/>
              <a:buFont typeface="Calibri"/>
              <a:buAutoNum type="arabicPeriod" startAt="4"/>
            </a:pPr>
            <a:r>
              <a:rPr lang="en-US" sz="900">
                <a:solidFill>
                  <a:schemeClr val="dk1"/>
                </a:solidFill>
                <a:latin typeface="Calibri"/>
                <a:ea typeface="Calibri"/>
                <a:cs typeface="Calibri"/>
                <a:sym typeface="Calibri"/>
              </a:rPr>
              <a:t>Αξιολόγηση επιδόσεων</a:t>
            </a:r>
            <a:endParaRPr sz="900">
              <a:solidFill>
                <a:schemeClr val="dk1"/>
              </a:solidFill>
              <a:latin typeface="Calibri"/>
              <a:ea typeface="Calibri"/>
              <a:cs typeface="Calibri"/>
              <a:sym typeface="Calibri"/>
            </a:endParaRPr>
          </a:p>
          <a:p>
            <a:pPr marL="0" marR="0" lvl="0" indent="0" algn="l" rtl="0">
              <a:lnSpc>
                <a:spcPct val="100000"/>
              </a:lnSpc>
              <a:spcBef>
                <a:spcPts val="45"/>
              </a:spcBef>
              <a:spcAft>
                <a:spcPts val="0"/>
              </a:spcAft>
              <a:buClr>
                <a:schemeClr val="dk1"/>
              </a:buClr>
              <a:buSzPts val="1000"/>
              <a:buFont typeface="Calibri"/>
              <a:buNone/>
            </a:pPr>
            <a:endParaRPr sz="1000">
              <a:solidFill>
                <a:schemeClr val="dk1"/>
              </a:solidFill>
              <a:latin typeface="Calibri"/>
              <a:ea typeface="Calibri"/>
              <a:cs typeface="Calibri"/>
              <a:sym typeface="Calibri"/>
            </a:endParaRPr>
          </a:p>
          <a:p>
            <a:pPr marL="306705" marR="0" lvl="0" indent="-294005" algn="l" rtl="0">
              <a:lnSpc>
                <a:spcPct val="100000"/>
              </a:lnSpc>
              <a:spcBef>
                <a:spcPts val="0"/>
              </a:spcBef>
              <a:spcAft>
                <a:spcPts val="0"/>
              </a:spcAft>
              <a:buClr>
                <a:schemeClr val="dk1"/>
              </a:buClr>
              <a:buSzPts val="1400"/>
              <a:buFont typeface="Calibri"/>
              <a:buAutoNum type="arabicPeriod" startAt="4"/>
            </a:pPr>
            <a:r>
              <a:rPr lang="en-US" sz="900">
                <a:solidFill>
                  <a:schemeClr val="dk1"/>
                </a:solidFill>
                <a:latin typeface="Calibri"/>
                <a:ea typeface="Calibri"/>
                <a:cs typeface="Calibri"/>
                <a:sym typeface="Calibri"/>
              </a:rPr>
              <a:t>Βελτίωση</a:t>
            </a:r>
            <a:endParaRPr sz="900">
              <a:solidFill>
                <a:schemeClr val="dk1"/>
              </a:solidFill>
              <a:latin typeface="Calibri"/>
              <a:ea typeface="Calibri"/>
              <a:cs typeface="Calibri"/>
              <a:sym typeface="Calibri"/>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66"/>
        <p:cNvGrpSpPr/>
        <p:nvPr/>
      </p:nvGrpSpPr>
      <p:grpSpPr>
        <a:xfrm>
          <a:off x="0" y="0"/>
          <a:ext cx="0" cy="0"/>
          <a:chOff x="0" y="0"/>
          <a:chExt cx="0" cy="0"/>
        </a:xfrm>
      </p:grpSpPr>
      <p:grpSp>
        <p:nvGrpSpPr>
          <p:cNvPr id="567" name="Google Shape;567;p28"/>
          <p:cNvGrpSpPr/>
          <p:nvPr/>
        </p:nvGrpSpPr>
        <p:grpSpPr>
          <a:xfrm>
            <a:off x="6893242" y="0"/>
            <a:ext cx="5295265" cy="6858000"/>
            <a:chOff x="6893242" y="0"/>
            <a:chExt cx="5295265" cy="6858000"/>
          </a:xfrm>
        </p:grpSpPr>
        <p:sp>
          <p:nvSpPr>
            <p:cNvPr id="568" name="Google Shape;568;p28"/>
            <p:cNvSpPr/>
            <p:nvPr/>
          </p:nvSpPr>
          <p:spPr>
            <a:xfrm>
              <a:off x="6893242" y="0"/>
              <a:ext cx="1818639" cy="6858000"/>
            </a:xfrm>
            <a:custGeom>
              <a:avLst/>
              <a:gdLst/>
              <a:ahLst/>
              <a:cxnLst/>
              <a:rect l="l" t="t" r="r" b="b"/>
              <a:pathLst>
                <a:path w="1818640" h="6858000" extrusionOk="0">
                  <a:moveTo>
                    <a:pt x="0" y="6858000"/>
                  </a:moveTo>
                  <a:lnTo>
                    <a:pt x="1818640" y="0"/>
                  </a:lnTo>
                </a:path>
              </a:pathLst>
            </a:custGeom>
            <a:noFill/>
            <a:ln w="22225" cap="flat" cmpd="sng">
              <a:solidFill>
                <a:srgbClr val="D6791A"/>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69" name="Google Shape;569;p28"/>
            <p:cNvSpPr/>
            <p:nvPr/>
          </p:nvSpPr>
          <p:spPr>
            <a:xfrm>
              <a:off x="7163752" y="0"/>
              <a:ext cx="5024755" cy="6858000"/>
            </a:xfrm>
            <a:custGeom>
              <a:avLst/>
              <a:gdLst/>
              <a:ahLst/>
              <a:cxnLst/>
              <a:rect l="l" t="t" r="r" b="b"/>
              <a:pathLst>
                <a:path w="5024755" h="6858000" extrusionOk="0">
                  <a:moveTo>
                    <a:pt x="905509" y="3926522"/>
                  </a:moveTo>
                  <a:lnTo>
                    <a:pt x="863282" y="3938904"/>
                  </a:lnTo>
                  <a:lnTo>
                    <a:pt x="832484" y="3961765"/>
                  </a:lnTo>
                  <a:lnTo>
                    <a:pt x="790892" y="4024312"/>
                  </a:lnTo>
                  <a:lnTo>
                    <a:pt x="0" y="6858000"/>
                  </a:lnTo>
                  <a:lnTo>
                    <a:pt x="5024755" y="6853237"/>
                  </a:lnTo>
                  <a:lnTo>
                    <a:pt x="5024755" y="5300980"/>
                  </a:lnTo>
                  <a:lnTo>
                    <a:pt x="1033462" y="5300980"/>
                  </a:lnTo>
                  <a:lnTo>
                    <a:pt x="975994" y="5295900"/>
                  </a:lnTo>
                  <a:lnTo>
                    <a:pt x="921384" y="5280342"/>
                  </a:lnTo>
                  <a:lnTo>
                    <a:pt x="883284" y="5261292"/>
                  </a:lnTo>
                  <a:lnTo>
                    <a:pt x="846772" y="5209222"/>
                  </a:lnTo>
                  <a:lnTo>
                    <a:pt x="842644" y="5175567"/>
                  </a:lnTo>
                  <a:lnTo>
                    <a:pt x="844867" y="5136197"/>
                  </a:lnTo>
                  <a:lnTo>
                    <a:pt x="856614" y="5038090"/>
                  </a:lnTo>
                  <a:lnTo>
                    <a:pt x="1089025" y="4161154"/>
                  </a:lnTo>
                  <a:lnTo>
                    <a:pt x="1094104" y="4121785"/>
                  </a:lnTo>
                  <a:lnTo>
                    <a:pt x="1096962" y="4083367"/>
                  </a:lnTo>
                  <a:lnTo>
                    <a:pt x="1083309" y="4011295"/>
                  </a:lnTo>
                  <a:lnTo>
                    <a:pt x="1059814" y="3979227"/>
                  </a:lnTo>
                  <a:lnTo>
                    <a:pt x="1021079" y="3950970"/>
                  </a:lnTo>
                  <a:lnTo>
                    <a:pt x="963294" y="3927792"/>
                  </a:lnTo>
                  <a:lnTo>
                    <a:pt x="905509" y="3926522"/>
                  </a:lnTo>
                  <a:close/>
                </a:path>
                <a:path w="5024755" h="6858000" extrusionOk="0">
                  <a:moveTo>
                    <a:pt x="5024755" y="0"/>
                  </a:moveTo>
                  <a:lnTo>
                    <a:pt x="2536825" y="0"/>
                  </a:lnTo>
                  <a:lnTo>
                    <a:pt x="1189989" y="5124767"/>
                  </a:lnTo>
                  <a:lnTo>
                    <a:pt x="1173797" y="5173662"/>
                  </a:lnTo>
                  <a:lnTo>
                    <a:pt x="1140777" y="5239067"/>
                  </a:lnTo>
                  <a:lnTo>
                    <a:pt x="1114425" y="5268595"/>
                  </a:lnTo>
                  <a:lnTo>
                    <a:pt x="1079182" y="5290502"/>
                  </a:lnTo>
                  <a:lnTo>
                    <a:pt x="1033462" y="5300980"/>
                  </a:lnTo>
                  <a:lnTo>
                    <a:pt x="5024755" y="5300980"/>
                  </a:lnTo>
                  <a:lnTo>
                    <a:pt x="5024755" y="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570" name="Google Shape;570;p28"/>
            <p:cNvPicPr preferRelativeResize="0"/>
            <p:nvPr/>
          </p:nvPicPr>
          <p:blipFill rotWithShape="1">
            <a:blip r:embed="rId3">
              <a:alphaModFix/>
            </a:blip>
            <a:srcRect/>
            <a:stretch/>
          </p:blipFill>
          <p:spPr>
            <a:xfrm>
              <a:off x="7902892" y="988694"/>
              <a:ext cx="4285614" cy="4880292"/>
            </a:xfrm>
            <a:prstGeom prst="rect">
              <a:avLst/>
            </a:prstGeom>
            <a:noFill/>
            <a:ln>
              <a:noFill/>
            </a:ln>
          </p:spPr>
        </p:pic>
        <p:pic>
          <p:nvPicPr>
            <p:cNvPr id="571" name="Google Shape;571;p28"/>
            <p:cNvPicPr preferRelativeResize="0"/>
            <p:nvPr/>
          </p:nvPicPr>
          <p:blipFill rotWithShape="1">
            <a:blip r:embed="rId4">
              <a:alphaModFix/>
            </a:blip>
            <a:srcRect/>
            <a:stretch/>
          </p:blipFill>
          <p:spPr>
            <a:xfrm>
              <a:off x="7549197" y="6167437"/>
              <a:ext cx="3294062" cy="612140"/>
            </a:xfrm>
            <a:prstGeom prst="rect">
              <a:avLst/>
            </a:prstGeom>
            <a:noFill/>
            <a:ln>
              <a:noFill/>
            </a:ln>
          </p:spPr>
        </p:pic>
      </p:grpSp>
      <p:sp>
        <p:nvSpPr>
          <p:cNvPr id="572" name="Google Shape;572;p28"/>
          <p:cNvSpPr txBox="1">
            <a:spLocks noGrp="1"/>
          </p:cNvSpPr>
          <p:nvPr>
            <p:ph type="title"/>
          </p:nvPr>
        </p:nvSpPr>
        <p:spPr>
          <a:xfrm>
            <a:off x="875030" y="1214120"/>
            <a:ext cx="3310890" cy="391160"/>
          </a:xfrm>
          <a:prstGeom prst="rect">
            <a:avLst/>
          </a:prstGeom>
          <a:noFill/>
          <a:ln>
            <a:noFill/>
          </a:ln>
        </p:spPr>
        <p:txBody>
          <a:bodyPr spcFirstLastPara="1" wrap="square" lIns="0" tIns="12700" rIns="0" bIns="0" anchor="t" anchorCtr="0">
            <a:spAutoFit/>
          </a:bodyPr>
          <a:lstStyle/>
          <a:p>
            <a:pPr marL="12700" lvl="0" indent="0" algn="l" rtl="0">
              <a:lnSpc>
                <a:spcPct val="100000"/>
              </a:lnSpc>
              <a:spcBef>
                <a:spcPts val="0"/>
              </a:spcBef>
              <a:spcAft>
                <a:spcPts val="0"/>
              </a:spcAft>
              <a:buNone/>
            </a:pPr>
            <a:r>
              <a:rPr lang="en-US"/>
              <a:t>Ρήτρες ISO/IEC 27001</a:t>
            </a:r>
            <a:endParaRPr/>
          </a:p>
        </p:txBody>
      </p:sp>
      <p:sp>
        <p:nvSpPr>
          <p:cNvPr id="573" name="Google Shape;573;p28"/>
          <p:cNvSpPr txBox="1"/>
          <p:nvPr/>
        </p:nvSpPr>
        <p:spPr>
          <a:xfrm>
            <a:off x="902969" y="6172517"/>
            <a:ext cx="4043679" cy="114300"/>
          </a:xfrm>
          <a:prstGeom prst="rect">
            <a:avLst/>
          </a:prstGeom>
          <a:noFill/>
          <a:ln>
            <a:noFill/>
          </a:ln>
        </p:spPr>
        <p:txBody>
          <a:bodyPr spcFirstLastPara="1" wrap="square" lIns="0" tIns="0" rIns="0" bIns="0" anchor="t" anchorCtr="0">
            <a:spAutoFit/>
          </a:bodyPr>
          <a:lstStyle/>
          <a:p>
            <a:pPr marL="12700" marR="0" lvl="0" indent="0" algn="l" rtl="0">
              <a:lnSpc>
                <a:spcPct val="109285"/>
              </a:lnSpc>
              <a:spcBef>
                <a:spcPts val="0"/>
              </a:spcBef>
              <a:spcAft>
                <a:spcPts val="0"/>
              </a:spcAft>
              <a:buNone/>
            </a:pPr>
            <a:r>
              <a:rPr lang="en-US" sz="700">
                <a:solidFill>
                  <a:schemeClr val="dk1"/>
                </a:solidFill>
                <a:latin typeface="Calibri"/>
                <a:ea typeface="Calibri"/>
                <a:cs typeface="Calibri"/>
                <a:sym typeface="Calibri"/>
              </a:rPr>
              <a:t>ΟΝΟΜΑ ΕΚΠΑΙΔΕΥΤΙΚΉΣ ΕΝΌΤΗΤΑΣ CSP: PR: ΠΡΌΤΥΠΟ ΠΑΡΟΥΣΊΑΣΗΣ ΠΟΥ ΔΗΜΙΟΥΡΓΉΘΗΚΕ ΑΠΌ PR</a:t>
            </a:r>
            <a:endParaRPr sz="700">
              <a:solidFill>
                <a:schemeClr val="dk1"/>
              </a:solidFill>
              <a:latin typeface="Calibri"/>
              <a:ea typeface="Calibri"/>
              <a:cs typeface="Calibri"/>
              <a:sym typeface="Calibri"/>
            </a:endParaRPr>
          </a:p>
        </p:txBody>
      </p:sp>
      <p:sp>
        <p:nvSpPr>
          <p:cNvPr id="574" name="Google Shape;574;p28"/>
          <p:cNvSpPr txBox="1"/>
          <p:nvPr/>
        </p:nvSpPr>
        <p:spPr>
          <a:xfrm>
            <a:off x="11189652" y="6172517"/>
            <a:ext cx="121920" cy="114300"/>
          </a:xfrm>
          <a:prstGeom prst="rect">
            <a:avLst/>
          </a:prstGeom>
          <a:noFill/>
          <a:ln>
            <a:noFill/>
          </a:ln>
        </p:spPr>
        <p:txBody>
          <a:bodyPr spcFirstLastPara="1" wrap="square" lIns="0" tIns="0" rIns="0" bIns="0" anchor="t" anchorCtr="0">
            <a:spAutoFit/>
          </a:bodyPr>
          <a:lstStyle/>
          <a:p>
            <a:pPr marL="12700" marR="0" lvl="0" indent="0" algn="l" rtl="0">
              <a:lnSpc>
                <a:spcPct val="109285"/>
              </a:lnSpc>
              <a:spcBef>
                <a:spcPts val="0"/>
              </a:spcBef>
              <a:spcAft>
                <a:spcPts val="0"/>
              </a:spcAft>
              <a:buNone/>
            </a:pPr>
            <a:r>
              <a:rPr lang="en-US" sz="700">
                <a:solidFill>
                  <a:schemeClr val="dk1"/>
                </a:solidFill>
                <a:latin typeface="Calibri"/>
                <a:ea typeface="Calibri"/>
                <a:cs typeface="Calibri"/>
                <a:sym typeface="Calibri"/>
              </a:rPr>
              <a:t>28</a:t>
            </a:r>
            <a:endParaRPr sz="700">
              <a:solidFill>
                <a:schemeClr val="dk1"/>
              </a:solidFill>
              <a:latin typeface="Calibri"/>
              <a:ea typeface="Calibri"/>
              <a:cs typeface="Calibri"/>
              <a:sym typeface="Calibri"/>
            </a:endParaRPr>
          </a:p>
        </p:txBody>
      </p:sp>
      <p:sp>
        <p:nvSpPr>
          <p:cNvPr id="575" name="Google Shape;575;p28"/>
          <p:cNvSpPr txBox="1"/>
          <p:nvPr/>
        </p:nvSpPr>
        <p:spPr>
          <a:xfrm>
            <a:off x="788669" y="2159317"/>
            <a:ext cx="1391285" cy="15494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850">
                <a:solidFill>
                  <a:schemeClr val="dk1"/>
                </a:solidFill>
                <a:latin typeface="Calibri"/>
                <a:ea typeface="Calibri"/>
                <a:cs typeface="Calibri"/>
                <a:sym typeface="Calibri"/>
              </a:rPr>
              <a:t>4. Πλαίσιο του οργανισμού</a:t>
            </a:r>
            <a:endParaRPr sz="850">
              <a:solidFill>
                <a:schemeClr val="dk1"/>
              </a:solidFill>
              <a:latin typeface="Calibri"/>
              <a:ea typeface="Calibri"/>
              <a:cs typeface="Calibri"/>
              <a:sym typeface="Calibri"/>
            </a:endParaRPr>
          </a:p>
        </p:txBody>
      </p:sp>
      <p:sp>
        <p:nvSpPr>
          <p:cNvPr id="576" name="Google Shape;576;p28"/>
          <p:cNvSpPr txBox="1"/>
          <p:nvPr/>
        </p:nvSpPr>
        <p:spPr>
          <a:xfrm>
            <a:off x="4012565" y="2159317"/>
            <a:ext cx="2040255" cy="15494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850">
                <a:solidFill>
                  <a:schemeClr val="dk1"/>
                </a:solidFill>
                <a:latin typeface="Calibri"/>
                <a:ea typeface="Calibri"/>
                <a:cs typeface="Calibri"/>
                <a:sym typeface="Calibri"/>
              </a:rPr>
              <a:t>Πεδίο εφαρμογής του συστήματος και</a:t>
            </a:r>
            <a:endParaRPr sz="850">
              <a:solidFill>
                <a:schemeClr val="dk1"/>
              </a:solidFill>
              <a:latin typeface="Calibri"/>
              <a:ea typeface="Calibri"/>
              <a:cs typeface="Calibri"/>
              <a:sym typeface="Calibri"/>
            </a:endParaRPr>
          </a:p>
        </p:txBody>
      </p:sp>
      <p:sp>
        <p:nvSpPr>
          <p:cNvPr id="577" name="Google Shape;577;p28"/>
          <p:cNvSpPr txBox="1"/>
          <p:nvPr/>
        </p:nvSpPr>
        <p:spPr>
          <a:xfrm>
            <a:off x="4012565" y="2377122"/>
            <a:ext cx="2466340" cy="15494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850">
                <a:solidFill>
                  <a:schemeClr val="dk1"/>
                </a:solidFill>
                <a:latin typeface="Calibri"/>
                <a:ea typeface="Calibri"/>
                <a:cs typeface="Calibri"/>
                <a:sym typeface="Calibri"/>
              </a:rPr>
              <a:t>ανάλυση των θεμάτων και των ενδιαφερομένων</a:t>
            </a:r>
            <a:endParaRPr sz="850">
              <a:solidFill>
                <a:schemeClr val="dk1"/>
              </a:solidFill>
              <a:latin typeface="Calibri"/>
              <a:ea typeface="Calibri"/>
              <a:cs typeface="Calibri"/>
              <a:sym typeface="Calibri"/>
            </a:endParaRPr>
          </a:p>
        </p:txBody>
      </p:sp>
      <p:sp>
        <p:nvSpPr>
          <p:cNvPr id="578" name="Google Shape;578;p28"/>
          <p:cNvSpPr txBox="1"/>
          <p:nvPr/>
        </p:nvSpPr>
        <p:spPr>
          <a:xfrm>
            <a:off x="4012565" y="2594927"/>
            <a:ext cx="293370" cy="15494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850">
                <a:solidFill>
                  <a:schemeClr val="dk1"/>
                </a:solidFill>
                <a:latin typeface="Calibri"/>
                <a:ea typeface="Calibri"/>
                <a:cs typeface="Calibri"/>
                <a:sym typeface="Calibri"/>
              </a:rPr>
              <a:t>μέρη.</a:t>
            </a:r>
            <a:endParaRPr sz="850">
              <a:solidFill>
                <a:schemeClr val="dk1"/>
              </a:solidFill>
              <a:latin typeface="Calibri"/>
              <a:ea typeface="Calibri"/>
              <a:cs typeface="Calibri"/>
              <a:sym typeface="Calibri"/>
            </a:endParaRPr>
          </a:p>
        </p:txBody>
      </p:sp>
      <p:sp>
        <p:nvSpPr>
          <p:cNvPr id="579" name="Google Shape;579;p28"/>
          <p:cNvSpPr txBox="1"/>
          <p:nvPr/>
        </p:nvSpPr>
        <p:spPr>
          <a:xfrm>
            <a:off x="788669" y="2812732"/>
            <a:ext cx="502284" cy="15494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850">
                <a:solidFill>
                  <a:schemeClr val="dk1"/>
                </a:solidFill>
                <a:latin typeface="Calibri"/>
                <a:ea typeface="Calibri"/>
                <a:cs typeface="Calibri"/>
                <a:sym typeface="Calibri"/>
              </a:rPr>
              <a:t>5. Ηγεσία</a:t>
            </a:r>
            <a:endParaRPr sz="850">
              <a:solidFill>
                <a:schemeClr val="dk1"/>
              </a:solidFill>
              <a:latin typeface="Calibri"/>
              <a:ea typeface="Calibri"/>
              <a:cs typeface="Calibri"/>
              <a:sym typeface="Calibri"/>
            </a:endParaRPr>
          </a:p>
        </p:txBody>
      </p:sp>
      <p:sp>
        <p:nvSpPr>
          <p:cNvPr id="580" name="Google Shape;580;p28"/>
          <p:cNvSpPr txBox="1"/>
          <p:nvPr/>
        </p:nvSpPr>
        <p:spPr>
          <a:xfrm>
            <a:off x="4012565" y="2812732"/>
            <a:ext cx="2033270" cy="15494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850">
                <a:solidFill>
                  <a:schemeClr val="dk1"/>
                </a:solidFill>
                <a:latin typeface="Calibri"/>
                <a:ea typeface="Calibri"/>
                <a:cs typeface="Calibri"/>
                <a:sym typeface="Calibri"/>
              </a:rPr>
              <a:t>Πολιτική ασφάλειας πληροφοριών Ρόλοι,</a:t>
            </a:r>
            <a:endParaRPr sz="850">
              <a:solidFill>
                <a:schemeClr val="dk1"/>
              </a:solidFill>
              <a:latin typeface="Calibri"/>
              <a:ea typeface="Calibri"/>
              <a:cs typeface="Calibri"/>
              <a:sym typeface="Calibri"/>
            </a:endParaRPr>
          </a:p>
        </p:txBody>
      </p:sp>
      <p:sp>
        <p:nvSpPr>
          <p:cNvPr id="581" name="Google Shape;581;p28"/>
          <p:cNvSpPr txBox="1"/>
          <p:nvPr/>
        </p:nvSpPr>
        <p:spPr>
          <a:xfrm>
            <a:off x="4012565" y="3030537"/>
            <a:ext cx="1320165" cy="15494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850">
                <a:solidFill>
                  <a:schemeClr val="dk1"/>
                </a:solidFill>
                <a:latin typeface="Calibri"/>
                <a:ea typeface="Calibri"/>
                <a:cs typeface="Calibri"/>
                <a:sym typeface="Calibri"/>
              </a:rPr>
              <a:t>αρμοδιότητες και εξουσίες</a:t>
            </a:r>
            <a:endParaRPr sz="850">
              <a:solidFill>
                <a:schemeClr val="dk1"/>
              </a:solidFill>
              <a:latin typeface="Calibri"/>
              <a:ea typeface="Calibri"/>
              <a:cs typeface="Calibri"/>
              <a:sym typeface="Calibri"/>
            </a:endParaRPr>
          </a:p>
        </p:txBody>
      </p:sp>
      <p:sp>
        <p:nvSpPr>
          <p:cNvPr id="582" name="Google Shape;582;p28"/>
          <p:cNvSpPr txBox="1"/>
          <p:nvPr/>
        </p:nvSpPr>
        <p:spPr>
          <a:xfrm>
            <a:off x="788669" y="3248977"/>
            <a:ext cx="724535" cy="15494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850">
                <a:solidFill>
                  <a:schemeClr val="dk1"/>
                </a:solidFill>
                <a:latin typeface="Calibri"/>
                <a:ea typeface="Calibri"/>
                <a:cs typeface="Calibri"/>
                <a:sym typeface="Calibri"/>
              </a:rPr>
              <a:t>6. Σχεδιασμός</a:t>
            </a:r>
            <a:endParaRPr sz="850">
              <a:solidFill>
                <a:schemeClr val="dk1"/>
              </a:solidFill>
              <a:latin typeface="Calibri"/>
              <a:ea typeface="Calibri"/>
              <a:cs typeface="Calibri"/>
              <a:sym typeface="Calibri"/>
            </a:endParaRPr>
          </a:p>
        </p:txBody>
      </p:sp>
      <p:sp>
        <p:nvSpPr>
          <p:cNvPr id="583" name="Google Shape;583;p28"/>
          <p:cNvSpPr txBox="1"/>
          <p:nvPr/>
        </p:nvSpPr>
        <p:spPr>
          <a:xfrm>
            <a:off x="4012565" y="3248977"/>
            <a:ext cx="1879600" cy="15494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850">
                <a:solidFill>
                  <a:schemeClr val="dk1"/>
                </a:solidFill>
                <a:latin typeface="Calibri"/>
                <a:ea typeface="Calibri"/>
                <a:cs typeface="Calibri"/>
                <a:sym typeface="Calibri"/>
              </a:rPr>
              <a:t>Μεθοδολογία διαχείρισης κινδύνων,</a:t>
            </a:r>
            <a:endParaRPr sz="850">
              <a:solidFill>
                <a:schemeClr val="dk1"/>
              </a:solidFill>
              <a:latin typeface="Calibri"/>
              <a:ea typeface="Calibri"/>
              <a:cs typeface="Calibri"/>
              <a:sym typeface="Calibri"/>
            </a:endParaRPr>
          </a:p>
        </p:txBody>
      </p:sp>
      <p:sp>
        <p:nvSpPr>
          <p:cNvPr id="584" name="Google Shape;584;p28"/>
          <p:cNvSpPr txBox="1"/>
          <p:nvPr/>
        </p:nvSpPr>
        <p:spPr>
          <a:xfrm>
            <a:off x="4012565" y="3466147"/>
            <a:ext cx="2373630" cy="15494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850">
                <a:solidFill>
                  <a:schemeClr val="dk1"/>
                </a:solidFill>
                <a:latin typeface="Calibri"/>
                <a:ea typeface="Calibri"/>
                <a:cs typeface="Calibri"/>
                <a:sym typeface="Calibri"/>
              </a:rPr>
              <a:t>αξιολόγηση κινδύνων, μητρώο κινδύνων, κίνδυνος</a:t>
            </a:r>
            <a:endParaRPr sz="850">
              <a:solidFill>
                <a:schemeClr val="dk1"/>
              </a:solidFill>
              <a:latin typeface="Calibri"/>
              <a:ea typeface="Calibri"/>
              <a:cs typeface="Calibri"/>
              <a:sym typeface="Calibri"/>
            </a:endParaRPr>
          </a:p>
        </p:txBody>
      </p:sp>
      <p:sp>
        <p:nvSpPr>
          <p:cNvPr id="585" name="Google Shape;585;p28"/>
          <p:cNvSpPr txBox="1"/>
          <p:nvPr/>
        </p:nvSpPr>
        <p:spPr>
          <a:xfrm>
            <a:off x="4012565" y="3683952"/>
            <a:ext cx="1506220" cy="15494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850">
                <a:solidFill>
                  <a:schemeClr val="dk1"/>
                </a:solidFill>
                <a:latin typeface="Calibri"/>
                <a:ea typeface="Calibri"/>
                <a:cs typeface="Calibri"/>
                <a:sym typeface="Calibri"/>
              </a:rPr>
              <a:t>σχέδια θεραπείας, Στόχοι και</a:t>
            </a:r>
            <a:endParaRPr sz="850">
              <a:solidFill>
                <a:schemeClr val="dk1"/>
              </a:solidFill>
              <a:latin typeface="Calibri"/>
              <a:ea typeface="Calibri"/>
              <a:cs typeface="Calibri"/>
              <a:sym typeface="Calibri"/>
            </a:endParaRPr>
          </a:p>
        </p:txBody>
      </p:sp>
      <p:sp>
        <p:nvSpPr>
          <p:cNvPr id="586" name="Google Shape;586;p28"/>
          <p:cNvSpPr txBox="1"/>
          <p:nvPr/>
        </p:nvSpPr>
        <p:spPr>
          <a:xfrm>
            <a:off x="4012565" y="3901757"/>
            <a:ext cx="358140" cy="15494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850">
                <a:solidFill>
                  <a:schemeClr val="dk1"/>
                </a:solidFill>
                <a:latin typeface="Calibri"/>
                <a:ea typeface="Calibri"/>
                <a:cs typeface="Calibri"/>
                <a:sym typeface="Calibri"/>
              </a:rPr>
              <a:t>σχέδια</a:t>
            </a:r>
            <a:endParaRPr sz="850">
              <a:solidFill>
                <a:schemeClr val="dk1"/>
              </a:solidFill>
              <a:latin typeface="Calibri"/>
              <a:ea typeface="Calibri"/>
              <a:cs typeface="Calibri"/>
              <a:sym typeface="Calibri"/>
            </a:endParaRPr>
          </a:p>
        </p:txBody>
      </p:sp>
      <p:sp>
        <p:nvSpPr>
          <p:cNvPr id="587" name="Google Shape;587;p28"/>
          <p:cNvSpPr txBox="1"/>
          <p:nvPr/>
        </p:nvSpPr>
        <p:spPr>
          <a:xfrm>
            <a:off x="788669" y="4119562"/>
            <a:ext cx="690880" cy="15494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850">
                <a:solidFill>
                  <a:schemeClr val="dk1"/>
                </a:solidFill>
                <a:latin typeface="Calibri"/>
                <a:ea typeface="Calibri"/>
                <a:cs typeface="Calibri"/>
                <a:sym typeface="Calibri"/>
              </a:rPr>
              <a:t>7. Υποστήριξη</a:t>
            </a:r>
            <a:endParaRPr sz="850">
              <a:solidFill>
                <a:schemeClr val="dk1"/>
              </a:solidFill>
              <a:latin typeface="Calibri"/>
              <a:ea typeface="Calibri"/>
              <a:cs typeface="Calibri"/>
              <a:sym typeface="Calibri"/>
            </a:endParaRPr>
          </a:p>
        </p:txBody>
      </p:sp>
      <p:sp>
        <p:nvSpPr>
          <p:cNvPr id="588" name="Google Shape;588;p28"/>
          <p:cNvSpPr txBox="1"/>
          <p:nvPr/>
        </p:nvSpPr>
        <p:spPr>
          <a:xfrm>
            <a:off x="4012565" y="4119562"/>
            <a:ext cx="1122045" cy="15494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850">
                <a:solidFill>
                  <a:schemeClr val="dk1"/>
                </a:solidFill>
                <a:latin typeface="Calibri"/>
                <a:ea typeface="Calibri"/>
                <a:cs typeface="Calibri"/>
                <a:sym typeface="Calibri"/>
              </a:rPr>
              <a:t>Ικανότητες, έγγραφο</a:t>
            </a:r>
            <a:endParaRPr sz="850">
              <a:solidFill>
                <a:schemeClr val="dk1"/>
              </a:solidFill>
              <a:latin typeface="Calibri"/>
              <a:ea typeface="Calibri"/>
              <a:cs typeface="Calibri"/>
              <a:sym typeface="Calibri"/>
            </a:endParaRPr>
          </a:p>
        </p:txBody>
      </p:sp>
      <p:sp>
        <p:nvSpPr>
          <p:cNvPr id="589" name="Google Shape;589;p28"/>
          <p:cNvSpPr txBox="1"/>
          <p:nvPr/>
        </p:nvSpPr>
        <p:spPr>
          <a:xfrm>
            <a:off x="4012565" y="4337367"/>
            <a:ext cx="1324610" cy="15494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850">
                <a:solidFill>
                  <a:schemeClr val="dk1"/>
                </a:solidFill>
                <a:latin typeface="Calibri"/>
                <a:ea typeface="Calibri"/>
                <a:cs typeface="Calibri"/>
                <a:sym typeface="Calibri"/>
              </a:rPr>
              <a:t>διαδικασίες διαχείρισης,</a:t>
            </a:r>
            <a:endParaRPr sz="850">
              <a:solidFill>
                <a:schemeClr val="dk1"/>
              </a:solidFill>
              <a:latin typeface="Calibri"/>
              <a:ea typeface="Calibri"/>
              <a:cs typeface="Calibri"/>
              <a:sym typeface="Calibri"/>
            </a:endParaRPr>
          </a:p>
        </p:txBody>
      </p:sp>
      <p:sp>
        <p:nvSpPr>
          <p:cNvPr id="590" name="Google Shape;590;p28"/>
          <p:cNvSpPr txBox="1"/>
          <p:nvPr/>
        </p:nvSpPr>
        <p:spPr>
          <a:xfrm>
            <a:off x="4012565" y="4555807"/>
            <a:ext cx="1374775" cy="15494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850">
                <a:solidFill>
                  <a:schemeClr val="dk1"/>
                </a:solidFill>
                <a:latin typeface="Calibri"/>
                <a:ea typeface="Calibri"/>
                <a:cs typeface="Calibri"/>
                <a:sym typeface="Calibri"/>
              </a:rPr>
              <a:t>Διαδικασίες επικοινωνίας</a:t>
            </a:r>
            <a:endParaRPr sz="850">
              <a:solidFill>
                <a:schemeClr val="dk1"/>
              </a:solidFill>
              <a:latin typeface="Calibri"/>
              <a:ea typeface="Calibri"/>
              <a:cs typeface="Calibri"/>
              <a:sym typeface="Calibri"/>
            </a:endParaRPr>
          </a:p>
        </p:txBody>
      </p:sp>
      <p:sp>
        <p:nvSpPr>
          <p:cNvPr id="591" name="Google Shape;591;p28"/>
          <p:cNvSpPr txBox="1"/>
          <p:nvPr/>
        </p:nvSpPr>
        <p:spPr>
          <a:xfrm>
            <a:off x="788669" y="4772977"/>
            <a:ext cx="754380" cy="15494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850">
                <a:solidFill>
                  <a:schemeClr val="dk1"/>
                </a:solidFill>
                <a:latin typeface="Calibri"/>
                <a:ea typeface="Calibri"/>
                <a:cs typeface="Calibri"/>
                <a:sym typeface="Calibri"/>
              </a:rPr>
              <a:t>8. Λειτουργικό</a:t>
            </a:r>
            <a:endParaRPr sz="850">
              <a:solidFill>
                <a:schemeClr val="dk1"/>
              </a:solidFill>
              <a:latin typeface="Calibri"/>
              <a:ea typeface="Calibri"/>
              <a:cs typeface="Calibri"/>
              <a:sym typeface="Calibri"/>
            </a:endParaRPr>
          </a:p>
        </p:txBody>
      </p:sp>
      <p:sp>
        <p:nvSpPr>
          <p:cNvPr id="592" name="Google Shape;592;p28"/>
          <p:cNvSpPr txBox="1"/>
          <p:nvPr/>
        </p:nvSpPr>
        <p:spPr>
          <a:xfrm>
            <a:off x="4012565" y="4772977"/>
            <a:ext cx="1834514" cy="15494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850">
                <a:solidFill>
                  <a:schemeClr val="dk1"/>
                </a:solidFill>
                <a:latin typeface="Calibri"/>
                <a:ea typeface="Calibri"/>
                <a:cs typeface="Calibri"/>
                <a:sym typeface="Calibri"/>
              </a:rPr>
              <a:t>Διαδικασία διαχείρισης αλλαγών</a:t>
            </a:r>
            <a:endParaRPr sz="850">
              <a:solidFill>
                <a:schemeClr val="dk1"/>
              </a:solidFill>
              <a:latin typeface="Calibri"/>
              <a:ea typeface="Calibri"/>
              <a:cs typeface="Calibri"/>
              <a:sym typeface="Calibri"/>
            </a:endParaRPr>
          </a:p>
        </p:txBody>
      </p:sp>
      <p:sp>
        <p:nvSpPr>
          <p:cNvPr id="593" name="Google Shape;593;p28"/>
          <p:cNvSpPr txBox="1"/>
          <p:nvPr/>
        </p:nvSpPr>
        <p:spPr>
          <a:xfrm>
            <a:off x="788669" y="4990782"/>
            <a:ext cx="1473835" cy="15494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850">
                <a:solidFill>
                  <a:schemeClr val="dk1"/>
                </a:solidFill>
                <a:latin typeface="Calibri"/>
                <a:ea typeface="Calibri"/>
                <a:cs typeface="Calibri"/>
                <a:sym typeface="Calibri"/>
              </a:rPr>
              <a:t>9. Αξιολόγηση της απόδοσης</a:t>
            </a:r>
            <a:endParaRPr sz="850">
              <a:solidFill>
                <a:schemeClr val="dk1"/>
              </a:solidFill>
              <a:latin typeface="Calibri"/>
              <a:ea typeface="Calibri"/>
              <a:cs typeface="Calibri"/>
              <a:sym typeface="Calibri"/>
            </a:endParaRPr>
          </a:p>
        </p:txBody>
      </p:sp>
      <p:sp>
        <p:nvSpPr>
          <p:cNvPr id="594" name="Google Shape;594;p28"/>
          <p:cNvSpPr txBox="1"/>
          <p:nvPr/>
        </p:nvSpPr>
        <p:spPr>
          <a:xfrm>
            <a:off x="4012565" y="4990782"/>
            <a:ext cx="1535430" cy="15494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850">
                <a:solidFill>
                  <a:schemeClr val="dk1"/>
                </a:solidFill>
                <a:latin typeface="Calibri"/>
                <a:ea typeface="Calibri"/>
                <a:cs typeface="Calibri"/>
                <a:sym typeface="Calibri"/>
              </a:rPr>
              <a:t>KPIs, διαδικασία εσωτερικού ,</a:t>
            </a:r>
            <a:endParaRPr sz="850">
              <a:solidFill>
                <a:schemeClr val="dk1"/>
              </a:solidFill>
              <a:latin typeface="Calibri"/>
              <a:ea typeface="Calibri"/>
              <a:cs typeface="Calibri"/>
              <a:sym typeface="Calibri"/>
            </a:endParaRPr>
          </a:p>
        </p:txBody>
      </p:sp>
      <p:sp>
        <p:nvSpPr>
          <p:cNvPr id="595" name="Google Shape;595;p28"/>
          <p:cNvSpPr txBox="1"/>
          <p:nvPr/>
        </p:nvSpPr>
        <p:spPr>
          <a:xfrm>
            <a:off x="4012565" y="5208587"/>
            <a:ext cx="2185670" cy="15494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850">
                <a:solidFill>
                  <a:schemeClr val="dk1"/>
                </a:solidFill>
                <a:latin typeface="Calibri"/>
                <a:ea typeface="Calibri"/>
                <a:cs typeface="Calibri"/>
                <a:sym typeface="Calibri"/>
              </a:rPr>
              <a:t>Εσωτερικοί έλεγχοι ασφαλείας, Διαχείριση</a:t>
            </a:r>
            <a:endParaRPr sz="850">
              <a:solidFill>
                <a:schemeClr val="dk1"/>
              </a:solidFill>
              <a:latin typeface="Calibri"/>
              <a:ea typeface="Calibri"/>
              <a:cs typeface="Calibri"/>
              <a:sym typeface="Calibri"/>
            </a:endParaRPr>
          </a:p>
        </p:txBody>
      </p:sp>
      <p:sp>
        <p:nvSpPr>
          <p:cNvPr id="596" name="Google Shape;596;p28"/>
          <p:cNvSpPr txBox="1"/>
          <p:nvPr/>
        </p:nvSpPr>
        <p:spPr>
          <a:xfrm>
            <a:off x="4012565" y="5426392"/>
            <a:ext cx="652145" cy="15494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850">
                <a:solidFill>
                  <a:schemeClr val="dk1"/>
                </a:solidFill>
                <a:latin typeface="Calibri"/>
                <a:ea typeface="Calibri"/>
                <a:cs typeface="Calibri"/>
                <a:sym typeface="Calibri"/>
              </a:rPr>
              <a:t>αναθεώρηση</a:t>
            </a:r>
            <a:endParaRPr sz="850">
              <a:solidFill>
                <a:schemeClr val="dk1"/>
              </a:solidFill>
              <a:latin typeface="Calibri"/>
              <a:ea typeface="Calibri"/>
              <a:cs typeface="Calibri"/>
              <a:sym typeface="Calibri"/>
            </a:endParaRPr>
          </a:p>
        </p:txBody>
      </p:sp>
      <p:sp>
        <p:nvSpPr>
          <p:cNvPr id="597" name="Google Shape;597;p28"/>
          <p:cNvSpPr txBox="1"/>
          <p:nvPr/>
        </p:nvSpPr>
        <p:spPr>
          <a:xfrm>
            <a:off x="788669" y="5638165"/>
            <a:ext cx="655320" cy="15494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850">
                <a:solidFill>
                  <a:schemeClr val="dk1"/>
                </a:solidFill>
                <a:latin typeface="Calibri"/>
                <a:ea typeface="Calibri"/>
                <a:cs typeface="Calibri"/>
                <a:sym typeface="Calibri"/>
              </a:rPr>
              <a:t>10. Βελτίωση</a:t>
            </a:r>
            <a:endParaRPr sz="850">
              <a:solidFill>
                <a:schemeClr val="dk1"/>
              </a:solidFill>
              <a:latin typeface="Calibri"/>
              <a:ea typeface="Calibri"/>
              <a:cs typeface="Calibri"/>
              <a:sym typeface="Calibri"/>
            </a:endParaRPr>
          </a:p>
        </p:txBody>
      </p:sp>
      <p:sp>
        <p:nvSpPr>
          <p:cNvPr id="598" name="Google Shape;598;p28"/>
          <p:cNvSpPr txBox="1"/>
          <p:nvPr/>
        </p:nvSpPr>
        <p:spPr>
          <a:xfrm>
            <a:off x="4012565" y="5638165"/>
            <a:ext cx="1900555" cy="15494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850">
                <a:solidFill>
                  <a:schemeClr val="dk1"/>
                </a:solidFill>
                <a:latin typeface="Calibri"/>
                <a:ea typeface="Calibri"/>
                <a:cs typeface="Calibri"/>
                <a:sym typeface="Calibri"/>
              </a:rPr>
              <a:t>Διαδικασία διορθωτικών ενεργειών</a:t>
            </a:r>
            <a:endParaRPr sz="850">
              <a:solidFill>
                <a:schemeClr val="dk1"/>
              </a:solidFill>
              <a:latin typeface="Calibri"/>
              <a:ea typeface="Calibri"/>
              <a:cs typeface="Calibri"/>
              <a:sym typeface="Calibri"/>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02"/>
        <p:cNvGrpSpPr/>
        <p:nvPr/>
      </p:nvGrpSpPr>
      <p:grpSpPr>
        <a:xfrm>
          <a:off x="0" y="0"/>
          <a:ext cx="0" cy="0"/>
          <a:chOff x="0" y="0"/>
          <a:chExt cx="0" cy="0"/>
        </a:xfrm>
      </p:grpSpPr>
      <p:grpSp>
        <p:nvGrpSpPr>
          <p:cNvPr id="603" name="Google Shape;603;p29"/>
          <p:cNvGrpSpPr/>
          <p:nvPr/>
        </p:nvGrpSpPr>
        <p:grpSpPr>
          <a:xfrm>
            <a:off x="6893242" y="0"/>
            <a:ext cx="5295265" cy="6858000"/>
            <a:chOff x="6893242" y="0"/>
            <a:chExt cx="5295265" cy="6858000"/>
          </a:xfrm>
        </p:grpSpPr>
        <p:sp>
          <p:nvSpPr>
            <p:cNvPr id="604" name="Google Shape;604;p29"/>
            <p:cNvSpPr/>
            <p:nvPr/>
          </p:nvSpPr>
          <p:spPr>
            <a:xfrm>
              <a:off x="6893242" y="0"/>
              <a:ext cx="1818639" cy="6858000"/>
            </a:xfrm>
            <a:custGeom>
              <a:avLst/>
              <a:gdLst/>
              <a:ahLst/>
              <a:cxnLst/>
              <a:rect l="l" t="t" r="r" b="b"/>
              <a:pathLst>
                <a:path w="1818640" h="6858000" extrusionOk="0">
                  <a:moveTo>
                    <a:pt x="0" y="6858000"/>
                  </a:moveTo>
                  <a:lnTo>
                    <a:pt x="1818640" y="0"/>
                  </a:lnTo>
                </a:path>
              </a:pathLst>
            </a:custGeom>
            <a:noFill/>
            <a:ln w="22225" cap="flat" cmpd="sng">
              <a:solidFill>
                <a:srgbClr val="D6791A"/>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05" name="Google Shape;605;p29"/>
            <p:cNvSpPr/>
            <p:nvPr/>
          </p:nvSpPr>
          <p:spPr>
            <a:xfrm>
              <a:off x="7163752" y="0"/>
              <a:ext cx="5024755" cy="6858000"/>
            </a:xfrm>
            <a:custGeom>
              <a:avLst/>
              <a:gdLst/>
              <a:ahLst/>
              <a:cxnLst/>
              <a:rect l="l" t="t" r="r" b="b"/>
              <a:pathLst>
                <a:path w="5024755" h="6858000" extrusionOk="0">
                  <a:moveTo>
                    <a:pt x="905509" y="3926522"/>
                  </a:moveTo>
                  <a:lnTo>
                    <a:pt x="863282" y="3938904"/>
                  </a:lnTo>
                  <a:lnTo>
                    <a:pt x="832484" y="3961765"/>
                  </a:lnTo>
                  <a:lnTo>
                    <a:pt x="790892" y="4024312"/>
                  </a:lnTo>
                  <a:lnTo>
                    <a:pt x="0" y="6858000"/>
                  </a:lnTo>
                  <a:lnTo>
                    <a:pt x="5024755" y="6853237"/>
                  </a:lnTo>
                  <a:lnTo>
                    <a:pt x="5024755" y="5300980"/>
                  </a:lnTo>
                  <a:lnTo>
                    <a:pt x="1033462" y="5300980"/>
                  </a:lnTo>
                  <a:lnTo>
                    <a:pt x="975994" y="5295900"/>
                  </a:lnTo>
                  <a:lnTo>
                    <a:pt x="921384" y="5280342"/>
                  </a:lnTo>
                  <a:lnTo>
                    <a:pt x="883284" y="5261292"/>
                  </a:lnTo>
                  <a:lnTo>
                    <a:pt x="846772" y="5209222"/>
                  </a:lnTo>
                  <a:lnTo>
                    <a:pt x="842644" y="5175567"/>
                  </a:lnTo>
                  <a:lnTo>
                    <a:pt x="844867" y="5136197"/>
                  </a:lnTo>
                  <a:lnTo>
                    <a:pt x="856614" y="5038090"/>
                  </a:lnTo>
                  <a:lnTo>
                    <a:pt x="1089025" y="4161154"/>
                  </a:lnTo>
                  <a:lnTo>
                    <a:pt x="1094104" y="4121785"/>
                  </a:lnTo>
                  <a:lnTo>
                    <a:pt x="1096962" y="4083367"/>
                  </a:lnTo>
                  <a:lnTo>
                    <a:pt x="1083309" y="4011295"/>
                  </a:lnTo>
                  <a:lnTo>
                    <a:pt x="1059814" y="3979227"/>
                  </a:lnTo>
                  <a:lnTo>
                    <a:pt x="1021079" y="3950970"/>
                  </a:lnTo>
                  <a:lnTo>
                    <a:pt x="963294" y="3927792"/>
                  </a:lnTo>
                  <a:lnTo>
                    <a:pt x="905509" y="3926522"/>
                  </a:lnTo>
                  <a:close/>
                </a:path>
                <a:path w="5024755" h="6858000" extrusionOk="0">
                  <a:moveTo>
                    <a:pt x="5024755" y="0"/>
                  </a:moveTo>
                  <a:lnTo>
                    <a:pt x="2536825" y="0"/>
                  </a:lnTo>
                  <a:lnTo>
                    <a:pt x="1189989" y="5124767"/>
                  </a:lnTo>
                  <a:lnTo>
                    <a:pt x="1173797" y="5173662"/>
                  </a:lnTo>
                  <a:lnTo>
                    <a:pt x="1140777" y="5239067"/>
                  </a:lnTo>
                  <a:lnTo>
                    <a:pt x="1114425" y="5268595"/>
                  </a:lnTo>
                  <a:lnTo>
                    <a:pt x="1079182" y="5290502"/>
                  </a:lnTo>
                  <a:lnTo>
                    <a:pt x="1033462" y="5300980"/>
                  </a:lnTo>
                  <a:lnTo>
                    <a:pt x="5024755" y="5300980"/>
                  </a:lnTo>
                  <a:lnTo>
                    <a:pt x="5024755" y="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606" name="Google Shape;606;p29"/>
            <p:cNvPicPr preferRelativeResize="0"/>
            <p:nvPr/>
          </p:nvPicPr>
          <p:blipFill rotWithShape="1">
            <a:blip r:embed="rId3">
              <a:alphaModFix/>
            </a:blip>
            <a:srcRect/>
            <a:stretch/>
          </p:blipFill>
          <p:spPr>
            <a:xfrm>
              <a:off x="7902892" y="988694"/>
              <a:ext cx="4285614" cy="4880292"/>
            </a:xfrm>
            <a:prstGeom prst="rect">
              <a:avLst/>
            </a:prstGeom>
            <a:noFill/>
            <a:ln>
              <a:noFill/>
            </a:ln>
          </p:spPr>
        </p:pic>
        <p:pic>
          <p:nvPicPr>
            <p:cNvPr id="607" name="Google Shape;607;p29"/>
            <p:cNvPicPr preferRelativeResize="0"/>
            <p:nvPr/>
          </p:nvPicPr>
          <p:blipFill rotWithShape="1">
            <a:blip r:embed="rId4">
              <a:alphaModFix/>
            </a:blip>
            <a:srcRect/>
            <a:stretch/>
          </p:blipFill>
          <p:spPr>
            <a:xfrm>
              <a:off x="7549197" y="6167437"/>
              <a:ext cx="3294062" cy="612140"/>
            </a:xfrm>
            <a:prstGeom prst="rect">
              <a:avLst/>
            </a:prstGeom>
            <a:noFill/>
            <a:ln>
              <a:noFill/>
            </a:ln>
          </p:spPr>
        </p:pic>
      </p:grpSp>
      <p:sp>
        <p:nvSpPr>
          <p:cNvPr id="608" name="Google Shape;608;p29"/>
          <p:cNvSpPr txBox="1">
            <a:spLocks noGrp="1"/>
          </p:cNvSpPr>
          <p:nvPr>
            <p:ph type="title"/>
          </p:nvPr>
        </p:nvSpPr>
        <p:spPr>
          <a:xfrm>
            <a:off x="875030" y="1214120"/>
            <a:ext cx="1734820" cy="391160"/>
          </a:xfrm>
          <a:prstGeom prst="rect">
            <a:avLst/>
          </a:prstGeom>
          <a:noFill/>
          <a:ln>
            <a:noFill/>
          </a:ln>
        </p:spPr>
        <p:txBody>
          <a:bodyPr spcFirstLastPara="1" wrap="square" lIns="0" tIns="12700" rIns="0" bIns="0" anchor="t" anchorCtr="0">
            <a:spAutoFit/>
          </a:bodyPr>
          <a:lstStyle/>
          <a:p>
            <a:pPr marL="12700" lvl="0" indent="0" algn="l" rtl="0">
              <a:lnSpc>
                <a:spcPct val="100000"/>
              </a:lnSpc>
              <a:spcBef>
                <a:spcPts val="0"/>
              </a:spcBef>
              <a:spcAft>
                <a:spcPts val="0"/>
              </a:spcAft>
              <a:buNone/>
            </a:pPr>
            <a:r>
              <a:rPr lang="en-US"/>
              <a:t>ISO 27001 Α</a:t>
            </a:r>
            <a:endParaRPr/>
          </a:p>
        </p:txBody>
      </p:sp>
      <p:sp>
        <p:nvSpPr>
          <p:cNvPr id="609" name="Google Shape;609;p29"/>
          <p:cNvSpPr txBox="1"/>
          <p:nvPr/>
        </p:nvSpPr>
        <p:spPr>
          <a:xfrm>
            <a:off x="875030" y="2110740"/>
            <a:ext cx="5621020" cy="2462530"/>
          </a:xfrm>
          <a:prstGeom prst="rect">
            <a:avLst/>
          </a:prstGeom>
          <a:noFill/>
          <a:ln>
            <a:noFill/>
          </a:ln>
        </p:spPr>
        <p:txBody>
          <a:bodyPr spcFirstLastPara="1" wrap="square" lIns="0" tIns="12700" rIns="0" bIns="0" anchor="t" anchorCtr="0">
            <a:spAutoFit/>
          </a:bodyPr>
          <a:lstStyle/>
          <a:p>
            <a:pPr marL="12700" marR="357505" lvl="0" indent="0" algn="l" rtl="0">
              <a:lnSpc>
                <a:spcPct val="100000"/>
              </a:lnSpc>
              <a:spcBef>
                <a:spcPts val="0"/>
              </a:spcBef>
              <a:spcAft>
                <a:spcPts val="0"/>
              </a:spcAft>
              <a:buNone/>
            </a:pPr>
            <a:r>
              <a:rPr lang="en-US" sz="900">
                <a:solidFill>
                  <a:schemeClr val="dk1"/>
                </a:solidFill>
                <a:latin typeface="Calibri"/>
                <a:ea typeface="Calibri"/>
                <a:cs typeface="Calibri"/>
                <a:sym typeface="Calibri"/>
              </a:rPr>
              <a:t>Το πρότυπο ISO 27001 στις ρήτρες 4-10, δεν ορίζει ένα σύνολο μέτρων/ελέγχων που πρέπει να  εφαρμόζονται από τις οργανώσεις.</a:t>
            </a:r>
            <a:endParaRPr sz="900">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endParaRPr sz="1150">
              <a:solidFill>
                <a:schemeClr val="dk1"/>
              </a:solidFill>
              <a:latin typeface="Calibri"/>
              <a:ea typeface="Calibri"/>
              <a:cs typeface="Calibri"/>
              <a:sym typeface="Calibri"/>
            </a:endParaRPr>
          </a:p>
          <a:p>
            <a:pPr marL="12700" marR="274955" lvl="0" indent="0" algn="l" rtl="0">
              <a:lnSpc>
                <a:spcPct val="100000"/>
              </a:lnSpc>
              <a:spcBef>
                <a:spcPts val="0"/>
              </a:spcBef>
              <a:spcAft>
                <a:spcPts val="0"/>
              </a:spcAft>
              <a:buNone/>
            </a:pPr>
            <a:r>
              <a:rPr lang="en-US" sz="900">
                <a:solidFill>
                  <a:schemeClr val="dk1"/>
                </a:solidFill>
                <a:latin typeface="Calibri"/>
                <a:ea typeface="Calibri"/>
                <a:cs typeface="Calibri"/>
                <a:sym typeface="Calibri"/>
              </a:rPr>
              <a:t>Το ISO 27001 επιβάλλει το σχεδιασμό και την υλοποίηση μιας διαδικασίας διαχείρισης κινδύνων, η  οποία επιτρέπει στην οργάνωση να</a:t>
            </a:r>
            <a:endParaRPr sz="900">
              <a:solidFill>
                <a:schemeClr val="dk1"/>
              </a:solidFill>
              <a:latin typeface="Calibri"/>
              <a:ea typeface="Calibri"/>
              <a:cs typeface="Calibri"/>
              <a:sym typeface="Calibri"/>
            </a:endParaRPr>
          </a:p>
          <a:p>
            <a:pPr marL="0" marR="0" lvl="0" indent="0" algn="l" rtl="0">
              <a:lnSpc>
                <a:spcPct val="100000"/>
              </a:lnSpc>
              <a:spcBef>
                <a:spcPts val="15"/>
              </a:spcBef>
              <a:spcAft>
                <a:spcPts val="0"/>
              </a:spcAft>
              <a:buNone/>
            </a:pPr>
            <a:endParaRPr sz="1100">
              <a:solidFill>
                <a:schemeClr val="dk1"/>
              </a:solidFill>
              <a:latin typeface="Calibri"/>
              <a:ea typeface="Calibri"/>
              <a:cs typeface="Calibri"/>
              <a:sym typeface="Calibri"/>
            </a:endParaRPr>
          </a:p>
          <a:p>
            <a:pPr marL="120014" marR="0" lvl="0" indent="-107314" algn="l" rtl="0">
              <a:lnSpc>
                <a:spcPct val="100000"/>
              </a:lnSpc>
              <a:spcBef>
                <a:spcPts val="0"/>
              </a:spcBef>
              <a:spcAft>
                <a:spcPts val="0"/>
              </a:spcAft>
              <a:buClr>
                <a:schemeClr val="dk1"/>
              </a:buClr>
              <a:buSzPts val="1400"/>
              <a:buFont typeface="Calibri"/>
              <a:buChar char="-"/>
            </a:pPr>
            <a:r>
              <a:rPr lang="en-US" sz="900">
                <a:solidFill>
                  <a:schemeClr val="dk1"/>
                </a:solidFill>
                <a:latin typeface="Calibri"/>
                <a:ea typeface="Calibri"/>
                <a:cs typeface="Calibri"/>
                <a:sym typeface="Calibri"/>
              </a:rPr>
              <a:t>προσδιορίζει τα δικά του κριτήρια για την αποδοχή κινδύνων,</a:t>
            </a:r>
            <a:endParaRPr sz="900">
              <a:solidFill>
                <a:schemeClr val="dk1"/>
              </a:solidFill>
              <a:latin typeface="Calibri"/>
              <a:ea typeface="Calibri"/>
              <a:cs typeface="Calibri"/>
              <a:sym typeface="Calibri"/>
            </a:endParaRPr>
          </a:p>
          <a:p>
            <a:pPr marL="0" marR="0" lvl="0" indent="0" algn="l" rtl="0">
              <a:lnSpc>
                <a:spcPct val="100000"/>
              </a:lnSpc>
              <a:spcBef>
                <a:spcPts val="15"/>
              </a:spcBef>
              <a:spcAft>
                <a:spcPts val="0"/>
              </a:spcAft>
              <a:buClr>
                <a:schemeClr val="dk1"/>
              </a:buClr>
              <a:buSzPts val="1150"/>
              <a:buFont typeface="Calibri"/>
              <a:buNone/>
            </a:pPr>
            <a:endParaRPr sz="1150">
              <a:solidFill>
                <a:schemeClr val="dk1"/>
              </a:solidFill>
              <a:latin typeface="Calibri"/>
              <a:ea typeface="Calibri"/>
              <a:cs typeface="Calibri"/>
              <a:sym typeface="Calibri"/>
            </a:endParaRPr>
          </a:p>
          <a:p>
            <a:pPr marL="12700" marR="5080" lvl="0" indent="-88899" algn="l" rtl="0">
              <a:lnSpc>
                <a:spcPct val="91100"/>
              </a:lnSpc>
              <a:spcBef>
                <a:spcPts val="0"/>
              </a:spcBef>
              <a:spcAft>
                <a:spcPts val="0"/>
              </a:spcAft>
              <a:buClr>
                <a:schemeClr val="dk1"/>
              </a:buClr>
              <a:buSzPts val="1400"/>
              <a:buFont typeface="Calibri"/>
              <a:buChar char="-"/>
            </a:pPr>
            <a:r>
              <a:rPr lang="en-US" sz="900">
                <a:solidFill>
                  <a:schemeClr val="dk1"/>
                </a:solidFill>
                <a:latin typeface="Calibri"/>
                <a:ea typeface="Calibri"/>
                <a:cs typeface="Calibri"/>
                <a:sym typeface="Calibri"/>
              </a:rPr>
              <a:t>εξετάζει τους πιθανούς κινδύνους λαμβάνοντας υπόψη τα μέτρα που ήδη εφαρμόζονται (</a:t>
            </a:r>
            <a:r>
              <a:rPr lang="en-US" sz="900" u="sng">
                <a:solidFill>
                  <a:schemeClr val="dk1"/>
                </a:solidFill>
                <a:latin typeface="Calibri"/>
                <a:ea typeface="Calibri"/>
                <a:cs typeface="Calibri"/>
                <a:sym typeface="Calibri"/>
              </a:rPr>
              <a:t>υφιστάμενα </a:t>
            </a:r>
            <a:r>
              <a:rPr lang="en-US" sz="900">
                <a:solidFill>
                  <a:schemeClr val="dk1"/>
                </a:solidFill>
                <a:latin typeface="Calibri"/>
                <a:ea typeface="Calibri"/>
                <a:cs typeface="Calibri"/>
                <a:sym typeface="Calibri"/>
              </a:rPr>
              <a:t> </a:t>
            </a:r>
            <a:r>
              <a:rPr lang="en-US" sz="900" u="sng">
                <a:solidFill>
                  <a:schemeClr val="dk1"/>
                </a:solidFill>
                <a:latin typeface="Calibri"/>
                <a:ea typeface="Calibri"/>
                <a:cs typeface="Calibri"/>
                <a:sym typeface="Calibri"/>
              </a:rPr>
              <a:t>μέτρα) και</a:t>
            </a:r>
            <a:endParaRPr sz="900">
              <a:solidFill>
                <a:schemeClr val="dk1"/>
              </a:solidFill>
              <a:latin typeface="Calibri"/>
              <a:ea typeface="Calibri"/>
              <a:cs typeface="Calibri"/>
              <a:sym typeface="Calibri"/>
            </a:endParaRPr>
          </a:p>
          <a:p>
            <a:pPr marL="0" marR="0" lvl="0" indent="0" algn="l" rtl="0">
              <a:lnSpc>
                <a:spcPct val="100000"/>
              </a:lnSpc>
              <a:spcBef>
                <a:spcPts val="30"/>
              </a:spcBef>
              <a:spcAft>
                <a:spcPts val="0"/>
              </a:spcAft>
              <a:buClr>
                <a:schemeClr val="dk1"/>
              </a:buClr>
              <a:buSzPts val="1100"/>
              <a:buFont typeface="Calibri"/>
              <a:buNone/>
            </a:pPr>
            <a:endParaRPr sz="1100">
              <a:solidFill>
                <a:schemeClr val="dk1"/>
              </a:solidFill>
              <a:latin typeface="Calibri"/>
              <a:ea typeface="Calibri"/>
              <a:cs typeface="Calibri"/>
              <a:sym typeface="Calibri"/>
            </a:endParaRPr>
          </a:p>
          <a:p>
            <a:pPr marL="120014" marR="0" lvl="0" indent="-107314" algn="l" rtl="0">
              <a:lnSpc>
                <a:spcPct val="100000"/>
              </a:lnSpc>
              <a:spcBef>
                <a:spcPts val="0"/>
              </a:spcBef>
              <a:spcAft>
                <a:spcPts val="0"/>
              </a:spcAft>
              <a:buClr>
                <a:schemeClr val="dk1"/>
              </a:buClr>
              <a:buSzPts val="1400"/>
              <a:buFont typeface="Calibri"/>
              <a:buChar char="-"/>
            </a:pPr>
            <a:r>
              <a:rPr lang="en-US" sz="900">
                <a:solidFill>
                  <a:schemeClr val="dk1"/>
                </a:solidFill>
                <a:latin typeface="Calibri"/>
                <a:ea typeface="Calibri"/>
                <a:cs typeface="Calibri"/>
                <a:sym typeface="Calibri"/>
              </a:rPr>
              <a:t>κίνδυνοι ταυτότητας που δεν τους πληρούν.</a:t>
            </a:r>
            <a:endParaRPr sz="900">
              <a:solidFill>
                <a:schemeClr val="dk1"/>
              </a:solidFill>
              <a:latin typeface="Calibri"/>
              <a:ea typeface="Calibri"/>
              <a:cs typeface="Calibri"/>
              <a:sym typeface="Calibri"/>
            </a:endParaRPr>
          </a:p>
          <a:p>
            <a:pPr marL="0" marR="0" lvl="0" indent="0" algn="l" rtl="0">
              <a:lnSpc>
                <a:spcPct val="100000"/>
              </a:lnSpc>
              <a:spcBef>
                <a:spcPts val="10"/>
              </a:spcBef>
              <a:spcAft>
                <a:spcPts val="0"/>
              </a:spcAft>
              <a:buNone/>
            </a:pPr>
            <a:endParaRPr sz="1050">
              <a:solidFill>
                <a:schemeClr val="dk1"/>
              </a:solidFill>
              <a:latin typeface="Calibri"/>
              <a:ea typeface="Calibri"/>
              <a:cs typeface="Calibri"/>
              <a:sym typeface="Calibri"/>
            </a:endParaRPr>
          </a:p>
          <a:p>
            <a:pPr marL="12700" marR="325120" lvl="0" indent="0" algn="l" rtl="0">
              <a:lnSpc>
                <a:spcPct val="100000"/>
              </a:lnSpc>
              <a:spcBef>
                <a:spcPts val="5"/>
              </a:spcBef>
              <a:spcAft>
                <a:spcPts val="0"/>
              </a:spcAft>
              <a:buNone/>
            </a:pPr>
            <a:r>
              <a:rPr lang="en-US" sz="900">
                <a:solidFill>
                  <a:schemeClr val="dk1"/>
                </a:solidFill>
                <a:latin typeface="Calibri"/>
                <a:ea typeface="Calibri"/>
                <a:cs typeface="Calibri"/>
                <a:sym typeface="Calibri"/>
              </a:rPr>
              <a:t>Για τους κινδύνους αυτούς, η οργάνωση πρέπει να προτείνει (προτεινόμενα </a:t>
            </a:r>
            <a:r>
              <a:rPr lang="en-US" sz="900" u="sng">
                <a:solidFill>
                  <a:schemeClr val="dk1"/>
                </a:solidFill>
                <a:latin typeface="Calibri"/>
                <a:ea typeface="Calibri"/>
                <a:cs typeface="Calibri"/>
                <a:sym typeface="Calibri"/>
              </a:rPr>
              <a:t>μέτρακαι</a:t>
            </a:r>
            <a:r>
              <a:rPr lang="en-US" sz="900">
                <a:solidFill>
                  <a:schemeClr val="dk1"/>
                </a:solidFill>
                <a:latin typeface="Calibri"/>
                <a:ea typeface="Calibri"/>
                <a:cs typeface="Calibri"/>
                <a:sym typeface="Calibri"/>
              </a:rPr>
              <a:t> να υλοποιεί  κατάλληλα σχέδια αντιμετώπισης των κινδύνων.</a:t>
            </a:r>
            <a:endParaRPr sz="900">
              <a:solidFill>
                <a:schemeClr val="dk1"/>
              </a:solidFill>
              <a:latin typeface="Calibri"/>
              <a:ea typeface="Calibri"/>
              <a:cs typeface="Calibri"/>
              <a:sym typeface="Calibri"/>
            </a:endParaRPr>
          </a:p>
        </p:txBody>
      </p:sp>
      <p:sp>
        <p:nvSpPr>
          <p:cNvPr id="610" name="Google Shape;610;p29"/>
          <p:cNvSpPr txBox="1"/>
          <p:nvPr/>
        </p:nvSpPr>
        <p:spPr>
          <a:xfrm>
            <a:off x="902969" y="5565457"/>
            <a:ext cx="4043679" cy="13208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700">
                <a:solidFill>
                  <a:schemeClr val="dk1"/>
                </a:solidFill>
                <a:latin typeface="Calibri"/>
                <a:ea typeface="Calibri"/>
                <a:cs typeface="Calibri"/>
                <a:sym typeface="Calibri"/>
              </a:rPr>
              <a:t>ΟΝΟΜΑ ΕΚΠΑΙΔΕΥΤΙΚΉΣ ΕΝΌΤΗΤΑΣ CSP: PR: ΠΡΌΤΥΠΟ ΠΑΡΟΥΣΊΑΣΗΣ ΠΟΥ ΔΗΜΙΟΥΡΓΉΘΗΚΕ ΑΠΌ PR</a:t>
            </a:r>
            <a:endParaRPr sz="700">
              <a:solidFill>
                <a:schemeClr val="dk1"/>
              </a:solidFill>
              <a:latin typeface="Calibri"/>
              <a:ea typeface="Calibri"/>
              <a:cs typeface="Calibri"/>
              <a:sym typeface="Calibri"/>
            </a:endParaRPr>
          </a:p>
        </p:txBody>
      </p:sp>
      <p:sp>
        <p:nvSpPr>
          <p:cNvPr id="611" name="Google Shape;611;p29"/>
          <p:cNvSpPr txBox="1"/>
          <p:nvPr/>
        </p:nvSpPr>
        <p:spPr>
          <a:xfrm>
            <a:off x="11127105" y="5565457"/>
            <a:ext cx="121920" cy="13208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700">
                <a:solidFill>
                  <a:schemeClr val="dk1"/>
                </a:solidFill>
                <a:latin typeface="Calibri"/>
                <a:ea typeface="Calibri"/>
                <a:cs typeface="Calibri"/>
                <a:sym typeface="Calibri"/>
              </a:rPr>
              <a:t>29</a:t>
            </a:r>
            <a:endParaRPr sz="700">
              <a:solidFill>
                <a:schemeClr val="dk1"/>
              </a:solidFill>
              <a:latin typeface="Calibri"/>
              <a:ea typeface="Calibri"/>
              <a:cs typeface="Calibri"/>
              <a:sym typeface="Calibri"/>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15"/>
        <p:cNvGrpSpPr/>
        <p:nvPr/>
      </p:nvGrpSpPr>
      <p:grpSpPr>
        <a:xfrm>
          <a:off x="0" y="0"/>
          <a:ext cx="0" cy="0"/>
          <a:chOff x="0" y="0"/>
          <a:chExt cx="0" cy="0"/>
        </a:xfrm>
      </p:grpSpPr>
      <p:grpSp>
        <p:nvGrpSpPr>
          <p:cNvPr id="616" name="Google Shape;616;p30"/>
          <p:cNvGrpSpPr/>
          <p:nvPr/>
        </p:nvGrpSpPr>
        <p:grpSpPr>
          <a:xfrm>
            <a:off x="6893242" y="0"/>
            <a:ext cx="5295265" cy="6858000"/>
            <a:chOff x="6893242" y="0"/>
            <a:chExt cx="5295265" cy="6858000"/>
          </a:xfrm>
        </p:grpSpPr>
        <p:sp>
          <p:nvSpPr>
            <p:cNvPr id="617" name="Google Shape;617;p30"/>
            <p:cNvSpPr/>
            <p:nvPr/>
          </p:nvSpPr>
          <p:spPr>
            <a:xfrm>
              <a:off x="6893242" y="0"/>
              <a:ext cx="1818639" cy="6858000"/>
            </a:xfrm>
            <a:custGeom>
              <a:avLst/>
              <a:gdLst/>
              <a:ahLst/>
              <a:cxnLst/>
              <a:rect l="l" t="t" r="r" b="b"/>
              <a:pathLst>
                <a:path w="1818640" h="6858000" extrusionOk="0">
                  <a:moveTo>
                    <a:pt x="0" y="6858000"/>
                  </a:moveTo>
                  <a:lnTo>
                    <a:pt x="1818640" y="0"/>
                  </a:lnTo>
                </a:path>
              </a:pathLst>
            </a:custGeom>
            <a:noFill/>
            <a:ln w="22225" cap="flat" cmpd="sng">
              <a:solidFill>
                <a:srgbClr val="D6791A"/>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18" name="Google Shape;618;p30"/>
            <p:cNvSpPr/>
            <p:nvPr/>
          </p:nvSpPr>
          <p:spPr>
            <a:xfrm>
              <a:off x="7163752" y="0"/>
              <a:ext cx="5024755" cy="6858000"/>
            </a:xfrm>
            <a:custGeom>
              <a:avLst/>
              <a:gdLst/>
              <a:ahLst/>
              <a:cxnLst/>
              <a:rect l="l" t="t" r="r" b="b"/>
              <a:pathLst>
                <a:path w="5024755" h="6858000" extrusionOk="0">
                  <a:moveTo>
                    <a:pt x="905509" y="3926522"/>
                  </a:moveTo>
                  <a:lnTo>
                    <a:pt x="863282" y="3938904"/>
                  </a:lnTo>
                  <a:lnTo>
                    <a:pt x="832484" y="3961765"/>
                  </a:lnTo>
                  <a:lnTo>
                    <a:pt x="790892" y="4024312"/>
                  </a:lnTo>
                  <a:lnTo>
                    <a:pt x="0" y="6858000"/>
                  </a:lnTo>
                  <a:lnTo>
                    <a:pt x="5024755" y="6853237"/>
                  </a:lnTo>
                  <a:lnTo>
                    <a:pt x="5024755" y="5300980"/>
                  </a:lnTo>
                  <a:lnTo>
                    <a:pt x="1033462" y="5300980"/>
                  </a:lnTo>
                  <a:lnTo>
                    <a:pt x="975994" y="5295900"/>
                  </a:lnTo>
                  <a:lnTo>
                    <a:pt x="921384" y="5280342"/>
                  </a:lnTo>
                  <a:lnTo>
                    <a:pt x="883284" y="5261292"/>
                  </a:lnTo>
                  <a:lnTo>
                    <a:pt x="846772" y="5209222"/>
                  </a:lnTo>
                  <a:lnTo>
                    <a:pt x="842644" y="5175567"/>
                  </a:lnTo>
                  <a:lnTo>
                    <a:pt x="844867" y="5136197"/>
                  </a:lnTo>
                  <a:lnTo>
                    <a:pt x="856614" y="5038090"/>
                  </a:lnTo>
                  <a:lnTo>
                    <a:pt x="1089025" y="4161154"/>
                  </a:lnTo>
                  <a:lnTo>
                    <a:pt x="1094104" y="4121785"/>
                  </a:lnTo>
                  <a:lnTo>
                    <a:pt x="1096962" y="4083367"/>
                  </a:lnTo>
                  <a:lnTo>
                    <a:pt x="1083309" y="4011295"/>
                  </a:lnTo>
                  <a:lnTo>
                    <a:pt x="1059814" y="3979227"/>
                  </a:lnTo>
                  <a:lnTo>
                    <a:pt x="1021079" y="3950970"/>
                  </a:lnTo>
                  <a:lnTo>
                    <a:pt x="963294" y="3927792"/>
                  </a:lnTo>
                  <a:lnTo>
                    <a:pt x="905509" y="3926522"/>
                  </a:lnTo>
                  <a:close/>
                </a:path>
                <a:path w="5024755" h="6858000" extrusionOk="0">
                  <a:moveTo>
                    <a:pt x="5024755" y="0"/>
                  </a:moveTo>
                  <a:lnTo>
                    <a:pt x="2536825" y="0"/>
                  </a:lnTo>
                  <a:lnTo>
                    <a:pt x="1189989" y="5124767"/>
                  </a:lnTo>
                  <a:lnTo>
                    <a:pt x="1173797" y="5173662"/>
                  </a:lnTo>
                  <a:lnTo>
                    <a:pt x="1140777" y="5239067"/>
                  </a:lnTo>
                  <a:lnTo>
                    <a:pt x="1114425" y="5268595"/>
                  </a:lnTo>
                  <a:lnTo>
                    <a:pt x="1079182" y="5290502"/>
                  </a:lnTo>
                  <a:lnTo>
                    <a:pt x="1033462" y="5300980"/>
                  </a:lnTo>
                  <a:lnTo>
                    <a:pt x="5024755" y="5300980"/>
                  </a:lnTo>
                  <a:lnTo>
                    <a:pt x="5024755" y="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619" name="Google Shape;619;p30"/>
            <p:cNvPicPr preferRelativeResize="0"/>
            <p:nvPr/>
          </p:nvPicPr>
          <p:blipFill rotWithShape="1">
            <a:blip r:embed="rId3">
              <a:alphaModFix/>
            </a:blip>
            <a:srcRect/>
            <a:stretch/>
          </p:blipFill>
          <p:spPr>
            <a:xfrm>
              <a:off x="7902892" y="988694"/>
              <a:ext cx="4285614" cy="4880292"/>
            </a:xfrm>
            <a:prstGeom prst="rect">
              <a:avLst/>
            </a:prstGeom>
            <a:noFill/>
            <a:ln>
              <a:noFill/>
            </a:ln>
          </p:spPr>
        </p:pic>
        <p:pic>
          <p:nvPicPr>
            <p:cNvPr id="620" name="Google Shape;620;p30"/>
            <p:cNvPicPr preferRelativeResize="0"/>
            <p:nvPr/>
          </p:nvPicPr>
          <p:blipFill rotWithShape="1">
            <a:blip r:embed="rId4">
              <a:alphaModFix/>
            </a:blip>
            <a:srcRect/>
            <a:stretch/>
          </p:blipFill>
          <p:spPr>
            <a:xfrm>
              <a:off x="7549197" y="6167437"/>
              <a:ext cx="3294062" cy="612140"/>
            </a:xfrm>
            <a:prstGeom prst="rect">
              <a:avLst/>
            </a:prstGeom>
            <a:noFill/>
            <a:ln>
              <a:noFill/>
            </a:ln>
          </p:spPr>
        </p:pic>
      </p:grpSp>
      <p:sp>
        <p:nvSpPr>
          <p:cNvPr id="621" name="Google Shape;621;p30"/>
          <p:cNvSpPr txBox="1">
            <a:spLocks noGrp="1"/>
          </p:cNvSpPr>
          <p:nvPr>
            <p:ph type="title"/>
          </p:nvPr>
        </p:nvSpPr>
        <p:spPr>
          <a:xfrm>
            <a:off x="875030" y="1214120"/>
            <a:ext cx="1734820" cy="391160"/>
          </a:xfrm>
          <a:prstGeom prst="rect">
            <a:avLst/>
          </a:prstGeom>
          <a:noFill/>
          <a:ln>
            <a:noFill/>
          </a:ln>
        </p:spPr>
        <p:txBody>
          <a:bodyPr spcFirstLastPara="1" wrap="square" lIns="0" tIns="12700" rIns="0" bIns="0" anchor="t" anchorCtr="0">
            <a:spAutoFit/>
          </a:bodyPr>
          <a:lstStyle/>
          <a:p>
            <a:pPr marL="12700" lvl="0" indent="0" algn="l" rtl="0">
              <a:lnSpc>
                <a:spcPct val="100000"/>
              </a:lnSpc>
              <a:spcBef>
                <a:spcPts val="0"/>
              </a:spcBef>
              <a:spcAft>
                <a:spcPts val="0"/>
              </a:spcAft>
              <a:buNone/>
            </a:pPr>
            <a:r>
              <a:rPr lang="en-US"/>
              <a:t>ISO 27001 Α</a:t>
            </a:r>
            <a:endParaRPr/>
          </a:p>
        </p:txBody>
      </p:sp>
      <p:sp>
        <p:nvSpPr>
          <p:cNvPr id="622" name="Google Shape;622;p30"/>
          <p:cNvSpPr txBox="1"/>
          <p:nvPr/>
        </p:nvSpPr>
        <p:spPr>
          <a:xfrm>
            <a:off x="875030" y="2110740"/>
            <a:ext cx="5543550" cy="1795145"/>
          </a:xfrm>
          <a:prstGeom prst="rect">
            <a:avLst/>
          </a:prstGeom>
          <a:noFill/>
          <a:ln>
            <a:noFill/>
          </a:ln>
        </p:spPr>
        <p:txBody>
          <a:bodyPr spcFirstLastPara="1" wrap="square" lIns="0" tIns="12700" rIns="0" bIns="0" anchor="t" anchorCtr="0">
            <a:spAutoFit/>
          </a:bodyPr>
          <a:lstStyle/>
          <a:p>
            <a:pPr marL="12700" marR="91440" lvl="0" indent="0" algn="l" rtl="0">
              <a:lnSpc>
                <a:spcPct val="100000"/>
              </a:lnSpc>
              <a:spcBef>
                <a:spcPts val="0"/>
              </a:spcBef>
              <a:spcAft>
                <a:spcPts val="0"/>
              </a:spcAft>
              <a:buNone/>
            </a:pPr>
            <a:r>
              <a:rPr lang="en-US" sz="900">
                <a:solidFill>
                  <a:schemeClr val="dk1"/>
                </a:solidFill>
                <a:latin typeface="Calibri"/>
                <a:ea typeface="Calibri"/>
                <a:cs typeface="Calibri"/>
                <a:sym typeface="Calibri"/>
              </a:rPr>
              <a:t>Μετά από αυτή τη διαδικασία, οι οργανώσεις καλούνται να συγκρίνουν τα υφιστάμενα και  προτεινόμενα μέτρα με έναν κατάλογο ελέγχων ασφάλειας πληροφοριών που μπορεί να  χρησιμοποιηθεί ως σημείο αναφοράς, προκειμένου να διαπιστωθεί έχει παραλειφθεί κάτι αναγκαίο.</a:t>
            </a:r>
            <a:endParaRPr sz="900">
              <a:solidFill>
                <a:schemeClr val="dk1"/>
              </a:solidFill>
              <a:latin typeface="Calibri"/>
              <a:ea typeface="Calibri"/>
              <a:cs typeface="Calibri"/>
              <a:sym typeface="Calibri"/>
            </a:endParaRPr>
          </a:p>
          <a:p>
            <a:pPr marL="0" marR="0" lvl="0" indent="0" algn="l" rtl="0">
              <a:lnSpc>
                <a:spcPct val="100000"/>
              </a:lnSpc>
              <a:spcBef>
                <a:spcPts val="5"/>
              </a:spcBef>
              <a:spcAft>
                <a:spcPts val="0"/>
              </a:spcAft>
              <a:buNone/>
            </a:pPr>
            <a:endParaRPr sz="1150">
              <a:solidFill>
                <a:schemeClr val="dk1"/>
              </a:solidFill>
              <a:latin typeface="Calibri"/>
              <a:ea typeface="Calibri"/>
              <a:cs typeface="Calibri"/>
              <a:sym typeface="Calibri"/>
            </a:endParaRPr>
          </a:p>
          <a:p>
            <a:pPr marL="12700" marR="103504" lvl="0" indent="0" algn="l" rtl="0">
              <a:lnSpc>
                <a:spcPct val="100000"/>
              </a:lnSpc>
              <a:spcBef>
                <a:spcPts val="0"/>
              </a:spcBef>
              <a:spcAft>
                <a:spcPts val="0"/>
              </a:spcAft>
              <a:buNone/>
            </a:pPr>
            <a:r>
              <a:rPr lang="en-US" sz="900">
                <a:solidFill>
                  <a:schemeClr val="dk1"/>
                </a:solidFill>
                <a:latin typeface="Calibri"/>
                <a:ea typeface="Calibri"/>
                <a:cs typeface="Calibri"/>
                <a:sym typeface="Calibri"/>
              </a:rPr>
              <a:t>Ως έλεγχος ορίζεται ένα μέτρο που τροποποιεί ή διατηρεί τον κίνδυνο. Ορισμένοι από τους ελέγχους  είναι έλεγχοι που τροποποιούν τον κίνδυνο, ενώ άλλοι ελέγχουν τη συντήρηση του κινδύνου.</a:t>
            </a:r>
            <a:endParaRPr sz="900">
              <a:solidFill>
                <a:schemeClr val="dk1"/>
              </a:solidFill>
              <a:latin typeface="Calibri"/>
              <a:ea typeface="Calibri"/>
              <a:cs typeface="Calibri"/>
              <a:sym typeface="Calibri"/>
            </a:endParaRPr>
          </a:p>
          <a:p>
            <a:pPr marL="0" marR="0" lvl="0" indent="0" algn="l" rtl="0">
              <a:lnSpc>
                <a:spcPct val="100000"/>
              </a:lnSpc>
              <a:spcBef>
                <a:spcPts val="55"/>
              </a:spcBef>
              <a:spcAft>
                <a:spcPts val="0"/>
              </a:spcAft>
              <a:buNone/>
            </a:pPr>
            <a:endParaRPr sz="1100">
              <a:solidFill>
                <a:schemeClr val="dk1"/>
              </a:solidFill>
              <a:latin typeface="Calibri"/>
              <a:ea typeface="Calibri"/>
              <a:cs typeface="Calibri"/>
              <a:sym typeface="Calibri"/>
            </a:endParaRPr>
          </a:p>
          <a:p>
            <a:pPr marL="12700" marR="5080" lvl="0" indent="0" algn="l" rtl="0">
              <a:lnSpc>
                <a:spcPct val="100000"/>
              </a:lnSpc>
              <a:spcBef>
                <a:spcPts val="0"/>
              </a:spcBef>
              <a:spcAft>
                <a:spcPts val="0"/>
              </a:spcAft>
              <a:buNone/>
            </a:pPr>
            <a:r>
              <a:rPr lang="en-US" sz="900">
                <a:solidFill>
                  <a:schemeClr val="dk1"/>
                </a:solidFill>
                <a:latin typeface="Calibri"/>
                <a:ea typeface="Calibri"/>
                <a:cs typeface="Calibri"/>
                <a:sym typeface="Calibri"/>
              </a:rPr>
              <a:t>Μια πολιτική ασφάλειας πληροφοριών, για παράδειγμα, μπορεί μόνο να συντηρήσει τον κίνδυνο, ενώ  η συμμόρφωση με την πολιτική ασφάλειας πληροφοριών μπορεί να τροποποιήσει τον κίνδυνο.</a:t>
            </a:r>
            <a:endParaRPr sz="900">
              <a:solidFill>
                <a:schemeClr val="dk1"/>
              </a:solidFill>
              <a:latin typeface="Calibri"/>
              <a:ea typeface="Calibri"/>
              <a:cs typeface="Calibri"/>
              <a:sym typeface="Calibri"/>
            </a:endParaRPr>
          </a:p>
          <a:p>
            <a:pPr marL="12700" marR="0" lvl="0" indent="0" algn="l" rtl="0">
              <a:lnSpc>
                <a:spcPct val="118888"/>
              </a:lnSpc>
              <a:spcBef>
                <a:spcPts val="0"/>
              </a:spcBef>
              <a:spcAft>
                <a:spcPts val="0"/>
              </a:spcAft>
              <a:buNone/>
            </a:pPr>
            <a:r>
              <a:rPr lang="en-US" sz="900">
                <a:solidFill>
                  <a:schemeClr val="dk1"/>
                </a:solidFill>
                <a:latin typeface="Calibri"/>
                <a:ea typeface="Calibri"/>
                <a:cs typeface="Calibri"/>
                <a:sym typeface="Calibri"/>
              </a:rPr>
              <a:t>Επιπλέον, ορισμένοι έλεγχοι περιγράφουν το ίδιο γενικό μέτρο σε διαφορετικά πλαίσια κινδύνου.</a:t>
            </a:r>
            <a:endParaRPr sz="900">
              <a:solidFill>
                <a:schemeClr val="dk1"/>
              </a:solidFill>
              <a:latin typeface="Calibri"/>
              <a:ea typeface="Calibri"/>
              <a:cs typeface="Calibri"/>
              <a:sym typeface="Calibri"/>
            </a:endParaRPr>
          </a:p>
          <a:p>
            <a:pPr marL="0" marR="0" lvl="0" indent="0" algn="l" rtl="0">
              <a:lnSpc>
                <a:spcPct val="100000"/>
              </a:lnSpc>
              <a:spcBef>
                <a:spcPts val="10"/>
              </a:spcBef>
              <a:spcAft>
                <a:spcPts val="0"/>
              </a:spcAft>
              <a:buNone/>
            </a:pPr>
            <a:endParaRPr sz="1150">
              <a:solidFill>
                <a:schemeClr val="dk1"/>
              </a:solidFill>
              <a:latin typeface="Calibri"/>
              <a:ea typeface="Calibri"/>
              <a:cs typeface="Calibri"/>
              <a:sym typeface="Calibri"/>
            </a:endParaRPr>
          </a:p>
          <a:p>
            <a:pPr marL="1986279" marR="0" lvl="0" indent="0" algn="l" rtl="0">
              <a:lnSpc>
                <a:spcPct val="100000"/>
              </a:lnSpc>
              <a:spcBef>
                <a:spcPts val="0"/>
              </a:spcBef>
              <a:spcAft>
                <a:spcPts val="0"/>
              </a:spcAft>
              <a:buNone/>
            </a:pPr>
            <a:r>
              <a:rPr lang="en-US" sz="900">
                <a:solidFill>
                  <a:schemeClr val="dk1"/>
                </a:solidFill>
                <a:latin typeface="Calibri"/>
                <a:ea typeface="Calibri"/>
                <a:cs typeface="Calibri"/>
                <a:sym typeface="Calibri"/>
              </a:rPr>
              <a:t>[ορισμός του ελέγχου από το ISO:2018]</a:t>
            </a:r>
            <a:endParaRPr sz="900">
              <a:solidFill>
                <a:schemeClr val="dk1"/>
              </a:solidFill>
              <a:latin typeface="Calibri"/>
              <a:ea typeface="Calibri"/>
              <a:cs typeface="Calibri"/>
              <a:sym typeface="Calibri"/>
            </a:endParaRPr>
          </a:p>
        </p:txBody>
      </p:sp>
      <p:sp>
        <p:nvSpPr>
          <p:cNvPr id="623" name="Google Shape;623;p30"/>
          <p:cNvSpPr txBox="1"/>
          <p:nvPr/>
        </p:nvSpPr>
        <p:spPr>
          <a:xfrm>
            <a:off x="902969" y="4825365"/>
            <a:ext cx="4043679" cy="13208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700">
                <a:solidFill>
                  <a:schemeClr val="dk1"/>
                </a:solidFill>
                <a:latin typeface="Calibri"/>
                <a:ea typeface="Calibri"/>
                <a:cs typeface="Calibri"/>
                <a:sym typeface="Calibri"/>
              </a:rPr>
              <a:t>ΟΝΟΜΑ ΕΚΠΑΙΔΕΥΤΙΚΉΣ ΕΝΌΤΗΤΑΣ CSP: PR: ΠΡΌΤΥΠΟ ΠΑΡΟΥΣΊΑΣΗΣ ΠΟΥ ΔΗΜΙΟΥΡΓΉΘΗΚΕ ΑΠΌ PR</a:t>
            </a:r>
            <a:endParaRPr sz="700">
              <a:solidFill>
                <a:schemeClr val="dk1"/>
              </a:solidFill>
              <a:latin typeface="Calibri"/>
              <a:ea typeface="Calibri"/>
              <a:cs typeface="Calibri"/>
              <a:sym typeface="Calibri"/>
            </a:endParaRPr>
          </a:p>
        </p:txBody>
      </p:sp>
      <p:sp>
        <p:nvSpPr>
          <p:cNvPr id="624" name="Google Shape;624;p30"/>
          <p:cNvSpPr txBox="1"/>
          <p:nvPr/>
        </p:nvSpPr>
        <p:spPr>
          <a:xfrm>
            <a:off x="11189652" y="4825365"/>
            <a:ext cx="121920" cy="13208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700">
                <a:solidFill>
                  <a:schemeClr val="dk1"/>
                </a:solidFill>
                <a:latin typeface="Calibri"/>
                <a:ea typeface="Calibri"/>
                <a:cs typeface="Calibri"/>
                <a:sym typeface="Calibri"/>
              </a:rPr>
              <a:t>30</a:t>
            </a:r>
            <a:endParaRPr sz="700">
              <a:solidFill>
                <a:schemeClr val="dk1"/>
              </a:solidFill>
              <a:latin typeface="Calibri"/>
              <a:ea typeface="Calibri"/>
              <a:cs typeface="Calibri"/>
              <a:sym typeface="Calibri"/>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28"/>
        <p:cNvGrpSpPr/>
        <p:nvPr/>
      </p:nvGrpSpPr>
      <p:grpSpPr>
        <a:xfrm>
          <a:off x="0" y="0"/>
          <a:ext cx="0" cy="0"/>
          <a:chOff x="0" y="0"/>
          <a:chExt cx="0" cy="0"/>
        </a:xfrm>
      </p:grpSpPr>
      <p:sp>
        <p:nvSpPr>
          <p:cNvPr id="629" name="Google Shape;629;p31"/>
          <p:cNvSpPr txBox="1">
            <a:spLocks noGrp="1"/>
          </p:cNvSpPr>
          <p:nvPr>
            <p:ph type="title"/>
          </p:nvPr>
        </p:nvSpPr>
        <p:spPr>
          <a:xfrm>
            <a:off x="875030" y="1214120"/>
            <a:ext cx="1734820" cy="391160"/>
          </a:xfrm>
          <a:prstGeom prst="rect">
            <a:avLst/>
          </a:prstGeom>
          <a:noFill/>
          <a:ln>
            <a:noFill/>
          </a:ln>
        </p:spPr>
        <p:txBody>
          <a:bodyPr spcFirstLastPara="1" wrap="square" lIns="0" tIns="12700" rIns="0" bIns="0" anchor="t" anchorCtr="0">
            <a:spAutoFit/>
          </a:bodyPr>
          <a:lstStyle/>
          <a:p>
            <a:pPr marL="12700" lvl="0" indent="0" algn="l" rtl="0">
              <a:lnSpc>
                <a:spcPct val="100000"/>
              </a:lnSpc>
              <a:spcBef>
                <a:spcPts val="0"/>
              </a:spcBef>
              <a:spcAft>
                <a:spcPts val="0"/>
              </a:spcAft>
              <a:buNone/>
            </a:pPr>
            <a:r>
              <a:rPr lang="en-US"/>
              <a:t>ISO 27001 Α</a:t>
            </a:r>
            <a:endParaRPr/>
          </a:p>
        </p:txBody>
      </p:sp>
      <p:sp>
        <p:nvSpPr>
          <p:cNvPr id="630" name="Google Shape;630;p31"/>
          <p:cNvSpPr txBox="1"/>
          <p:nvPr/>
        </p:nvSpPr>
        <p:spPr>
          <a:xfrm>
            <a:off x="875030" y="2110740"/>
            <a:ext cx="5543550" cy="1795145"/>
          </a:xfrm>
          <a:prstGeom prst="rect">
            <a:avLst/>
          </a:prstGeom>
          <a:noFill/>
          <a:ln>
            <a:noFill/>
          </a:ln>
        </p:spPr>
        <p:txBody>
          <a:bodyPr spcFirstLastPara="1" wrap="square" lIns="0" tIns="12700" rIns="0" bIns="0" anchor="t" anchorCtr="0">
            <a:spAutoFit/>
          </a:bodyPr>
          <a:lstStyle/>
          <a:p>
            <a:pPr marL="12700" marR="91440" lvl="0" indent="0" algn="l" rtl="0">
              <a:lnSpc>
                <a:spcPct val="100000"/>
              </a:lnSpc>
              <a:spcBef>
                <a:spcPts val="0"/>
              </a:spcBef>
              <a:spcAft>
                <a:spcPts val="0"/>
              </a:spcAft>
              <a:buNone/>
            </a:pPr>
            <a:r>
              <a:rPr lang="en-US" sz="900">
                <a:solidFill>
                  <a:schemeClr val="dk1"/>
                </a:solidFill>
                <a:latin typeface="Calibri"/>
                <a:ea typeface="Calibri"/>
                <a:cs typeface="Calibri"/>
                <a:sym typeface="Calibri"/>
              </a:rPr>
              <a:t>Μετά από αυτή τη διαδικασία, οι οργανώσεις καλούνται να συγκρίνουν τα υφιστάμενα και  προτεινόμενα μέτρα με έναν κατάλογο ελέγχων ασφάλειας πληροφοριών που μπορεί να  χρησιμοποιηθεί ως σημείο αναφοράς, προκειμένου να διαπιστωθεί έχει παραλειφθεί κάτι αναγκαίο.</a:t>
            </a:r>
            <a:endParaRPr sz="900">
              <a:solidFill>
                <a:schemeClr val="dk1"/>
              </a:solidFill>
              <a:latin typeface="Calibri"/>
              <a:ea typeface="Calibri"/>
              <a:cs typeface="Calibri"/>
              <a:sym typeface="Calibri"/>
            </a:endParaRPr>
          </a:p>
          <a:p>
            <a:pPr marL="0" marR="0" lvl="0" indent="0" algn="l" rtl="0">
              <a:lnSpc>
                <a:spcPct val="100000"/>
              </a:lnSpc>
              <a:spcBef>
                <a:spcPts val="5"/>
              </a:spcBef>
              <a:spcAft>
                <a:spcPts val="0"/>
              </a:spcAft>
              <a:buNone/>
            </a:pPr>
            <a:endParaRPr sz="1150">
              <a:solidFill>
                <a:schemeClr val="dk1"/>
              </a:solidFill>
              <a:latin typeface="Calibri"/>
              <a:ea typeface="Calibri"/>
              <a:cs typeface="Calibri"/>
              <a:sym typeface="Calibri"/>
            </a:endParaRPr>
          </a:p>
          <a:p>
            <a:pPr marL="12700" marR="103504" lvl="0" indent="0" algn="l" rtl="0">
              <a:lnSpc>
                <a:spcPct val="100000"/>
              </a:lnSpc>
              <a:spcBef>
                <a:spcPts val="0"/>
              </a:spcBef>
              <a:spcAft>
                <a:spcPts val="0"/>
              </a:spcAft>
              <a:buNone/>
            </a:pPr>
            <a:r>
              <a:rPr lang="en-US" sz="900">
                <a:solidFill>
                  <a:schemeClr val="dk1"/>
                </a:solidFill>
                <a:latin typeface="Calibri"/>
                <a:ea typeface="Calibri"/>
                <a:cs typeface="Calibri"/>
                <a:sym typeface="Calibri"/>
              </a:rPr>
              <a:t>Ως έλεγχος ορίζεται ένα μέτρο που τροποποιεί ή διατηρεί τον κίνδυνο. Ορισμένοι από τους ελέγχους  είναι έλεγχοι που τροποποιούν τον κίνδυνο, ενώ άλλοι διατηρούν τον κίνδυνο.</a:t>
            </a:r>
            <a:endParaRPr sz="900">
              <a:solidFill>
                <a:schemeClr val="dk1"/>
              </a:solidFill>
              <a:latin typeface="Calibri"/>
              <a:ea typeface="Calibri"/>
              <a:cs typeface="Calibri"/>
              <a:sym typeface="Calibri"/>
            </a:endParaRPr>
          </a:p>
          <a:p>
            <a:pPr marL="0" marR="0" lvl="0" indent="0" algn="l" rtl="0">
              <a:lnSpc>
                <a:spcPct val="100000"/>
              </a:lnSpc>
              <a:spcBef>
                <a:spcPts val="55"/>
              </a:spcBef>
              <a:spcAft>
                <a:spcPts val="0"/>
              </a:spcAft>
              <a:buNone/>
            </a:pPr>
            <a:endParaRPr sz="1100">
              <a:solidFill>
                <a:schemeClr val="dk1"/>
              </a:solidFill>
              <a:latin typeface="Calibri"/>
              <a:ea typeface="Calibri"/>
              <a:cs typeface="Calibri"/>
              <a:sym typeface="Calibri"/>
            </a:endParaRPr>
          </a:p>
          <a:p>
            <a:pPr marL="12700" marR="5080" lvl="0" indent="0" algn="l" rtl="0">
              <a:lnSpc>
                <a:spcPct val="100000"/>
              </a:lnSpc>
              <a:spcBef>
                <a:spcPts val="0"/>
              </a:spcBef>
              <a:spcAft>
                <a:spcPts val="0"/>
              </a:spcAft>
              <a:buNone/>
            </a:pPr>
            <a:r>
              <a:rPr lang="en-US" sz="900">
                <a:solidFill>
                  <a:schemeClr val="dk1"/>
                </a:solidFill>
                <a:latin typeface="Calibri"/>
                <a:ea typeface="Calibri"/>
                <a:cs typeface="Calibri"/>
                <a:sym typeface="Calibri"/>
              </a:rPr>
              <a:t>Μια πολιτική ασφάλειας πληροφοριών, για παράδειγμα, μπορεί μόνο να συντηρήσει τον κίνδυνο, ενώ  η συμμόρφωση με την πολιτική ασφάλειας πληροφοριών μπορεί να τροποποιήσει τον κίνδυνο.</a:t>
            </a:r>
            <a:endParaRPr sz="900">
              <a:solidFill>
                <a:schemeClr val="dk1"/>
              </a:solidFill>
              <a:latin typeface="Calibri"/>
              <a:ea typeface="Calibri"/>
              <a:cs typeface="Calibri"/>
              <a:sym typeface="Calibri"/>
            </a:endParaRPr>
          </a:p>
          <a:p>
            <a:pPr marL="12700" marR="0" lvl="0" indent="0" algn="l" rtl="0">
              <a:lnSpc>
                <a:spcPct val="118888"/>
              </a:lnSpc>
              <a:spcBef>
                <a:spcPts val="0"/>
              </a:spcBef>
              <a:spcAft>
                <a:spcPts val="0"/>
              </a:spcAft>
              <a:buNone/>
            </a:pPr>
            <a:r>
              <a:rPr lang="en-US" sz="900">
                <a:solidFill>
                  <a:schemeClr val="dk1"/>
                </a:solidFill>
                <a:latin typeface="Calibri"/>
                <a:ea typeface="Calibri"/>
                <a:cs typeface="Calibri"/>
                <a:sym typeface="Calibri"/>
              </a:rPr>
              <a:t>Επιπλέον, ορισμένοι έλεγχοι περιγράφουν το ίδιο γενικό μέτρο σε διαφορετικά πλαίσια κινδύνου.</a:t>
            </a:r>
            <a:endParaRPr sz="900">
              <a:solidFill>
                <a:schemeClr val="dk1"/>
              </a:solidFill>
              <a:latin typeface="Calibri"/>
              <a:ea typeface="Calibri"/>
              <a:cs typeface="Calibri"/>
              <a:sym typeface="Calibri"/>
            </a:endParaRPr>
          </a:p>
          <a:p>
            <a:pPr marL="0" marR="0" lvl="0" indent="0" algn="l" rtl="0">
              <a:lnSpc>
                <a:spcPct val="100000"/>
              </a:lnSpc>
              <a:spcBef>
                <a:spcPts val="10"/>
              </a:spcBef>
              <a:spcAft>
                <a:spcPts val="0"/>
              </a:spcAft>
              <a:buNone/>
            </a:pPr>
            <a:endParaRPr sz="1150">
              <a:solidFill>
                <a:schemeClr val="dk1"/>
              </a:solidFill>
              <a:latin typeface="Calibri"/>
              <a:ea typeface="Calibri"/>
              <a:cs typeface="Calibri"/>
              <a:sym typeface="Calibri"/>
            </a:endParaRPr>
          </a:p>
          <a:p>
            <a:pPr marL="1986279" marR="0" lvl="0" indent="0" algn="l" rtl="0">
              <a:lnSpc>
                <a:spcPct val="100000"/>
              </a:lnSpc>
              <a:spcBef>
                <a:spcPts val="0"/>
              </a:spcBef>
              <a:spcAft>
                <a:spcPts val="0"/>
              </a:spcAft>
              <a:buNone/>
            </a:pPr>
            <a:r>
              <a:rPr lang="en-US" sz="900">
                <a:solidFill>
                  <a:schemeClr val="dk1"/>
                </a:solidFill>
                <a:latin typeface="Calibri"/>
                <a:ea typeface="Calibri"/>
                <a:cs typeface="Calibri"/>
                <a:sym typeface="Calibri"/>
              </a:rPr>
              <a:t>[ορισμός του ελέγχου από το ISO:2018]</a:t>
            </a:r>
            <a:endParaRPr sz="900">
              <a:solidFill>
                <a:schemeClr val="dk1"/>
              </a:solidFill>
              <a:latin typeface="Calibri"/>
              <a:ea typeface="Calibri"/>
              <a:cs typeface="Calibri"/>
              <a:sym typeface="Calibri"/>
            </a:endParaRPr>
          </a:p>
        </p:txBody>
      </p:sp>
      <p:sp>
        <p:nvSpPr>
          <p:cNvPr id="631" name="Google Shape;631;p31"/>
          <p:cNvSpPr txBox="1"/>
          <p:nvPr/>
        </p:nvSpPr>
        <p:spPr>
          <a:xfrm>
            <a:off x="902969" y="4825365"/>
            <a:ext cx="4043679" cy="13208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700">
                <a:solidFill>
                  <a:schemeClr val="dk1"/>
                </a:solidFill>
                <a:latin typeface="Calibri"/>
                <a:ea typeface="Calibri"/>
                <a:cs typeface="Calibri"/>
                <a:sym typeface="Calibri"/>
              </a:rPr>
              <a:t>ΟΝΟΜΑ ΕΚΠΑΙΔΕΥΤΙΚΉΣ ΕΝΌΤΗΤΑΣ CSP: PR: ΠΡΌΤΥΠΟ ΠΑΡΟΥΣΊΑΣΗΣ ΠΟΥ ΔΗΜΙΟΥΡΓΉΘΗΚΕ ΑΠΌ PR</a:t>
            </a:r>
            <a:endParaRPr sz="700">
              <a:solidFill>
                <a:schemeClr val="dk1"/>
              </a:solidFill>
              <a:latin typeface="Calibri"/>
              <a:ea typeface="Calibri"/>
              <a:cs typeface="Calibri"/>
              <a:sym typeface="Calibri"/>
            </a:endParaRPr>
          </a:p>
        </p:txBody>
      </p:sp>
      <p:sp>
        <p:nvSpPr>
          <p:cNvPr id="632" name="Google Shape;632;p31"/>
          <p:cNvSpPr/>
          <p:nvPr/>
        </p:nvSpPr>
        <p:spPr>
          <a:xfrm>
            <a:off x="6893242" y="0"/>
            <a:ext cx="1818639" cy="6858000"/>
          </a:xfrm>
          <a:custGeom>
            <a:avLst/>
            <a:gdLst/>
            <a:ahLst/>
            <a:cxnLst/>
            <a:rect l="l" t="t" r="r" b="b"/>
            <a:pathLst>
              <a:path w="1818640" h="6858000" extrusionOk="0">
                <a:moveTo>
                  <a:pt x="0" y="6857999"/>
                </a:moveTo>
                <a:lnTo>
                  <a:pt x="1818640" y="0"/>
                </a:lnTo>
              </a:path>
            </a:pathLst>
          </a:custGeom>
          <a:noFill/>
          <a:ln w="22225" cap="flat" cmpd="sng">
            <a:solidFill>
              <a:srgbClr val="D6791A"/>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33" name="Google Shape;633;p31"/>
          <p:cNvSpPr txBox="1"/>
          <p:nvPr/>
        </p:nvSpPr>
        <p:spPr>
          <a:xfrm>
            <a:off x="11127422" y="4871720"/>
            <a:ext cx="121920" cy="13208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700">
                <a:solidFill>
                  <a:schemeClr val="dk1"/>
                </a:solidFill>
                <a:latin typeface="Calibri"/>
                <a:ea typeface="Calibri"/>
                <a:cs typeface="Calibri"/>
                <a:sym typeface="Calibri"/>
              </a:rPr>
              <a:t>31</a:t>
            </a:r>
            <a:endParaRPr sz="700">
              <a:solidFill>
                <a:schemeClr val="dk1"/>
              </a:solidFill>
              <a:latin typeface="Calibri"/>
              <a:ea typeface="Calibri"/>
              <a:cs typeface="Calibri"/>
              <a:sym typeface="Calibri"/>
            </a:endParaRPr>
          </a:p>
        </p:txBody>
      </p:sp>
      <p:pic>
        <p:nvPicPr>
          <p:cNvPr id="634" name="Google Shape;634;p31"/>
          <p:cNvPicPr preferRelativeResize="0"/>
          <p:nvPr/>
        </p:nvPicPr>
        <p:blipFill rotWithShape="1">
          <a:blip r:embed="rId3">
            <a:alphaModFix/>
          </a:blip>
          <a:srcRect/>
          <a:stretch/>
        </p:blipFill>
        <p:spPr>
          <a:xfrm>
            <a:off x="7903209" y="988694"/>
            <a:ext cx="4285615" cy="4880292"/>
          </a:xfrm>
          <a:prstGeom prst="rect">
            <a:avLst/>
          </a:prstGeom>
          <a:noFill/>
          <a:ln>
            <a:noFill/>
          </a:ln>
        </p:spPr>
      </p:pic>
      <p:grpSp>
        <p:nvGrpSpPr>
          <p:cNvPr id="635" name="Google Shape;635;p31"/>
          <p:cNvGrpSpPr/>
          <p:nvPr/>
        </p:nvGrpSpPr>
        <p:grpSpPr>
          <a:xfrm>
            <a:off x="7163752" y="0"/>
            <a:ext cx="5024755" cy="6858000"/>
            <a:chOff x="7163752" y="0"/>
            <a:chExt cx="5024755" cy="6858000"/>
          </a:xfrm>
        </p:grpSpPr>
        <p:sp>
          <p:nvSpPr>
            <p:cNvPr id="636" name="Google Shape;636;p31"/>
            <p:cNvSpPr/>
            <p:nvPr/>
          </p:nvSpPr>
          <p:spPr>
            <a:xfrm>
              <a:off x="7163752" y="0"/>
              <a:ext cx="5024755" cy="6858000"/>
            </a:xfrm>
            <a:custGeom>
              <a:avLst/>
              <a:gdLst/>
              <a:ahLst/>
              <a:cxnLst/>
              <a:rect l="l" t="t" r="r" b="b"/>
              <a:pathLst>
                <a:path w="5024755" h="6858000" extrusionOk="0">
                  <a:moveTo>
                    <a:pt x="905509" y="3926522"/>
                  </a:moveTo>
                  <a:lnTo>
                    <a:pt x="863282" y="3938904"/>
                  </a:lnTo>
                  <a:lnTo>
                    <a:pt x="832484" y="3961765"/>
                  </a:lnTo>
                  <a:lnTo>
                    <a:pt x="790892" y="4024312"/>
                  </a:lnTo>
                  <a:lnTo>
                    <a:pt x="0" y="6858000"/>
                  </a:lnTo>
                  <a:lnTo>
                    <a:pt x="5024755" y="6853237"/>
                  </a:lnTo>
                  <a:lnTo>
                    <a:pt x="5024755" y="5300980"/>
                  </a:lnTo>
                  <a:lnTo>
                    <a:pt x="1033462" y="5300980"/>
                  </a:lnTo>
                  <a:lnTo>
                    <a:pt x="975994" y="5295900"/>
                  </a:lnTo>
                  <a:lnTo>
                    <a:pt x="921384" y="5280342"/>
                  </a:lnTo>
                  <a:lnTo>
                    <a:pt x="883284" y="5261292"/>
                  </a:lnTo>
                  <a:lnTo>
                    <a:pt x="846772" y="5209222"/>
                  </a:lnTo>
                  <a:lnTo>
                    <a:pt x="842644" y="5175567"/>
                  </a:lnTo>
                  <a:lnTo>
                    <a:pt x="844867" y="5136197"/>
                  </a:lnTo>
                  <a:lnTo>
                    <a:pt x="856614" y="5038090"/>
                  </a:lnTo>
                  <a:lnTo>
                    <a:pt x="1089025" y="4161154"/>
                  </a:lnTo>
                  <a:lnTo>
                    <a:pt x="1094104" y="4121785"/>
                  </a:lnTo>
                  <a:lnTo>
                    <a:pt x="1096962" y="4083367"/>
                  </a:lnTo>
                  <a:lnTo>
                    <a:pt x="1083309" y="4011295"/>
                  </a:lnTo>
                  <a:lnTo>
                    <a:pt x="1059814" y="3979227"/>
                  </a:lnTo>
                  <a:lnTo>
                    <a:pt x="1021079" y="3950970"/>
                  </a:lnTo>
                  <a:lnTo>
                    <a:pt x="963294" y="3927792"/>
                  </a:lnTo>
                  <a:lnTo>
                    <a:pt x="905509" y="3926522"/>
                  </a:lnTo>
                  <a:close/>
                </a:path>
                <a:path w="5024755" h="6858000" extrusionOk="0">
                  <a:moveTo>
                    <a:pt x="5024755" y="0"/>
                  </a:moveTo>
                  <a:lnTo>
                    <a:pt x="2536825" y="0"/>
                  </a:lnTo>
                  <a:lnTo>
                    <a:pt x="1189989" y="5124767"/>
                  </a:lnTo>
                  <a:lnTo>
                    <a:pt x="1173797" y="5173662"/>
                  </a:lnTo>
                  <a:lnTo>
                    <a:pt x="1140777" y="5239067"/>
                  </a:lnTo>
                  <a:lnTo>
                    <a:pt x="1114425" y="5268595"/>
                  </a:lnTo>
                  <a:lnTo>
                    <a:pt x="1079182" y="5290502"/>
                  </a:lnTo>
                  <a:lnTo>
                    <a:pt x="1033462" y="5300980"/>
                  </a:lnTo>
                  <a:lnTo>
                    <a:pt x="5024755" y="5300980"/>
                  </a:lnTo>
                  <a:lnTo>
                    <a:pt x="5024755" y="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637" name="Google Shape;637;p31"/>
            <p:cNvPicPr preferRelativeResize="0"/>
            <p:nvPr/>
          </p:nvPicPr>
          <p:blipFill rotWithShape="1">
            <a:blip r:embed="rId4">
              <a:alphaModFix/>
            </a:blip>
            <a:srcRect/>
            <a:stretch/>
          </p:blipFill>
          <p:spPr>
            <a:xfrm>
              <a:off x="7549515" y="6167437"/>
              <a:ext cx="3294062" cy="612140"/>
            </a:xfrm>
            <a:prstGeom prst="rect">
              <a:avLst/>
            </a:prstGeom>
            <a:noFill/>
            <a:ln>
              <a:noFill/>
            </a:ln>
          </p:spPr>
        </p:pic>
      </p:gr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41"/>
        <p:cNvGrpSpPr/>
        <p:nvPr/>
      </p:nvGrpSpPr>
      <p:grpSpPr>
        <a:xfrm>
          <a:off x="0" y="0"/>
          <a:ext cx="0" cy="0"/>
          <a:chOff x="0" y="0"/>
          <a:chExt cx="0" cy="0"/>
        </a:xfrm>
      </p:grpSpPr>
      <p:grpSp>
        <p:nvGrpSpPr>
          <p:cNvPr id="642" name="Google Shape;642;p32"/>
          <p:cNvGrpSpPr/>
          <p:nvPr/>
        </p:nvGrpSpPr>
        <p:grpSpPr>
          <a:xfrm>
            <a:off x="1114107" y="0"/>
            <a:ext cx="9729470" cy="6858000"/>
            <a:chOff x="1114107" y="0"/>
            <a:chExt cx="9729470" cy="6858000"/>
          </a:xfrm>
        </p:grpSpPr>
        <p:sp>
          <p:nvSpPr>
            <p:cNvPr id="643" name="Google Shape;643;p32"/>
            <p:cNvSpPr/>
            <p:nvPr/>
          </p:nvSpPr>
          <p:spPr>
            <a:xfrm>
              <a:off x="6893242" y="0"/>
              <a:ext cx="1818639" cy="6858000"/>
            </a:xfrm>
            <a:custGeom>
              <a:avLst/>
              <a:gdLst/>
              <a:ahLst/>
              <a:cxnLst/>
              <a:rect l="l" t="t" r="r" b="b"/>
              <a:pathLst>
                <a:path w="1818640" h="6858000" extrusionOk="0">
                  <a:moveTo>
                    <a:pt x="0" y="6858000"/>
                  </a:moveTo>
                  <a:lnTo>
                    <a:pt x="1818640" y="0"/>
                  </a:lnTo>
                </a:path>
              </a:pathLst>
            </a:custGeom>
            <a:noFill/>
            <a:ln w="22225" cap="flat" cmpd="sng">
              <a:solidFill>
                <a:srgbClr val="D6791A"/>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644" name="Google Shape;644;p32"/>
            <p:cNvPicPr preferRelativeResize="0"/>
            <p:nvPr/>
          </p:nvPicPr>
          <p:blipFill rotWithShape="1">
            <a:blip r:embed="rId3">
              <a:alphaModFix/>
            </a:blip>
            <a:srcRect/>
            <a:stretch/>
          </p:blipFill>
          <p:spPr>
            <a:xfrm>
              <a:off x="1114107" y="1432560"/>
              <a:ext cx="9003030" cy="371157"/>
            </a:xfrm>
            <a:prstGeom prst="rect">
              <a:avLst/>
            </a:prstGeom>
            <a:noFill/>
            <a:ln>
              <a:noFill/>
            </a:ln>
          </p:spPr>
        </p:pic>
        <p:pic>
          <p:nvPicPr>
            <p:cNvPr id="645" name="Google Shape;645;p32"/>
            <p:cNvPicPr preferRelativeResize="0"/>
            <p:nvPr/>
          </p:nvPicPr>
          <p:blipFill rotWithShape="1">
            <a:blip r:embed="rId4">
              <a:alphaModFix/>
            </a:blip>
            <a:srcRect/>
            <a:stretch/>
          </p:blipFill>
          <p:spPr>
            <a:xfrm>
              <a:off x="1114107" y="1901825"/>
              <a:ext cx="2120582" cy="910589"/>
            </a:xfrm>
            <a:prstGeom prst="rect">
              <a:avLst/>
            </a:prstGeom>
            <a:noFill/>
            <a:ln>
              <a:noFill/>
            </a:ln>
          </p:spPr>
        </p:pic>
        <p:pic>
          <p:nvPicPr>
            <p:cNvPr id="646" name="Google Shape;646;p32"/>
            <p:cNvPicPr preferRelativeResize="0"/>
            <p:nvPr/>
          </p:nvPicPr>
          <p:blipFill rotWithShape="1">
            <a:blip r:embed="rId5">
              <a:alphaModFix/>
            </a:blip>
            <a:srcRect/>
            <a:stretch/>
          </p:blipFill>
          <p:spPr>
            <a:xfrm>
              <a:off x="1114107" y="2910839"/>
              <a:ext cx="2120582" cy="910590"/>
            </a:xfrm>
            <a:prstGeom prst="rect">
              <a:avLst/>
            </a:prstGeom>
            <a:noFill/>
            <a:ln>
              <a:noFill/>
            </a:ln>
          </p:spPr>
        </p:pic>
        <p:pic>
          <p:nvPicPr>
            <p:cNvPr id="647" name="Google Shape;647;p32"/>
            <p:cNvPicPr preferRelativeResize="0"/>
            <p:nvPr/>
          </p:nvPicPr>
          <p:blipFill rotWithShape="1">
            <a:blip r:embed="rId4">
              <a:alphaModFix/>
            </a:blip>
            <a:srcRect/>
            <a:stretch/>
          </p:blipFill>
          <p:spPr>
            <a:xfrm>
              <a:off x="1114107" y="3919854"/>
              <a:ext cx="2120582" cy="910590"/>
            </a:xfrm>
            <a:prstGeom prst="rect">
              <a:avLst/>
            </a:prstGeom>
            <a:noFill/>
            <a:ln>
              <a:noFill/>
            </a:ln>
          </p:spPr>
        </p:pic>
        <p:pic>
          <p:nvPicPr>
            <p:cNvPr id="648" name="Google Shape;648;p32"/>
            <p:cNvPicPr preferRelativeResize="0"/>
            <p:nvPr/>
          </p:nvPicPr>
          <p:blipFill rotWithShape="1">
            <a:blip r:embed="rId4">
              <a:alphaModFix/>
            </a:blip>
            <a:srcRect/>
            <a:stretch/>
          </p:blipFill>
          <p:spPr>
            <a:xfrm>
              <a:off x="1114107" y="4928552"/>
              <a:ext cx="2120582" cy="910590"/>
            </a:xfrm>
            <a:prstGeom prst="rect">
              <a:avLst/>
            </a:prstGeom>
            <a:noFill/>
            <a:ln>
              <a:noFill/>
            </a:ln>
          </p:spPr>
        </p:pic>
        <p:pic>
          <p:nvPicPr>
            <p:cNvPr id="649" name="Google Shape;649;p32"/>
            <p:cNvPicPr preferRelativeResize="0"/>
            <p:nvPr/>
          </p:nvPicPr>
          <p:blipFill rotWithShape="1">
            <a:blip r:embed="rId6">
              <a:alphaModFix/>
            </a:blip>
            <a:srcRect/>
            <a:stretch/>
          </p:blipFill>
          <p:spPr>
            <a:xfrm>
              <a:off x="3407727" y="1901825"/>
              <a:ext cx="2120582" cy="910589"/>
            </a:xfrm>
            <a:prstGeom prst="rect">
              <a:avLst/>
            </a:prstGeom>
            <a:noFill/>
            <a:ln>
              <a:noFill/>
            </a:ln>
          </p:spPr>
        </p:pic>
        <p:pic>
          <p:nvPicPr>
            <p:cNvPr id="650" name="Google Shape;650;p32"/>
            <p:cNvPicPr preferRelativeResize="0"/>
            <p:nvPr/>
          </p:nvPicPr>
          <p:blipFill rotWithShape="1">
            <a:blip r:embed="rId7">
              <a:alphaModFix/>
            </a:blip>
            <a:srcRect/>
            <a:stretch/>
          </p:blipFill>
          <p:spPr>
            <a:xfrm>
              <a:off x="3407727" y="2910839"/>
              <a:ext cx="2120582" cy="910590"/>
            </a:xfrm>
            <a:prstGeom prst="rect">
              <a:avLst/>
            </a:prstGeom>
            <a:noFill/>
            <a:ln>
              <a:noFill/>
            </a:ln>
          </p:spPr>
        </p:pic>
        <p:pic>
          <p:nvPicPr>
            <p:cNvPr id="651" name="Google Shape;651;p32"/>
            <p:cNvPicPr preferRelativeResize="0"/>
            <p:nvPr/>
          </p:nvPicPr>
          <p:blipFill rotWithShape="1">
            <a:blip r:embed="rId6">
              <a:alphaModFix/>
            </a:blip>
            <a:srcRect/>
            <a:stretch/>
          </p:blipFill>
          <p:spPr>
            <a:xfrm>
              <a:off x="3407727" y="3919854"/>
              <a:ext cx="2120582" cy="910590"/>
            </a:xfrm>
            <a:prstGeom prst="rect">
              <a:avLst/>
            </a:prstGeom>
            <a:noFill/>
            <a:ln>
              <a:noFill/>
            </a:ln>
          </p:spPr>
        </p:pic>
        <p:pic>
          <p:nvPicPr>
            <p:cNvPr id="652" name="Google Shape;652;p32"/>
            <p:cNvPicPr preferRelativeResize="0"/>
            <p:nvPr/>
          </p:nvPicPr>
          <p:blipFill rotWithShape="1">
            <a:blip r:embed="rId6">
              <a:alphaModFix/>
            </a:blip>
            <a:srcRect/>
            <a:stretch/>
          </p:blipFill>
          <p:spPr>
            <a:xfrm>
              <a:off x="5701347" y="1901825"/>
              <a:ext cx="2122169" cy="910589"/>
            </a:xfrm>
            <a:prstGeom prst="rect">
              <a:avLst/>
            </a:prstGeom>
            <a:noFill/>
            <a:ln>
              <a:noFill/>
            </a:ln>
          </p:spPr>
        </p:pic>
        <p:pic>
          <p:nvPicPr>
            <p:cNvPr id="653" name="Google Shape;653;p32"/>
            <p:cNvPicPr preferRelativeResize="0"/>
            <p:nvPr/>
          </p:nvPicPr>
          <p:blipFill rotWithShape="1">
            <a:blip r:embed="rId7">
              <a:alphaModFix/>
            </a:blip>
            <a:srcRect/>
            <a:stretch/>
          </p:blipFill>
          <p:spPr>
            <a:xfrm>
              <a:off x="5701347" y="2910839"/>
              <a:ext cx="2122169" cy="910590"/>
            </a:xfrm>
            <a:prstGeom prst="rect">
              <a:avLst/>
            </a:prstGeom>
            <a:noFill/>
            <a:ln>
              <a:noFill/>
            </a:ln>
          </p:spPr>
        </p:pic>
        <p:pic>
          <p:nvPicPr>
            <p:cNvPr id="654" name="Google Shape;654;p32"/>
            <p:cNvPicPr preferRelativeResize="0"/>
            <p:nvPr/>
          </p:nvPicPr>
          <p:blipFill rotWithShape="1">
            <a:blip r:embed="rId6">
              <a:alphaModFix/>
            </a:blip>
            <a:srcRect/>
            <a:stretch/>
          </p:blipFill>
          <p:spPr>
            <a:xfrm>
              <a:off x="5701347" y="3919854"/>
              <a:ext cx="2122169" cy="910590"/>
            </a:xfrm>
            <a:prstGeom prst="rect">
              <a:avLst/>
            </a:prstGeom>
            <a:noFill/>
            <a:ln>
              <a:noFill/>
            </a:ln>
          </p:spPr>
        </p:pic>
        <p:pic>
          <p:nvPicPr>
            <p:cNvPr id="655" name="Google Shape;655;p32"/>
            <p:cNvPicPr preferRelativeResize="0"/>
            <p:nvPr/>
          </p:nvPicPr>
          <p:blipFill rotWithShape="1">
            <a:blip r:embed="rId6">
              <a:alphaModFix/>
            </a:blip>
            <a:srcRect/>
            <a:stretch/>
          </p:blipFill>
          <p:spPr>
            <a:xfrm>
              <a:off x="5701347" y="4928552"/>
              <a:ext cx="2122169" cy="910590"/>
            </a:xfrm>
            <a:prstGeom prst="rect">
              <a:avLst/>
            </a:prstGeom>
            <a:noFill/>
            <a:ln>
              <a:noFill/>
            </a:ln>
          </p:spPr>
        </p:pic>
        <p:pic>
          <p:nvPicPr>
            <p:cNvPr id="656" name="Google Shape;656;p32"/>
            <p:cNvPicPr preferRelativeResize="0"/>
            <p:nvPr/>
          </p:nvPicPr>
          <p:blipFill rotWithShape="1">
            <a:blip r:embed="rId8">
              <a:alphaModFix/>
            </a:blip>
            <a:srcRect/>
            <a:stretch/>
          </p:blipFill>
          <p:spPr>
            <a:xfrm>
              <a:off x="7994967" y="1901825"/>
              <a:ext cx="2122170" cy="910589"/>
            </a:xfrm>
            <a:prstGeom prst="rect">
              <a:avLst/>
            </a:prstGeom>
            <a:noFill/>
            <a:ln>
              <a:noFill/>
            </a:ln>
          </p:spPr>
        </p:pic>
        <p:pic>
          <p:nvPicPr>
            <p:cNvPr id="657" name="Google Shape;657;p32"/>
            <p:cNvPicPr preferRelativeResize="0"/>
            <p:nvPr/>
          </p:nvPicPr>
          <p:blipFill rotWithShape="1">
            <a:blip r:embed="rId9">
              <a:alphaModFix/>
            </a:blip>
            <a:srcRect/>
            <a:stretch/>
          </p:blipFill>
          <p:spPr>
            <a:xfrm>
              <a:off x="7994967" y="2910839"/>
              <a:ext cx="2122170" cy="910590"/>
            </a:xfrm>
            <a:prstGeom prst="rect">
              <a:avLst/>
            </a:prstGeom>
            <a:noFill/>
            <a:ln>
              <a:noFill/>
            </a:ln>
          </p:spPr>
        </p:pic>
        <p:pic>
          <p:nvPicPr>
            <p:cNvPr id="658" name="Google Shape;658;p32"/>
            <p:cNvPicPr preferRelativeResize="0"/>
            <p:nvPr/>
          </p:nvPicPr>
          <p:blipFill rotWithShape="1">
            <a:blip r:embed="rId8">
              <a:alphaModFix/>
            </a:blip>
            <a:srcRect/>
            <a:stretch/>
          </p:blipFill>
          <p:spPr>
            <a:xfrm>
              <a:off x="7994967" y="3919854"/>
              <a:ext cx="2122170" cy="910590"/>
            </a:xfrm>
            <a:prstGeom prst="rect">
              <a:avLst/>
            </a:prstGeom>
            <a:noFill/>
            <a:ln>
              <a:noFill/>
            </a:ln>
          </p:spPr>
        </p:pic>
        <p:sp>
          <p:nvSpPr>
            <p:cNvPr id="659" name="Google Shape;659;p32"/>
            <p:cNvSpPr/>
            <p:nvPr/>
          </p:nvSpPr>
          <p:spPr>
            <a:xfrm>
              <a:off x="7359015" y="5542597"/>
              <a:ext cx="425450" cy="255270"/>
            </a:xfrm>
            <a:custGeom>
              <a:avLst/>
              <a:gdLst/>
              <a:ahLst/>
              <a:cxnLst/>
              <a:rect l="l" t="t" r="r" b="b"/>
              <a:pathLst>
                <a:path w="425450" h="255270" extrusionOk="0">
                  <a:moveTo>
                    <a:pt x="382587" y="0"/>
                  </a:moveTo>
                  <a:lnTo>
                    <a:pt x="42544" y="0"/>
                  </a:lnTo>
                  <a:lnTo>
                    <a:pt x="26034" y="3492"/>
                  </a:lnTo>
                  <a:lnTo>
                    <a:pt x="12382" y="12382"/>
                  </a:lnTo>
                  <a:lnTo>
                    <a:pt x="3492" y="26034"/>
                  </a:lnTo>
                  <a:lnTo>
                    <a:pt x="0" y="42544"/>
                  </a:lnTo>
                  <a:lnTo>
                    <a:pt x="0" y="212724"/>
                  </a:lnTo>
                  <a:lnTo>
                    <a:pt x="3492" y="229234"/>
                  </a:lnTo>
                  <a:lnTo>
                    <a:pt x="12382" y="242887"/>
                  </a:lnTo>
                  <a:lnTo>
                    <a:pt x="26034" y="252094"/>
                  </a:lnTo>
                  <a:lnTo>
                    <a:pt x="42544" y="255269"/>
                  </a:lnTo>
                  <a:lnTo>
                    <a:pt x="382587" y="255269"/>
                  </a:lnTo>
                  <a:lnTo>
                    <a:pt x="399097" y="252094"/>
                  </a:lnTo>
                  <a:lnTo>
                    <a:pt x="412750" y="242887"/>
                  </a:lnTo>
                  <a:lnTo>
                    <a:pt x="421639" y="229234"/>
                  </a:lnTo>
                  <a:lnTo>
                    <a:pt x="425132" y="212724"/>
                  </a:lnTo>
                  <a:lnTo>
                    <a:pt x="425132" y="42544"/>
                  </a:lnTo>
                  <a:lnTo>
                    <a:pt x="421639" y="26034"/>
                  </a:lnTo>
                  <a:lnTo>
                    <a:pt x="412750" y="12382"/>
                  </a:lnTo>
                  <a:lnTo>
                    <a:pt x="399097" y="3492"/>
                  </a:lnTo>
                  <a:lnTo>
                    <a:pt x="382587" y="0"/>
                  </a:lnTo>
                  <a:close/>
                </a:path>
              </a:pathLst>
            </a:custGeom>
            <a:solidFill>
              <a:srgbClr val="FFFFFF">
                <a:alpha val="49411"/>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60" name="Google Shape;660;p32"/>
            <p:cNvSpPr/>
            <p:nvPr/>
          </p:nvSpPr>
          <p:spPr>
            <a:xfrm>
              <a:off x="7359015" y="5542597"/>
              <a:ext cx="425450" cy="255270"/>
            </a:xfrm>
            <a:custGeom>
              <a:avLst/>
              <a:gdLst/>
              <a:ahLst/>
              <a:cxnLst/>
              <a:rect l="l" t="t" r="r" b="b"/>
              <a:pathLst>
                <a:path w="425450" h="255270" extrusionOk="0">
                  <a:moveTo>
                    <a:pt x="0" y="42544"/>
                  </a:moveTo>
                  <a:lnTo>
                    <a:pt x="3492" y="26034"/>
                  </a:lnTo>
                  <a:lnTo>
                    <a:pt x="12382" y="12382"/>
                  </a:lnTo>
                  <a:lnTo>
                    <a:pt x="26034" y="3492"/>
                  </a:lnTo>
                  <a:lnTo>
                    <a:pt x="42544" y="0"/>
                  </a:lnTo>
                  <a:lnTo>
                    <a:pt x="382587" y="0"/>
                  </a:lnTo>
                  <a:lnTo>
                    <a:pt x="399097" y="3492"/>
                  </a:lnTo>
                  <a:lnTo>
                    <a:pt x="412750" y="12382"/>
                  </a:lnTo>
                  <a:lnTo>
                    <a:pt x="421639" y="26034"/>
                  </a:lnTo>
                  <a:lnTo>
                    <a:pt x="425132" y="42544"/>
                  </a:lnTo>
                  <a:lnTo>
                    <a:pt x="425132" y="212724"/>
                  </a:lnTo>
                  <a:lnTo>
                    <a:pt x="421639" y="229234"/>
                  </a:lnTo>
                  <a:lnTo>
                    <a:pt x="412750" y="242887"/>
                  </a:lnTo>
                  <a:lnTo>
                    <a:pt x="399097" y="252094"/>
                  </a:lnTo>
                  <a:lnTo>
                    <a:pt x="382587" y="255269"/>
                  </a:lnTo>
                  <a:lnTo>
                    <a:pt x="42544" y="255269"/>
                  </a:lnTo>
                  <a:lnTo>
                    <a:pt x="26034" y="252094"/>
                  </a:lnTo>
                  <a:lnTo>
                    <a:pt x="12382" y="242887"/>
                  </a:lnTo>
                  <a:lnTo>
                    <a:pt x="3492" y="229234"/>
                  </a:lnTo>
                  <a:lnTo>
                    <a:pt x="0" y="212724"/>
                  </a:lnTo>
                  <a:lnTo>
                    <a:pt x="0" y="42544"/>
                  </a:lnTo>
                </a:path>
              </a:pathLst>
            </a:custGeom>
            <a:noFill/>
            <a:ln w="9525" cap="flat" cmpd="sng">
              <a:solidFill>
                <a:srgbClr val="7E7E7E"/>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61" name="Google Shape;661;p32"/>
            <p:cNvSpPr/>
            <p:nvPr/>
          </p:nvSpPr>
          <p:spPr>
            <a:xfrm>
              <a:off x="9652952" y="4538979"/>
              <a:ext cx="425450" cy="255270"/>
            </a:xfrm>
            <a:custGeom>
              <a:avLst/>
              <a:gdLst/>
              <a:ahLst/>
              <a:cxnLst/>
              <a:rect l="l" t="t" r="r" b="b"/>
              <a:pathLst>
                <a:path w="425450" h="255270" extrusionOk="0">
                  <a:moveTo>
                    <a:pt x="382587" y="0"/>
                  </a:moveTo>
                  <a:lnTo>
                    <a:pt x="42544" y="0"/>
                  </a:lnTo>
                  <a:lnTo>
                    <a:pt x="26034" y="3492"/>
                  </a:lnTo>
                  <a:lnTo>
                    <a:pt x="12382" y="12382"/>
                  </a:lnTo>
                  <a:lnTo>
                    <a:pt x="3492" y="26035"/>
                  </a:lnTo>
                  <a:lnTo>
                    <a:pt x="0" y="42545"/>
                  </a:lnTo>
                  <a:lnTo>
                    <a:pt x="0" y="212725"/>
                  </a:lnTo>
                  <a:lnTo>
                    <a:pt x="3492" y="229552"/>
                  </a:lnTo>
                  <a:lnTo>
                    <a:pt x="12382" y="242887"/>
                  </a:lnTo>
                  <a:lnTo>
                    <a:pt x="26034" y="252095"/>
                  </a:lnTo>
                  <a:lnTo>
                    <a:pt x="42544" y="255270"/>
                  </a:lnTo>
                  <a:lnTo>
                    <a:pt x="382587" y="255270"/>
                  </a:lnTo>
                  <a:lnTo>
                    <a:pt x="399097" y="252095"/>
                  </a:lnTo>
                  <a:lnTo>
                    <a:pt x="412750" y="242887"/>
                  </a:lnTo>
                  <a:lnTo>
                    <a:pt x="421957" y="229552"/>
                  </a:lnTo>
                  <a:lnTo>
                    <a:pt x="425132" y="212725"/>
                  </a:lnTo>
                  <a:lnTo>
                    <a:pt x="425132" y="42545"/>
                  </a:lnTo>
                  <a:lnTo>
                    <a:pt x="421957" y="26035"/>
                  </a:lnTo>
                  <a:lnTo>
                    <a:pt x="412750" y="12382"/>
                  </a:lnTo>
                  <a:lnTo>
                    <a:pt x="399097" y="3492"/>
                  </a:lnTo>
                  <a:lnTo>
                    <a:pt x="382587" y="0"/>
                  </a:lnTo>
                  <a:close/>
                </a:path>
              </a:pathLst>
            </a:custGeom>
            <a:solidFill>
              <a:srgbClr val="FFFFFF">
                <a:alpha val="49411"/>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62" name="Google Shape;662;p32"/>
            <p:cNvSpPr/>
            <p:nvPr/>
          </p:nvSpPr>
          <p:spPr>
            <a:xfrm>
              <a:off x="9652952" y="4538979"/>
              <a:ext cx="425450" cy="255270"/>
            </a:xfrm>
            <a:custGeom>
              <a:avLst/>
              <a:gdLst/>
              <a:ahLst/>
              <a:cxnLst/>
              <a:rect l="l" t="t" r="r" b="b"/>
              <a:pathLst>
                <a:path w="425450" h="255270" extrusionOk="0">
                  <a:moveTo>
                    <a:pt x="0" y="42545"/>
                  </a:moveTo>
                  <a:lnTo>
                    <a:pt x="3492" y="26035"/>
                  </a:lnTo>
                  <a:lnTo>
                    <a:pt x="12382" y="12382"/>
                  </a:lnTo>
                  <a:lnTo>
                    <a:pt x="26034" y="3492"/>
                  </a:lnTo>
                  <a:lnTo>
                    <a:pt x="42544" y="0"/>
                  </a:lnTo>
                  <a:lnTo>
                    <a:pt x="382587" y="0"/>
                  </a:lnTo>
                  <a:lnTo>
                    <a:pt x="399097" y="3492"/>
                  </a:lnTo>
                  <a:lnTo>
                    <a:pt x="412750" y="12382"/>
                  </a:lnTo>
                  <a:lnTo>
                    <a:pt x="421957" y="26035"/>
                  </a:lnTo>
                  <a:lnTo>
                    <a:pt x="425132" y="42545"/>
                  </a:lnTo>
                  <a:lnTo>
                    <a:pt x="425132" y="212725"/>
                  </a:lnTo>
                  <a:lnTo>
                    <a:pt x="421957" y="229552"/>
                  </a:lnTo>
                  <a:lnTo>
                    <a:pt x="412750" y="242887"/>
                  </a:lnTo>
                  <a:lnTo>
                    <a:pt x="399097" y="252095"/>
                  </a:lnTo>
                  <a:lnTo>
                    <a:pt x="382587" y="255270"/>
                  </a:lnTo>
                  <a:lnTo>
                    <a:pt x="42544" y="255270"/>
                  </a:lnTo>
                  <a:lnTo>
                    <a:pt x="26034" y="252095"/>
                  </a:lnTo>
                  <a:lnTo>
                    <a:pt x="12382" y="242887"/>
                  </a:lnTo>
                  <a:lnTo>
                    <a:pt x="3492" y="229552"/>
                  </a:lnTo>
                  <a:lnTo>
                    <a:pt x="0" y="212725"/>
                  </a:lnTo>
                  <a:lnTo>
                    <a:pt x="0" y="42545"/>
                  </a:lnTo>
                </a:path>
              </a:pathLst>
            </a:custGeom>
            <a:noFill/>
            <a:ln w="9525" cap="flat" cmpd="sng">
              <a:solidFill>
                <a:srgbClr val="7E7E7E"/>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63" name="Google Shape;663;p32"/>
            <p:cNvSpPr/>
            <p:nvPr/>
          </p:nvSpPr>
          <p:spPr>
            <a:xfrm>
              <a:off x="2744152" y="5532754"/>
              <a:ext cx="425450" cy="255904"/>
            </a:xfrm>
            <a:custGeom>
              <a:avLst/>
              <a:gdLst/>
              <a:ahLst/>
              <a:cxnLst/>
              <a:rect l="l" t="t" r="r" b="b"/>
              <a:pathLst>
                <a:path w="425450" h="255904" extrusionOk="0">
                  <a:moveTo>
                    <a:pt x="382587" y="0"/>
                  </a:moveTo>
                  <a:lnTo>
                    <a:pt x="42545" y="0"/>
                  </a:lnTo>
                  <a:lnTo>
                    <a:pt x="26035" y="3492"/>
                  </a:lnTo>
                  <a:lnTo>
                    <a:pt x="12382" y="12382"/>
                  </a:lnTo>
                  <a:lnTo>
                    <a:pt x="3492" y="26035"/>
                  </a:lnTo>
                  <a:lnTo>
                    <a:pt x="0" y="42545"/>
                  </a:lnTo>
                  <a:lnTo>
                    <a:pt x="0" y="212725"/>
                  </a:lnTo>
                  <a:lnTo>
                    <a:pt x="3492" y="229552"/>
                  </a:lnTo>
                  <a:lnTo>
                    <a:pt x="12382" y="242887"/>
                  </a:lnTo>
                  <a:lnTo>
                    <a:pt x="26035" y="252095"/>
                  </a:lnTo>
                  <a:lnTo>
                    <a:pt x="42545" y="255587"/>
                  </a:lnTo>
                  <a:lnTo>
                    <a:pt x="382587" y="255587"/>
                  </a:lnTo>
                  <a:lnTo>
                    <a:pt x="399097" y="252095"/>
                  </a:lnTo>
                  <a:lnTo>
                    <a:pt x="412750" y="242887"/>
                  </a:lnTo>
                  <a:lnTo>
                    <a:pt x="421640" y="229552"/>
                  </a:lnTo>
                  <a:lnTo>
                    <a:pt x="425132" y="212725"/>
                  </a:lnTo>
                  <a:lnTo>
                    <a:pt x="425132" y="42545"/>
                  </a:lnTo>
                  <a:lnTo>
                    <a:pt x="421640" y="26035"/>
                  </a:lnTo>
                  <a:lnTo>
                    <a:pt x="412750" y="12382"/>
                  </a:lnTo>
                  <a:lnTo>
                    <a:pt x="399097" y="3492"/>
                  </a:lnTo>
                  <a:lnTo>
                    <a:pt x="382587" y="0"/>
                  </a:lnTo>
                  <a:close/>
                </a:path>
              </a:pathLst>
            </a:custGeom>
            <a:solidFill>
              <a:srgbClr val="FFFFFF">
                <a:alpha val="49411"/>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64" name="Google Shape;664;p32"/>
            <p:cNvSpPr/>
            <p:nvPr/>
          </p:nvSpPr>
          <p:spPr>
            <a:xfrm>
              <a:off x="2744152" y="5532754"/>
              <a:ext cx="425450" cy="255904"/>
            </a:xfrm>
            <a:custGeom>
              <a:avLst/>
              <a:gdLst/>
              <a:ahLst/>
              <a:cxnLst/>
              <a:rect l="l" t="t" r="r" b="b"/>
              <a:pathLst>
                <a:path w="425450" h="255904" extrusionOk="0">
                  <a:moveTo>
                    <a:pt x="0" y="42545"/>
                  </a:moveTo>
                  <a:lnTo>
                    <a:pt x="3492" y="26035"/>
                  </a:lnTo>
                  <a:lnTo>
                    <a:pt x="12382" y="12382"/>
                  </a:lnTo>
                  <a:lnTo>
                    <a:pt x="26035" y="3492"/>
                  </a:lnTo>
                  <a:lnTo>
                    <a:pt x="42545" y="0"/>
                  </a:lnTo>
                  <a:lnTo>
                    <a:pt x="382587" y="0"/>
                  </a:lnTo>
                  <a:lnTo>
                    <a:pt x="399097" y="3492"/>
                  </a:lnTo>
                  <a:lnTo>
                    <a:pt x="412750" y="12382"/>
                  </a:lnTo>
                  <a:lnTo>
                    <a:pt x="421640" y="26035"/>
                  </a:lnTo>
                  <a:lnTo>
                    <a:pt x="425132" y="42545"/>
                  </a:lnTo>
                  <a:lnTo>
                    <a:pt x="425132" y="212725"/>
                  </a:lnTo>
                  <a:lnTo>
                    <a:pt x="421640" y="229552"/>
                  </a:lnTo>
                  <a:lnTo>
                    <a:pt x="412750" y="242887"/>
                  </a:lnTo>
                  <a:lnTo>
                    <a:pt x="399097" y="252095"/>
                  </a:lnTo>
                  <a:lnTo>
                    <a:pt x="382587" y="255587"/>
                  </a:lnTo>
                  <a:lnTo>
                    <a:pt x="42545" y="255587"/>
                  </a:lnTo>
                  <a:lnTo>
                    <a:pt x="26035" y="252095"/>
                  </a:lnTo>
                  <a:lnTo>
                    <a:pt x="12382" y="242887"/>
                  </a:lnTo>
                  <a:lnTo>
                    <a:pt x="3492" y="229552"/>
                  </a:lnTo>
                  <a:lnTo>
                    <a:pt x="0" y="212725"/>
                  </a:lnTo>
                  <a:lnTo>
                    <a:pt x="0" y="42545"/>
                  </a:lnTo>
                </a:path>
              </a:pathLst>
            </a:custGeom>
            <a:noFill/>
            <a:ln w="9525" cap="flat" cmpd="sng">
              <a:solidFill>
                <a:srgbClr val="7E7E7E"/>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65" name="Google Shape;665;p32"/>
            <p:cNvSpPr/>
            <p:nvPr/>
          </p:nvSpPr>
          <p:spPr>
            <a:xfrm>
              <a:off x="2773362" y="4524057"/>
              <a:ext cx="425450" cy="255270"/>
            </a:xfrm>
            <a:custGeom>
              <a:avLst/>
              <a:gdLst/>
              <a:ahLst/>
              <a:cxnLst/>
              <a:rect l="l" t="t" r="r" b="b"/>
              <a:pathLst>
                <a:path w="425450" h="255270" extrusionOk="0">
                  <a:moveTo>
                    <a:pt x="382587" y="0"/>
                  </a:moveTo>
                  <a:lnTo>
                    <a:pt x="42544" y="0"/>
                  </a:lnTo>
                  <a:lnTo>
                    <a:pt x="26035" y="3492"/>
                  </a:lnTo>
                  <a:lnTo>
                    <a:pt x="12382" y="12382"/>
                  </a:lnTo>
                  <a:lnTo>
                    <a:pt x="3492" y="26034"/>
                  </a:lnTo>
                  <a:lnTo>
                    <a:pt x="0" y="42544"/>
                  </a:lnTo>
                  <a:lnTo>
                    <a:pt x="0" y="212724"/>
                  </a:lnTo>
                  <a:lnTo>
                    <a:pt x="3492" y="229552"/>
                  </a:lnTo>
                  <a:lnTo>
                    <a:pt x="12382" y="242887"/>
                  </a:lnTo>
                  <a:lnTo>
                    <a:pt x="26035" y="252094"/>
                  </a:lnTo>
                  <a:lnTo>
                    <a:pt x="42544" y="255269"/>
                  </a:lnTo>
                  <a:lnTo>
                    <a:pt x="382587" y="255269"/>
                  </a:lnTo>
                  <a:lnTo>
                    <a:pt x="399097" y="252094"/>
                  </a:lnTo>
                  <a:lnTo>
                    <a:pt x="412750" y="242887"/>
                  </a:lnTo>
                  <a:lnTo>
                    <a:pt x="421639" y="229552"/>
                  </a:lnTo>
                  <a:lnTo>
                    <a:pt x="425132" y="212724"/>
                  </a:lnTo>
                  <a:lnTo>
                    <a:pt x="425132" y="42544"/>
                  </a:lnTo>
                  <a:lnTo>
                    <a:pt x="421639" y="26034"/>
                  </a:lnTo>
                  <a:lnTo>
                    <a:pt x="412750" y="12382"/>
                  </a:lnTo>
                  <a:lnTo>
                    <a:pt x="399097" y="3492"/>
                  </a:lnTo>
                  <a:lnTo>
                    <a:pt x="382587" y="0"/>
                  </a:lnTo>
                  <a:close/>
                </a:path>
              </a:pathLst>
            </a:custGeom>
            <a:solidFill>
              <a:srgbClr val="FFFFFF">
                <a:alpha val="49411"/>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66" name="Google Shape;666;p32"/>
            <p:cNvSpPr/>
            <p:nvPr/>
          </p:nvSpPr>
          <p:spPr>
            <a:xfrm>
              <a:off x="2773362" y="4524057"/>
              <a:ext cx="425450" cy="255270"/>
            </a:xfrm>
            <a:custGeom>
              <a:avLst/>
              <a:gdLst/>
              <a:ahLst/>
              <a:cxnLst/>
              <a:rect l="l" t="t" r="r" b="b"/>
              <a:pathLst>
                <a:path w="425450" h="255270" extrusionOk="0">
                  <a:moveTo>
                    <a:pt x="0" y="42544"/>
                  </a:moveTo>
                  <a:lnTo>
                    <a:pt x="3492" y="26034"/>
                  </a:lnTo>
                  <a:lnTo>
                    <a:pt x="12382" y="12382"/>
                  </a:lnTo>
                  <a:lnTo>
                    <a:pt x="26035" y="3492"/>
                  </a:lnTo>
                  <a:lnTo>
                    <a:pt x="42544" y="0"/>
                  </a:lnTo>
                  <a:lnTo>
                    <a:pt x="382587" y="0"/>
                  </a:lnTo>
                  <a:lnTo>
                    <a:pt x="399097" y="3492"/>
                  </a:lnTo>
                  <a:lnTo>
                    <a:pt x="412750" y="12382"/>
                  </a:lnTo>
                  <a:lnTo>
                    <a:pt x="421639" y="26034"/>
                  </a:lnTo>
                  <a:lnTo>
                    <a:pt x="425132" y="42544"/>
                  </a:lnTo>
                  <a:lnTo>
                    <a:pt x="425132" y="212724"/>
                  </a:lnTo>
                  <a:lnTo>
                    <a:pt x="421639" y="229552"/>
                  </a:lnTo>
                  <a:lnTo>
                    <a:pt x="412750" y="242887"/>
                  </a:lnTo>
                  <a:lnTo>
                    <a:pt x="399097" y="252094"/>
                  </a:lnTo>
                  <a:lnTo>
                    <a:pt x="382587" y="255269"/>
                  </a:lnTo>
                  <a:lnTo>
                    <a:pt x="42544" y="255269"/>
                  </a:lnTo>
                  <a:lnTo>
                    <a:pt x="26035" y="252094"/>
                  </a:lnTo>
                  <a:lnTo>
                    <a:pt x="12382" y="242887"/>
                  </a:lnTo>
                  <a:lnTo>
                    <a:pt x="3492" y="229552"/>
                  </a:lnTo>
                  <a:lnTo>
                    <a:pt x="0" y="212724"/>
                  </a:lnTo>
                  <a:lnTo>
                    <a:pt x="0" y="42544"/>
                  </a:lnTo>
                </a:path>
              </a:pathLst>
            </a:custGeom>
            <a:noFill/>
            <a:ln w="9525" cap="flat" cmpd="sng">
              <a:solidFill>
                <a:srgbClr val="7E7E7E"/>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67" name="Google Shape;667;p32"/>
            <p:cNvSpPr/>
            <p:nvPr/>
          </p:nvSpPr>
          <p:spPr>
            <a:xfrm>
              <a:off x="5059044" y="4524057"/>
              <a:ext cx="425450" cy="255270"/>
            </a:xfrm>
            <a:custGeom>
              <a:avLst/>
              <a:gdLst/>
              <a:ahLst/>
              <a:cxnLst/>
              <a:rect l="l" t="t" r="r" b="b"/>
              <a:pathLst>
                <a:path w="425450" h="255270" extrusionOk="0">
                  <a:moveTo>
                    <a:pt x="382587" y="0"/>
                  </a:moveTo>
                  <a:lnTo>
                    <a:pt x="42544" y="0"/>
                  </a:lnTo>
                  <a:lnTo>
                    <a:pt x="26034" y="3492"/>
                  </a:lnTo>
                  <a:lnTo>
                    <a:pt x="12382" y="12382"/>
                  </a:lnTo>
                  <a:lnTo>
                    <a:pt x="3492" y="26034"/>
                  </a:lnTo>
                  <a:lnTo>
                    <a:pt x="0" y="42544"/>
                  </a:lnTo>
                  <a:lnTo>
                    <a:pt x="0" y="212724"/>
                  </a:lnTo>
                  <a:lnTo>
                    <a:pt x="3492" y="229552"/>
                  </a:lnTo>
                  <a:lnTo>
                    <a:pt x="12382" y="242887"/>
                  </a:lnTo>
                  <a:lnTo>
                    <a:pt x="26034" y="252094"/>
                  </a:lnTo>
                  <a:lnTo>
                    <a:pt x="42544" y="255269"/>
                  </a:lnTo>
                  <a:lnTo>
                    <a:pt x="382587" y="255269"/>
                  </a:lnTo>
                  <a:lnTo>
                    <a:pt x="399097" y="252094"/>
                  </a:lnTo>
                  <a:lnTo>
                    <a:pt x="412750" y="242887"/>
                  </a:lnTo>
                  <a:lnTo>
                    <a:pt x="421957" y="229552"/>
                  </a:lnTo>
                  <a:lnTo>
                    <a:pt x="425132" y="212724"/>
                  </a:lnTo>
                  <a:lnTo>
                    <a:pt x="425132" y="42544"/>
                  </a:lnTo>
                  <a:lnTo>
                    <a:pt x="421957" y="26034"/>
                  </a:lnTo>
                  <a:lnTo>
                    <a:pt x="412750" y="12382"/>
                  </a:lnTo>
                  <a:lnTo>
                    <a:pt x="399097" y="3492"/>
                  </a:lnTo>
                  <a:lnTo>
                    <a:pt x="382587" y="0"/>
                  </a:lnTo>
                  <a:close/>
                </a:path>
              </a:pathLst>
            </a:custGeom>
            <a:solidFill>
              <a:srgbClr val="FFFFFF">
                <a:alpha val="49411"/>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68" name="Google Shape;668;p32"/>
            <p:cNvSpPr/>
            <p:nvPr/>
          </p:nvSpPr>
          <p:spPr>
            <a:xfrm>
              <a:off x="5059044" y="4524057"/>
              <a:ext cx="425450" cy="255270"/>
            </a:xfrm>
            <a:custGeom>
              <a:avLst/>
              <a:gdLst/>
              <a:ahLst/>
              <a:cxnLst/>
              <a:rect l="l" t="t" r="r" b="b"/>
              <a:pathLst>
                <a:path w="425450" h="255270" extrusionOk="0">
                  <a:moveTo>
                    <a:pt x="0" y="42544"/>
                  </a:moveTo>
                  <a:lnTo>
                    <a:pt x="3492" y="26034"/>
                  </a:lnTo>
                  <a:lnTo>
                    <a:pt x="12382" y="12382"/>
                  </a:lnTo>
                  <a:lnTo>
                    <a:pt x="26034" y="3492"/>
                  </a:lnTo>
                  <a:lnTo>
                    <a:pt x="42544" y="0"/>
                  </a:lnTo>
                  <a:lnTo>
                    <a:pt x="382587" y="0"/>
                  </a:lnTo>
                  <a:lnTo>
                    <a:pt x="399097" y="3492"/>
                  </a:lnTo>
                  <a:lnTo>
                    <a:pt x="412750" y="12382"/>
                  </a:lnTo>
                  <a:lnTo>
                    <a:pt x="421957" y="26034"/>
                  </a:lnTo>
                  <a:lnTo>
                    <a:pt x="425132" y="42544"/>
                  </a:lnTo>
                  <a:lnTo>
                    <a:pt x="425132" y="212724"/>
                  </a:lnTo>
                  <a:lnTo>
                    <a:pt x="421957" y="229552"/>
                  </a:lnTo>
                  <a:lnTo>
                    <a:pt x="412750" y="242887"/>
                  </a:lnTo>
                  <a:lnTo>
                    <a:pt x="399097" y="252094"/>
                  </a:lnTo>
                  <a:lnTo>
                    <a:pt x="382587" y="255269"/>
                  </a:lnTo>
                  <a:lnTo>
                    <a:pt x="42544" y="255269"/>
                  </a:lnTo>
                  <a:lnTo>
                    <a:pt x="26034" y="252094"/>
                  </a:lnTo>
                  <a:lnTo>
                    <a:pt x="12382" y="242887"/>
                  </a:lnTo>
                  <a:lnTo>
                    <a:pt x="3492" y="229552"/>
                  </a:lnTo>
                  <a:lnTo>
                    <a:pt x="0" y="212724"/>
                  </a:lnTo>
                  <a:lnTo>
                    <a:pt x="0" y="42544"/>
                  </a:lnTo>
                </a:path>
              </a:pathLst>
            </a:custGeom>
            <a:noFill/>
            <a:ln w="9525" cap="flat" cmpd="sng">
              <a:solidFill>
                <a:srgbClr val="7E7E7E"/>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69" name="Google Shape;669;p32"/>
            <p:cNvSpPr/>
            <p:nvPr/>
          </p:nvSpPr>
          <p:spPr>
            <a:xfrm>
              <a:off x="7359015" y="4524057"/>
              <a:ext cx="425450" cy="255270"/>
            </a:xfrm>
            <a:custGeom>
              <a:avLst/>
              <a:gdLst/>
              <a:ahLst/>
              <a:cxnLst/>
              <a:rect l="l" t="t" r="r" b="b"/>
              <a:pathLst>
                <a:path w="425450" h="255270" extrusionOk="0">
                  <a:moveTo>
                    <a:pt x="382587" y="0"/>
                  </a:moveTo>
                  <a:lnTo>
                    <a:pt x="42544" y="0"/>
                  </a:lnTo>
                  <a:lnTo>
                    <a:pt x="26034" y="3492"/>
                  </a:lnTo>
                  <a:lnTo>
                    <a:pt x="12382" y="12382"/>
                  </a:lnTo>
                  <a:lnTo>
                    <a:pt x="3492" y="26034"/>
                  </a:lnTo>
                  <a:lnTo>
                    <a:pt x="0" y="42544"/>
                  </a:lnTo>
                  <a:lnTo>
                    <a:pt x="0" y="212724"/>
                  </a:lnTo>
                  <a:lnTo>
                    <a:pt x="3492" y="229552"/>
                  </a:lnTo>
                  <a:lnTo>
                    <a:pt x="12382" y="242887"/>
                  </a:lnTo>
                  <a:lnTo>
                    <a:pt x="26034" y="252094"/>
                  </a:lnTo>
                  <a:lnTo>
                    <a:pt x="42544" y="255269"/>
                  </a:lnTo>
                  <a:lnTo>
                    <a:pt x="382587" y="255269"/>
                  </a:lnTo>
                  <a:lnTo>
                    <a:pt x="399097" y="252094"/>
                  </a:lnTo>
                  <a:lnTo>
                    <a:pt x="412750" y="242887"/>
                  </a:lnTo>
                  <a:lnTo>
                    <a:pt x="421639" y="229552"/>
                  </a:lnTo>
                  <a:lnTo>
                    <a:pt x="425132" y="212724"/>
                  </a:lnTo>
                  <a:lnTo>
                    <a:pt x="425132" y="42544"/>
                  </a:lnTo>
                  <a:lnTo>
                    <a:pt x="421639" y="26034"/>
                  </a:lnTo>
                  <a:lnTo>
                    <a:pt x="412750" y="12382"/>
                  </a:lnTo>
                  <a:lnTo>
                    <a:pt x="399097" y="3492"/>
                  </a:lnTo>
                  <a:lnTo>
                    <a:pt x="382587" y="0"/>
                  </a:lnTo>
                  <a:close/>
                </a:path>
              </a:pathLst>
            </a:custGeom>
            <a:solidFill>
              <a:srgbClr val="FFFFFF">
                <a:alpha val="49411"/>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70" name="Google Shape;670;p32"/>
            <p:cNvSpPr/>
            <p:nvPr/>
          </p:nvSpPr>
          <p:spPr>
            <a:xfrm>
              <a:off x="7359015" y="4524057"/>
              <a:ext cx="425450" cy="255270"/>
            </a:xfrm>
            <a:custGeom>
              <a:avLst/>
              <a:gdLst/>
              <a:ahLst/>
              <a:cxnLst/>
              <a:rect l="l" t="t" r="r" b="b"/>
              <a:pathLst>
                <a:path w="425450" h="255270" extrusionOk="0">
                  <a:moveTo>
                    <a:pt x="0" y="42544"/>
                  </a:moveTo>
                  <a:lnTo>
                    <a:pt x="3492" y="26034"/>
                  </a:lnTo>
                  <a:lnTo>
                    <a:pt x="12382" y="12382"/>
                  </a:lnTo>
                  <a:lnTo>
                    <a:pt x="26034" y="3492"/>
                  </a:lnTo>
                  <a:lnTo>
                    <a:pt x="42544" y="0"/>
                  </a:lnTo>
                  <a:lnTo>
                    <a:pt x="382587" y="0"/>
                  </a:lnTo>
                  <a:lnTo>
                    <a:pt x="399097" y="3492"/>
                  </a:lnTo>
                  <a:lnTo>
                    <a:pt x="412750" y="12382"/>
                  </a:lnTo>
                  <a:lnTo>
                    <a:pt x="421639" y="26034"/>
                  </a:lnTo>
                  <a:lnTo>
                    <a:pt x="425132" y="42544"/>
                  </a:lnTo>
                  <a:lnTo>
                    <a:pt x="425132" y="212724"/>
                  </a:lnTo>
                  <a:lnTo>
                    <a:pt x="421639" y="229552"/>
                  </a:lnTo>
                  <a:lnTo>
                    <a:pt x="412750" y="242887"/>
                  </a:lnTo>
                  <a:lnTo>
                    <a:pt x="399097" y="252094"/>
                  </a:lnTo>
                  <a:lnTo>
                    <a:pt x="382587" y="255269"/>
                  </a:lnTo>
                  <a:lnTo>
                    <a:pt x="42544" y="255269"/>
                  </a:lnTo>
                  <a:lnTo>
                    <a:pt x="26034" y="252094"/>
                  </a:lnTo>
                  <a:lnTo>
                    <a:pt x="12382" y="242887"/>
                  </a:lnTo>
                  <a:lnTo>
                    <a:pt x="3492" y="229552"/>
                  </a:lnTo>
                  <a:lnTo>
                    <a:pt x="0" y="212724"/>
                  </a:lnTo>
                  <a:lnTo>
                    <a:pt x="0" y="42544"/>
                  </a:lnTo>
                </a:path>
              </a:pathLst>
            </a:custGeom>
            <a:noFill/>
            <a:ln w="9525" cap="flat" cmpd="sng">
              <a:solidFill>
                <a:srgbClr val="7E7E7E"/>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71" name="Google Shape;671;p32"/>
            <p:cNvSpPr/>
            <p:nvPr/>
          </p:nvSpPr>
          <p:spPr>
            <a:xfrm>
              <a:off x="5059044" y="3517900"/>
              <a:ext cx="425450" cy="255270"/>
            </a:xfrm>
            <a:custGeom>
              <a:avLst/>
              <a:gdLst/>
              <a:ahLst/>
              <a:cxnLst/>
              <a:rect l="l" t="t" r="r" b="b"/>
              <a:pathLst>
                <a:path w="425450" h="255270" extrusionOk="0">
                  <a:moveTo>
                    <a:pt x="382587" y="0"/>
                  </a:moveTo>
                  <a:lnTo>
                    <a:pt x="42544" y="0"/>
                  </a:lnTo>
                  <a:lnTo>
                    <a:pt x="26034" y="3492"/>
                  </a:lnTo>
                  <a:lnTo>
                    <a:pt x="12382" y="12382"/>
                  </a:lnTo>
                  <a:lnTo>
                    <a:pt x="3492" y="26035"/>
                  </a:lnTo>
                  <a:lnTo>
                    <a:pt x="0" y="42545"/>
                  </a:lnTo>
                  <a:lnTo>
                    <a:pt x="0" y="212725"/>
                  </a:lnTo>
                  <a:lnTo>
                    <a:pt x="3492" y="229235"/>
                  </a:lnTo>
                  <a:lnTo>
                    <a:pt x="12382" y="242887"/>
                  </a:lnTo>
                  <a:lnTo>
                    <a:pt x="26034" y="252094"/>
                  </a:lnTo>
                  <a:lnTo>
                    <a:pt x="42544" y="255269"/>
                  </a:lnTo>
                  <a:lnTo>
                    <a:pt x="382587" y="255269"/>
                  </a:lnTo>
                  <a:lnTo>
                    <a:pt x="399097" y="252094"/>
                  </a:lnTo>
                  <a:lnTo>
                    <a:pt x="412750" y="242887"/>
                  </a:lnTo>
                  <a:lnTo>
                    <a:pt x="421957" y="229235"/>
                  </a:lnTo>
                  <a:lnTo>
                    <a:pt x="425132" y="212725"/>
                  </a:lnTo>
                  <a:lnTo>
                    <a:pt x="425132" y="42545"/>
                  </a:lnTo>
                  <a:lnTo>
                    <a:pt x="421957" y="26035"/>
                  </a:lnTo>
                  <a:lnTo>
                    <a:pt x="412750" y="12382"/>
                  </a:lnTo>
                  <a:lnTo>
                    <a:pt x="399097" y="3492"/>
                  </a:lnTo>
                  <a:lnTo>
                    <a:pt x="382587" y="0"/>
                  </a:lnTo>
                  <a:close/>
                </a:path>
              </a:pathLst>
            </a:custGeom>
            <a:solidFill>
              <a:srgbClr val="FFFFFF">
                <a:alpha val="49411"/>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72" name="Google Shape;672;p32"/>
            <p:cNvSpPr/>
            <p:nvPr/>
          </p:nvSpPr>
          <p:spPr>
            <a:xfrm>
              <a:off x="5059044" y="3517900"/>
              <a:ext cx="425450" cy="255270"/>
            </a:xfrm>
            <a:custGeom>
              <a:avLst/>
              <a:gdLst/>
              <a:ahLst/>
              <a:cxnLst/>
              <a:rect l="l" t="t" r="r" b="b"/>
              <a:pathLst>
                <a:path w="425450" h="255270" extrusionOk="0">
                  <a:moveTo>
                    <a:pt x="0" y="42545"/>
                  </a:moveTo>
                  <a:lnTo>
                    <a:pt x="3492" y="26035"/>
                  </a:lnTo>
                  <a:lnTo>
                    <a:pt x="12382" y="12382"/>
                  </a:lnTo>
                  <a:lnTo>
                    <a:pt x="26034" y="3492"/>
                  </a:lnTo>
                  <a:lnTo>
                    <a:pt x="42544" y="0"/>
                  </a:lnTo>
                  <a:lnTo>
                    <a:pt x="382587" y="0"/>
                  </a:lnTo>
                  <a:lnTo>
                    <a:pt x="399097" y="3492"/>
                  </a:lnTo>
                  <a:lnTo>
                    <a:pt x="412750" y="12382"/>
                  </a:lnTo>
                  <a:lnTo>
                    <a:pt x="421957" y="26035"/>
                  </a:lnTo>
                  <a:lnTo>
                    <a:pt x="425132" y="42545"/>
                  </a:lnTo>
                  <a:lnTo>
                    <a:pt x="425132" y="212725"/>
                  </a:lnTo>
                  <a:lnTo>
                    <a:pt x="421957" y="229235"/>
                  </a:lnTo>
                  <a:lnTo>
                    <a:pt x="412750" y="242887"/>
                  </a:lnTo>
                  <a:lnTo>
                    <a:pt x="399097" y="252094"/>
                  </a:lnTo>
                  <a:lnTo>
                    <a:pt x="382587" y="255269"/>
                  </a:lnTo>
                  <a:lnTo>
                    <a:pt x="42544" y="255269"/>
                  </a:lnTo>
                  <a:lnTo>
                    <a:pt x="26034" y="252094"/>
                  </a:lnTo>
                  <a:lnTo>
                    <a:pt x="12382" y="242887"/>
                  </a:lnTo>
                  <a:lnTo>
                    <a:pt x="3492" y="229235"/>
                  </a:lnTo>
                  <a:lnTo>
                    <a:pt x="0" y="212725"/>
                  </a:lnTo>
                  <a:lnTo>
                    <a:pt x="0" y="42545"/>
                  </a:lnTo>
                </a:path>
              </a:pathLst>
            </a:custGeom>
            <a:noFill/>
            <a:ln w="9525" cap="flat" cmpd="sng">
              <a:solidFill>
                <a:srgbClr val="7E7E7E"/>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73" name="Google Shape;673;p32"/>
            <p:cNvSpPr/>
            <p:nvPr/>
          </p:nvSpPr>
          <p:spPr>
            <a:xfrm>
              <a:off x="7344727" y="3510597"/>
              <a:ext cx="425450" cy="255270"/>
            </a:xfrm>
            <a:custGeom>
              <a:avLst/>
              <a:gdLst/>
              <a:ahLst/>
              <a:cxnLst/>
              <a:rect l="l" t="t" r="r" b="b"/>
              <a:pathLst>
                <a:path w="425450" h="255270" extrusionOk="0">
                  <a:moveTo>
                    <a:pt x="382587" y="0"/>
                  </a:moveTo>
                  <a:lnTo>
                    <a:pt x="42544" y="0"/>
                  </a:lnTo>
                  <a:lnTo>
                    <a:pt x="26034" y="3492"/>
                  </a:lnTo>
                  <a:lnTo>
                    <a:pt x="12382" y="12382"/>
                  </a:lnTo>
                  <a:lnTo>
                    <a:pt x="3492" y="26035"/>
                  </a:lnTo>
                  <a:lnTo>
                    <a:pt x="0" y="42544"/>
                  </a:lnTo>
                  <a:lnTo>
                    <a:pt x="0" y="212725"/>
                  </a:lnTo>
                  <a:lnTo>
                    <a:pt x="3492" y="229552"/>
                  </a:lnTo>
                  <a:lnTo>
                    <a:pt x="12382" y="242887"/>
                  </a:lnTo>
                  <a:lnTo>
                    <a:pt x="26034" y="252094"/>
                  </a:lnTo>
                  <a:lnTo>
                    <a:pt x="42544" y="255269"/>
                  </a:lnTo>
                  <a:lnTo>
                    <a:pt x="382587" y="255269"/>
                  </a:lnTo>
                  <a:lnTo>
                    <a:pt x="399097" y="252094"/>
                  </a:lnTo>
                  <a:lnTo>
                    <a:pt x="412750" y="242887"/>
                  </a:lnTo>
                  <a:lnTo>
                    <a:pt x="421957" y="229552"/>
                  </a:lnTo>
                  <a:lnTo>
                    <a:pt x="425132" y="212725"/>
                  </a:lnTo>
                  <a:lnTo>
                    <a:pt x="425132" y="42544"/>
                  </a:lnTo>
                  <a:lnTo>
                    <a:pt x="421957" y="26035"/>
                  </a:lnTo>
                  <a:lnTo>
                    <a:pt x="412750" y="12382"/>
                  </a:lnTo>
                  <a:lnTo>
                    <a:pt x="399097" y="3492"/>
                  </a:lnTo>
                  <a:lnTo>
                    <a:pt x="382587" y="0"/>
                  </a:lnTo>
                  <a:close/>
                </a:path>
              </a:pathLst>
            </a:custGeom>
            <a:solidFill>
              <a:srgbClr val="FFFFFF">
                <a:alpha val="49411"/>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74" name="Google Shape;674;p32"/>
            <p:cNvSpPr/>
            <p:nvPr/>
          </p:nvSpPr>
          <p:spPr>
            <a:xfrm>
              <a:off x="7344727" y="3510597"/>
              <a:ext cx="425450" cy="255270"/>
            </a:xfrm>
            <a:custGeom>
              <a:avLst/>
              <a:gdLst/>
              <a:ahLst/>
              <a:cxnLst/>
              <a:rect l="l" t="t" r="r" b="b"/>
              <a:pathLst>
                <a:path w="425450" h="255270" extrusionOk="0">
                  <a:moveTo>
                    <a:pt x="0" y="42544"/>
                  </a:moveTo>
                  <a:lnTo>
                    <a:pt x="3492" y="26035"/>
                  </a:lnTo>
                  <a:lnTo>
                    <a:pt x="12382" y="12382"/>
                  </a:lnTo>
                  <a:lnTo>
                    <a:pt x="26034" y="3492"/>
                  </a:lnTo>
                  <a:lnTo>
                    <a:pt x="42544" y="0"/>
                  </a:lnTo>
                  <a:lnTo>
                    <a:pt x="382587" y="0"/>
                  </a:lnTo>
                  <a:lnTo>
                    <a:pt x="399097" y="3492"/>
                  </a:lnTo>
                  <a:lnTo>
                    <a:pt x="412750" y="12382"/>
                  </a:lnTo>
                  <a:lnTo>
                    <a:pt x="421957" y="26035"/>
                  </a:lnTo>
                  <a:lnTo>
                    <a:pt x="425132" y="42544"/>
                  </a:lnTo>
                  <a:lnTo>
                    <a:pt x="425132" y="212725"/>
                  </a:lnTo>
                  <a:lnTo>
                    <a:pt x="421957" y="229552"/>
                  </a:lnTo>
                  <a:lnTo>
                    <a:pt x="412750" y="242887"/>
                  </a:lnTo>
                  <a:lnTo>
                    <a:pt x="399097" y="252094"/>
                  </a:lnTo>
                  <a:lnTo>
                    <a:pt x="382587" y="255269"/>
                  </a:lnTo>
                  <a:lnTo>
                    <a:pt x="42544" y="255269"/>
                  </a:lnTo>
                  <a:lnTo>
                    <a:pt x="26034" y="252094"/>
                  </a:lnTo>
                  <a:lnTo>
                    <a:pt x="12382" y="242887"/>
                  </a:lnTo>
                  <a:lnTo>
                    <a:pt x="3492" y="229552"/>
                  </a:lnTo>
                  <a:lnTo>
                    <a:pt x="0" y="212725"/>
                  </a:lnTo>
                  <a:lnTo>
                    <a:pt x="0" y="42544"/>
                  </a:lnTo>
                </a:path>
              </a:pathLst>
            </a:custGeom>
            <a:noFill/>
            <a:ln w="9525" cap="flat" cmpd="sng">
              <a:solidFill>
                <a:srgbClr val="7E7E7E"/>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75" name="Google Shape;675;p32"/>
            <p:cNvSpPr/>
            <p:nvPr/>
          </p:nvSpPr>
          <p:spPr>
            <a:xfrm>
              <a:off x="9644697" y="3510597"/>
              <a:ext cx="425450" cy="255270"/>
            </a:xfrm>
            <a:custGeom>
              <a:avLst/>
              <a:gdLst/>
              <a:ahLst/>
              <a:cxnLst/>
              <a:rect l="l" t="t" r="r" b="b"/>
              <a:pathLst>
                <a:path w="425450" h="255270" extrusionOk="0">
                  <a:moveTo>
                    <a:pt x="382587" y="0"/>
                  </a:moveTo>
                  <a:lnTo>
                    <a:pt x="42545" y="0"/>
                  </a:lnTo>
                  <a:lnTo>
                    <a:pt x="26035" y="3492"/>
                  </a:lnTo>
                  <a:lnTo>
                    <a:pt x="12382" y="12382"/>
                  </a:lnTo>
                  <a:lnTo>
                    <a:pt x="3492" y="26035"/>
                  </a:lnTo>
                  <a:lnTo>
                    <a:pt x="0" y="42544"/>
                  </a:lnTo>
                  <a:lnTo>
                    <a:pt x="0" y="212725"/>
                  </a:lnTo>
                  <a:lnTo>
                    <a:pt x="3492" y="229552"/>
                  </a:lnTo>
                  <a:lnTo>
                    <a:pt x="12382" y="242887"/>
                  </a:lnTo>
                  <a:lnTo>
                    <a:pt x="26035" y="252094"/>
                  </a:lnTo>
                  <a:lnTo>
                    <a:pt x="42545" y="255269"/>
                  </a:lnTo>
                  <a:lnTo>
                    <a:pt x="382587" y="255269"/>
                  </a:lnTo>
                  <a:lnTo>
                    <a:pt x="399097" y="252094"/>
                  </a:lnTo>
                  <a:lnTo>
                    <a:pt x="412750" y="242887"/>
                  </a:lnTo>
                  <a:lnTo>
                    <a:pt x="421957" y="229552"/>
                  </a:lnTo>
                  <a:lnTo>
                    <a:pt x="425132" y="212725"/>
                  </a:lnTo>
                  <a:lnTo>
                    <a:pt x="425132" y="42544"/>
                  </a:lnTo>
                  <a:lnTo>
                    <a:pt x="421957" y="26035"/>
                  </a:lnTo>
                  <a:lnTo>
                    <a:pt x="412750" y="12382"/>
                  </a:lnTo>
                  <a:lnTo>
                    <a:pt x="399097" y="3492"/>
                  </a:lnTo>
                  <a:lnTo>
                    <a:pt x="382587" y="0"/>
                  </a:lnTo>
                  <a:close/>
                </a:path>
              </a:pathLst>
            </a:custGeom>
            <a:solidFill>
              <a:srgbClr val="FFFFFF">
                <a:alpha val="49411"/>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76" name="Google Shape;676;p32"/>
            <p:cNvSpPr/>
            <p:nvPr/>
          </p:nvSpPr>
          <p:spPr>
            <a:xfrm>
              <a:off x="9644697" y="3510597"/>
              <a:ext cx="425450" cy="255270"/>
            </a:xfrm>
            <a:custGeom>
              <a:avLst/>
              <a:gdLst/>
              <a:ahLst/>
              <a:cxnLst/>
              <a:rect l="l" t="t" r="r" b="b"/>
              <a:pathLst>
                <a:path w="425450" h="255270" extrusionOk="0">
                  <a:moveTo>
                    <a:pt x="0" y="42544"/>
                  </a:moveTo>
                  <a:lnTo>
                    <a:pt x="3492" y="26035"/>
                  </a:lnTo>
                  <a:lnTo>
                    <a:pt x="12382" y="12382"/>
                  </a:lnTo>
                  <a:lnTo>
                    <a:pt x="26035" y="3492"/>
                  </a:lnTo>
                  <a:lnTo>
                    <a:pt x="42545" y="0"/>
                  </a:lnTo>
                  <a:lnTo>
                    <a:pt x="382587" y="0"/>
                  </a:lnTo>
                  <a:lnTo>
                    <a:pt x="399097" y="3492"/>
                  </a:lnTo>
                  <a:lnTo>
                    <a:pt x="412750" y="12382"/>
                  </a:lnTo>
                  <a:lnTo>
                    <a:pt x="421957" y="26035"/>
                  </a:lnTo>
                  <a:lnTo>
                    <a:pt x="425132" y="42544"/>
                  </a:lnTo>
                  <a:lnTo>
                    <a:pt x="425132" y="212725"/>
                  </a:lnTo>
                  <a:lnTo>
                    <a:pt x="421957" y="229552"/>
                  </a:lnTo>
                  <a:lnTo>
                    <a:pt x="412750" y="242887"/>
                  </a:lnTo>
                  <a:lnTo>
                    <a:pt x="399097" y="252094"/>
                  </a:lnTo>
                  <a:lnTo>
                    <a:pt x="382587" y="255269"/>
                  </a:lnTo>
                  <a:lnTo>
                    <a:pt x="42545" y="255269"/>
                  </a:lnTo>
                  <a:lnTo>
                    <a:pt x="26035" y="252094"/>
                  </a:lnTo>
                  <a:lnTo>
                    <a:pt x="12382" y="242887"/>
                  </a:lnTo>
                  <a:lnTo>
                    <a:pt x="3492" y="229552"/>
                  </a:lnTo>
                  <a:lnTo>
                    <a:pt x="0" y="212725"/>
                  </a:lnTo>
                  <a:lnTo>
                    <a:pt x="0" y="42544"/>
                  </a:lnTo>
                </a:path>
              </a:pathLst>
            </a:custGeom>
            <a:noFill/>
            <a:ln w="9525" cap="flat" cmpd="sng">
              <a:solidFill>
                <a:srgbClr val="7E7E7E"/>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77" name="Google Shape;677;p32"/>
            <p:cNvSpPr/>
            <p:nvPr/>
          </p:nvSpPr>
          <p:spPr>
            <a:xfrm>
              <a:off x="2768282" y="3522979"/>
              <a:ext cx="425450" cy="255270"/>
            </a:xfrm>
            <a:custGeom>
              <a:avLst/>
              <a:gdLst/>
              <a:ahLst/>
              <a:cxnLst/>
              <a:rect l="l" t="t" r="r" b="b"/>
              <a:pathLst>
                <a:path w="425450" h="255270" extrusionOk="0">
                  <a:moveTo>
                    <a:pt x="382587" y="0"/>
                  </a:moveTo>
                  <a:lnTo>
                    <a:pt x="42544" y="0"/>
                  </a:lnTo>
                  <a:lnTo>
                    <a:pt x="26035" y="3492"/>
                  </a:lnTo>
                  <a:lnTo>
                    <a:pt x="12382" y="12382"/>
                  </a:lnTo>
                  <a:lnTo>
                    <a:pt x="3492" y="26035"/>
                  </a:lnTo>
                  <a:lnTo>
                    <a:pt x="0" y="42545"/>
                  </a:lnTo>
                  <a:lnTo>
                    <a:pt x="0" y="212725"/>
                  </a:lnTo>
                  <a:lnTo>
                    <a:pt x="3492" y="229552"/>
                  </a:lnTo>
                  <a:lnTo>
                    <a:pt x="12382" y="242887"/>
                  </a:lnTo>
                  <a:lnTo>
                    <a:pt x="26035" y="252095"/>
                  </a:lnTo>
                  <a:lnTo>
                    <a:pt x="42544" y="255270"/>
                  </a:lnTo>
                  <a:lnTo>
                    <a:pt x="382587" y="255270"/>
                  </a:lnTo>
                  <a:lnTo>
                    <a:pt x="399097" y="252095"/>
                  </a:lnTo>
                  <a:lnTo>
                    <a:pt x="412750" y="242887"/>
                  </a:lnTo>
                  <a:lnTo>
                    <a:pt x="421640" y="229552"/>
                  </a:lnTo>
                  <a:lnTo>
                    <a:pt x="425132" y="212725"/>
                  </a:lnTo>
                  <a:lnTo>
                    <a:pt x="425132" y="42545"/>
                  </a:lnTo>
                  <a:lnTo>
                    <a:pt x="421640" y="26035"/>
                  </a:lnTo>
                  <a:lnTo>
                    <a:pt x="412750" y="12382"/>
                  </a:lnTo>
                  <a:lnTo>
                    <a:pt x="399097" y="3492"/>
                  </a:lnTo>
                  <a:lnTo>
                    <a:pt x="382587" y="0"/>
                  </a:lnTo>
                  <a:close/>
                </a:path>
              </a:pathLst>
            </a:custGeom>
            <a:solidFill>
              <a:srgbClr val="FFFFFF">
                <a:alpha val="49411"/>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78" name="Google Shape;678;p32"/>
            <p:cNvSpPr/>
            <p:nvPr/>
          </p:nvSpPr>
          <p:spPr>
            <a:xfrm>
              <a:off x="2768282" y="3522979"/>
              <a:ext cx="425450" cy="255270"/>
            </a:xfrm>
            <a:custGeom>
              <a:avLst/>
              <a:gdLst/>
              <a:ahLst/>
              <a:cxnLst/>
              <a:rect l="l" t="t" r="r" b="b"/>
              <a:pathLst>
                <a:path w="425450" h="255270" extrusionOk="0">
                  <a:moveTo>
                    <a:pt x="0" y="42545"/>
                  </a:moveTo>
                  <a:lnTo>
                    <a:pt x="3492" y="26035"/>
                  </a:lnTo>
                  <a:lnTo>
                    <a:pt x="12382" y="12382"/>
                  </a:lnTo>
                  <a:lnTo>
                    <a:pt x="26035" y="3492"/>
                  </a:lnTo>
                  <a:lnTo>
                    <a:pt x="42544" y="0"/>
                  </a:lnTo>
                  <a:lnTo>
                    <a:pt x="382587" y="0"/>
                  </a:lnTo>
                  <a:lnTo>
                    <a:pt x="399097" y="3492"/>
                  </a:lnTo>
                  <a:lnTo>
                    <a:pt x="412750" y="12382"/>
                  </a:lnTo>
                  <a:lnTo>
                    <a:pt x="421640" y="26035"/>
                  </a:lnTo>
                  <a:lnTo>
                    <a:pt x="425132" y="42545"/>
                  </a:lnTo>
                  <a:lnTo>
                    <a:pt x="425132" y="212725"/>
                  </a:lnTo>
                  <a:lnTo>
                    <a:pt x="421640" y="229552"/>
                  </a:lnTo>
                  <a:lnTo>
                    <a:pt x="412750" y="242887"/>
                  </a:lnTo>
                  <a:lnTo>
                    <a:pt x="399097" y="252095"/>
                  </a:lnTo>
                  <a:lnTo>
                    <a:pt x="382587" y="255270"/>
                  </a:lnTo>
                  <a:lnTo>
                    <a:pt x="42544" y="255270"/>
                  </a:lnTo>
                  <a:lnTo>
                    <a:pt x="26035" y="252095"/>
                  </a:lnTo>
                  <a:lnTo>
                    <a:pt x="12382" y="242887"/>
                  </a:lnTo>
                  <a:lnTo>
                    <a:pt x="3492" y="229552"/>
                  </a:lnTo>
                  <a:lnTo>
                    <a:pt x="0" y="212725"/>
                  </a:lnTo>
                  <a:lnTo>
                    <a:pt x="0" y="42545"/>
                  </a:lnTo>
                </a:path>
              </a:pathLst>
            </a:custGeom>
            <a:noFill/>
            <a:ln w="9525" cap="flat" cmpd="sng">
              <a:solidFill>
                <a:srgbClr val="7E7E7E"/>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79" name="Google Shape;679;p32"/>
            <p:cNvSpPr/>
            <p:nvPr/>
          </p:nvSpPr>
          <p:spPr>
            <a:xfrm>
              <a:off x="2768282" y="2520632"/>
              <a:ext cx="425450" cy="255270"/>
            </a:xfrm>
            <a:custGeom>
              <a:avLst/>
              <a:gdLst/>
              <a:ahLst/>
              <a:cxnLst/>
              <a:rect l="l" t="t" r="r" b="b"/>
              <a:pathLst>
                <a:path w="425450" h="255269" extrusionOk="0">
                  <a:moveTo>
                    <a:pt x="382587" y="0"/>
                  </a:moveTo>
                  <a:lnTo>
                    <a:pt x="42544" y="0"/>
                  </a:lnTo>
                  <a:lnTo>
                    <a:pt x="26035" y="3492"/>
                  </a:lnTo>
                  <a:lnTo>
                    <a:pt x="12382" y="12382"/>
                  </a:lnTo>
                  <a:lnTo>
                    <a:pt x="3492" y="26034"/>
                  </a:lnTo>
                  <a:lnTo>
                    <a:pt x="0" y="42544"/>
                  </a:lnTo>
                  <a:lnTo>
                    <a:pt x="0" y="212725"/>
                  </a:lnTo>
                  <a:lnTo>
                    <a:pt x="3492" y="229234"/>
                  </a:lnTo>
                  <a:lnTo>
                    <a:pt x="12382" y="242887"/>
                  </a:lnTo>
                  <a:lnTo>
                    <a:pt x="26035" y="251777"/>
                  </a:lnTo>
                  <a:lnTo>
                    <a:pt x="42544" y="255269"/>
                  </a:lnTo>
                  <a:lnTo>
                    <a:pt x="382587" y="255269"/>
                  </a:lnTo>
                  <a:lnTo>
                    <a:pt x="399097" y="251777"/>
                  </a:lnTo>
                  <a:lnTo>
                    <a:pt x="412750" y="242887"/>
                  </a:lnTo>
                  <a:lnTo>
                    <a:pt x="421640" y="229234"/>
                  </a:lnTo>
                  <a:lnTo>
                    <a:pt x="425132" y="212725"/>
                  </a:lnTo>
                  <a:lnTo>
                    <a:pt x="425132" y="42544"/>
                  </a:lnTo>
                  <a:lnTo>
                    <a:pt x="421640" y="26034"/>
                  </a:lnTo>
                  <a:lnTo>
                    <a:pt x="412750" y="12382"/>
                  </a:lnTo>
                  <a:lnTo>
                    <a:pt x="399097" y="3492"/>
                  </a:lnTo>
                  <a:lnTo>
                    <a:pt x="382587" y="0"/>
                  </a:lnTo>
                  <a:close/>
                </a:path>
              </a:pathLst>
            </a:custGeom>
            <a:solidFill>
              <a:srgbClr val="FFFFFF">
                <a:alpha val="49411"/>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80" name="Google Shape;680;p32"/>
            <p:cNvSpPr/>
            <p:nvPr/>
          </p:nvSpPr>
          <p:spPr>
            <a:xfrm>
              <a:off x="2768282" y="2520632"/>
              <a:ext cx="425450" cy="255270"/>
            </a:xfrm>
            <a:custGeom>
              <a:avLst/>
              <a:gdLst/>
              <a:ahLst/>
              <a:cxnLst/>
              <a:rect l="l" t="t" r="r" b="b"/>
              <a:pathLst>
                <a:path w="425450" h="255269" extrusionOk="0">
                  <a:moveTo>
                    <a:pt x="0" y="42544"/>
                  </a:moveTo>
                  <a:lnTo>
                    <a:pt x="3492" y="26034"/>
                  </a:lnTo>
                  <a:lnTo>
                    <a:pt x="12382" y="12382"/>
                  </a:lnTo>
                  <a:lnTo>
                    <a:pt x="26035" y="3492"/>
                  </a:lnTo>
                  <a:lnTo>
                    <a:pt x="42544" y="0"/>
                  </a:lnTo>
                  <a:lnTo>
                    <a:pt x="382587" y="0"/>
                  </a:lnTo>
                  <a:lnTo>
                    <a:pt x="399097" y="3492"/>
                  </a:lnTo>
                  <a:lnTo>
                    <a:pt x="412750" y="12382"/>
                  </a:lnTo>
                  <a:lnTo>
                    <a:pt x="421640" y="26034"/>
                  </a:lnTo>
                  <a:lnTo>
                    <a:pt x="425132" y="42544"/>
                  </a:lnTo>
                  <a:lnTo>
                    <a:pt x="425132" y="212725"/>
                  </a:lnTo>
                  <a:lnTo>
                    <a:pt x="421640" y="229234"/>
                  </a:lnTo>
                  <a:lnTo>
                    <a:pt x="412750" y="242887"/>
                  </a:lnTo>
                  <a:lnTo>
                    <a:pt x="399097" y="251777"/>
                  </a:lnTo>
                  <a:lnTo>
                    <a:pt x="382587" y="255269"/>
                  </a:lnTo>
                  <a:lnTo>
                    <a:pt x="42544" y="255269"/>
                  </a:lnTo>
                  <a:lnTo>
                    <a:pt x="26035" y="251777"/>
                  </a:lnTo>
                  <a:lnTo>
                    <a:pt x="12382" y="242887"/>
                  </a:lnTo>
                  <a:lnTo>
                    <a:pt x="3492" y="229234"/>
                  </a:lnTo>
                  <a:lnTo>
                    <a:pt x="0" y="212725"/>
                  </a:lnTo>
                  <a:lnTo>
                    <a:pt x="0" y="42544"/>
                  </a:lnTo>
                </a:path>
              </a:pathLst>
            </a:custGeom>
            <a:noFill/>
            <a:ln w="9525" cap="flat" cmpd="sng">
              <a:solidFill>
                <a:srgbClr val="7E7E7E"/>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81" name="Google Shape;681;p32"/>
            <p:cNvSpPr/>
            <p:nvPr/>
          </p:nvSpPr>
          <p:spPr>
            <a:xfrm>
              <a:off x="5079682" y="2524125"/>
              <a:ext cx="425450" cy="255270"/>
            </a:xfrm>
            <a:custGeom>
              <a:avLst/>
              <a:gdLst/>
              <a:ahLst/>
              <a:cxnLst/>
              <a:rect l="l" t="t" r="r" b="b"/>
              <a:pathLst>
                <a:path w="425450" h="255269" extrusionOk="0">
                  <a:moveTo>
                    <a:pt x="382587" y="0"/>
                  </a:moveTo>
                  <a:lnTo>
                    <a:pt x="42544" y="0"/>
                  </a:lnTo>
                  <a:lnTo>
                    <a:pt x="26034" y="3492"/>
                  </a:lnTo>
                  <a:lnTo>
                    <a:pt x="12382" y="12382"/>
                  </a:lnTo>
                  <a:lnTo>
                    <a:pt x="3492" y="26035"/>
                  </a:lnTo>
                  <a:lnTo>
                    <a:pt x="0" y="42545"/>
                  </a:lnTo>
                  <a:lnTo>
                    <a:pt x="0" y="212725"/>
                  </a:lnTo>
                  <a:lnTo>
                    <a:pt x="3492" y="229235"/>
                  </a:lnTo>
                  <a:lnTo>
                    <a:pt x="12382" y="242887"/>
                  </a:lnTo>
                  <a:lnTo>
                    <a:pt x="26034" y="252095"/>
                  </a:lnTo>
                  <a:lnTo>
                    <a:pt x="42544" y="255270"/>
                  </a:lnTo>
                  <a:lnTo>
                    <a:pt x="382587" y="255270"/>
                  </a:lnTo>
                  <a:lnTo>
                    <a:pt x="399097" y="252095"/>
                  </a:lnTo>
                  <a:lnTo>
                    <a:pt x="412750" y="242887"/>
                  </a:lnTo>
                  <a:lnTo>
                    <a:pt x="421957" y="229235"/>
                  </a:lnTo>
                  <a:lnTo>
                    <a:pt x="425132" y="212725"/>
                  </a:lnTo>
                  <a:lnTo>
                    <a:pt x="425132" y="42545"/>
                  </a:lnTo>
                  <a:lnTo>
                    <a:pt x="421957" y="26035"/>
                  </a:lnTo>
                  <a:lnTo>
                    <a:pt x="412750" y="12382"/>
                  </a:lnTo>
                  <a:lnTo>
                    <a:pt x="399097" y="3492"/>
                  </a:lnTo>
                  <a:lnTo>
                    <a:pt x="382587" y="0"/>
                  </a:lnTo>
                  <a:close/>
                </a:path>
              </a:pathLst>
            </a:custGeom>
            <a:solidFill>
              <a:srgbClr val="FFFFFF">
                <a:alpha val="49411"/>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82" name="Google Shape;682;p32"/>
            <p:cNvSpPr/>
            <p:nvPr/>
          </p:nvSpPr>
          <p:spPr>
            <a:xfrm>
              <a:off x="5079682" y="2524125"/>
              <a:ext cx="425450" cy="255270"/>
            </a:xfrm>
            <a:custGeom>
              <a:avLst/>
              <a:gdLst/>
              <a:ahLst/>
              <a:cxnLst/>
              <a:rect l="l" t="t" r="r" b="b"/>
              <a:pathLst>
                <a:path w="425450" h="255269" extrusionOk="0">
                  <a:moveTo>
                    <a:pt x="0" y="42545"/>
                  </a:moveTo>
                  <a:lnTo>
                    <a:pt x="3492" y="26035"/>
                  </a:lnTo>
                  <a:lnTo>
                    <a:pt x="12382" y="12382"/>
                  </a:lnTo>
                  <a:lnTo>
                    <a:pt x="26034" y="3492"/>
                  </a:lnTo>
                  <a:lnTo>
                    <a:pt x="42544" y="0"/>
                  </a:lnTo>
                  <a:lnTo>
                    <a:pt x="382587" y="0"/>
                  </a:lnTo>
                  <a:lnTo>
                    <a:pt x="399097" y="3492"/>
                  </a:lnTo>
                  <a:lnTo>
                    <a:pt x="412750" y="12382"/>
                  </a:lnTo>
                  <a:lnTo>
                    <a:pt x="421957" y="26035"/>
                  </a:lnTo>
                  <a:lnTo>
                    <a:pt x="425132" y="42545"/>
                  </a:lnTo>
                  <a:lnTo>
                    <a:pt x="425132" y="212725"/>
                  </a:lnTo>
                  <a:lnTo>
                    <a:pt x="421957" y="229235"/>
                  </a:lnTo>
                  <a:lnTo>
                    <a:pt x="412750" y="242887"/>
                  </a:lnTo>
                  <a:lnTo>
                    <a:pt x="399097" y="252095"/>
                  </a:lnTo>
                  <a:lnTo>
                    <a:pt x="382587" y="255270"/>
                  </a:lnTo>
                  <a:lnTo>
                    <a:pt x="42544" y="255270"/>
                  </a:lnTo>
                  <a:lnTo>
                    <a:pt x="26034" y="252095"/>
                  </a:lnTo>
                  <a:lnTo>
                    <a:pt x="12382" y="242887"/>
                  </a:lnTo>
                  <a:lnTo>
                    <a:pt x="3492" y="229235"/>
                  </a:lnTo>
                  <a:lnTo>
                    <a:pt x="0" y="212725"/>
                  </a:lnTo>
                  <a:lnTo>
                    <a:pt x="0" y="42545"/>
                  </a:lnTo>
                </a:path>
              </a:pathLst>
            </a:custGeom>
            <a:noFill/>
            <a:ln w="9525" cap="flat" cmpd="sng">
              <a:solidFill>
                <a:srgbClr val="7E7E7E"/>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83" name="Google Shape;683;p32"/>
            <p:cNvSpPr/>
            <p:nvPr/>
          </p:nvSpPr>
          <p:spPr>
            <a:xfrm>
              <a:off x="7359015" y="2520950"/>
              <a:ext cx="425450" cy="255270"/>
            </a:xfrm>
            <a:custGeom>
              <a:avLst/>
              <a:gdLst/>
              <a:ahLst/>
              <a:cxnLst/>
              <a:rect l="l" t="t" r="r" b="b"/>
              <a:pathLst>
                <a:path w="425450" h="255269" extrusionOk="0">
                  <a:moveTo>
                    <a:pt x="382587" y="0"/>
                  </a:moveTo>
                  <a:lnTo>
                    <a:pt x="42544" y="0"/>
                  </a:lnTo>
                  <a:lnTo>
                    <a:pt x="26034" y="3492"/>
                  </a:lnTo>
                  <a:lnTo>
                    <a:pt x="12382" y="12382"/>
                  </a:lnTo>
                  <a:lnTo>
                    <a:pt x="3492" y="26035"/>
                  </a:lnTo>
                  <a:lnTo>
                    <a:pt x="0" y="42545"/>
                  </a:lnTo>
                  <a:lnTo>
                    <a:pt x="0" y="212725"/>
                  </a:lnTo>
                  <a:lnTo>
                    <a:pt x="3492" y="229552"/>
                  </a:lnTo>
                  <a:lnTo>
                    <a:pt x="12382" y="242887"/>
                  </a:lnTo>
                  <a:lnTo>
                    <a:pt x="26034" y="252095"/>
                  </a:lnTo>
                  <a:lnTo>
                    <a:pt x="42544" y="255270"/>
                  </a:lnTo>
                  <a:lnTo>
                    <a:pt x="382587" y="255270"/>
                  </a:lnTo>
                  <a:lnTo>
                    <a:pt x="399097" y="252095"/>
                  </a:lnTo>
                  <a:lnTo>
                    <a:pt x="412750" y="242887"/>
                  </a:lnTo>
                  <a:lnTo>
                    <a:pt x="421639" y="229552"/>
                  </a:lnTo>
                  <a:lnTo>
                    <a:pt x="425132" y="212725"/>
                  </a:lnTo>
                  <a:lnTo>
                    <a:pt x="425132" y="42545"/>
                  </a:lnTo>
                  <a:lnTo>
                    <a:pt x="421639" y="26035"/>
                  </a:lnTo>
                  <a:lnTo>
                    <a:pt x="412750" y="12382"/>
                  </a:lnTo>
                  <a:lnTo>
                    <a:pt x="399097" y="3492"/>
                  </a:lnTo>
                  <a:lnTo>
                    <a:pt x="382587" y="0"/>
                  </a:lnTo>
                  <a:close/>
                </a:path>
              </a:pathLst>
            </a:custGeom>
            <a:solidFill>
              <a:srgbClr val="FFFFFF">
                <a:alpha val="49411"/>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84" name="Google Shape;684;p32"/>
            <p:cNvSpPr/>
            <p:nvPr/>
          </p:nvSpPr>
          <p:spPr>
            <a:xfrm>
              <a:off x="7359015" y="2520950"/>
              <a:ext cx="425450" cy="255270"/>
            </a:xfrm>
            <a:custGeom>
              <a:avLst/>
              <a:gdLst/>
              <a:ahLst/>
              <a:cxnLst/>
              <a:rect l="l" t="t" r="r" b="b"/>
              <a:pathLst>
                <a:path w="425450" h="255269" extrusionOk="0">
                  <a:moveTo>
                    <a:pt x="0" y="42545"/>
                  </a:moveTo>
                  <a:lnTo>
                    <a:pt x="3492" y="26035"/>
                  </a:lnTo>
                  <a:lnTo>
                    <a:pt x="12382" y="12382"/>
                  </a:lnTo>
                  <a:lnTo>
                    <a:pt x="26034" y="3492"/>
                  </a:lnTo>
                  <a:lnTo>
                    <a:pt x="42544" y="0"/>
                  </a:lnTo>
                  <a:lnTo>
                    <a:pt x="382587" y="0"/>
                  </a:lnTo>
                  <a:lnTo>
                    <a:pt x="399097" y="3492"/>
                  </a:lnTo>
                  <a:lnTo>
                    <a:pt x="412750" y="12382"/>
                  </a:lnTo>
                  <a:lnTo>
                    <a:pt x="421639" y="26035"/>
                  </a:lnTo>
                  <a:lnTo>
                    <a:pt x="425132" y="42545"/>
                  </a:lnTo>
                  <a:lnTo>
                    <a:pt x="425132" y="212725"/>
                  </a:lnTo>
                  <a:lnTo>
                    <a:pt x="421639" y="229552"/>
                  </a:lnTo>
                  <a:lnTo>
                    <a:pt x="412750" y="242887"/>
                  </a:lnTo>
                  <a:lnTo>
                    <a:pt x="399097" y="252095"/>
                  </a:lnTo>
                  <a:lnTo>
                    <a:pt x="382587" y="255270"/>
                  </a:lnTo>
                  <a:lnTo>
                    <a:pt x="42544" y="255270"/>
                  </a:lnTo>
                  <a:lnTo>
                    <a:pt x="26034" y="252095"/>
                  </a:lnTo>
                  <a:lnTo>
                    <a:pt x="12382" y="242887"/>
                  </a:lnTo>
                  <a:lnTo>
                    <a:pt x="3492" y="229552"/>
                  </a:lnTo>
                  <a:lnTo>
                    <a:pt x="0" y="212725"/>
                  </a:lnTo>
                  <a:lnTo>
                    <a:pt x="0" y="42545"/>
                  </a:lnTo>
                </a:path>
              </a:pathLst>
            </a:custGeom>
            <a:noFill/>
            <a:ln w="9525" cap="flat" cmpd="sng">
              <a:solidFill>
                <a:srgbClr val="7E7E7E"/>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85" name="Google Shape;685;p32"/>
            <p:cNvSpPr/>
            <p:nvPr/>
          </p:nvSpPr>
          <p:spPr>
            <a:xfrm>
              <a:off x="9644697" y="2513964"/>
              <a:ext cx="425450" cy="255270"/>
            </a:xfrm>
            <a:custGeom>
              <a:avLst/>
              <a:gdLst/>
              <a:ahLst/>
              <a:cxnLst/>
              <a:rect l="l" t="t" r="r" b="b"/>
              <a:pathLst>
                <a:path w="425450" h="255269" extrusionOk="0">
                  <a:moveTo>
                    <a:pt x="382587" y="0"/>
                  </a:moveTo>
                  <a:lnTo>
                    <a:pt x="42545" y="0"/>
                  </a:lnTo>
                  <a:lnTo>
                    <a:pt x="26035" y="3492"/>
                  </a:lnTo>
                  <a:lnTo>
                    <a:pt x="12382" y="12382"/>
                  </a:lnTo>
                  <a:lnTo>
                    <a:pt x="3492" y="26035"/>
                  </a:lnTo>
                  <a:lnTo>
                    <a:pt x="0" y="42545"/>
                  </a:lnTo>
                  <a:lnTo>
                    <a:pt x="0" y="212725"/>
                  </a:lnTo>
                  <a:lnTo>
                    <a:pt x="3492" y="229552"/>
                  </a:lnTo>
                  <a:lnTo>
                    <a:pt x="12382" y="242887"/>
                  </a:lnTo>
                  <a:lnTo>
                    <a:pt x="26035" y="252095"/>
                  </a:lnTo>
                  <a:lnTo>
                    <a:pt x="42545" y="255270"/>
                  </a:lnTo>
                  <a:lnTo>
                    <a:pt x="382587" y="255270"/>
                  </a:lnTo>
                  <a:lnTo>
                    <a:pt x="399097" y="252095"/>
                  </a:lnTo>
                  <a:lnTo>
                    <a:pt x="412750" y="242887"/>
                  </a:lnTo>
                  <a:lnTo>
                    <a:pt x="421957" y="229552"/>
                  </a:lnTo>
                  <a:lnTo>
                    <a:pt x="425132" y="212725"/>
                  </a:lnTo>
                  <a:lnTo>
                    <a:pt x="425132" y="42545"/>
                  </a:lnTo>
                  <a:lnTo>
                    <a:pt x="421957" y="26035"/>
                  </a:lnTo>
                  <a:lnTo>
                    <a:pt x="412750" y="12382"/>
                  </a:lnTo>
                  <a:lnTo>
                    <a:pt x="399097" y="3492"/>
                  </a:lnTo>
                  <a:lnTo>
                    <a:pt x="382587" y="0"/>
                  </a:lnTo>
                  <a:close/>
                </a:path>
              </a:pathLst>
            </a:custGeom>
            <a:solidFill>
              <a:srgbClr val="FFFFFF">
                <a:alpha val="49411"/>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86" name="Google Shape;686;p32"/>
            <p:cNvSpPr/>
            <p:nvPr/>
          </p:nvSpPr>
          <p:spPr>
            <a:xfrm>
              <a:off x="9644697" y="2513964"/>
              <a:ext cx="425450" cy="255270"/>
            </a:xfrm>
            <a:custGeom>
              <a:avLst/>
              <a:gdLst/>
              <a:ahLst/>
              <a:cxnLst/>
              <a:rect l="l" t="t" r="r" b="b"/>
              <a:pathLst>
                <a:path w="425450" h="255269" extrusionOk="0">
                  <a:moveTo>
                    <a:pt x="0" y="42545"/>
                  </a:moveTo>
                  <a:lnTo>
                    <a:pt x="3492" y="26035"/>
                  </a:lnTo>
                  <a:lnTo>
                    <a:pt x="12382" y="12382"/>
                  </a:lnTo>
                  <a:lnTo>
                    <a:pt x="26035" y="3492"/>
                  </a:lnTo>
                  <a:lnTo>
                    <a:pt x="42545" y="0"/>
                  </a:lnTo>
                  <a:lnTo>
                    <a:pt x="382587" y="0"/>
                  </a:lnTo>
                  <a:lnTo>
                    <a:pt x="399097" y="3492"/>
                  </a:lnTo>
                  <a:lnTo>
                    <a:pt x="412750" y="12382"/>
                  </a:lnTo>
                  <a:lnTo>
                    <a:pt x="421957" y="26035"/>
                  </a:lnTo>
                  <a:lnTo>
                    <a:pt x="425132" y="42545"/>
                  </a:lnTo>
                  <a:lnTo>
                    <a:pt x="425132" y="212725"/>
                  </a:lnTo>
                  <a:lnTo>
                    <a:pt x="421957" y="229552"/>
                  </a:lnTo>
                  <a:lnTo>
                    <a:pt x="412750" y="242887"/>
                  </a:lnTo>
                  <a:lnTo>
                    <a:pt x="399097" y="252095"/>
                  </a:lnTo>
                  <a:lnTo>
                    <a:pt x="382587" y="255270"/>
                  </a:lnTo>
                  <a:lnTo>
                    <a:pt x="42545" y="255270"/>
                  </a:lnTo>
                  <a:lnTo>
                    <a:pt x="26035" y="252095"/>
                  </a:lnTo>
                  <a:lnTo>
                    <a:pt x="12382" y="242887"/>
                  </a:lnTo>
                  <a:lnTo>
                    <a:pt x="3492" y="229552"/>
                  </a:lnTo>
                  <a:lnTo>
                    <a:pt x="0" y="212725"/>
                  </a:lnTo>
                  <a:lnTo>
                    <a:pt x="0" y="42545"/>
                  </a:lnTo>
                </a:path>
              </a:pathLst>
            </a:custGeom>
            <a:noFill/>
            <a:ln w="9525" cap="flat" cmpd="sng">
              <a:solidFill>
                <a:srgbClr val="7E7E7E"/>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687" name="Google Shape;687;p32"/>
            <p:cNvPicPr preferRelativeResize="0"/>
            <p:nvPr/>
          </p:nvPicPr>
          <p:blipFill rotWithShape="1">
            <a:blip r:embed="rId10">
              <a:alphaModFix/>
            </a:blip>
            <a:srcRect/>
            <a:stretch/>
          </p:blipFill>
          <p:spPr>
            <a:xfrm>
              <a:off x="7549515" y="6167437"/>
              <a:ext cx="3294062" cy="612140"/>
            </a:xfrm>
            <a:prstGeom prst="rect">
              <a:avLst/>
            </a:prstGeom>
            <a:noFill/>
            <a:ln>
              <a:noFill/>
            </a:ln>
          </p:spPr>
        </p:pic>
      </p:grpSp>
      <p:sp>
        <p:nvSpPr>
          <p:cNvPr id="688" name="Google Shape;688;p32"/>
          <p:cNvSpPr txBox="1">
            <a:spLocks noGrp="1"/>
          </p:cNvSpPr>
          <p:nvPr>
            <p:ph type="title"/>
          </p:nvPr>
        </p:nvSpPr>
        <p:spPr>
          <a:xfrm>
            <a:off x="1194435" y="330200"/>
            <a:ext cx="2653665" cy="391160"/>
          </a:xfrm>
          <a:prstGeom prst="rect">
            <a:avLst/>
          </a:prstGeom>
          <a:noFill/>
          <a:ln>
            <a:noFill/>
          </a:ln>
        </p:spPr>
        <p:txBody>
          <a:bodyPr spcFirstLastPara="1" wrap="square" lIns="0" tIns="12700" rIns="0" bIns="0" anchor="t" anchorCtr="0">
            <a:spAutoFit/>
          </a:bodyPr>
          <a:lstStyle/>
          <a:p>
            <a:pPr marL="12700" lvl="0" indent="0" algn="l" rtl="0">
              <a:lnSpc>
                <a:spcPct val="100000"/>
              </a:lnSpc>
              <a:spcBef>
                <a:spcPts val="0"/>
              </a:spcBef>
              <a:spcAft>
                <a:spcPts val="0"/>
              </a:spcAft>
              <a:buNone/>
            </a:pPr>
            <a:r>
              <a:rPr lang="en-US"/>
              <a:t>Δομή των ελέγχων</a:t>
            </a:r>
            <a:endParaRPr/>
          </a:p>
        </p:txBody>
      </p:sp>
      <p:sp>
        <p:nvSpPr>
          <p:cNvPr id="689" name="Google Shape;689;p32"/>
          <p:cNvSpPr txBox="1"/>
          <p:nvPr/>
        </p:nvSpPr>
        <p:spPr>
          <a:xfrm>
            <a:off x="4684553" y="1484312"/>
            <a:ext cx="1886585" cy="17780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000">
                <a:solidFill>
                  <a:srgbClr val="FFFFFF"/>
                </a:solidFill>
                <a:latin typeface="Calibri"/>
                <a:ea typeface="Calibri"/>
                <a:cs typeface="Calibri"/>
                <a:sym typeface="Calibri"/>
              </a:rPr>
              <a:t>Παράρτημα Περιοχές ελέγχου</a:t>
            </a:r>
            <a:endParaRPr sz="1000">
              <a:solidFill>
                <a:schemeClr val="dk1"/>
              </a:solidFill>
              <a:latin typeface="Calibri"/>
              <a:ea typeface="Calibri"/>
              <a:cs typeface="Calibri"/>
              <a:sym typeface="Calibri"/>
            </a:endParaRPr>
          </a:p>
        </p:txBody>
      </p:sp>
      <p:sp>
        <p:nvSpPr>
          <p:cNvPr id="690" name="Google Shape;690;p32"/>
          <p:cNvSpPr txBox="1"/>
          <p:nvPr/>
        </p:nvSpPr>
        <p:spPr>
          <a:xfrm>
            <a:off x="1258569" y="1839912"/>
            <a:ext cx="1403350" cy="447040"/>
          </a:xfrm>
          <a:prstGeom prst="rect">
            <a:avLst/>
          </a:prstGeom>
          <a:noFill/>
          <a:ln>
            <a:noFill/>
          </a:ln>
        </p:spPr>
        <p:txBody>
          <a:bodyPr spcFirstLastPara="1" wrap="square" lIns="0" tIns="71100" rIns="0" bIns="0" anchor="t" anchorCtr="0">
            <a:spAutoFit/>
          </a:bodyPr>
          <a:lstStyle/>
          <a:p>
            <a:pPr marL="12700" marR="0" lvl="0" indent="0" algn="l" rtl="0">
              <a:lnSpc>
                <a:spcPct val="100000"/>
              </a:lnSpc>
              <a:spcBef>
                <a:spcPts val="0"/>
              </a:spcBef>
              <a:spcAft>
                <a:spcPts val="0"/>
              </a:spcAft>
              <a:buNone/>
            </a:pPr>
            <a:r>
              <a:rPr lang="en-US" sz="1000">
                <a:solidFill>
                  <a:srgbClr val="FFFFFF"/>
                </a:solidFill>
                <a:latin typeface="Calibri"/>
                <a:ea typeface="Calibri"/>
                <a:cs typeface="Calibri"/>
                <a:sym typeface="Calibri"/>
              </a:rPr>
              <a:t>Πολιτικές ασφάλειας</a:t>
            </a:r>
            <a:endParaRPr sz="1000">
              <a:solidFill>
                <a:schemeClr val="dk1"/>
              </a:solidFill>
              <a:latin typeface="Calibri"/>
              <a:ea typeface="Calibri"/>
              <a:cs typeface="Calibri"/>
              <a:sym typeface="Calibri"/>
            </a:endParaRPr>
          </a:p>
          <a:p>
            <a:pPr marL="568960" marR="0" lvl="0" indent="0" algn="l" rtl="0">
              <a:lnSpc>
                <a:spcPct val="100000"/>
              </a:lnSpc>
              <a:spcBef>
                <a:spcPts val="459"/>
              </a:spcBef>
              <a:spcAft>
                <a:spcPts val="0"/>
              </a:spcAft>
              <a:buNone/>
            </a:pPr>
            <a:r>
              <a:rPr lang="en-US" sz="1000">
                <a:solidFill>
                  <a:srgbClr val="FFFFFF"/>
                </a:solidFill>
                <a:latin typeface="Calibri"/>
                <a:ea typeface="Calibri"/>
                <a:cs typeface="Calibri"/>
                <a:sym typeface="Calibri"/>
              </a:rPr>
              <a:t>πληροφοριών</a:t>
            </a:r>
            <a:endParaRPr sz="1000">
              <a:solidFill>
                <a:schemeClr val="dk1"/>
              </a:solidFill>
              <a:latin typeface="Calibri"/>
              <a:ea typeface="Calibri"/>
              <a:cs typeface="Calibri"/>
              <a:sym typeface="Calibri"/>
            </a:endParaRPr>
          </a:p>
        </p:txBody>
      </p:sp>
      <p:sp>
        <p:nvSpPr>
          <p:cNvPr id="691" name="Google Shape;691;p32"/>
          <p:cNvSpPr txBox="1"/>
          <p:nvPr/>
        </p:nvSpPr>
        <p:spPr>
          <a:xfrm>
            <a:off x="3930650" y="1878329"/>
            <a:ext cx="847090" cy="17780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000">
                <a:solidFill>
                  <a:srgbClr val="FFFFFF"/>
                </a:solidFill>
                <a:latin typeface="Calibri"/>
                <a:ea typeface="Calibri"/>
                <a:cs typeface="Calibri"/>
                <a:sym typeface="Calibri"/>
              </a:rPr>
              <a:t>πληροφοριών</a:t>
            </a:r>
            <a:endParaRPr sz="1000">
              <a:solidFill>
                <a:schemeClr val="dk1"/>
              </a:solidFill>
              <a:latin typeface="Calibri"/>
              <a:ea typeface="Calibri"/>
              <a:cs typeface="Calibri"/>
              <a:sym typeface="Calibri"/>
            </a:endParaRPr>
          </a:p>
        </p:txBody>
      </p:sp>
      <p:sp>
        <p:nvSpPr>
          <p:cNvPr id="692" name="Google Shape;692;p32"/>
          <p:cNvSpPr txBox="1"/>
          <p:nvPr/>
        </p:nvSpPr>
        <p:spPr>
          <a:xfrm>
            <a:off x="5949950" y="1839912"/>
            <a:ext cx="1390650" cy="447040"/>
          </a:xfrm>
          <a:prstGeom prst="rect">
            <a:avLst/>
          </a:prstGeom>
          <a:noFill/>
          <a:ln>
            <a:noFill/>
          </a:ln>
        </p:spPr>
        <p:txBody>
          <a:bodyPr spcFirstLastPara="1" wrap="square" lIns="0" tIns="71100" rIns="0" bIns="0" anchor="t" anchorCtr="0">
            <a:spAutoFit/>
          </a:bodyPr>
          <a:lstStyle/>
          <a:p>
            <a:pPr marL="12700" marR="0" lvl="0" indent="0" algn="l" rtl="0">
              <a:lnSpc>
                <a:spcPct val="100000"/>
              </a:lnSpc>
              <a:spcBef>
                <a:spcPts val="0"/>
              </a:spcBef>
              <a:spcAft>
                <a:spcPts val="0"/>
              </a:spcAft>
              <a:buNone/>
            </a:pPr>
            <a:r>
              <a:rPr lang="en-US" sz="1000">
                <a:solidFill>
                  <a:srgbClr val="FFFFFF"/>
                </a:solidFill>
                <a:latin typeface="Calibri"/>
                <a:ea typeface="Calibri"/>
                <a:cs typeface="Calibri"/>
                <a:sym typeface="Calibri"/>
              </a:rPr>
              <a:t>Ασφάλεια ανθρώπινου</a:t>
            </a:r>
            <a:endParaRPr sz="1000">
              <a:solidFill>
                <a:schemeClr val="dk1"/>
              </a:solidFill>
              <a:latin typeface="Calibri"/>
              <a:ea typeface="Calibri"/>
              <a:cs typeface="Calibri"/>
              <a:sym typeface="Calibri"/>
            </a:endParaRPr>
          </a:p>
          <a:p>
            <a:pPr marL="461644" marR="0" lvl="0" indent="0" algn="l" rtl="0">
              <a:lnSpc>
                <a:spcPct val="100000"/>
              </a:lnSpc>
              <a:spcBef>
                <a:spcPts val="459"/>
              </a:spcBef>
              <a:spcAft>
                <a:spcPts val="0"/>
              </a:spcAft>
              <a:buNone/>
            </a:pPr>
            <a:r>
              <a:rPr lang="en-US" sz="1000">
                <a:solidFill>
                  <a:srgbClr val="FFFFFF"/>
                </a:solidFill>
                <a:latin typeface="Calibri"/>
                <a:ea typeface="Calibri"/>
                <a:cs typeface="Calibri"/>
                <a:sym typeface="Calibri"/>
              </a:rPr>
              <a:t>δυναμικού</a:t>
            </a:r>
            <a:endParaRPr sz="1000">
              <a:solidFill>
                <a:schemeClr val="dk1"/>
              </a:solidFill>
              <a:latin typeface="Calibri"/>
              <a:ea typeface="Calibri"/>
              <a:cs typeface="Calibri"/>
              <a:sym typeface="Calibri"/>
            </a:endParaRPr>
          </a:p>
        </p:txBody>
      </p:sp>
      <p:sp>
        <p:nvSpPr>
          <p:cNvPr id="693" name="Google Shape;693;p32"/>
          <p:cNvSpPr txBox="1"/>
          <p:nvPr/>
        </p:nvSpPr>
        <p:spPr>
          <a:xfrm>
            <a:off x="8402955" y="1839912"/>
            <a:ext cx="1090295" cy="657860"/>
          </a:xfrm>
          <a:prstGeom prst="rect">
            <a:avLst/>
          </a:prstGeom>
          <a:noFill/>
          <a:ln>
            <a:noFill/>
          </a:ln>
        </p:spPr>
        <p:txBody>
          <a:bodyPr spcFirstLastPara="1" wrap="square" lIns="0" tIns="12700" rIns="0" bIns="0" anchor="t" anchorCtr="0">
            <a:spAutoFit/>
          </a:bodyPr>
          <a:lstStyle/>
          <a:p>
            <a:pPr marL="12700" marR="5080" lvl="0" indent="401955" algn="l" rtl="0">
              <a:lnSpc>
                <a:spcPct val="138300"/>
              </a:lnSpc>
              <a:spcBef>
                <a:spcPts val="0"/>
              </a:spcBef>
              <a:spcAft>
                <a:spcPts val="0"/>
              </a:spcAft>
              <a:buNone/>
            </a:pPr>
            <a:r>
              <a:rPr lang="en-US" sz="1000">
                <a:solidFill>
                  <a:srgbClr val="FFFFFF"/>
                </a:solidFill>
                <a:latin typeface="Calibri"/>
                <a:ea typeface="Calibri"/>
                <a:cs typeface="Calibri"/>
                <a:sym typeface="Calibri"/>
              </a:rPr>
              <a:t>Διαχείριση  περιουσιακών  στοιχείων</a:t>
            </a:r>
            <a:endParaRPr sz="1000">
              <a:solidFill>
                <a:schemeClr val="dk1"/>
              </a:solidFill>
              <a:latin typeface="Calibri"/>
              <a:ea typeface="Calibri"/>
              <a:cs typeface="Calibri"/>
              <a:sym typeface="Calibri"/>
            </a:endParaRPr>
          </a:p>
        </p:txBody>
      </p:sp>
      <p:sp>
        <p:nvSpPr>
          <p:cNvPr id="694" name="Google Shape;694;p32"/>
          <p:cNvSpPr txBox="1"/>
          <p:nvPr/>
        </p:nvSpPr>
        <p:spPr>
          <a:xfrm>
            <a:off x="4221162" y="2473325"/>
            <a:ext cx="613410" cy="17780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000">
                <a:solidFill>
                  <a:srgbClr val="FFFFFF"/>
                </a:solidFill>
                <a:latin typeface="Calibri"/>
                <a:ea typeface="Calibri"/>
                <a:cs typeface="Calibri"/>
                <a:sym typeface="Calibri"/>
              </a:rPr>
              <a:t>ασφάλεια</a:t>
            </a:r>
            <a:endParaRPr sz="1000">
              <a:solidFill>
                <a:schemeClr val="dk1"/>
              </a:solidFill>
              <a:latin typeface="Calibri"/>
              <a:ea typeface="Calibri"/>
              <a:cs typeface="Calibri"/>
              <a:sym typeface="Calibri"/>
            </a:endParaRPr>
          </a:p>
        </p:txBody>
      </p:sp>
      <p:sp>
        <p:nvSpPr>
          <p:cNvPr id="695" name="Google Shape;695;p32"/>
          <p:cNvSpPr txBox="1"/>
          <p:nvPr/>
        </p:nvSpPr>
        <p:spPr>
          <a:xfrm>
            <a:off x="5251450" y="2523807"/>
            <a:ext cx="64135" cy="116839"/>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600">
                <a:solidFill>
                  <a:schemeClr val="dk1"/>
                </a:solidFill>
                <a:latin typeface="Calibri"/>
                <a:ea typeface="Calibri"/>
                <a:cs typeface="Calibri"/>
                <a:sym typeface="Calibri"/>
              </a:rPr>
              <a:t>6</a:t>
            </a:r>
            <a:endParaRPr sz="600">
              <a:solidFill>
                <a:schemeClr val="dk1"/>
              </a:solidFill>
              <a:latin typeface="Calibri"/>
              <a:ea typeface="Calibri"/>
              <a:cs typeface="Calibri"/>
              <a:sym typeface="Calibri"/>
            </a:endParaRPr>
          </a:p>
        </p:txBody>
      </p:sp>
      <p:sp>
        <p:nvSpPr>
          <p:cNvPr id="696" name="Google Shape;696;p32"/>
          <p:cNvSpPr txBox="1"/>
          <p:nvPr/>
        </p:nvSpPr>
        <p:spPr>
          <a:xfrm>
            <a:off x="7531100" y="2523807"/>
            <a:ext cx="64135" cy="116839"/>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600">
                <a:solidFill>
                  <a:schemeClr val="dk1"/>
                </a:solidFill>
                <a:latin typeface="Calibri"/>
                <a:ea typeface="Calibri"/>
                <a:cs typeface="Calibri"/>
                <a:sym typeface="Calibri"/>
              </a:rPr>
              <a:t>7</a:t>
            </a:r>
            <a:endParaRPr sz="600">
              <a:solidFill>
                <a:schemeClr val="dk1"/>
              </a:solidFill>
              <a:latin typeface="Calibri"/>
              <a:ea typeface="Calibri"/>
              <a:cs typeface="Calibri"/>
              <a:sym typeface="Calibri"/>
            </a:endParaRPr>
          </a:p>
        </p:txBody>
      </p:sp>
      <p:sp>
        <p:nvSpPr>
          <p:cNvPr id="697" name="Google Shape;697;p32"/>
          <p:cNvSpPr txBox="1"/>
          <p:nvPr/>
        </p:nvSpPr>
        <p:spPr>
          <a:xfrm>
            <a:off x="9817100" y="2511107"/>
            <a:ext cx="64135" cy="116839"/>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600">
                <a:solidFill>
                  <a:schemeClr val="dk1"/>
                </a:solidFill>
                <a:latin typeface="Calibri"/>
                <a:ea typeface="Calibri"/>
                <a:cs typeface="Calibri"/>
                <a:sym typeface="Calibri"/>
              </a:rPr>
              <a:t>8</a:t>
            </a:r>
            <a:endParaRPr sz="600">
              <a:solidFill>
                <a:schemeClr val="dk1"/>
              </a:solidFill>
              <a:latin typeface="Calibri"/>
              <a:ea typeface="Calibri"/>
              <a:cs typeface="Calibri"/>
              <a:sym typeface="Calibri"/>
            </a:endParaRPr>
          </a:p>
        </p:txBody>
      </p:sp>
      <p:sp>
        <p:nvSpPr>
          <p:cNvPr id="698" name="Google Shape;698;p32"/>
          <p:cNvSpPr txBox="1"/>
          <p:nvPr/>
        </p:nvSpPr>
        <p:spPr>
          <a:xfrm>
            <a:off x="1464310" y="3174682"/>
            <a:ext cx="1310005" cy="17780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000">
                <a:solidFill>
                  <a:srgbClr val="FFFFFF"/>
                </a:solidFill>
                <a:latin typeface="Calibri"/>
                <a:ea typeface="Calibri"/>
                <a:cs typeface="Calibri"/>
                <a:sym typeface="Calibri"/>
              </a:rPr>
              <a:t>Έλεγχος πρόσβασης</a:t>
            </a:r>
            <a:endParaRPr sz="1000">
              <a:solidFill>
                <a:schemeClr val="dk1"/>
              </a:solidFill>
              <a:latin typeface="Calibri"/>
              <a:ea typeface="Calibri"/>
              <a:cs typeface="Calibri"/>
              <a:sym typeface="Calibri"/>
            </a:endParaRPr>
          </a:p>
        </p:txBody>
      </p:sp>
      <p:sp>
        <p:nvSpPr>
          <p:cNvPr id="699" name="Google Shape;699;p32"/>
          <p:cNvSpPr txBox="1"/>
          <p:nvPr/>
        </p:nvSpPr>
        <p:spPr>
          <a:xfrm>
            <a:off x="2966085" y="3432492"/>
            <a:ext cx="64135" cy="116839"/>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600">
                <a:solidFill>
                  <a:schemeClr val="dk1"/>
                </a:solidFill>
                <a:latin typeface="Calibri"/>
                <a:ea typeface="Calibri"/>
                <a:cs typeface="Calibri"/>
                <a:sym typeface="Calibri"/>
              </a:rPr>
              <a:t>9</a:t>
            </a:r>
            <a:endParaRPr sz="600">
              <a:solidFill>
                <a:schemeClr val="dk1"/>
              </a:solidFill>
              <a:latin typeface="Calibri"/>
              <a:ea typeface="Calibri"/>
              <a:cs typeface="Calibri"/>
              <a:sym typeface="Calibri"/>
            </a:endParaRPr>
          </a:p>
        </p:txBody>
      </p:sp>
      <p:sp>
        <p:nvSpPr>
          <p:cNvPr id="700" name="Google Shape;700;p32"/>
          <p:cNvSpPr txBox="1"/>
          <p:nvPr/>
        </p:nvSpPr>
        <p:spPr>
          <a:xfrm>
            <a:off x="3807459" y="3174682"/>
            <a:ext cx="973455" cy="17780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000">
                <a:solidFill>
                  <a:srgbClr val="FFFFFF"/>
                </a:solidFill>
                <a:latin typeface="Calibri"/>
                <a:ea typeface="Calibri"/>
                <a:cs typeface="Calibri"/>
                <a:sym typeface="Calibri"/>
              </a:rPr>
              <a:t>Κρυπτογραφία</a:t>
            </a:r>
            <a:endParaRPr sz="1000">
              <a:solidFill>
                <a:schemeClr val="dk1"/>
              </a:solidFill>
              <a:latin typeface="Calibri"/>
              <a:ea typeface="Calibri"/>
              <a:cs typeface="Calibri"/>
              <a:sym typeface="Calibri"/>
            </a:endParaRPr>
          </a:p>
        </p:txBody>
      </p:sp>
      <p:sp>
        <p:nvSpPr>
          <p:cNvPr id="701" name="Google Shape;701;p32"/>
          <p:cNvSpPr txBox="1"/>
          <p:nvPr/>
        </p:nvSpPr>
        <p:spPr>
          <a:xfrm>
            <a:off x="5247640" y="3426777"/>
            <a:ext cx="99695" cy="116839"/>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600">
                <a:solidFill>
                  <a:schemeClr val="dk1"/>
                </a:solidFill>
                <a:latin typeface="Calibri"/>
                <a:ea typeface="Calibri"/>
                <a:cs typeface="Calibri"/>
                <a:sym typeface="Calibri"/>
              </a:rPr>
              <a:t>10</a:t>
            </a:r>
            <a:endParaRPr sz="600">
              <a:solidFill>
                <a:schemeClr val="dk1"/>
              </a:solidFill>
              <a:latin typeface="Calibri"/>
              <a:ea typeface="Calibri"/>
              <a:cs typeface="Calibri"/>
              <a:sym typeface="Calibri"/>
            </a:endParaRPr>
          </a:p>
        </p:txBody>
      </p:sp>
      <p:sp>
        <p:nvSpPr>
          <p:cNvPr id="702" name="Google Shape;702;p32"/>
          <p:cNvSpPr txBox="1"/>
          <p:nvPr/>
        </p:nvSpPr>
        <p:spPr>
          <a:xfrm>
            <a:off x="6287452" y="2970847"/>
            <a:ext cx="953135" cy="456565"/>
          </a:xfrm>
          <a:prstGeom prst="rect">
            <a:avLst/>
          </a:prstGeom>
          <a:noFill/>
          <a:ln>
            <a:noFill/>
          </a:ln>
        </p:spPr>
        <p:txBody>
          <a:bodyPr spcFirstLastPara="1" wrap="square" lIns="0" tIns="27925" rIns="0" bIns="0" anchor="t" anchorCtr="0">
            <a:spAutoFit/>
          </a:bodyPr>
          <a:lstStyle/>
          <a:p>
            <a:pPr marL="12700" marR="5080" lvl="0" indent="-635" algn="ctr" rtl="0">
              <a:lnSpc>
                <a:spcPct val="110000"/>
              </a:lnSpc>
              <a:spcBef>
                <a:spcPts val="0"/>
              </a:spcBef>
              <a:spcAft>
                <a:spcPts val="0"/>
              </a:spcAft>
              <a:buNone/>
            </a:pPr>
            <a:r>
              <a:rPr lang="en-US" sz="1000">
                <a:solidFill>
                  <a:srgbClr val="FFFFFF"/>
                </a:solidFill>
                <a:latin typeface="Calibri"/>
                <a:ea typeface="Calibri"/>
                <a:cs typeface="Calibri"/>
                <a:sym typeface="Calibri"/>
              </a:rPr>
              <a:t>Φυσική και  περιβαλλοντική  ασφάλεια</a:t>
            </a:r>
            <a:endParaRPr sz="1000">
              <a:solidFill>
                <a:schemeClr val="dk1"/>
              </a:solidFill>
              <a:latin typeface="Calibri"/>
              <a:ea typeface="Calibri"/>
              <a:cs typeface="Calibri"/>
              <a:sym typeface="Calibri"/>
            </a:endParaRPr>
          </a:p>
        </p:txBody>
      </p:sp>
      <p:sp>
        <p:nvSpPr>
          <p:cNvPr id="703" name="Google Shape;703;p32"/>
          <p:cNvSpPr txBox="1"/>
          <p:nvPr/>
        </p:nvSpPr>
        <p:spPr>
          <a:xfrm>
            <a:off x="7487919" y="3259454"/>
            <a:ext cx="99695" cy="116839"/>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600">
                <a:solidFill>
                  <a:schemeClr val="dk1"/>
                </a:solidFill>
                <a:latin typeface="Calibri"/>
                <a:ea typeface="Calibri"/>
                <a:cs typeface="Calibri"/>
                <a:sym typeface="Calibri"/>
              </a:rPr>
              <a:t>11</a:t>
            </a:r>
            <a:endParaRPr sz="600">
              <a:solidFill>
                <a:schemeClr val="dk1"/>
              </a:solidFill>
              <a:latin typeface="Calibri"/>
              <a:ea typeface="Calibri"/>
              <a:cs typeface="Calibri"/>
              <a:sym typeface="Calibri"/>
            </a:endParaRPr>
          </a:p>
        </p:txBody>
      </p:sp>
      <p:sp>
        <p:nvSpPr>
          <p:cNvPr id="704" name="Google Shape;704;p32"/>
          <p:cNvSpPr txBox="1"/>
          <p:nvPr/>
        </p:nvSpPr>
        <p:spPr>
          <a:xfrm>
            <a:off x="8531225" y="3023234"/>
            <a:ext cx="1356995" cy="353060"/>
          </a:xfrm>
          <a:prstGeom prst="rect">
            <a:avLst/>
          </a:prstGeom>
          <a:noFill/>
          <a:ln>
            <a:noFill/>
          </a:ln>
        </p:spPr>
        <p:txBody>
          <a:bodyPr spcFirstLastPara="1" wrap="square" lIns="0" tIns="64750" rIns="0" bIns="0" anchor="t" anchorCtr="0">
            <a:spAutoFit/>
          </a:bodyPr>
          <a:lstStyle/>
          <a:p>
            <a:pPr marL="12700" marR="0" lvl="0" indent="0" algn="l" rtl="0">
              <a:lnSpc>
                <a:spcPct val="100000"/>
              </a:lnSpc>
              <a:spcBef>
                <a:spcPts val="0"/>
              </a:spcBef>
              <a:spcAft>
                <a:spcPts val="0"/>
              </a:spcAft>
              <a:buNone/>
            </a:pPr>
            <a:r>
              <a:rPr lang="en-US" sz="1000">
                <a:solidFill>
                  <a:srgbClr val="FFFFFF"/>
                </a:solidFill>
                <a:latin typeface="Calibri"/>
                <a:ea typeface="Calibri"/>
                <a:cs typeface="Calibri"/>
                <a:sym typeface="Calibri"/>
              </a:rPr>
              <a:t>Ασφάλεια λειτουργίας</a:t>
            </a:r>
            <a:endParaRPr sz="1000">
              <a:solidFill>
                <a:schemeClr val="dk1"/>
              </a:solidFill>
              <a:latin typeface="Calibri"/>
              <a:ea typeface="Calibri"/>
              <a:cs typeface="Calibri"/>
              <a:sym typeface="Calibri"/>
            </a:endParaRPr>
          </a:p>
          <a:p>
            <a:pPr marL="0" marR="5080" lvl="0" indent="0" algn="r" rtl="0">
              <a:lnSpc>
                <a:spcPct val="100000"/>
              </a:lnSpc>
              <a:spcBef>
                <a:spcPts val="250"/>
              </a:spcBef>
              <a:spcAft>
                <a:spcPts val="0"/>
              </a:spcAft>
              <a:buNone/>
            </a:pPr>
            <a:r>
              <a:rPr lang="en-US" sz="600">
                <a:solidFill>
                  <a:schemeClr val="dk1"/>
                </a:solidFill>
                <a:latin typeface="Calibri"/>
                <a:ea typeface="Calibri"/>
                <a:cs typeface="Calibri"/>
                <a:sym typeface="Calibri"/>
              </a:rPr>
              <a:t>12</a:t>
            </a:r>
            <a:endParaRPr sz="600">
              <a:solidFill>
                <a:schemeClr val="dk1"/>
              </a:solidFill>
              <a:latin typeface="Calibri"/>
              <a:ea typeface="Calibri"/>
              <a:cs typeface="Calibri"/>
              <a:sym typeface="Calibri"/>
            </a:endParaRPr>
          </a:p>
        </p:txBody>
      </p:sp>
      <p:sp>
        <p:nvSpPr>
          <p:cNvPr id="705" name="Google Shape;705;p32"/>
          <p:cNvSpPr txBox="1"/>
          <p:nvPr/>
        </p:nvSpPr>
        <p:spPr>
          <a:xfrm>
            <a:off x="1477644" y="4078287"/>
            <a:ext cx="1228725" cy="15494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850">
                <a:solidFill>
                  <a:srgbClr val="FFFFFF"/>
                </a:solidFill>
                <a:latin typeface="Calibri"/>
                <a:ea typeface="Calibri"/>
                <a:cs typeface="Calibri"/>
                <a:sym typeface="Calibri"/>
              </a:rPr>
              <a:t>Ασφάλεια επικοινωνιών</a:t>
            </a:r>
            <a:endParaRPr sz="850">
              <a:solidFill>
                <a:schemeClr val="dk1"/>
              </a:solidFill>
              <a:latin typeface="Calibri"/>
              <a:ea typeface="Calibri"/>
              <a:cs typeface="Calibri"/>
              <a:sym typeface="Calibri"/>
            </a:endParaRPr>
          </a:p>
        </p:txBody>
      </p:sp>
      <p:sp>
        <p:nvSpPr>
          <p:cNvPr id="706" name="Google Shape;706;p32"/>
          <p:cNvSpPr txBox="1"/>
          <p:nvPr/>
        </p:nvSpPr>
        <p:spPr>
          <a:xfrm>
            <a:off x="3898582" y="3986847"/>
            <a:ext cx="1143000" cy="408305"/>
          </a:xfrm>
          <a:prstGeom prst="rect">
            <a:avLst/>
          </a:prstGeom>
          <a:noFill/>
          <a:ln>
            <a:noFill/>
          </a:ln>
        </p:spPr>
        <p:txBody>
          <a:bodyPr spcFirstLastPara="1" wrap="square" lIns="0" tIns="15225" rIns="0" bIns="0" anchor="t" anchorCtr="0">
            <a:spAutoFit/>
          </a:bodyPr>
          <a:lstStyle/>
          <a:p>
            <a:pPr marL="12700" marR="5080" lvl="0" indent="0" algn="ctr" rtl="0">
              <a:lnSpc>
                <a:spcPct val="97700"/>
              </a:lnSpc>
              <a:spcBef>
                <a:spcPts val="0"/>
              </a:spcBef>
              <a:spcAft>
                <a:spcPts val="0"/>
              </a:spcAft>
              <a:buNone/>
            </a:pPr>
            <a:r>
              <a:rPr lang="en-US" sz="850">
                <a:solidFill>
                  <a:srgbClr val="FFFFFF"/>
                </a:solidFill>
                <a:latin typeface="Calibri"/>
                <a:ea typeface="Calibri"/>
                <a:cs typeface="Calibri"/>
                <a:sym typeface="Calibri"/>
              </a:rPr>
              <a:t>Επικτήσεις, ανάπτυξη  λογισμικού και  συντήρηση</a:t>
            </a:r>
            <a:endParaRPr sz="850">
              <a:solidFill>
                <a:schemeClr val="dk1"/>
              </a:solidFill>
              <a:latin typeface="Calibri"/>
              <a:ea typeface="Calibri"/>
              <a:cs typeface="Calibri"/>
              <a:sym typeface="Calibri"/>
            </a:endParaRPr>
          </a:p>
        </p:txBody>
      </p:sp>
      <p:sp>
        <p:nvSpPr>
          <p:cNvPr id="707" name="Google Shape;707;p32"/>
          <p:cNvSpPr txBox="1"/>
          <p:nvPr/>
        </p:nvSpPr>
        <p:spPr>
          <a:xfrm>
            <a:off x="6263004" y="4078287"/>
            <a:ext cx="689610" cy="273685"/>
          </a:xfrm>
          <a:prstGeom prst="rect">
            <a:avLst/>
          </a:prstGeom>
          <a:noFill/>
          <a:ln>
            <a:noFill/>
          </a:ln>
        </p:spPr>
        <p:txBody>
          <a:bodyPr spcFirstLastPara="1" wrap="square" lIns="0" tIns="24750" rIns="0" bIns="0" anchor="t" anchorCtr="0">
            <a:spAutoFit/>
          </a:bodyPr>
          <a:lstStyle/>
          <a:p>
            <a:pPr marL="12700" marR="5080" lvl="0" indent="172085" algn="l" rtl="0">
              <a:lnSpc>
                <a:spcPct val="110588"/>
              </a:lnSpc>
              <a:spcBef>
                <a:spcPts val="0"/>
              </a:spcBef>
              <a:spcAft>
                <a:spcPts val="0"/>
              </a:spcAft>
              <a:buNone/>
            </a:pPr>
            <a:r>
              <a:rPr lang="en-US" sz="850">
                <a:solidFill>
                  <a:srgbClr val="FFFFFF"/>
                </a:solidFill>
                <a:latin typeface="Calibri"/>
                <a:ea typeface="Calibri"/>
                <a:cs typeface="Calibri"/>
                <a:sym typeface="Calibri"/>
              </a:rPr>
              <a:t>Σχέσεις με  προμηθευτές</a:t>
            </a:r>
            <a:endParaRPr sz="850">
              <a:solidFill>
                <a:schemeClr val="dk1"/>
              </a:solidFill>
              <a:latin typeface="Calibri"/>
              <a:ea typeface="Calibri"/>
              <a:cs typeface="Calibri"/>
              <a:sym typeface="Calibri"/>
            </a:endParaRPr>
          </a:p>
        </p:txBody>
      </p:sp>
      <p:sp>
        <p:nvSpPr>
          <p:cNvPr id="708" name="Google Shape;708;p32"/>
          <p:cNvSpPr txBox="1"/>
          <p:nvPr/>
        </p:nvSpPr>
        <p:spPr>
          <a:xfrm>
            <a:off x="8126094" y="3986847"/>
            <a:ext cx="1866264" cy="289560"/>
          </a:xfrm>
          <a:prstGeom prst="rect">
            <a:avLst/>
          </a:prstGeom>
          <a:noFill/>
          <a:ln>
            <a:noFill/>
          </a:ln>
        </p:spPr>
        <p:txBody>
          <a:bodyPr spcFirstLastPara="1" wrap="square" lIns="0" tIns="7600" rIns="0" bIns="0" anchor="t" anchorCtr="0">
            <a:spAutoFit/>
          </a:bodyPr>
          <a:lstStyle/>
          <a:p>
            <a:pPr marL="644525" marR="5080" lvl="0" indent="-631825" algn="l" rtl="0">
              <a:lnSpc>
                <a:spcPct val="103699"/>
              </a:lnSpc>
              <a:spcBef>
                <a:spcPts val="0"/>
              </a:spcBef>
              <a:spcAft>
                <a:spcPts val="0"/>
              </a:spcAft>
              <a:buNone/>
            </a:pPr>
            <a:r>
              <a:rPr lang="en-US" sz="850">
                <a:solidFill>
                  <a:srgbClr val="FFFFFF"/>
                </a:solidFill>
                <a:latin typeface="Calibri"/>
                <a:ea typeface="Calibri"/>
                <a:cs typeface="Calibri"/>
                <a:sym typeface="Calibri"/>
              </a:rPr>
              <a:t>Περιστατικό ασφάλειας πληροφοριών  διαχείριση</a:t>
            </a:r>
            <a:endParaRPr sz="850">
              <a:solidFill>
                <a:schemeClr val="dk1"/>
              </a:solidFill>
              <a:latin typeface="Calibri"/>
              <a:ea typeface="Calibri"/>
              <a:cs typeface="Calibri"/>
              <a:sym typeface="Calibri"/>
            </a:endParaRPr>
          </a:p>
        </p:txBody>
      </p:sp>
      <p:sp>
        <p:nvSpPr>
          <p:cNvPr id="709" name="Google Shape;709;p32"/>
          <p:cNvSpPr txBox="1"/>
          <p:nvPr/>
        </p:nvSpPr>
        <p:spPr>
          <a:xfrm>
            <a:off x="2915285" y="4581207"/>
            <a:ext cx="99695" cy="116839"/>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600">
                <a:solidFill>
                  <a:schemeClr val="dk1"/>
                </a:solidFill>
                <a:latin typeface="Calibri"/>
                <a:ea typeface="Calibri"/>
                <a:cs typeface="Calibri"/>
                <a:sym typeface="Calibri"/>
              </a:rPr>
              <a:t>13</a:t>
            </a:r>
            <a:endParaRPr sz="600">
              <a:solidFill>
                <a:schemeClr val="dk1"/>
              </a:solidFill>
              <a:latin typeface="Calibri"/>
              <a:ea typeface="Calibri"/>
              <a:cs typeface="Calibri"/>
              <a:sym typeface="Calibri"/>
            </a:endParaRPr>
          </a:p>
        </p:txBody>
      </p:sp>
      <p:sp>
        <p:nvSpPr>
          <p:cNvPr id="710" name="Google Shape;710;p32"/>
          <p:cNvSpPr txBox="1"/>
          <p:nvPr/>
        </p:nvSpPr>
        <p:spPr>
          <a:xfrm>
            <a:off x="5201284" y="4581207"/>
            <a:ext cx="99695" cy="116839"/>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600">
                <a:solidFill>
                  <a:schemeClr val="dk1"/>
                </a:solidFill>
                <a:latin typeface="Calibri"/>
                <a:ea typeface="Calibri"/>
                <a:cs typeface="Calibri"/>
                <a:sym typeface="Calibri"/>
              </a:rPr>
              <a:t>14</a:t>
            </a:r>
            <a:endParaRPr sz="600">
              <a:solidFill>
                <a:schemeClr val="dk1"/>
              </a:solidFill>
              <a:latin typeface="Calibri"/>
              <a:ea typeface="Calibri"/>
              <a:cs typeface="Calibri"/>
              <a:sym typeface="Calibri"/>
            </a:endParaRPr>
          </a:p>
        </p:txBody>
      </p:sp>
      <p:sp>
        <p:nvSpPr>
          <p:cNvPr id="711" name="Google Shape;711;p32"/>
          <p:cNvSpPr txBox="1"/>
          <p:nvPr/>
        </p:nvSpPr>
        <p:spPr>
          <a:xfrm>
            <a:off x="7501890" y="4581207"/>
            <a:ext cx="99695" cy="116839"/>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600">
                <a:solidFill>
                  <a:schemeClr val="dk1"/>
                </a:solidFill>
                <a:latin typeface="Calibri"/>
                <a:ea typeface="Calibri"/>
                <a:cs typeface="Calibri"/>
                <a:sym typeface="Calibri"/>
              </a:rPr>
              <a:t>15</a:t>
            </a:r>
            <a:endParaRPr sz="600">
              <a:solidFill>
                <a:schemeClr val="dk1"/>
              </a:solidFill>
              <a:latin typeface="Calibri"/>
              <a:ea typeface="Calibri"/>
              <a:cs typeface="Calibri"/>
              <a:sym typeface="Calibri"/>
            </a:endParaRPr>
          </a:p>
        </p:txBody>
      </p:sp>
      <p:sp>
        <p:nvSpPr>
          <p:cNvPr id="712" name="Google Shape;712;p32"/>
          <p:cNvSpPr txBox="1"/>
          <p:nvPr/>
        </p:nvSpPr>
        <p:spPr>
          <a:xfrm>
            <a:off x="9796144" y="4587557"/>
            <a:ext cx="99695" cy="116839"/>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600">
                <a:solidFill>
                  <a:schemeClr val="dk1"/>
                </a:solidFill>
                <a:latin typeface="Calibri"/>
                <a:ea typeface="Calibri"/>
                <a:cs typeface="Calibri"/>
                <a:sym typeface="Calibri"/>
              </a:rPr>
              <a:t>16</a:t>
            </a:r>
            <a:endParaRPr sz="600">
              <a:solidFill>
                <a:schemeClr val="dk1"/>
              </a:solidFill>
              <a:latin typeface="Calibri"/>
              <a:ea typeface="Calibri"/>
              <a:cs typeface="Calibri"/>
              <a:sym typeface="Calibri"/>
            </a:endParaRPr>
          </a:p>
        </p:txBody>
      </p:sp>
      <p:sp>
        <p:nvSpPr>
          <p:cNvPr id="713" name="Google Shape;713;p32"/>
          <p:cNvSpPr txBox="1"/>
          <p:nvPr/>
        </p:nvSpPr>
        <p:spPr>
          <a:xfrm>
            <a:off x="1517332" y="4936172"/>
            <a:ext cx="1318260" cy="392430"/>
          </a:xfrm>
          <a:prstGeom prst="rect">
            <a:avLst/>
          </a:prstGeom>
          <a:noFill/>
          <a:ln>
            <a:noFill/>
          </a:ln>
        </p:spPr>
        <p:txBody>
          <a:bodyPr spcFirstLastPara="1" wrap="square" lIns="0" tIns="26025" rIns="0" bIns="0" anchor="t" anchorCtr="0">
            <a:spAutoFit/>
          </a:bodyPr>
          <a:lstStyle/>
          <a:p>
            <a:pPr marL="12700" marR="5080" lvl="0" indent="0" algn="ctr" rtl="0">
              <a:lnSpc>
                <a:spcPct val="109411"/>
              </a:lnSpc>
              <a:spcBef>
                <a:spcPts val="0"/>
              </a:spcBef>
              <a:spcAft>
                <a:spcPts val="0"/>
              </a:spcAft>
              <a:buNone/>
            </a:pPr>
            <a:r>
              <a:rPr lang="en-US" sz="850">
                <a:solidFill>
                  <a:srgbClr val="FFFFFF"/>
                </a:solidFill>
                <a:latin typeface="Calibri"/>
                <a:ea typeface="Calibri"/>
                <a:cs typeface="Calibri"/>
                <a:sym typeface="Calibri"/>
              </a:rPr>
              <a:t>Πτυχές της ασφάλειας των  πληροφοριών στην  επιχειρησιακή συνέχεια</a:t>
            </a:r>
            <a:endParaRPr sz="850">
              <a:solidFill>
                <a:schemeClr val="dk1"/>
              </a:solidFill>
              <a:latin typeface="Calibri"/>
              <a:ea typeface="Calibri"/>
              <a:cs typeface="Calibri"/>
              <a:sym typeface="Calibri"/>
            </a:endParaRPr>
          </a:p>
        </p:txBody>
      </p:sp>
      <p:sp>
        <p:nvSpPr>
          <p:cNvPr id="714" name="Google Shape;714;p32"/>
          <p:cNvSpPr txBox="1"/>
          <p:nvPr/>
        </p:nvSpPr>
        <p:spPr>
          <a:xfrm>
            <a:off x="6249034" y="5226684"/>
            <a:ext cx="764540" cy="15494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850">
                <a:solidFill>
                  <a:srgbClr val="FFFFFF"/>
                </a:solidFill>
                <a:latin typeface="Calibri"/>
                <a:ea typeface="Calibri"/>
                <a:cs typeface="Calibri"/>
                <a:sym typeface="Calibri"/>
              </a:rPr>
              <a:t>Συμμόρφωση</a:t>
            </a:r>
            <a:endParaRPr sz="850">
              <a:solidFill>
                <a:schemeClr val="dk1"/>
              </a:solidFill>
              <a:latin typeface="Calibri"/>
              <a:ea typeface="Calibri"/>
              <a:cs typeface="Calibri"/>
              <a:sym typeface="Calibri"/>
            </a:endParaRPr>
          </a:p>
        </p:txBody>
      </p:sp>
      <p:sp>
        <p:nvSpPr>
          <p:cNvPr id="715" name="Google Shape;715;p32"/>
          <p:cNvSpPr txBox="1"/>
          <p:nvPr/>
        </p:nvSpPr>
        <p:spPr>
          <a:xfrm>
            <a:off x="1605914" y="5454332"/>
            <a:ext cx="532130" cy="15494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850">
                <a:solidFill>
                  <a:srgbClr val="FFFFFF"/>
                </a:solidFill>
                <a:latin typeface="Calibri"/>
                <a:ea typeface="Calibri"/>
                <a:cs typeface="Calibri"/>
                <a:sym typeface="Calibri"/>
              </a:rPr>
              <a:t>διαχείριση</a:t>
            </a:r>
            <a:endParaRPr sz="850">
              <a:solidFill>
                <a:schemeClr val="dk1"/>
              </a:solidFill>
              <a:latin typeface="Calibri"/>
              <a:ea typeface="Calibri"/>
              <a:cs typeface="Calibri"/>
              <a:sym typeface="Calibri"/>
            </a:endParaRPr>
          </a:p>
        </p:txBody>
      </p:sp>
      <p:sp>
        <p:nvSpPr>
          <p:cNvPr id="716" name="Google Shape;716;p32"/>
          <p:cNvSpPr txBox="1"/>
          <p:nvPr/>
        </p:nvSpPr>
        <p:spPr>
          <a:xfrm>
            <a:off x="2886075" y="5473382"/>
            <a:ext cx="107950" cy="116839"/>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600">
                <a:solidFill>
                  <a:schemeClr val="dk1"/>
                </a:solidFill>
                <a:latin typeface="Calibri"/>
                <a:ea typeface="Calibri"/>
                <a:cs typeface="Calibri"/>
                <a:sym typeface="Calibri"/>
              </a:rPr>
              <a:t>17</a:t>
            </a:r>
            <a:endParaRPr sz="600">
              <a:solidFill>
                <a:schemeClr val="dk1"/>
              </a:solidFill>
              <a:latin typeface="Calibri"/>
              <a:ea typeface="Calibri"/>
              <a:cs typeface="Calibri"/>
              <a:sym typeface="Calibri"/>
            </a:endParaRPr>
          </a:p>
        </p:txBody>
      </p:sp>
      <p:sp>
        <p:nvSpPr>
          <p:cNvPr id="717" name="Google Shape;717;p32"/>
          <p:cNvSpPr txBox="1"/>
          <p:nvPr/>
        </p:nvSpPr>
        <p:spPr>
          <a:xfrm>
            <a:off x="7538402" y="5486082"/>
            <a:ext cx="107950" cy="116839"/>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600">
                <a:solidFill>
                  <a:schemeClr val="dk1"/>
                </a:solidFill>
                <a:latin typeface="Calibri"/>
                <a:ea typeface="Calibri"/>
                <a:cs typeface="Calibri"/>
                <a:sym typeface="Calibri"/>
              </a:rPr>
              <a:t>18</a:t>
            </a:r>
            <a:endParaRPr sz="600">
              <a:solidFill>
                <a:schemeClr val="dk1"/>
              </a:solidFill>
              <a:latin typeface="Calibri"/>
              <a:ea typeface="Calibri"/>
              <a:cs typeface="Calibri"/>
              <a:sym typeface="Calibri"/>
            </a:endParaRPr>
          </a:p>
        </p:txBody>
      </p:sp>
      <p:sp>
        <p:nvSpPr>
          <p:cNvPr id="718" name="Google Shape;718;p32"/>
          <p:cNvSpPr txBox="1"/>
          <p:nvPr/>
        </p:nvSpPr>
        <p:spPr>
          <a:xfrm>
            <a:off x="902969" y="6171882"/>
            <a:ext cx="4043679" cy="13208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700">
                <a:solidFill>
                  <a:schemeClr val="dk1"/>
                </a:solidFill>
                <a:latin typeface="Calibri"/>
                <a:ea typeface="Calibri"/>
                <a:cs typeface="Calibri"/>
                <a:sym typeface="Calibri"/>
              </a:rPr>
              <a:t>ΟΝΟΜΑ ΕΚΠΑΙΔΕΥΤΙΚΉΣ ΕΝΌΤΗΤΑΣ CSP: PR: ΠΡΌΤΥΠΟ ΠΑΡΟΥΣΊΑΣΗΣ ΠΟΥ ΔΗΜΙΟΥΡΓΉΘΗΚΕ ΑΠΌ PR</a:t>
            </a:r>
            <a:endParaRPr sz="700">
              <a:solidFill>
                <a:schemeClr val="dk1"/>
              </a:solidFill>
              <a:latin typeface="Calibri"/>
              <a:ea typeface="Calibri"/>
              <a:cs typeface="Calibri"/>
              <a:sym typeface="Calibri"/>
            </a:endParaRPr>
          </a:p>
        </p:txBody>
      </p:sp>
      <p:sp>
        <p:nvSpPr>
          <p:cNvPr id="719" name="Google Shape;719;p32"/>
          <p:cNvSpPr txBox="1"/>
          <p:nvPr/>
        </p:nvSpPr>
        <p:spPr>
          <a:xfrm>
            <a:off x="11189652" y="6171882"/>
            <a:ext cx="121920" cy="13208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700">
                <a:solidFill>
                  <a:schemeClr val="dk1"/>
                </a:solidFill>
                <a:latin typeface="Calibri"/>
                <a:ea typeface="Calibri"/>
                <a:cs typeface="Calibri"/>
                <a:sym typeface="Calibri"/>
              </a:rPr>
              <a:t>32</a:t>
            </a:r>
            <a:endParaRPr sz="700">
              <a:solidFill>
                <a:schemeClr val="dk1"/>
              </a:solidFill>
              <a:latin typeface="Calibri"/>
              <a:ea typeface="Calibri"/>
              <a:cs typeface="Calibri"/>
              <a:sym typeface="Calibri"/>
            </a:endParaRPr>
          </a:p>
        </p:txBody>
      </p:sp>
      <p:sp>
        <p:nvSpPr>
          <p:cNvPr id="720" name="Google Shape;720;p32"/>
          <p:cNvSpPr txBox="1"/>
          <p:nvPr/>
        </p:nvSpPr>
        <p:spPr>
          <a:xfrm>
            <a:off x="2940050" y="2562859"/>
            <a:ext cx="64135" cy="116839"/>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600">
                <a:solidFill>
                  <a:schemeClr val="dk1"/>
                </a:solidFill>
                <a:latin typeface="Calibri"/>
                <a:ea typeface="Calibri"/>
                <a:cs typeface="Calibri"/>
                <a:sym typeface="Calibri"/>
              </a:rPr>
              <a:t>5</a:t>
            </a:r>
            <a:endParaRPr sz="600">
              <a:solidFill>
                <a:schemeClr val="dk1"/>
              </a:solidFill>
              <a:latin typeface="Calibri"/>
              <a:ea typeface="Calibri"/>
              <a:cs typeface="Calibri"/>
              <a:sym typeface="Calibri"/>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724"/>
        <p:cNvGrpSpPr/>
        <p:nvPr/>
      </p:nvGrpSpPr>
      <p:grpSpPr>
        <a:xfrm>
          <a:off x="0" y="0"/>
          <a:ext cx="0" cy="0"/>
          <a:chOff x="0" y="0"/>
          <a:chExt cx="0" cy="0"/>
        </a:xfrm>
      </p:grpSpPr>
      <p:grpSp>
        <p:nvGrpSpPr>
          <p:cNvPr id="725" name="Google Shape;725;p33"/>
          <p:cNvGrpSpPr/>
          <p:nvPr/>
        </p:nvGrpSpPr>
        <p:grpSpPr>
          <a:xfrm>
            <a:off x="6893242" y="0"/>
            <a:ext cx="5295265" cy="6858000"/>
            <a:chOff x="6893242" y="0"/>
            <a:chExt cx="5295265" cy="6858000"/>
          </a:xfrm>
        </p:grpSpPr>
        <p:sp>
          <p:nvSpPr>
            <p:cNvPr id="726" name="Google Shape;726;p33"/>
            <p:cNvSpPr/>
            <p:nvPr/>
          </p:nvSpPr>
          <p:spPr>
            <a:xfrm>
              <a:off x="6893242" y="0"/>
              <a:ext cx="1818639" cy="6858000"/>
            </a:xfrm>
            <a:custGeom>
              <a:avLst/>
              <a:gdLst/>
              <a:ahLst/>
              <a:cxnLst/>
              <a:rect l="l" t="t" r="r" b="b"/>
              <a:pathLst>
                <a:path w="1818640" h="6858000" extrusionOk="0">
                  <a:moveTo>
                    <a:pt x="0" y="6858000"/>
                  </a:moveTo>
                  <a:lnTo>
                    <a:pt x="1818640" y="0"/>
                  </a:lnTo>
                </a:path>
              </a:pathLst>
            </a:custGeom>
            <a:noFill/>
            <a:ln w="22225" cap="flat" cmpd="sng">
              <a:solidFill>
                <a:srgbClr val="D6791A"/>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27" name="Google Shape;727;p33"/>
            <p:cNvSpPr/>
            <p:nvPr/>
          </p:nvSpPr>
          <p:spPr>
            <a:xfrm>
              <a:off x="7163752" y="0"/>
              <a:ext cx="5024755" cy="6858000"/>
            </a:xfrm>
            <a:custGeom>
              <a:avLst/>
              <a:gdLst/>
              <a:ahLst/>
              <a:cxnLst/>
              <a:rect l="l" t="t" r="r" b="b"/>
              <a:pathLst>
                <a:path w="5024755" h="6858000" extrusionOk="0">
                  <a:moveTo>
                    <a:pt x="905509" y="3926522"/>
                  </a:moveTo>
                  <a:lnTo>
                    <a:pt x="863282" y="3938904"/>
                  </a:lnTo>
                  <a:lnTo>
                    <a:pt x="832484" y="3961765"/>
                  </a:lnTo>
                  <a:lnTo>
                    <a:pt x="790892" y="4024312"/>
                  </a:lnTo>
                  <a:lnTo>
                    <a:pt x="0" y="6858000"/>
                  </a:lnTo>
                  <a:lnTo>
                    <a:pt x="5024755" y="6853237"/>
                  </a:lnTo>
                  <a:lnTo>
                    <a:pt x="5024755" y="5300980"/>
                  </a:lnTo>
                  <a:lnTo>
                    <a:pt x="1033462" y="5300980"/>
                  </a:lnTo>
                  <a:lnTo>
                    <a:pt x="975994" y="5295900"/>
                  </a:lnTo>
                  <a:lnTo>
                    <a:pt x="921384" y="5280342"/>
                  </a:lnTo>
                  <a:lnTo>
                    <a:pt x="883284" y="5261292"/>
                  </a:lnTo>
                  <a:lnTo>
                    <a:pt x="846772" y="5209222"/>
                  </a:lnTo>
                  <a:lnTo>
                    <a:pt x="842644" y="5175567"/>
                  </a:lnTo>
                  <a:lnTo>
                    <a:pt x="844867" y="5136197"/>
                  </a:lnTo>
                  <a:lnTo>
                    <a:pt x="856614" y="5038090"/>
                  </a:lnTo>
                  <a:lnTo>
                    <a:pt x="1089025" y="4161154"/>
                  </a:lnTo>
                  <a:lnTo>
                    <a:pt x="1094104" y="4121785"/>
                  </a:lnTo>
                  <a:lnTo>
                    <a:pt x="1096962" y="4083367"/>
                  </a:lnTo>
                  <a:lnTo>
                    <a:pt x="1083309" y="4011295"/>
                  </a:lnTo>
                  <a:lnTo>
                    <a:pt x="1059814" y="3979227"/>
                  </a:lnTo>
                  <a:lnTo>
                    <a:pt x="1021079" y="3950970"/>
                  </a:lnTo>
                  <a:lnTo>
                    <a:pt x="963294" y="3927792"/>
                  </a:lnTo>
                  <a:lnTo>
                    <a:pt x="905509" y="3926522"/>
                  </a:lnTo>
                  <a:close/>
                </a:path>
                <a:path w="5024755" h="6858000" extrusionOk="0">
                  <a:moveTo>
                    <a:pt x="5024755" y="0"/>
                  </a:moveTo>
                  <a:lnTo>
                    <a:pt x="2536825" y="0"/>
                  </a:lnTo>
                  <a:lnTo>
                    <a:pt x="1189989" y="5124767"/>
                  </a:lnTo>
                  <a:lnTo>
                    <a:pt x="1173797" y="5173662"/>
                  </a:lnTo>
                  <a:lnTo>
                    <a:pt x="1140777" y="5239067"/>
                  </a:lnTo>
                  <a:lnTo>
                    <a:pt x="1114425" y="5268595"/>
                  </a:lnTo>
                  <a:lnTo>
                    <a:pt x="1079182" y="5290502"/>
                  </a:lnTo>
                  <a:lnTo>
                    <a:pt x="1033462" y="5300980"/>
                  </a:lnTo>
                  <a:lnTo>
                    <a:pt x="5024755" y="5300980"/>
                  </a:lnTo>
                  <a:lnTo>
                    <a:pt x="5024755" y="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728" name="Google Shape;728;p33"/>
            <p:cNvPicPr preferRelativeResize="0"/>
            <p:nvPr/>
          </p:nvPicPr>
          <p:blipFill rotWithShape="1">
            <a:blip r:embed="rId3">
              <a:alphaModFix/>
            </a:blip>
            <a:srcRect/>
            <a:stretch/>
          </p:blipFill>
          <p:spPr>
            <a:xfrm>
              <a:off x="7902892" y="988694"/>
              <a:ext cx="4285614" cy="4880292"/>
            </a:xfrm>
            <a:prstGeom prst="rect">
              <a:avLst/>
            </a:prstGeom>
            <a:noFill/>
            <a:ln>
              <a:noFill/>
            </a:ln>
          </p:spPr>
        </p:pic>
        <p:pic>
          <p:nvPicPr>
            <p:cNvPr id="729" name="Google Shape;729;p33"/>
            <p:cNvPicPr preferRelativeResize="0"/>
            <p:nvPr/>
          </p:nvPicPr>
          <p:blipFill rotWithShape="1">
            <a:blip r:embed="rId4">
              <a:alphaModFix/>
            </a:blip>
            <a:srcRect/>
            <a:stretch/>
          </p:blipFill>
          <p:spPr>
            <a:xfrm>
              <a:off x="7549197" y="6167437"/>
              <a:ext cx="3294062" cy="612140"/>
            </a:xfrm>
            <a:prstGeom prst="rect">
              <a:avLst/>
            </a:prstGeom>
            <a:noFill/>
            <a:ln>
              <a:noFill/>
            </a:ln>
          </p:spPr>
        </p:pic>
      </p:grpSp>
      <p:sp>
        <p:nvSpPr>
          <p:cNvPr id="730" name="Google Shape;730;p33"/>
          <p:cNvSpPr txBox="1">
            <a:spLocks noGrp="1"/>
          </p:cNvSpPr>
          <p:nvPr>
            <p:ph type="title"/>
          </p:nvPr>
        </p:nvSpPr>
        <p:spPr>
          <a:xfrm>
            <a:off x="875030" y="1214120"/>
            <a:ext cx="2964815" cy="391160"/>
          </a:xfrm>
          <a:prstGeom prst="rect">
            <a:avLst/>
          </a:prstGeom>
          <a:noFill/>
          <a:ln>
            <a:noFill/>
          </a:ln>
        </p:spPr>
        <p:txBody>
          <a:bodyPr spcFirstLastPara="1" wrap="square" lIns="0" tIns="12700" rIns="0" bIns="0" anchor="t" anchorCtr="0">
            <a:spAutoFit/>
          </a:bodyPr>
          <a:lstStyle/>
          <a:p>
            <a:pPr marL="12700" lvl="0" indent="0" algn="l" rtl="0">
              <a:lnSpc>
                <a:spcPct val="100000"/>
              </a:lnSpc>
              <a:spcBef>
                <a:spcPts val="0"/>
              </a:spcBef>
              <a:spcAft>
                <a:spcPts val="0"/>
              </a:spcAft>
              <a:buNone/>
            </a:pPr>
            <a:r>
              <a:rPr lang="en-US"/>
              <a:t>ISO/IEC 27002:2013</a:t>
            </a:r>
            <a:endParaRPr/>
          </a:p>
        </p:txBody>
      </p:sp>
      <p:sp>
        <p:nvSpPr>
          <p:cNvPr id="731" name="Google Shape;731;p33"/>
          <p:cNvSpPr txBox="1"/>
          <p:nvPr/>
        </p:nvSpPr>
        <p:spPr>
          <a:xfrm>
            <a:off x="875030" y="2110740"/>
            <a:ext cx="5404485" cy="1162050"/>
          </a:xfrm>
          <a:prstGeom prst="rect">
            <a:avLst/>
          </a:prstGeom>
          <a:noFill/>
          <a:ln>
            <a:noFill/>
          </a:ln>
        </p:spPr>
        <p:txBody>
          <a:bodyPr spcFirstLastPara="1" wrap="square" lIns="0" tIns="12700" rIns="0" bIns="0" anchor="t" anchorCtr="0">
            <a:spAutoFit/>
          </a:bodyPr>
          <a:lstStyle/>
          <a:p>
            <a:pPr marL="12700" marR="184150" lvl="0" indent="0" algn="l" rtl="0">
              <a:lnSpc>
                <a:spcPct val="100000"/>
              </a:lnSpc>
              <a:spcBef>
                <a:spcPts val="0"/>
              </a:spcBef>
              <a:spcAft>
                <a:spcPts val="0"/>
              </a:spcAft>
              <a:buNone/>
            </a:pPr>
            <a:r>
              <a:rPr lang="en-US" sz="900">
                <a:solidFill>
                  <a:schemeClr val="dk1"/>
                </a:solidFill>
                <a:latin typeface="Calibri"/>
                <a:ea typeface="Calibri"/>
                <a:cs typeface="Calibri"/>
                <a:sym typeface="Calibri"/>
              </a:rPr>
              <a:t>Το πρότυπο προσφέρει καθοδήγηση για ευρύ φάσμα ελέγχων ασφάλειας πληροφοριών που  εφαρμόζονται συνήθως σε πολλούς διαφορετικούς οργανισμούς.</a:t>
            </a:r>
            <a:endParaRPr sz="900">
              <a:solidFill>
                <a:schemeClr val="dk1"/>
              </a:solidFill>
              <a:latin typeface="Calibri"/>
              <a:ea typeface="Calibri"/>
              <a:cs typeface="Calibri"/>
              <a:sym typeface="Calibri"/>
            </a:endParaRPr>
          </a:p>
          <a:p>
            <a:pPr marL="0" marR="0" lvl="0" indent="0" algn="l" rtl="0">
              <a:lnSpc>
                <a:spcPct val="100000"/>
              </a:lnSpc>
              <a:spcBef>
                <a:spcPts val="5"/>
              </a:spcBef>
              <a:spcAft>
                <a:spcPts val="0"/>
              </a:spcAft>
              <a:buNone/>
            </a:pPr>
            <a:endParaRPr sz="1150">
              <a:solidFill>
                <a:schemeClr val="dk1"/>
              </a:solidFill>
              <a:latin typeface="Calibri"/>
              <a:ea typeface="Calibri"/>
              <a:cs typeface="Calibri"/>
              <a:sym typeface="Calibri"/>
            </a:endParaRPr>
          </a:p>
          <a:p>
            <a:pPr marL="12700" marR="5080" lvl="0" indent="0" algn="l" rtl="0">
              <a:lnSpc>
                <a:spcPct val="100000"/>
              </a:lnSpc>
              <a:spcBef>
                <a:spcPts val="0"/>
              </a:spcBef>
              <a:spcAft>
                <a:spcPts val="0"/>
              </a:spcAft>
              <a:buNone/>
            </a:pPr>
            <a:r>
              <a:rPr lang="en-US" sz="900">
                <a:solidFill>
                  <a:schemeClr val="dk1"/>
                </a:solidFill>
                <a:latin typeface="Calibri"/>
                <a:ea typeface="Calibri"/>
                <a:cs typeface="Calibri"/>
                <a:sym typeface="Calibri"/>
              </a:rPr>
              <a:t>Η καθοδήγηση είναι γενική και μπορεί να χρησιμοποιηθεί από οργανώσεις όλων των τύπων και  μεγεθών συμπεριλαμβανομένου του δημόσιου και του ιδιωτικού τομέα, του εμπορικού και του μη  κερδοσκοπικού) που δημιουργούν, συλλέγουν, επεξεργάζονται, αποθηκεύουν, διαβιβάζουν και  διαθέτουν πληροφορίες σε πολλές φόρμες, συμπεριλαμβανομένων των ηλεκτρονικών, φυσικών και  προφορικών (π.χ. συζητήσεις και ).</a:t>
            </a:r>
            <a:endParaRPr sz="900">
              <a:solidFill>
                <a:schemeClr val="dk1"/>
              </a:solidFill>
              <a:latin typeface="Calibri"/>
              <a:ea typeface="Calibri"/>
              <a:cs typeface="Calibri"/>
              <a:sym typeface="Calibri"/>
            </a:endParaRPr>
          </a:p>
        </p:txBody>
      </p:sp>
      <p:sp>
        <p:nvSpPr>
          <p:cNvPr id="732" name="Google Shape;732;p33"/>
          <p:cNvSpPr txBox="1"/>
          <p:nvPr/>
        </p:nvSpPr>
        <p:spPr>
          <a:xfrm>
            <a:off x="902969" y="5405437"/>
            <a:ext cx="4043679" cy="13208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700">
                <a:solidFill>
                  <a:schemeClr val="dk1"/>
                </a:solidFill>
                <a:latin typeface="Calibri"/>
                <a:ea typeface="Calibri"/>
                <a:cs typeface="Calibri"/>
                <a:sym typeface="Calibri"/>
              </a:rPr>
              <a:t>ΟΝΟΜΑ ΕΚΠΑΙΔΕΥΤΙΚΉΣ ΕΝΌΤΗΤΑΣ CSP: PR: ΠΡΌΤΥΠΟ ΠΑΡΟΥΣΊΑΣΗΣ ΠΟΥ ΔΗΜΙΟΥΡΓΉΘΗΚΕ ΑΠΌ PR</a:t>
            </a:r>
            <a:endParaRPr sz="700">
              <a:solidFill>
                <a:schemeClr val="dk1"/>
              </a:solidFill>
              <a:latin typeface="Calibri"/>
              <a:ea typeface="Calibri"/>
              <a:cs typeface="Calibri"/>
              <a:sym typeface="Calibri"/>
            </a:endParaRPr>
          </a:p>
        </p:txBody>
      </p:sp>
      <p:sp>
        <p:nvSpPr>
          <p:cNvPr id="733" name="Google Shape;733;p33"/>
          <p:cNvSpPr txBox="1"/>
          <p:nvPr/>
        </p:nvSpPr>
        <p:spPr>
          <a:xfrm>
            <a:off x="11189652" y="5405437"/>
            <a:ext cx="121920" cy="13208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700">
                <a:solidFill>
                  <a:schemeClr val="dk1"/>
                </a:solidFill>
                <a:latin typeface="Calibri"/>
                <a:ea typeface="Calibri"/>
                <a:cs typeface="Calibri"/>
                <a:sym typeface="Calibri"/>
              </a:rPr>
              <a:t>33</a:t>
            </a:r>
            <a:endParaRPr sz="700">
              <a:solidFill>
                <a:schemeClr val="dk1"/>
              </a:solidFill>
              <a:latin typeface="Calibri"/>
              <a:ea typeface="Calibri"/>
              <a:cs typeface="Calibri"/>
              <a:sym typeface="Calibri"/>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737"/>
        <p:cNvGrpSpPr/>
        <p:nvPr/>
      </p:nvGrpSpPr>
      <p:grpSpPr>
        <a:xfrm>
          <a:off x="0" y="0"/>
          <a:ext cx="0" cy="0"/>
          <a:chOff x="0" y="0"/>
          <a:chExt cx="0" cy="0"/>
        </a:xfrm>
      </p:grpSpPr>
      <p:grpSp>
        <p:nvGrpSpPr>
          <p:cNvPr id="738" name="Google Shape;738;p34"/>
          <p:cNvGrpSpPr/>
          <p:nvPr/>
        </p:nvGrpSpPr>
        <p:grpSpPr>
          <a:xfrm>
            <a:off x="389256" y="-228600"/>
            <a:ext cx="11655107" cy="6858000"/>
            <a:chOff x="533400" y="0"/>
            <a:chExt cx="11655107" cy="6858000"/>
          </a:xfrm>
        </p:grpSpPr>
        <p:sp>
          <p:nvSpPr>
            <p:cNvPr id="739" name="Google Shape;739;p34"/>
            <p:cNvSpPr/>
            <p:nvPr/>
          </p:nvSpPr>
          <p:spPr>
            <a:xfrm>
              <a:off x="6893242" y="0"/>
              <a:ext cx="1818639" cy="6858000"/>
            </a:xfrm>
            <a:custGeom>
              <a:avLst/>
              <a:gdLst/>
              <a:ahLst/>
              <a:cxnLst/>
              <a:rect l="l" t="t" r="r" b="b"/>
              <a:pathLst>
                <a:path w="1818640" h="6858000" extrusionOk="0">
                  <a:moveTo>
                    <a:pt x="0" y="6858000"/>
                  </a:moveTo>
                  <a:lnTo>
                    <a:pt x="1818640" y="0"/>
                  </a:lnTo>
                </a:path>
              </a:pathLst>
            </a:custGeom>
            <a:noFill/>
            <a:ln w="22225" cap="flat" cmpd="sng">
              <a:solidFill>
                <a:srgbClr val="D6791A"/>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40" name="Google Shape;740;p34"/>
            <p:cNvSpPr/>
            <p:nvPr/>
          </p:nvSpPr>
          <p:spPr>
            <a:xfrm>
              <a:off x="7163752" y="0"/>
              <a:ext cx="5024755" cy="6858000"/>
            </a:xfrm>
            <a:custGeom>
              <a:avLst/>
              <a:gdLst/>
              <a:ahLst/>
              <a:cxnLst/>
              <a:rect l="l" t="t" r="r" b="b"/>
              <a:pathLst>
                <a:path w="5024755" h="6858000" extrusionOk="0">
                  <a:moveTo>
                    <a:pt x="905509" y="3926522"/>
                  </a:moveTo>
                  <a:lnTo>
                    <a:pt x="863282" y="3938904"/>
                  </a:lnTo>
                  <a:lnTo>
                    <a:pt x="832484" y="3961765"/>
                  </a:lnTo>
                  <a:lnTo>
                    <a:pt x="790892" y="4024312"/>
                  </a:lnTo>
                  <a:lnTo>
                    <a:pt x="0" y="6858000"/>
                  </a:lnTo>
                  <a:lnTo>
                    <a:pt x="5024755" y="6853237"/>
                  </a:lnTo>
                  <a:lnTo>
                    <a:pt x="5024755" y="5300980"/>
                  </a:lnTo>
                  <a:lnTo>
                    <a:pt x="1033462" y="5300980"/>
                  </a:lnTo>
                  <a:lnTo>
                    <a:pt x="975994" y="5295900"/>
                  </a:lnTo>
                  <a:lnTo>
                    <a:pt x="921384" y="5280342"/>
                  </a:lnTo>
                  <a:lnTo>
                    <a:pt x="883284" y="5261292"/>
                  </a:lnTo>
                  <a:lnTo>
                    <a:pt x="846772" y="5209222"/>
                  </a:lnTo>
                  <a:lnTo>
                    <a:pt x="842644" y="5175567"/>
                  </a:lnTo>
                  <a:lnTo>
                    <a:pt x="844867" y="5136197"/>
                  </a:lnTo>
                  <a:lnTo>
                    <a:pt x="856614" y="5038090"/>
                  </a:lnTo>
                  <a:lnTo>
                    <a:pt x="1089025" y="4161154"/>
                  </a:lnTo>
                  <a:lnTo>
                    <a:pt x="1094104" y="4121785"/>
                  </a:lnTo>
                  <a:lnTo>
                    <a:pt x="1096962" y="4083367"/>
                  </a:lnTo>
                  <a:lnTo>
                    <a:pt x="1083309" y="4011295"/>
                  </a:lnTo>
                  <a:lnTo>
                    <a:pt x="1059814" y="3979227"/>
                  </a:lnTo>
                  <a:lnTo>
                    <a:pt x="1021079" y="3950970"/>
                  </a:lnTo>
                  <a:lnTo>
                    <a:pt x="963294" y="3927792"/>
                  </a:lnTo>
                  <a:lnTo>
                    <a:pt x="905509" y="3926522"/>
                  </a:lnTo>
                  <a:close/>
                </a:path>
                <a:path w="5024755" h="6858000" extrusionOk="0">
                  <a:moveTo>
                    <a:pt x="5024755" y="0"/>
                  </a:moveTo>
                  <a:lnTo>
                    <a:pt x="2536825" y="0"/>
                  </a:lnTo>
                  <a:lnTo>
                    <a:pt x="1189989" y="5124767"/>
                  </a:lnTo>
                  <a:lnTo>
                    <a:pt x="1173797" y="5173662"/>
                  </a:lnTo>
                  <a:lnTo>
                    <a:pt x="1140777" y="5239067"/>
                  </a:lnTo>
                  <a:lnTo>
                    <a:pt x="1114425" y="5268595"/>
                  </a:lnTo>
                  <a:lnTo>
                    <a:pt x="1079182" y="5290502"/>
                  </a:lnTo>
                  <a:lnTo>
                    <a:pt x="1033462" y="5300980"/>
                  </a:lnTo>
                  <a:lnTo>
                    <a:pt x="5024755" y="5300980"/>
                  </a:lnTo>
                  <a:lnTo>
                    <a:pt x="5024755" y="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741" name="Google Shape;741;p34"/>
            <p:cNvPicPr preferRelativeResize="0"/>
            <p:nvPr/>
          </p:nvPicPr>
          <p:blipFill rotWithShape="1">
            <a:blip r:embed="rId3">
              <a:alphaModFix/>
            </a:blip>
            <a:srcRect/>
            <a:stretch/>
          </p:blipFill>
          <p:spPr>
            <a:xfrm>
              <a:off x="533400" y="1095057"/>
              <a:ext cx="6925309" cy="4860607"/>
            </a:xfrm>
            <a:prstGeom prst="rect">
              <a:avLst/>
            </a:prstGeom>
            <a:noFill/>
            <a:ln>
              <a:noFill/>
            </a:ln>
          </p:spPr>
        </p:pic>
        <p:pic>
          <p:nvPicPr>
            <p:cNvPr id="742" name="Google Shape;742;p34"/>
            <p:cNvPicPr preferRelativeResize="0"/>
            <p:nvPr/>
          </p:nvPicPr>
          <p:blipFill rotWithShape="1">
            <a:blip r:embed="rId4">
              <a:alphaModFix/>
            </a:blip>
            <a:srcRect/>
            <a:stretch/>
          </p:blipFill>
          <p:spPr>
            <a:xfrm>
              <a:off x="7549514" y="6167437"/>
              <a:ext cx="3294062" cy="612140"/>
            </a:xfrm>
            <a:prstGeom prst="rect">
              <a:avLst/>
            </a:prstGeom>
            <a:noFill/>
            <a:ln>
              <a:noFill/>
            </a:ln>
          </p:spPr>
        </p:pic>
      </p:grpSp>
      <p:sp>
        <p:nvSpPr>
          <p:cNvPr id="743" name="Google Shape;743;p34"/>
          <p:cNvSpPr txBox="1">
            <a:spLocks noGrp="1"/>
          </p:cNvSpPr>
          <p:nvPr>
            <p:ph type="title"/>
          </p:nvPr>
        </p:nvSpPr>
        <p:spPr>
          <a:xfrm>
            <a:off x="875030" y="314325"/>
            <a:ext cx="9335770" cy="387927"/>
          </a:xfrm>
          <a:prstGeom prst="rect">
            <a:avLst/>
          </a:prstGeom>
          <a:noFill/>
          <a:ln>
            <a:noFill/>
          </a:ln>
        </p:spPr>
        <p:txBody>
          <a:bodyPr spcFirstLastPara="1" wrap="square" lIns="0" tIns="53975" rIns="0" bIns="0" anchor="t" anchorCtr="0">
            <a:spAutoFit/>
          </a:bodyPr>
          <a:lstStyle/>
          <a:p>
            <a:pPr marL="12700" marR="5080" lvl="0" indent="0" algn="l" rtl="0">
              <a:lnSpc>
                <a:spcPct val="107916"/>
              </a:lnSpc>
              <a:spcBef>
                <a:spcPts val="0"/>
              </a:spcBef>
              <a:spcAft>
                <a:spcPts val="0"/>
              </a:spcAft>
              <a:buNone/>
            </a:pPr>
            <a:r>
              <a:rPr lang="en-US"/>
              <a:t>Καθήκοντα και σχετικά έγγραφα για την καθιέρωση του  ISMS</a:t>
            </a:r>
            <a:endParaRPr/>
          </a:p>
        </p:txBody>
      </p:sp>
      <p:sp>
        <p:nvSpPr>
          <p:cNvPr id="744" name="Google Shape;744;p34"/>
          <p:cNvSpPr txBox="1"/>
          <p:nvPr/>
        </p:nvSpPr>
        <p:spPr>
          <a:xfrm>
            <a:off x="11101705" y="6016307"/>
            <a:ext cx="234950" cy="114300"/>
          </a:xfrm>
          <a:prstGeom prst="rect">
            <a:avLst/>
          </a:prstGeom>
          <a:noFill/>
          <a:ln>
            <a:noFill/>
          </a:ln>
        </p:spPr>
        <p:txBody>
          <a:bodyPr spcFirstLastPara="1" wrap="square" lIns="0" tIns="0" rIns="0" bIns="0" anchor="t" anchorCtr="0">
            <a:spAutoFit/>
          </a:bodyPr>
          <a:lstStyle/>
          <a:p>
            <a:pPr marL="38100" marR="0" lvl="0" indent="0" algn="l" rtl="0">
              <a:lnSpc>
                <a:spcPct val="109285"/>
              </a:lnSpc>
              <a:spcBef>
                <a:spcPts val="0"/>
              </a:spcBef>
              <a:spcAft>
                <a:spcPts val="0"/>
              </a:spcAft>
              <a:buNone/>
            </a:pPr>
            <a:fld id="{00000000-1234-1234-1234-123412341234}" type="slidenum">
              <a:rPr lang="en-US" sz="700">
                <a:solidFill>
                  <a:schemeClr val="dk1"/>
                </a:solidFill>
                <a:latin typeface="Calibri"/>
                <a:ea typeface="Calibri"/>
                <a:cs typeface="Calibri"/>
                <a:sym typeface="Calibri"/>
              </a:rPr>
              <a:t>39</a:t>
            </a:fld>
            <a:endParaRPr sz="700">
              <a:solidFill>
                <a:schemeClr val="dk1"/>
              </a:solidFill>
              <a:latin typeface="Calibri"/>
              <a:ea typeface="Calibri"/>
              <a:cs typeface="Calibri"/>
              <a:sym typeface="Calibri"/>
            </a:endParaRPr>
          </a:p>
        </p:txBody>
      </p:sp>
      <p:sp>
        <p:nvSpPr>
          <p:cNvPr id="745" name="Google Shape;745;p34"/>
          <p:cNvSpPr txBox="1"/>
          <p:nvPr/>
        </p:nvSpPr>
        <p:spPr>
          <a:xfrm>
            <a:off x="695959" y="6198552"/>
            <a:ext cx="3106420" cy="165100"/>
          </a:xfrm>
          <a:prstGeom prst="rect">
            <a:avLst/>
          </a:prstGeom>
          <a:noFill/>
          <a:ln>
            <a:noFill/>
          </a:ln>
        </p:spPr>
        <p:txBody>
          <a:bodyPr spcFirstLastPara="1" wrap="square" lIns="0" tIns="0" rIns="0" bIns="0" anchor="t" anchorCtr="0">
            <a:spAutoFit/>
          </a:bodyPr>
          <a:lstStyle/>
          <a:p>
            <a:pPr marL="12700" marR="0" lvl="0" indent="0" algn="l" rtl="0">
              <a:lnSpc>
                <a:spcPct val="104090"/>
              </a:lnSpc>
              <a:spcBef>
                <a:spcPts val="0"/>
              </a:spcBef>
              <a:spcAft>
                <a:spcPts val="0"/>
              </a:spcAft>
              <a:buNone/>
            </a:pPr>
            <a:r>
              <a:rPr lang="en-US" sz="1100">
                <a:solidFill>
                  <a:srgbClr val="EDAE6E"/>
                </a:solidFill>
                <a:latin typeface="Calibri"/>
                <a:ea typeface="Calibri"/>
                <a:cs typeface="Calibri"/>
                <a:sym typeface="Calibri"/>
              </a:rPr>
              <a:t>* </a:t>
            </a:r>
            <a:r>
              <a:rPr lang="en-US" sz="700">
                <a:solidFill>
                  <a:srgbClr val="EDAE6E"/>
                </a:solidFill>
                <a:latin typeface="Calibri"/>
                <a:ea typeface="Calibri"/>
                <a:cs typeface="Calibri"/>
                <a:sym typeface="Calibri"/>
              </a:rPr>
              <a:t>https://</a:t>
            </a:r>
            <a:r>
              <a:rPr lang="en-US" sz="700" u="sng">
                <a:solidFill>
                  <a:srgbClr val="EDAE6E"/>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www.fortinet.com/resources/cyberglossary/it-vs-ot-cybe</a:t>
            </a:r>
            <a:r>
              <a:rPr lang="en-US" sz="700">
                <a:solidFill>
                  <a:srgbClr val="EDAE6E"/>
                </a:solidFill>
                <a:latin typeface="Calibri"/>
                <a:ea typeface="Calibri"/>
                <a:cs typeface="Calibri"/>
                <a:sym typeface="Calibri"/>
              </a:rPr>
              <a:t>rsecurity</a:t>
            </a:r>
            <a:endParaRPr sz="700">
              <a:solidFill>
                <a:schemeClr val="dk1"/>
              </a:solidFill>
              <a:latin typeface="Calibri"/>
              <a:ea typeface="Calibri"/>
              <a:cs typeface="Calibri"/>
              <a:sym typeface="Calibri"/>
            </a:endParaRPr>
          </a:p>
        </p:txBody>
      </p:sp>
      <p:sp>
        <p:nvSpPr>
          <p:cNvPr id="746" name="Google Shape;746;p34"/>
          <p:cNvSpPr txBox="1"/>
          <p:nvPr/>
        </p:nvSpPr>
        <p:spPr>
          <a:xfrm>
            <a:off x="7422847" y="702252"/>
            <a:ext cx="4030344" cy="492442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200"/>
              <a:buFont typeface="Arial"/>
              <a:buNone/>
            </a:pPr>
            <a:r>
              <a:rPr lang="en-US" sz="1200" b="0" i="0" u="none" strike="noStrike" cap="none">
                <a:solidFill>
                  <a:schemeClr val="dk1"/>
                </a:solidFill>
                <a:latin typeface="Arial"/>
                <a:ea typeface="Arial"/>
                <a:cs typeface="Arial"/>
                <a:sym typeface="Arial"/>
              </a:rPr>
              <a:t>Καθορισμός του πεδίου εφαρμογής του ISMS</a:t>
            </a:r>
            <a:endParaRPr/>
          </a:p>
          <a:p>
            <a:pPr marL="0" marR="0" lvl="0" indent="0" algn="l" rtl="0">
              <a:lnSpc>
                <a:spcPct val="100000"/>
              </a:lnSpc>
              <a:spcBef>
                <a:spcPts val="0"/>
              </a:spcBef>
              <a:spcAft>
                <a:spcPts val="0"/>
              </a:spcAft>
              <a:buClr>
                <a:schemeClr val="dk1"/>
              </a:buClr>
              <a:buSzPts val="1200"/>
              <a:buFont typeface="Calibri"/>
              <a:buNone/>
            </a:pPr>
            <a:endParaRPr sz="12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200"/>
              <a:buFont typeface="Arial"/>
              <a:buNone/>
            </a:pPr>
            <a:r>
              <a:rPr lang="en-US" sz="1200" b="0" i="0" u="none" strike="noStrike" cap="none">
                <a:solidFill>
                  <a:schemeClr val="dk1"/>
                </a:solidFill>
                <a:latin typeface="Arial"/>
                <a:ea typeface="Arial"/>
                <a:cs typeface="Arial"/>
                <a:sym typeface="Arial"/>
              </a:rPr>
              <a:t>Σχεδιασμός πολιτικών ISMS</a:t>
            </a:r>
            <a:endParaRPr/>
          </a:p>
          <a:p>
            <a:pPr marL="0" marR="0" lvl="0" indent="0" algn="l" rtl="0">
              <a:lnSpc>
                <a:spcPct val="100000"/>
              </a:lnSpc>
              <a:spcBef>
                <a:spcPts val="0"/>
              </a:spcBef>
              <a:spcAft>
                <a:spcPts val="0"/>
              </a:spcAft>
              <a:buClr>
                <a:schemeClr val="dk1"/>
              </a:buClr>
              <a:buSzPts val="1200"/>
              <a:buFont typeface="Calibri"/>
              <a:buNone/>
            </a:pPr>
            <a:endParaRPr sz="12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200"/>
              <a:buFont typeface="Arial"/>
              <a:buNone/>
            </a:pPr>
            <a:r>
              <a:rPr lang="en-US" sz="1200" b="0" i="0" u="none" strike="noStrike" cap="none">
                <a:solidFill>
                  <a:schemeClr val="dk1"/>
                </a:solidFill>
                <a:latin typeface="Arial"/>
                <a:ea typeface="Arial"/>
                <a:cs typeface="Arial"/>
                <a:sym typeface="Arial"/>
              </a:rPr>
              <a:t>Σχεδιασμός μιας συστηματικής προσέγγισης για την αξιολόγηση των κινδύνων</a:t>
            </a:r>
            <a:endParaRPr/>
          </a:p>
          <a:p>
            <a:pPr marL="0" marR="0" lvl="0" indent="0" algn="l" rtl="0">
              <a:lnSpc>
                <a:spcPct val="100000"/>
              </a:lnSpc>
              <a:spcBef>
                <a:spcPts val="0"/>
              </a:spcBef>
              <a:spcAft>
                <a:spcPts val="0"/>
              </a:spcAft>
              <a:buClr>
                <a:schemeClr val="dk1"/>
              </a:buClr>
              <a:buSzPts val="1200"/>
              <a:buFont typeface="Calibri"/>
              <a:buNone/>
            </a:pPr>
            <a:endParaRPr sz="12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200"/>
              <a:buFont typeface="Arial"/>
              <a:buNone/>
            </a:pPr>
            <a:r>
              <a:rPr lang="en-US" sz="1200" b="0" i="0" u="none" strike="noStrike" cap="none">
                <a:solidFill>
                  <a:schemeClr val="dk1"/>
                </a:solidFill>
                <a:latin typeface="Arial"/>
                <a:ea typeface="Arial"/>
                <a:cs typeface="Arial"/>
                <a:sym typeface="Arial"/>
              </a:rPr>
              <a:t>Προσδιορισμός των κινδύνων</a:t>
            </a:r>
            <a:endParaRPr/>
          </a:p>
          <a:p>
            <a:pPr marL="0" marR="0" lvl="0" indent="0" algn="l" rtl="0">
              <a:lnSpc>
                <a:spcPct val="100000"/>
              </a:lnSpc>
              <a:spcBef>
                <a:spcPts val="0"/>
              </a:spcBef>
              <a:spcAft>
                <a:spcPts val="0"/>
              </a:spcAft>
              <a:buClr>
                <a:schemeClr val="dk1"/>
              </a:buClr>
              <a:buSzPts val="1200"/>
              <a:buFont typeface="Arial"/>
              <a:buNone/>
            </a:pPr>
            <a:r>
              <a:rPr lang="en-US" sz="1200" b="0" i="0" u="none" strike="noStrike" cap="none">
                <a:solidFill>
                  <a:schemeClr val="dk1"/>
                </a:solidFill>
                <a:latin typeface="Arial"/>
                <a:ea typeface="Arial"/>
                <a:cs typeface="Arial"/>
                <a:sym typeface="Arial"/>
              </a:rPr>
              <a:t>(Προσδιορισμός των παραγόντων κινδύνου και</a:t>
            </a:r>
            <a:endParaRPr/>
          </a:p>
          <a:p>
            <a:pPr marL="0" marR="0" lvl="0" indent="0" algn="l" rtl="0">
              <a:lnSpc>
                <a:spcPct val="100000"/>
              </a:lnSpc>
              <a:spcBef>
                <a:spcPts val="0"/>
              </a:spcBef>
              <a:spcAft>
                <a:spcPts val="0"/>
              </a:spcAft>
              <a:buClr>
                <a:schemeClr val="dk1"/>
              </a:buClr>
              <a:buSzPts val="1200"/>
              <a:buFont typeface="Arial"/>
              <a:buNone/>
            </a:pPr>
            <a:r>
              <a:rPr lang="en-US" sz="1200" b="0" i="0" u="none" strike="noStrike" cap="none">
                <a:solidFill>
                  <a:schemeClr val="dk1"/>
                </a:solidFill>
                <a:latin typeface="Arial"/>
                <a:ea typeface="Arial"/>
                <a:cs typeface="Arial"/>
                <a:sym typeface="Arial"/>
              </a:rPr>
              <a:t>των πληροφοριακών πόρων)</a:t>
            </a:r>
            <a:endParaRPr/>
          </a:p>
          <a:p>
            <a:pPr marL="0" marR="0" lvl="0" indent="0" algn="l" rtl="0">
              <a:lnSpc>
                <a:spcPct val="100000"/>
              </a:lnSpc>
              <a:spcBef>
                <a:spcPts val="0"/>
              </a:spcBef>
              <a:spcAft>
                <a:spcPts val="0"/>
              </a:spcAft>
              <a:buClr>
                <a:schemeClr val="dk1"/>
              </a:buClr>
              <a:buSzPts val="1200"/>
              <a:buFont typeface="Calibri"/>
              <a:buNone/>
            </a:pPr>
            <a:endParaRPr sz="12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200"/>
              <a:buFont typeface="Arial"/>
              <a:buNone/>
            </a:pPr>
            <a:r>
              <a:rPr lang="en-US" sz="1200" b="0" i="0" u="none" strike="noStrike" cap="none">
                <a:solidFill>
                  <a:schemeClr val="dk1"/>
                </a:solidFill>
                <a:latin typeface="Arial"/>
                <a:ea typeface="Arial"/>
                <a:cs typeface="Arial"/>
                <a:sym typeface="Arial"/>
              </a:rPr>
              <a:t>Διεξαγωγή αξιολόγησης κινδύνων</a:t>
            </a:r>
            <a:endParaRPr/>
          </a:p>
          <a:p>
            <a:pPr marL="0" marR="0" lvl="0" indent="0" algn="l" rtl="0">
              <a:lnSpc>
                <a:spcPct val="100000"/>
              </a:lnSpc>
              <a:spcBef>
                <a:spcPts val="0"/>
              </a:spcBef>
              <a:spcAft>
                <a:spcPts val="0"/>
              </a:spcAft>
              <a:buClr>
                <a:schemeClr val="dk1"/>
              </a:buClr>
              <a:buSzPts val="1200"/>
              <a:buFont typeface="Arial"/>
              <a:buNone/>
            </a:pPr>
            <a:r>
              <a:rPr lang="en-US" sz="1200" b="0" i="0" u="none" strike="noStrike" cap="none">
                <a:solidFill>
                  <a:schemeClr val="dk1"/>
                </a:solidFill>
                <a:latin typeface="Arial"/>
                <a:ea typeface="Arial"/>
                <a:cs typeface="Arial"/>
                <a:sym typeface="Arial"/>
              </a:rPr>
              <a:t>(Αξιολόγηση των κινδύνων)</a:t>
            </a:r>
            <a:endParaRPr/>
          </a:p>
          <a:p>
            <a:pPr marL="0" marR="0" lvl="0" indent="0" algn="l" rtl="0">
              <a:lnSpc>
                <a:spcPct val="100000"/>
              </a:lnSpc>
              <a:spcBef>
                <a:spcPts val="0"/>
              </a:spcBef>
              <a:spcAft>
                <a:spcPts val="0"/>
              </a:spcAft>
              <a:buClr>
                <a:schemeClr val="dk1"/>
              </a:buClr>
              <a:buSzPts val="1200"/>
              <a:buFont typeface="Calibri"/>
              <a:buNone/>
            </a:pPr>
            <a:endParaRPr sz="12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200"/>
              <a:buFont typeface="Arial"/>
              <a:buNone/>
            </a:pPr>
            <a:r>
              <a:rPr lang="en-US" sz="1200" b="0" i="0" u="none" strike="noStrike" cap="none">
                <a:solidFill>
                  <a:schemeClr val="dk1"/>
                </a:solidFill>
                <a:latin typeface="Arial"/>
                <a:ea typeface="Arial"/>
                <a:cs typeface="Arial"/>
                <a:sym typeface="Arial"/>
              </a:rPr>
              <a:t>Σχεδιασμός αντιμετώπισης κινδύνων</a:t>
            </a:r>
            <a:endParaRPr/>
          </a:p>
          <a:p>
            <a:pPr marL="0" marR="0" lvl="0" indent="0" algn="l" rtl="0">
              <a:lnSpc>
                <a:spcPct val="100000"/>
              </a:lnSpc>
              <a:spcBef>
                <a:spcPts val="0"/>
              </a:spcBef>
              <a:spcAft>
                <a:spcPts val="0"/>
              </a:spcAft>
              <a:buClr>
                <a:schemeClr val="dk1"/>
              </a:buClr>
              <a:buSzPts val="1200"/>
              <a:buFont typeface="Arial"/>
              <a:buNone/>
            </a:pPr>
            <a:r>
              <a:rPr lang="en-US" sz="1200" b="0" i="0" u="none" strike="noStrike" cap="none">
                <a:solidFill>
                  <a:schemeClr val="dk1"/>
                </a:solidFill>
                <a:latin typeface="Arial"/>
                <a:ea typeface="Arial"/>
                <a:cs typeface="Arial"/>
                <a:sym typeface="Arial"/>
              </a:rPr>
              <a:t>(Επιλογή κατάλληλης αντιμετώπισης κινδύνων)</a:t>
            </a:r>
            <a:endParaRPr/>
          </a:p>
          <a:p>
            <a:pPr marL="0" marR="0" lvl="0" indent="0" algn="l" rtl="0">
              <a:lnSpc>
                <a:spcPct val="100000"/>
              </a:lnSpc>
              <a:spcBef>
                <a:spcPts val="0"/>
              </a:spcBef>
              <a:spcAft>
                <a:spcPts val="0"/>
              </a:spcAft>
              <a:buClr>
                <a:schemeClr val="dk1"/>
              </a:buClr>
              <a:buSzPts val="1200"/>
              <a:buFont typeface="Calibri"/>
              <a:buNone/>
            </a:pPr>
            <a:endParaRPr sz="12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200"/>
              <a:buFont typeface="Arial"/>
              <a:buNone/>
            </a:pPr>
            <a:r>
              <a:rPr lang="en-US" sz="1200" b="0" i="0" u="none" strike="noStrike" cap="none">
                <a:solidFill>
                  <a:schemeClr val="dk1"/>
                </a:solidFill>
                <a:latin typeface="Arial"/>
                <a:ea typeface="Arial"/>
                <a:cs typeface="Arial"/>
                <a:sym typeface="Arial"/>
              </a:rPr>
              <a:t>«Επιλογή του στόχου διαχείρισης</a:t>
            </a:r>
            <a:endParaRPr/>
          </a:p>
          <a:p>
            <a:pPr marL="0" marR="0" lvl="0" indent="0" algn="l" rtl="0">
              <a:lnSpc>
                <a:spcPct val="100000"/>
              </a:lnSpc>
              <a:spcBef>
                <a:spcPts val="0"/>
              </a:spcBef>
              <a:spcAft>
                <a:spcPts val="0"/>
              </a:spcAft>
              <a:buClr>
                <a:schemeClr val="dk1"/>
              </a:buClr>
              <a:buSzPts val="1200"/>
              <a:buFont typeface="Arial"/>
              <a:buNone/>
            </a:pPr>
            <a:r>
              <a:rPr lang="en-US" sz="1200" b="0" i="0" u="none" strike="noStrike" cap="none">
                <a:solidFill>
                  <a:schemeClr val="dk1"/>
                </a:solidFill>
                <a:latin typeface="Arial"/>
                <a:ea typeface="Arial"/>
                <a:cs typeface="Arial"/>
                <a:sym typeface="Arial"/>
              </a:rPr>
              <a:t>και των μέτρων ελέγχου </a:t>
            </a:r>
            <a:br>
              <a:rPr lang="en-US" sz="1200" b="0" i="0" u="none" strike="noStrike" cap="none">
                <a:solidFill>
                  <a:schemeClr val="dk1"/>
                </a:solidFill>
                <a:latin typeface="Arial"/>
                <a:ea typeface="Arial"/>
                <a:cs typeface="Arial"/>
                <a:sym typeface="Arial"/>
              </a:rPr>
            </a:br>
            <a:endParaRPr sz="12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200"/>
              <a:buFont typeface="Arial"/>
              <a:buNone/>
            </a:pPr>
            <a:r>
              <a:rPr lang="en-US" sz="1200" b="0" i="0" u="none" strike="noStrike" cap="none">
                <a:solidFill>
                  <a:schemeClr val="dk1"/>
                </a:solidFill>
                <a:latin typeface="Arial"/>
                <a:ea typeface="Arial"/>
                <a:cs typeface="Arial"/>
                <a:sym typeface="Arial"/>
              </a:rPr>
              <a:t>«Προετοιμασία δήλωσης | </a:t>
            </a:r>
            <a:endParaRPr/>
          </a:p>
          <a:p>
            <a:pPr marL="0" marR="0" lvl="0" indent="0" algn="l" rtl="0">
              <a:lnSpc>
                <a:spcPct val="100000"/>
              </a:lnSpc>
              <a:spcBef>
                <a:spcPts val="0"/>
              </a:spcBef>
              <a:spcAft>
                <a:spcPts val="0"/>
              </a:spcAft>
              <a:buClr>
                <a:schemeClr val="dk1"/>
              </a:buClr>
              <a:buSzPts val="1200"/>
              <a:buFont typeface="Arial"/>
              <a:buNone/>
            </a:pPr>
            <a:r>
              <a:rPr lang="en-US" sz="1200" b="0" i="0" u="none" strike="noStrike" cap="none">
                <a:solidFill>
                  <a:schemeClr val="dk1"/>
                </a:solidFill>
                <a:latin typeface="Arial"/>
                <a:ea typeface="Arial"/>
                <a:cs typeface="Arial"/>
                <a:sym typeface="Arial"/>
              </a:rPr>
              <a:t>εφαρμοσιμότητας </a:t>
            </a:r>
            <a:endParaRPr/>
          </a:p>
          <a:p>
            <a:pPr marL="0" marR="0" lvl="0" indent="0" algn="l" rtl="0">
              <a:lnSpc>
                <a:spcPct val="100000"/>
              </a:lnSpc>
              <a:spcBef>
                <a:spcPts val="0"/>
              </a:spcBef>
              <a:spcAft>
                <a:spcPts val="0"/>
              </a:spcAft>
              <a:buClr>
                <a:schemeClr val="dk1"/>
              </a:buClr>
              <a:buSzPts val="1200"/>
              <a:buFont typeface="Calibri"/>
              <a:buNone/>
            </a:pPr>
            <a:endParaRPr sz="12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200"/>
              <a:buFont typeface="Arial"/>
              <a:buNone/>
            </a:pPr>
            <a:r>
              <a:rPr lang="en-US" sz="1200" b="0" i="0" u="none" strike="noStrike" cap="none">
                <a:solidFill>
                  <a:schemeClr val="dk1"/>
                </a:solidFill>
                <a:latin typeface="Arial"/>
                <a:ea typeface="Arial"/>
                <a:cs typeface="Arial"/>
                <a:sym typeface="Arial"/>
              </a:rPr>
              <a:t>Έγκριση υπολειπόμενων κινδύνων και έγκριση της εφαρμογής του ISMS</a:t>
            </a:r>
            <a:endParaRPr/>
          </a:p>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0" name="Google Shape;80;p4"/>
          <p:cNvSpPr/>
          <p:nvPr/>
        </p:nvSpPr>
        <p:spPr>
          <a:xfrm>
            <a:off x="0" y="0"/>
            <a:ext cx="12192000" cy="6858000"/>
          </a:xfrm>
          <a:custGeom>
            <a:avLst/>
            <a:gdLst/>
            <a:ahLst/>
            <a:cxnLst/>
            <a:rect l="l" t="t" r="r" b="b"/>
            <a:pathLst>
              <a:path w="12192000" h="6858000" extrusionOk="0">
                <a:moveTo>
                  <a:pt x="12192000" y="0"/>
                </a:moveTo>
                <a:lnTo>
                  <a:pt x="0" y="0"/>
                </a:lnTo>
                <a:lnTo>
                  <a:pt x="0" y="6858000"/>
                </a:lnTo>
                <a:lnTo>
                  <a:pt x="12192000" y="6858000"/>
                </a:lnTo>
                <a:lnTo>
                  <a:pt x="12192000" y="0"/>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81" name="Google Shape;81;p4"/>
          <p:cNvGrpSpPr/>
          <p:nvPr/>
        </p:nvGrpSpPr>
        <p:grpSpPr>
          <a:xfrm>
            <a:off x="7615555" y="0"/>
            <a:ext cx="3294062" cy="6227445"/>
            <a:chOff x="7615555" y="0"/>
            <a:chExt cx="3294062" cy="6227445"/>
          </a:xfrm>
        </p:grpSpPr>
        <p:sp>
          <p:nvSpPr>
            <p:cNvPr id="82" name="Google Shape;82;p4"/>
            <p:cNvSpPr/>
            <p:nvPr/>
          </p:nvSpPr>
          <p:spPr>
            <a:xfrm>
              <a:off x="8425815" y="0"/>
              <a:ext cx="2383790" cy="6227445"/>
            </a:xfrm>
            <a:custGeom>
              <a:avLst/>
              <a:gdLst/>
              <a:ahLst/>
              <a:cxnLst/>
              <a:rect l="l" t="t" r="r" b="b"/>
              <a:pathLst>
                <a:path w="2383790" h="6227445" extrusionOk="0">
                  <a:moveTo>
                    <a:pt x="2383301" y="0"/>
                  </a:moveTo>
                  <a:lnTo>
                    <a:pt x="2356557" y="0"/>
                  </a:lnTo>
                  <a:lnTo>
                    <a:pt x="1698307" y="2562225"/>
                  </a:lnTo>
                  <a:lnTo>
                    <a:pt x="1358900" y="3829367"/>
                  </a:lnTo>
                  <a:lnTo>
                    <a:pt x="1334452" y="3866515"/>
                  </a:lnTo>
                  <a:lnTo>
                    <a:pt x="1301432" y="3894772"/>
                  </a:lnTo>
                  <a:lnTo>
                    <a:pt x="1262379" y="3912870"/>
                  </a:lnTo>
                  <a:lnTo>
                    <a:pt x="1219834" y="3919537"/>
                  </a:lnTo>
                  <a:lnTo>
                    <a:pt x="1176019" y="3913822"/>
                  </a:lnTo>
                  <a:lnTo>
                    <a:pt x="1130300" y="3893185"/>
                  </a:lnTo>
                  <a:lnTo>
                    <a:pt x="1094422" y="3860165"/>
                  </a:lnTo>
                  <a:lnTo>
                    <a:pt x="1088389" y="3849687"/>
                  </a:lnTo>
                  <a:lnTo>
                    <a:pt x="1111884" y="3762375"/>
                  </a:lnTo>
                  <a:lnTo>
                    <a:pt x="1085532" y="3762375"/>
                  </a:lnTo>
                  <a:lnTo>
                    <a:pt x="1070292" y="3818572"/>
                  </a:lnTo>
                  <a:lnTo>
                    <a:pt x="1059814" y="3770629"/>
                  </a:lnTo>
                  <a:lnTo>
                    <a:pt x="1064894" y="3720465"/>
                  </a:lnTo>
                  <a:lnTo>
                    <a:pt x="1322387" y="2769235"/>
                  </a:lnTo>
                  <a:lnTo>
                    <a:pt x="1328419" y="2733992"/>
                  </a:lnTo>
                  <a:lnTo>
                    <a:pt x="1319212" y="2663507"/>
                  </a:lnTo>
                  <a:lnTo>
                    <a:pt x="1283969" y="2600642"/>
                  </a:lnTo>
                  <a:lnTo>
                    <a:pt x="1239837" y="2564447"/>
                  </a:lnTo>
                  <a:lnTo>
                    <a:pt x="1193482" y="2544445"/>
                  </a:lnTo>
                  <a:lnTo>
                    <a:pt x="1145222" y="2538095"/>
                  </a:lnTo>
                  <a:lnTo>
                    <a:pt x="1098232" y="2544445"/>
                  </a:lnTo>
                  <a:lnTo>
                    <a:pt x="1055052" y="2562542"/>
                  </a:lnTo>
                  <a:lnTo>
                    <a:pt x="1017904" y="2590800"/>
                  </a:lnTo>
                  <a:lnTo>
                    <a:pt x="989012" y="2627947"/>
                  </a:lnTo>
                  <a:lnTo>
                    <a:pt x="970279" y="2673350"/>
                  </a:lnTo>
                  <a:lnTo>
                    <a:pt x="579119" y="4118610"/>
                  </a:lnTo>
                  <a:lnTo>
                    <a:pt x="5079" y="6210617"/>
                  </a:lnTo>
                  <a:lnTo>
                    <a:pt x="0" y="6227127"/>
                  </a:lnTo>
                  <a:lnTo>
                    <a:pt x="26352" y="6227127"/>
                  </a:lnTo>
                  <a:lnTo>
                    <a:pt x="604519" y="4126229"/>
                  </a:lnTo>
                  <a:lnTo>
                    <a:pt x="995679" y="2680970"/>
                  </a:lnTo>
                  <a:lnTo>
                    <a:pt x="1016317" y="2634932"/>
                  </a:lnTo>
                  <a:lnTo>
                    <a:pt x="1049337" y="2599054"/>
                  </a:lnTo>
                  <a:lnTo>
                    <a:pt x="1091247" y="2574925"/>
                  </a:lnTo>
                  <a:lnTo>
                    <a:pt x="1138554" y="2564447"/>
                  </a:lnTo>
                  <a:lnTo>
                    <a:pt x="1188719" y="2569527"/>
                  </a:lnTo>
                  <a:lnTo>
                    <a:pt x="1243329" y="2596832"/>
                  </a:lnTo>
                  <a:lnTo>
                    <a:pt x="1283334" y="2642870"/>
                  </a:lnTo>
                  <a:lnTo>
                    <a:pt x="1303019" y="2700972"/>
                  </a:lnTo>
                  <a:lnTo>
                    <a:pt x="1303654" y="2731770"/>
                  </a:lnTo>
                  <a:lnTo>
                    <a:pt x="1298257" y="2762885"/>
                  </a:lnTo>
                  <a:lnTo>
                    <a:pt x="1041082" y="3714432"/>
                  </a:lnTo>
                  <a:lnTo>
                    <a:pt x="1034414" y="3763010"/>
                  </a:lnTo>
                  <a:lnTo>
                    <a:pt x="1041082" y="3810000"/>
                  </a:lnTo>
                  <a:lnTo>
                    <a:pt x="1058862" y="3853179"/>
                  </a:lnTo>
                  <a:lnTo>
                    <a:pt x="1060450" y="3855085"/>
                  </a:lnTo>
                  <a:lnTo>
                    <a:pt x="705167" y="5178425"/>
                  </a:lnTo>
                  <a:lnTo>
                    <a:pt x="699134" y="5213985"/>
                  </a:lnTo>
                  <a:lnTo>
                    <a:pt x="700404" y="5249545"/>
                  </a:lnTo>
                  <a:lnTo>
                    <a:pt x="708342" y="5283835"/>
                  </a:lnTo>
                  <a:lnTo>
                    <a:pt x="743267" y="5346065"/>
                  </a:lnTo>
                  <a:lnTo>
                    <a:pt x="798194" y="5388610"/>
                  </a:lnTo>
                  <a:lnTo>
                    <a:pt x="865504" y="5407342"/>
                  </a:lnTo>
                  <a:lnTo>
                    <a:pt x="877252" y="5407660"/>
                  </a:lnTo>
                  <a:lnTo>
                    <a:pt x="923289" y="5401310"/>
                  </a:lnTo>
                  <a:lnTo>
                    <a:pt x="965517" y="5383530"/>
                  </a:lnTo>
                  <a:lnTo>
                    <a:pt x="1002029" y="5355272"/>
                  </a:lnTo>
                  <a:lnTo>
                    <a:pt x="1030604" y="5318125"/>
                  </a:lnTo>
                  <a:lnTo>
                    <a:pt x="1049019" y="5273040"/>
                  </a:lnTo>
                  <a:lnTo>
                    <a:pt x="1455737" y="3762375"/>
                  </a:lnTo>
                  <a:lnTo>
                    <a:pt x="1429384" y="3762375"/>
                  </a:lnTo>
                  <a:lnTo>
                    <a:pt x="1025207" y="5266690"/>
                  </a:lnTo>
                  <a:lnTo>
                    <a:pt x="1005204" y="5312410"/>
                  </a:lnTo>
                  <a:lnTo>
                    <a:pt x="973137" y="5348287"/>
                  </a:lnTo>
                  <a:lnTo>
                    <a:pt x="932179" y="5372100"/>
                  </a:lnTo>
                  <a:lnTo>
                    <a:pt x="885825" y="5382260"/>
                  </a:lnTo>
                  <a:lnTo>
                    <a:pt x="836929" y="5376862"/>
                  </a:lnTo>
                  <a:lnTo>
                    <a:pt x="782954" y="5350192"/>
                  </a:lnTo>
                  <a:lnTo>
                    <a:pt x="744219" y="5303837"/>
                  </a:lnTo>
                  <a:lnTo>
                    <a:pt x="724852" y="5246370"/>
                  </a:lnTo>
                  <a:lnTo>
                    <a:pt x="723900" y="5215572"/>
                  </a:lnTo>
                  <a:lnTo>
                    <a:pt x="728979" y="5184775"/>
                  </a:lnTo>
                  <a:lnTo>
                    <a:pt x="1079817" y="3880802"/>
                  </a:lnTo>
                  <a:lnTo>
                    <a:pt x="1087119" y="3890327"/>
                  </a:lnTo>
                  <a:lnTo>
                    <a:pt x="1124584" y="3919220"/>
                  </a:lnTo>
                  <a:lnTo>
                    <a:pt x="1169669" y="3937952"/>
                  </a:lnTo>
                  <a:lnTo>
                    <a:pt x="1221104" y="3943985"/>
                  </a:lnTo>
                  <a:lnTo>
                    <a:pt x="1270952" y="3935729"/>
                  </a:lnTo>
                  <a:lnTo>
                    <a:pt x="1316354" y="3914775"/>
                  </a:lnTo>
                  <a:lnTo>
                    <a:pt x="1354454" y="3881754"/>
                  </a:lnTo>
                  <a:lnTo>
                    <a:pt x="1383029" y="3837940"/>
                  </a:lnTo>
                  <a:lnTo>
                    <a:pt x="1383029" y="3836670"/>
                  </a:lnTo>
                  <a:lnTo>
                    <a:pt x="1722437" y="2568257"/>
                  </a:lnTo>
                  <a:lnTo>
                    <a:pt x="2383301" y="0"/>
                  </a:lnTo>
                  <a:close/>
                </a:path>
              </a:pathLst>
            </a:custGeom>
            <a:solidFill>
              <a:srgbClr val="D6791A"/>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3" name="Google Shape;83;p4"/>
            <p:cNvSpPr/>
            <p:nvPr/>
          </p:nvSpPr>
          <p:spPr>
            <a:xfrm>
              <a:off x="8061642" y="1275080"/>
              <a:ext cx="2847975" cy="3390900"/>
            </a:xfrm>
            <a:custGeom>
              <a:avLst/>
              <a:gdLst/>
              <a:ahLst/>
              <a:cxnLst/>
              <a:rect l="l" t="t" r="r" b="b"/>
              <a:pathLst>
                <a:path w="2847975" h="3390900" extrusionOk="0">
                  <a:moveTo>
                    <a:pt x="2373312" y="0"/>
                  </a:moveTo>
                  <a:lnTo>
                    <a:pt x="474662" y="0"/>
                  </a:lnTo>
                  <a:lnTo>
                    <a:pt x="426085" y="2540"/>
                  </a:lnTo>
                  <a:lnTo>
                    <a:pt x="379095" y="9525"/>
                  </a:lnTo>
                  <a:lnTo>
                    <a:pt x="333375" y="21272"/>
                  </a:lnTo>
                  <a:lnTo>
                    <a:pt x="289877" y="37465"/>
                  </a:lnTo>
                  <a:lnTo>
                    <a:pt x="248285" y="57150"/>
                  </a:lnTo>
                  <a:lnTo>
                    <a:pt x="209232" y="80962"/>
                  </a:lnTo>
                  <a:lnTo>
                    <a:pt x="172720" y="108267"/>
                  </a:lnTo>
                  <a:lnTo>
                    <a:pt x="139065" y="139065"/>
                  </a:lnTo>
                  <a:lnTo>
                    <a:pt x="108267" y="172720"/>
                  </a:lnTo>
                  <a:lnTo>
                    <a:pt x="80962" y="209232"/>
                  </a:lnTo>
                  <a:lnTo>
                    <a:pt x="57150" y="248602"/>
                  </a:lnTo>
                  <a:lnTo>
                    <a:pt x="37147" y="289877"/>
                  </a:lnTo>
                  <a:lnTo>
                    <a:pt x="21272" y="333692"/>
                  </a:lnTo>
                  <a:lnTo>
                    <a:pt x="9525" y="379095"/>
                  </a:lnTo>
                  <a:lnTo>
                    <a:pt x="2540" y="426085"/>
                  </a:lnTo>
                  <a:lnTo>
                    <a:pt x="0" y="474662"/>
                  </a:lnTo>
                  <a:lnTo>
                    <a:pt x="0" y="2916237"/>
                  </a:lnTo>
                  <a:lnTo>
                    <a:pt x="2540" y="2964815"/>
                  </a:lnTo>
                  <a:lnTo>
                    <a:pt x="9525" y="3011805"/>
                  </a:lnTo>
                  <a:lnTo>
                    <a:pt x="21272" y="3057525"/>
                  </a:lnTo>
                  <a:lnTo>
                    <a:pt x="37147" y="3101022"/>
                  </a:lnTo>
                  <a:lnTo>
                    <a:pt x="57150" y="3142615"/>
                  </a:lnTo>
                  <a:lnTo>
                    <a:pt x="80962" y="3181667"/>
                  </a:lnTo>
                  <a:lnTo>
                    <a:pt x="108267" y="3218180"/>
                  </a:lnTo>
                  <a:lnTo>
                    <a:pt x="139065" y="3251835"/>
                  </a:lnTo>
                  <a:lnTo>
                    <a:pt x="172720" y="3282632"/>
                  </a:lnTo>
                  <a:lnTo>
                    <a:pt x="209232" y="3309937"/>
                  </a:lnTo>
                  <a:lnTo>
                    <a:pt x="248285" y="3333750"/>
                  </a:lnTo>
                  <a:lnTo>
                    <a:pt x="289877" y="3353752"/>
                  </a:lnTo>
                  <a:lnTo>
                    <a:pt x="333375" y="3369627"/>
                  </a:lnTo>
                  <a:lnTo>
                    <a:pt x="379095" y="3381375"/>
                  </a:lnTo>
                  <a:lnTo>
                    <a:pt x="426085" y="3388360"/>
                  </a:lnTo>
                  <a:lnTo>
                    <a:pt x="474662" y="3390900"/>
                  </a:lnTo>
                  <a:lnTo>
                    <a:pt x="2373312" y="3390900"/>
                  </a:lnTo>
                  <a:lnTo>
                    <a:pt x="2421890" y="3388360"/>
                  </a:lnTo>
                  <a:lnTo>
                    <a:pt x="2468879" y="3381375"/>
                  </a:lnTo>
                  <a:lnTo>
                    <a:pt x="2514600" y="3369627"/>
                  </a:lnTo>
                  <a:lnTo>
                    <a:pt x="2558097" y="3353752"/>
                  </a:lnTo>
                  <a:lnTo>
                    <a:pt x="2599690" y="3333750"/>
                  </a:lnTo>
                  <a:lnTo>
                    <a:pt x="2638742" y="3309937"/>
                  </a:lnTo>
                  <a:lnTo>
                    <a:pt x="2675254" y="3282632"/>
                  </a:lnTo>
                  <a:lnTo>
                    <a:pt x="2708910" y="3251835"/>
                  </a:lnTo>
                  <a:lnTo>
                    <a:pt x="2739707" y="3218180"/>
                  </a:lnTo>
                  <a:lnTo>
                    <a:pt x="2767012" y="3181667"/>
                  </a:lnTo>
                  <a:lnTo>
                    <a:pt x="2790825" y="3142615"/>
                  </a:lnTo>
                  <a:lnTo>
                    <a:pt x="2810827" y="3101022"/>
                  </a:lnTo>
                  <a:lnTo>
                    <a:pt x="2826702" y="3057525"/>
                  </a:lnTo>
                  <a:lnTo>
                    <a:pt x="2838450" y="3011805"/>
                  </a:lnTo>
                  <a:lnTo>
                    <a:pt x="2845435" y="2964815"/>
                  </a:lnTo>
                  <a:lnTo>
                    <a:pt x="2847975" y="2916237"/>
                  </a:lnTo>
                  <a:lnTo>
                    <a:pt x="2847975" y="474662"/>
                  </a:lnTo>
                  <a:lnTo>
                    <a:pt x="2845435" y="426085"/>
                  </a:lnTo>
                  <a:lnTo>
                    <a:pt x="2838450" y="379095"/>
                  </a:lnTo>
                  <a:lnTo>
                    <a:pt x="2826702" y="333692"/>
                  </a:lnTo>
                  <a:lnTo>
                    <a:pt x="2810827" y="289877"/>
                  </a:lnTo>
                  <a:lnTo>
                    <a:pt x="2790825" y="248602"/>
                  </a:lnTo>
                  <a:lnTo>
                    <a:pt x="2767012" y="209232"/>
                  </a:lnTo>
                  <a:lnTo>
                    <a:pt x="2739707" y="172720"/>
                  </a:lnTo>
                  <a:lnTo>
                    <a:pt x="2708910" y="139065"/>
                  </a:lnTo>
                  <a:lnTo>
                    <a:pt x="2675254" y="108267"/>
                  </a:lnTo>
                  <a:lnTo>
                    <a:pt x="2638742" y="80962"/>
                  </a:lnTo>
                  <a:lnTo>
                    <a:pt x="2599690" y="57150"/>
                  </a:lnTo>
                  <a:lnTo>
                    <a:pt x="2558097" y="37465"/>
                  </a:lnTo>
                  <a:lnTo>
                    <a:pt x="2514600" y="21272"/>
                  </a:lnTo>
                  <a:lnTo>
                    <a:pt x="2468879" y="9525"/>
                  </a:lnTo>
                  <a:lnTo>
                    <a:pt x="2421890" y="2540"/>
                  </a:lnTo>
                  <a:lnTo>
                    <a:pt x="2373312" y="0"/>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4" name="Google Shape;84;p4"/>
            <p:cNvSpPr/>
            <p:nvPr/>
          </p:nvSpPr>
          <p:spPr>
            <a:xfrm>
              <a:off x="8061642" y="1275080"/>
              <a:ext cx="2847975" cy="3390900"/>
            </a:xfrm>
            <a:custGeom>
              <a:avLst/>
              <a:gdLst/>
              <a:ahLst/>
              <a:cxnLst/>
              <a:rect l="l" t="t" r="r" b="b"/>
              <a:pathLst>
                <a:path w="2847975" h="3390900" extrusionOk="0">
                  <a:moveTo>
                    <a:pt x="0" y="474662"/>
                  </a:moveTo>
                  <a:lnTo>
                    <a:pt x="2540" y="426085"/>
                  </a:lnTo>
                  <a:lnTo>
                    <a:pt x="9525" y="379095"/>
                  </a:lnTo>
                  <a:lnTo>
                    <a:pt x="21272" y="333692"/>
                  </a:lnTo>
                  <a:lnTo>
                    <a:pt x="37147" y="289877"/>
                  </a:lnTo>
                  <a:lnTo>
                    <a:pt x="57150" y="248602"/>
                  </a:lnTo>
                  <a:lnTo>
                    <a:pt x="80962" y="209232"/>
                  </a:lnTo>
                  <a:lnTo>
                    <a:pt x="108267" y="172720"/>
                  </a:lnTo>
                  <a:lnTo>
                    <a:pt x="139065" y="139065"/>
                  </a:lnTo>
                  <a:lnTo>
                    <a:pt x="172720" y="108267"/>
                  </a:lnTo>
                  <a:lnTo>
                    <a:pt x="209232" y="80962"/>
                  </a:lnTo>
                  <a:lnTo>
                    <a:pt x="248285" y="57150"/>
                  </a:lnTo>
                  <a:lnTo>
                    <a:pt x="289877" y="37465"/>
                  </a:lnTo>
                  <a:lnTo>
                    <a:pt x="333375" y="21272"/>
                  </a:lnTo>
                  <a:lnTo>
                    <a:pt x="379095" y="9525"/>
                  </a:lnTo>
                  <a:lnTo>
                    <a:pt x="426085" y="2540"/>
                  </a:lnTo>
                  <a:lnTo>
                    <a:pt x="474662" y="0"/>
                  </a:lnTo>
                  <a:lnTo>
                    <a:pt x="2373312" y="0"/>
                  </a:lnTo>
                  <a:lnTo>
                    <a:pt x="2421890" y="2540"/>
                  </a:lnTo>
                  <a:lnTo>
                    <a:pt x="2468879" y="9525"/>
                  </a:lnTo>
                  <a:lnTo>
                    <a:pt x="2514600" y="21272"/>
                  </a:lnTo>
                  <a:lnTo>
                    <a:pt x="2558097" y="37465"/>
                  </a:lnTo>
                  <a:lnTo>
                    <a:pt x="2599690" y="57150"/>
                  </a:lnTo>
                  <a:lnTo>
                    <a:pt x="2638742" y="80962"/>
                  </a:lnTo>
                  <a:lnTo>
                    <a:pt x="2675254" y="108267"/>
                  </a:lnTo>
                  <a:lnTo>
                    <a:pt x="2708910" y="139065"/>
                  </a:lnTo>
                  <a:lnTo>
                    <a:pt x="2739707" y="172720"/>
                  </a:lnTo>
                  <a:lnTo>
                    <a:pt x="2767012" y="209232"/>
                  </a:lnTo>
                  <a:lnTo>
                    <a:pt x="2790825" y="248602"/>
                  </a:lnTo>
                  <a:lnTo>
                    <a:pt x="2810827" y="289877"/>
                  </a:lnTo>
                  <a:lnTo>
                    <a:pt x="2826702" y="333692"/>
                  </a:lnTo>
                  <a:lnTo>
                    <a:pt x="2838450" y="379095"/>
                  </a:lnTo>
                  <a:lnTo>
                    <a:pt x="2845435" y="426085"/>
                  </a:lnTo>
                  <a:lnTo>
                    <a:pt x="2847975" y="474662"/>
                  </a:lnTo>
                  <a:lnTo>
                    <a:pt x="2847975" y="2916237"/>
                  </a:lnTo>
                  <a:lnTo>
                    <a:pt x="2845435" y="2964815"/>
                  </a:lnTo>
                  <a:lnTo>
                    <a:pt x="2838450" y="3011805"/>
                  </a:lnTo>
                  <a:lnTo>
                    <a:pt x="2826702" y="3057525"/>
                  </a:lnTo>
                  <a:lnTo>
                    <a:pt x="2810827" y="3101022"/>
                  </a:lnTo>
                  <a:lnTo>
                    <a:pt x="2790825" y="3142615"/>
                  </a:lnTo>
                  <a:lnTo>
                    <a:pt x="2767012" y="3181667"/>
                  </a:lnTo>
                  <a:lnTo>
                    <a:pt x="2739707" y="3218180"/>
                  </a:lnTo>
                  <a:lnTo>
                    <a:pt x="2708910" y="3251835"/>
                  </a:lnTo>
                  <a:lnTo>
                    <a:pt x="2675254" y="3282632"/>
                  </a:lnTo>
                  <a:lnTo>
                    <a:pt x="2638742" y="3309937"/>
                  </a:lnTo>
                  <a:lnTo>
                    <a:pt x="2599690" y="3333750"/>
                  </a:lnTo>
                  <a:lnTo>
                    <a:pt x="2558097" y="3353752"/>
                  </a:lnTo>
                  <a:lnTo>
                    <a:pt x="2514600" y="3369627"/>
                  </a:lnTo>
                  <a:lnTo>
                    <a:pt x="2468879" y="3381375"/>
                  </a:lnTo>
                  <a:lnTo>
                    <a:pt x="2421890" y="3388360"/>
                  </a:lnTo>
                  <a:lnTo>
                    <a:pt x="2373312" y="3390900"/>
                  </a:lnTo>
                  <a:lnTo>
                    <a:pt x="474662" y="3390900"/>
                  </a:lnTo>
                  <a:lnTo>
                    <a:pt x="426085" y="3388360"/>
                  </a:lnTo>
                  <a:lnTo>
                    <a:pt x="379095" y="3381375"/>
                  </a:lnTo>
                  <a:lnTo>
                    <a:pt x="333375" y="3369627"/>
                  </a:lnTo>
                  <a:lnTo>
                    <a:pt x="289877" y="3353752"/>
                  </a:lnTo>
                  <a:lnTo>
                    <a:pt x="248285" y="3333750"/>
                  </a:lnTo>
                  <a:lnTo>
                    <a:pt x="209232" y="3309937"/>
                  </a:lnTo>
                  <a:lnTo>
                    <a:pt x="172720" y="3282632"/>
                  </a:lnTo>
                  <a:lnTo>
                    <a:pt x="139065" y="3251835"/>
                  </a:lnTo>
                  <a:lnTo>
                    <a:pt x="108267" y="3218180"/>
                  </a:lnTo>
                  <a:lnTo>
                    <a:pt x="80962" y="3181667"/>
                  </a:lnTo>
                  <a:lnTo>
                    <a:pt x="57150" y="3142615"/>
                  </a:lnTo>
                  <a:lnTo>
                    <a:pt x="37147" y="3101022"/>
                  </a:lnTo>
                  <a:lnTo>
                    <a:pt x="21272" y="3057525"/>
                  </a:lnTo>
                  <a:lnTo>
                    <a:pt x="9525" y="3011805"/>
                  </a:lnTo>
                  <a:lnTo>
                    <a:pt x="2540" y="2964815"/>
                  </a:lnTo>
                  <a:lnTo>
                    <a:pt x="0" y="2916237"/>
                  </a:lnTo>
                  <a:lnTo>
                    <a:pt x="0" y="474662"/>
                  </a:lnTo>
                </a:path>
              </a:pathLst>
            </a:custGeom>
            <a:noFill/>
            <a:ln w="31750" cap="flat" cmpd="sng">
              <a:solidFill>
                <a:srgbClr val="FFB8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85" name="Google Shape;85;p4"/>
            <p:cNvPicPr preferRelativeResize="0"/>
            <p:nvPr/>
          </p:nvPicPr>
          <p:blipFill rotWithShape="1">
            <a:blip r:embed="rId3">
              <a:alphaModFix/>
            </a:blip>
            <a:srcRect/>
            <a:stretch/>
          </p:blipFill>
          <p:spPr>
            <a:xfrm>
              <a:off x="9142730" y="2684462"/>
              <a:ext cx="154940" cy="151764"/>
            </a:xfrm>
            <a:prstGeom prst="rect">
              <a:avLst/>
            </a:prstGeom>
            <a:noFill/>
            <a:ln>
              <a:noFill/>
            </a:ln>
          </p:spPr>
        </p:pic>
        <p:pic>
          <p:nvPicPr>
            <p:cNvPr id="86" name="Google Shape;86;p4"/>
            <p:cNvPicPr preferRelativeResize="0"/>
            <p:nvPr/>
          </p:nvPicPr>
          <p:blipFill rotWithShape="1">
            <a:blip r:embed="rId4">
              <a:alphaModFix/>
            </a:blip>
            <a:srcRect/>
            <a:stretch/>
          </p:blipFill>
          <p:spPr>
            <a:xfrm>
              <a:off x="9665335" y="2384107"/>
              <a:ext cx="152082" cy="154939"/>
            </a:xfrm>
            <a:prstGeom prst="rect">
              <a:avLst/>
            </a:prstGeom>
            <a:noFill/>
            <a:ln>
              <a:noFill/>
            </a:ln>
          </p:spPr>
        </p:pic>
        <p:pic>
          <p:nvPicPr>
            <p:cNvPr id="87" name="Google Shape;87;p4"/>
            <p:cNvPicPr preferRelativeResize="0"/>
            <p:nvPr/>
          </p:nvPicPr>
          <p:blipFill rotWithShape="1">
            <a:blip r:embed="rId5">
              <a:alphaModFix/>
            </a:blip>
            <a:srcRect/>
            <a:stretch/>
          </p:blipFill>
          <p:spPr>
            <a:xfrm>
              <a:off x="9404032" y="2827337"/>
              <a:ext cx="152082" cy="151764"/>
            </a:xfrm>
            <a:prstGeom prst="rect">
              <a:avLst/>
            </a:prstGeom>
            <a:noFill/>
            <a:ln>
              <a:noFill/>
            </a:ln>
          </p:spPr>
        </p:pic>
        <p:pic>
          <p:nvPicPr>
            <p:cNvPr id="88" name="Google Shape;88;p4"/>
            <p:cNvPicPr preferRelativeResize="0"/>
            <p:nvPr/>
          </p:nvPicPr>
          <p:blipFill rotWithShape="1">
            <a:blip r:embed="rId6">
              <a:alphaModFix/>
            </a:blip>
            <a:srcRect/>
            <a:stretch/>
          </p:blipFill>
          <p:spPr>
            <a:xfrm>
              <a:off x="9142730" y="2384107"/>
              <a:ext cx="154940" cy="154939"/>
            </a:xfrm>
            <a:prstGeom prst="rect">
              <a:avLst/>
            </a:prstGeom>
            <a:noFill/>
            <a:ln>
              <a:noFill/>
            </a:ln>
          </p:spPr>
        </p:pic>
        <p:pic>
          <p:nvPicPr>
            <p:cNvPr id="89" name="Google Shape;89;p4"/>
            <p:cNvPicPr preferRelativeResize="0"/>
            <p:nvPr/>
          </p:nvPicPr>
          <p:blipFill rotWithShape="1">
            <a:blip r:embed="rId7">
              <a:alphaModFix/>
            </a:blip>
            <a:srcRect/>
            <a:stretch/>
          </p:blipFill>
          <p:spPr>
            <a:xfrm>
              <a:off x="9404032" y="2241232"/>
              <a:ext cx="154940" cy="151764"/>
            </a:xfrm>
            <a:prstGeom prst="rect">
              <a:avLst/>
            </a:prstGeom>
            <a:noFill/>
            <a:ln>
              <a:noFill/>
            </a:ln>
          </p:spPr>
        </p:pic>
        <p:pic>
          <p:nvPicPr>
            <p:cNvPr id="90" name="Google Shape;90;p4"/>
            <p:cNvPicPr preferRelativeResize="0"/>
            <p:nvPr/>
          </p:nvPicPr>
          <p:blipFill rotWithShape="1">
            <a:blip r:embed="rId8">
              <a:alphaModFix/>
            </a:blip>
            <a:srcRect/>
            <a:stretch/>
          </p:blipFill>
          <p:spPr>
            <a:xfrm>
              <a:off x="9665335" y="2678429"/>
              <a:ext cx="152082" cy="151764"/>
            </a:xfrm>
            <a:prstGeom prst="rect">
              <a:avLst/>
            </a:prstGeom>
            <a:noFill/>
            <a:ln>
              <a:noFill/>
            </a:ln>
          </p:spPr>
        </p:pic>
        <p:sp>
          <p:nvSpPr>
            <p:cNvPr id="91" name="Google Shape;91;p4"/>
            <p:cNvSpPr/>
            <p:nvPr/>
          </p:nvSpPr>
          <p:spPr>
            <a:xfrm>
              <a:off x="9019857" y="2236152"/>
              <a:ext cx="923290" cy="892810"/>
            </a:xfrm>
            <a:custGeom>
              <a:avLst/>
              <a:gdLst/>
              <a:ahLst/>
              <a:cxnLst/>
              <a:rect l="l" t="t" r="r" b="b"/>
              <a:pathLst>
                <a:path w="923290" h="892810" extrusionOk="0">
                  <a:moveTo>
                    <a:pt x="309245" y="577850"/>
                  </a:moveTo>
                  <a:lnTo>
                    <a:pt x="267334" y="577850"/>
                  </a:lnTo>
                  <a:lnTo>
                    <a:pt x="382270" y="643889"/>
                  </a:lnTo>
                  <a:lnTo>
                    <a:pt x="379412" y="675639"/>
                  </a:lnTo>
                  <a:lnTo>
                    <a:pt x="388937" y="707389"/>
                  </a:lnTo>
                  <a:lnTo>
                    <a:pt x="409257" y="732789"/>
                  </a:lnTo>
                  <a:lnTo>
                    <a:pt x="438467" y="746760"/>
                  </a:lnTo>
                  <a:lnTo>
                    <a:pt x="447357" y="749300"/>
                  </a:lnTo>
                  <a:lnTo>
                    <a:pt x="452120" y="749300"/>
                  </a:lnTo>
                  <a:lnTo>
                    <a:pt x="452120" y="891539"/>
                  </a:lnTo>
                  <a:lnTo>
                    <a:pt x="454025" y="892810"/>
                  </a:lnTo>
                  <a:lnTo>
                    <a:pt x="470852" y="892810"/>
                  </a:lnTo>
                  <a:lnTo>
                    <a:pt x="473075" y="891539"/>
                  </a:lnTo>
                  <a:lnTo>
                    <a:pt x="473075" y="749300"/>
                  </a:lnTo>
                  <a:lnTo>
                    <a:pt x="504189" y="739139"/>
                  </a:lnTo>
                  <a:lnTo>
                    <a:pt x="515620" y="730250"/>
                  </a:lnTo>
                  <a:lnTo>
                    <a:pt x="462597" y="730250"/>
                  </a:lnTo>
                  <a:lnTo>
                    <a:pt x="438150" y="723900"/>
                  </a:lnTo>
                  <a:lnTo>
                    <a:pt x="418147" y="711200"/>
                  </a:lnTo>
                  <a:lnTo>
                    <a:pt x="404812" y="692150"/>
                  </a:lnTo>
                  <a:lnTo>
                    <a:pt x="399732" y="666750"/>
                  </a:lnTo>
                  <a:lnTo>
                    <a:pt x="404812" y="643889"/>
                  </a:lnTo>
                  <a:lnTo>
                    <a:pt x="417195" y="624839"/>
                  </a:lnTo>
                  <a:lnTo>
                    <a:pt x="390842" y="624839"/>
                  </a:lnTo>
                  <a:lnTo>
                    <a:pt x="309245" y="577850"/>
                  </a:lnTo>
                  <a:close/>
                </a:path>
                <a:path w="923290" h="892810" extrusionOk="0">
                  <a:moveTo>
                    <a:pt x="516572" y="605789"/>
                  </a:moveTo>
                  <a:lnTo>
                    <a:pt x="462597" y="605789"/>
                  </a:lnTo>
                  <a:lnTo>
                    <a:pt x="486727" y="609600"/>
                  </a:lnTo>
                  <a:lnTo>
                    <a:pt x="506729" y="622300"/>
                  </a:lnTo>
                  <a:lnTo>
                    <a:pt x="520382" y="643889"/>
                  </a:lnTo>
                  <a:lnTo>
                    <a:pt x="525145" y="666750"/>
                  </a:lnTo>
                  <a:lnTo>
                    <a:pt x="520382" y="692150"/>
                  </a:lnTo>
                  <a:lnTo>
                    <a:pt x="506729" y="711200"/>
                  </a:lnTo>
                  <a:lnTo>
                    <a:pt x="486727" y="723900"/>
                  </a:lnTo>
                  <a:lnTo>
                    <a:pt x="462597" y="730250"/>
                  </a:lnTo>
                  <a:lnTo>
                    <a:pt x="515620" y="730250"/>
                  </a:lnTo>
                  <a:lnTo>
                    <a:pt x="528320" y="717550"/>
                  </a:lnTo>
                  <a:lnTo>
                    <a:pt x="542925" y="689610"/>
                  </a:lnTo>
                  <a:lnTo>
                    <a:pt x="545464" y="656589"/>
                  </a:lnTo>
                  <a:lnTo>
                    <a:pt x="544829" y="651510"/>
                  </a:lnTo>
                  <a:lnTo>
                    <a:pt x="542607" y="643889"/>
                  </a:lnTo>
                  <a:lnTo>
                    <a:pt x="575945" y="624839"/>
                  </a:lnTo>
                  <a:lnTo>
                    <a:pt x="534034" y="624839"/>
                  </a:lnTo>
                  <a:lnTo>
                    <a:pt x="516572" y="605789"/>
                  </a:lnTo>
                  <a:close/>
                </a:path>
                <a:path w="923290" h="892810" extrusionOk="0">
                  <a:moveTo>
                    <a:pt x="210820" y="142239"/>
                  </a:moveTo>
                  <a:lnTo>
                    <a:pt x="179070" y="146050"/>
                  </a:lnTo>
                  <a:lnTo>
                    <a:pt x="149542" y="161289"/>
                  </a:lnTo>
                  <a:lnTo>
                    <a:pt x="128587" y="186689"/>
                  </a:lnTo>
                  <a:lnTo>
                    <a:pt x="119379" y="218439"/>
                  </a:lnTo>
                  <a:lnTo>
                    <a:pt x="122237" y="250189"/>
                  </a:lnTo>
                  <a:lnTo>
                    <a:pt x="148272" y="288289"/>
                  </a:lnTo>
                  <a:lnTo>
                    <a:pt x="189864" y="307339"/>
                  </a:lnTo>
                  <a:lnTo>
                    <a:pt x="189864" y="440689"/>
                  </a:lnTo>
                  <a:lnTo>
                    <a:pt x="158750" y="453389"/>
                  </a:lnTo>
                  <a:lnTo>
                    <a:pt x="135254" y="473710"/>
                  </a:lnTo>
                  <a:lnTo>
                    <a:pt x="121602" y="504189"/>
                  </a:lnTo>
                  <a:lnTo>
                    <a:pt x="120014" y="535939"/>
                  </a:lnTo>
                  <a:lnTo>
                    <a:pt x="120967" y="543560"/>
                  </a:lnTo>
                  <a:lnTo>
                    <a:pt x="123189" y="552450"/>
                  </a:lnTo>
                  <a:lnTo>
                    <a:pt x="126682" y="558800"/>
                  </a:lnTo>
                  <a:lnTo>
                    <a:pt x="6667" y="628650"/>
                  </a:lnTo>
                  <a:lnTo>
                    <a:pt x="1904" y="631189"/>
                  </a:lnTo>
                  <a:lnTo>
                    <a:pt x="0" y="637539"/>
                  </a:lnTo>
                  <a:lnTo>
                    <a:pt x="5714" y="647700"/>
                  </a:lnTo>
                  <a:lnTo>
                    <a:pt x="12064" y="647700"/>
                  </a:lnTo>
                  <a:lnTo>
                    <a:pt x="17145" y="645160"/>
                  </a:lnTo>
                  <a:lnTo>
                    <a:pt x="137477" y="575310"/>
                  </a:lnTo>
                  <a:lnTo>
                    <a:pt x="169227" y="575310"/>
                  </a:lnTo>
                  <a:lnTo>
                    <a:pt x="158114" y="567689"/>
                  </a:lnTo>
                  <a:lnTo>
                    <a:pt x="144779" y="548639"/>
                  </a:lnTo>
                  <a:lnTo>
                    <a:pt x="140017" y="523239"/>
                  </a:lnTo>
                  <a:lnTo>
                    <a:pt x="144779" y="499110"/>
                  </a:lnTo>
                  <a:lnTo>
                    <a:pt x="158114" y="478789"/>
                  </a:lnTo>
                  <a:lnTo>
                    <a:pt x="178117" y="466089"/>
                  </a:lnTo>
                  <a:lnTo>
                    <a:pt x="202564" y="461010"/>
                  </a:lnTo>
                  <a:lnTo>
                    <a:pt x="255904" y="461010"/>
                  </a:lnTo>
                  <a:lnTo>
                    <a:pt x="238125" y="448310"/>
                  </a:lnTo>
                  <a:lnTo>
                    <a:pt x="224789" y="444500"/>
                  </a:lnTo>
                  <a:lnTo>
                    <a:pt x="210502" y="440689"/>
                  </a:lnTo>
                  <a:lnTo>
                    <a:pt x="210502" y="308610"/>
                  </a:lnTo>
                  <a:lnTo>
                    <a:pt x="242252" y="298450"/>
                  </a:lnTo>
                  <a:lnTo>
                    <a:pt x="254634" y="288289"/>
                  </a:lnTo>
                  <a:lnTo>
                    <a:pt x="202564" y="288289"/>
                  </a:lnTo>
                  <a:lnTo>
                    <a:pt x="178117" y="283210"/>
                  </a:lnTo>
                  <a:lnTo>
                    <a:pt x="158432" y="269239"/>
                  </a:lnTo>
                  <a:lnTo>
                    <a:pt x="144779" y="250189"/>
                  </a:lnTo>
                  <a:lnTo>
                    <a:pt x="140017" y="224789"/>
                  </a:lnTo>
                  <a:lnTo>
                    <a:pt x="144779" y="200660"/>
                  </a:lnTo>
                  <a:lnTo>
                    <a:pt x="158114" y="180339"/>
                  </a:lnTo>
                  <a:lnTo>
                    <a:pt x="178117" y="167639"/>
                  </a:lnTo>
                  <a:lnTo>
                    <a:pt x="202564" y="162560"/>
                  </a:lnTo>
                  <a:lnTo>
                    <a:pt x="255270" y="162560"/>
                  </a:lnTo>
                  <a:lnTo>
                    <a:pt x="241617" y="152400"/>
                  </a:lnTo>
                  <a:lnTo>
                    <a:pt x="210820" y="142239"/>
                  </a:lnTo>
                  <a:close/>
                </a:path>
                <a:path w="923290" h="892810" extrusionOk="0">
                  <a:moveTo>
                    <a:pt x="451167" y="584200"/>
                  </a:moveTo>
                  <a:lnTo>
                    <a:pt x="411162" y="600710"/>
                  </a:lnTo>
                  <a:lnTo>
                    <a:pt x="390842" y="624839"/>
                  </a:lnTo>
                  <a:lnTo>
                    <a:pt x="417195" y="624839"/>
                  </a:lnTo>
                  <a:lnTo>
                    <a:pt x="418147" y="622300"/>
                  </a:lnTo>
                  <a:lnTo>
                    <a:pt x="438150" y="609600"/>
                  </a:lnTo>
                  <a:lnTo>
                    <a:pt x="462597" y="605789"/>
                  </a:lnTo>
                  <a:lnTo>
                    <a:pt x="516572" y="605789"/>
                  </a:lnTo>
                  <a:lnTo>
                    <a:pt x="511809" y="599439"/>
                  </a:lnTo>
                  <a:lnTo>
                    <a:pt x="482917" y="586739"/>
                  </a:lnTo>
                  <a:lnTo>
                    <a:pt x="451167" y="584200"/>
                  </a:lnTo>
                  <a:close/>
                </a:path>
                <a:path w="923290" h="892810" extrusionOk="0">
                  <a:moveTo>
                    <a:pt x="575309" y="124460"/>
                  </a:moveTo>
                  <a:lnTo>
                    <a:pt x="534034" y="124460"/>
                  </a:lnTo>
                  <a:lnTo>
                    <a:pt x="646429" y="190500"/>
                  </a:lnTo>
                  <a:lnTo>
                    <a:pt x="638809" y="222250"/>
                  </a:lnTo>
                  <a:lnTo>
                    <a:pt x="660082" y="281939"/>
                  </a:lnTo>
                  <a:lnTo>
                    <a:pt x="693420" y="304800"/>
                  </a:lnTo>
                  <a:lnTo>
                    <a:pt x="714375" y="308610"/>
                  </a:lnTo>
                  <a:lnTo>
                    <a:pt x="714375" y="440689"/>
                  </a:lnTo>
                  <a:lnTo>
                    <a:pt x="682625" y="450850"/>
                  </a:lnTo>
                  <a:lnTo>
                    <a:pt x="657859" y="469900"/>
                  </a:lnTo>
                  <a:lnTo>
                    <a:pt x="642620" y="497839"/>
                  </a:lnTo>
                  <a:lnTo>
                    <a:pt x="639127" y="530860"/>
                  </a:lnTo>
                  <a:lnTo>
                    <a:pt x="640079" y="539750"/>
                  </a:lnTo>
                  <a:lnTo>
                    <a:pt x="641667" y="546100"/>
                  </a:lnTo>
                  <a:lnTo>
                    <a:pt x="643889" y="552450"/>
                  </a:lnTo>
                  <a:lnTo>
                    <a:pt x="646429" y="558800"/>
                  </a:lnTo>
                  <a:lnTo>
                    <a:pt x="534034" y="624839"/>
                  </a:lnTo>
                  <a:lnTo>
                    <a:pt x="575945" y="624839"/>
                  </a:lnTo>
                  <a:lnTo>
                    <a:pt x="657542" y="577850"/>
                  </a:lnTo>
                  <a:lnTo>
                    <a:pt x="690562" y="577850"/>
                  </a:lnTo>
                  <a:lnTo>
                    <a:pt x="677862" y="567689"/>
                  </a:lnTo>
                  <a:lnTo>
                    <a:pt x="664527" y="548639"/>
                  </a:lnTo>
                  <a:lnTo>
                    <a:pt x="659447" y="523239"/>
                  </a:lnTo>
                  <a:lnTo>
                    <a:pt x="664527" y="499110"/>
                  </a:lnTo>
                  <a:lnTo>
                    <a:pt x="677862" y="478789"/>
                  </a:lnTo>
                  <a:lnTo>
                    <a:pt x="697864" y="466089"/>
                  </a:lnTo>
                  <a:lnTo>
                    <a:pt x="722312" y="461010"/>
                  </a:lnTo>
                  <a:lnTo>
                    <a:pt x="777557" y="461010"/>
                  </a:lnTo>
                  <a:lnTo>
                    <a:pt x="776287" y="459739"/>
                  </a:lnTo>
                  <a:lnTo>
                    <a:pt x="763904" y="450850"/>
                  </a:lnTo>
                  <a:lnTo>
                    <a:pt x="750252" y="444500"/>
                  </a:lnTo>
                  <a:lnTo>
                    <a:pt x="735329" y="440689"/>
                  </a:lnTo>
                  <a:lnTo>
                    <a:pt x="735329" y="307339"/>
                  </a:lnTo>
                  <a:lnTo>
                    <a:pt x="766445" y="295910"/>
                  </a:lnTo>
                  <a:lnTo>
                    <a:pt x="774700" y="288289"/>
                  </a:lnTo>
                  <a:lnTo>
                    <a:pt x="722312" y="288289"/>
                  </a:lnTo>
                  <a:lnTo>
                    <a:pt x="697864" y="283210"/>
                  </a:lnTo>
                  <a:lnTo>
                    <a:pt x="677862" y="269239"/>
                  </a:lnTo>
                  <a:lnTo>
                    <a:pt x="664527" y="250189"/>
                  </a:lnTo>
                  <a:lnTo>
                    <a:pt x="659447" y="224789"/>
                  </a:lnTo>
                  <a:lnTo>
                    <a:pt x="664527" y="200660"/>
                  </a:lnTo>
                  <a:lnTo>
                    <a:pt x="677862" y="180339"/>
                  </a:lnTo>
                  <a:lnTo>
                    <a:pt x="689927" y="173989"/>
                  </a:lnTo>
                  <a:lnTo>
                    <a:pt x="657542" y="173989"/>
                  </a:lnTo>
                  <a:lnTo>
                    <a:pt x="575309" y="124460"/>
                  </a:lnTo>
                  <a:close/>
                </a:path>
                <a:path w="923290" h="892810" extrusionOk="0">
                  <a:moveTo>
                    <a:pt x="169227" y="575310"/>
                  </a:moveTo>
                  <a:lnTo>
                    <a:pt x="137477" y="575310"/>
                  </a:lnTo>
                  <a:lnTo>
                    <a:pt x="162877" y="596900"/>
                  </a:lnTo>
                  <a:lnTo>
                    <a:pt x="193357" y="607060"/>
                  </a:lnTo>
                  <a:lnTo>
                    <a:pt x="225425" y="605789"/>
                  </a:lnTo>
                  <a:lnTo>
                    <a:pt x="254634" y="590550"/>
                  </a:lnTo>
                  <a:lnTo>
                    <a:pt x="257809" y="586739"/>
                  </a:lnTo>
                  <a:lnTo>
                    <a:pt x="202564" y="586739"/>
                  </a:lnTo>
                  <a:lnTo>
                    <a:pt x="178117" y="581660"/>
                  </a:lnTo>
                  <a:lnTo>
                    <a:pt x="169227" y="575310"/>
                  </a:lnTo>
                  <a:close/>
                </a:path>
                <a:path w="923290" h="892810" extrusionOk="0">
                  <a:moveTo>
                    <a:pt x="690562" y="577850"/>
                  </a:moveTo>
                  <a:lnTo>
                    <a:pt x="657542" y="577850"/>
                  </a:lnTo>
                  <a:lnTo>
                    <a:pt x="683259" y="596900"/>
                  </a:lnTo>
                  <a:lnTo>
                    <a:pt x="714057" y="607060"/>
                  </a:lnTo>
                  <a:lnTo>
                    <a:pt x="745807" y="603250"/>
                  </a:lnTo>
                  <a:lnTo>
                    <a:pt x="775334" y="588010"/>
                  </a:lnTo>
                  <a:lnTo>
                    <a:pt x="776287" y="586739"/>
                  </a:lnTo>
                  <a:lnTo>
                    <a:pt x="722312" y="586739"/>
                  </a:lnTo>
                  <a:lnTo>
                    <a:pt x="697864" y="581660"/>
                  </a:lnTo>
                  <a:lnTo>
                    <a:pt x="690562" y="577850"/>
                  </a:lnTo>
                  <a:close/>
                </a:path>
                <a:path w="923290" h="892810" extrusionOk="0">
                  <a:moveTo>
                    <a:pt x="255904" y="461010"/>
                  </a:moveTo>
                  <a:lnTo>
                    <a:pt x="202564" y="461010"/>
                  </a:lnTo>
                  <a:lnTo>
                    <a:pt x="227012" y="466089"/>
                  </a:lnTo>
                  <a:lnTo>
                    <a:pt x="247014" y="478789"/>
                  </a:lnTo>
                  <a:lnTo>
                    <a:pt x="260350" y="499110"/>
                  </a:lnTo>
                  <a:lnTo>
                    <a:pt x="265112" y="523239"/>
                  </a:lnTo>
                  <a:lnTo>
                    <a:pt x="260350" y="548639"/>
                  </a:lnTo>
                  <a:lnTo>
                    <a:pt x="247014" y="567689"/>
                  </a:lnTo>
                  <a:lnTo>
                    <a:pt x="227012" y="581660"/>
                  </a:lnTo>
                  <a:lnTo>
                    <a:pt x="202564" y="586739"/>
                  </a:lnTo>
                  <a:lnTo>
                    <a:pt x="259397" y="586739"/>
                  </a:lnTo>
                  <a:lnTo>
                    <a:pt x="263525" y="580389"/>
                  </a:lnTo>
                  <a:lnTo>
                    <a:pt x="267334" y="577850"/>
                  </a:lnTo>
                  <a:lnTo>
                    <a:pt x="309245" y="577850"/>
                  </a:lnTo>
                  <a:lnTo>
                    <a:pt x="278129" y="558800"/>
                  </a:lnTo>
                  <a:lnTo>
                    <a:pt x="286067" y="527050"/>
                  </a:lnTo>
                  <a:lnTo>
                    <a:pt x="281304" y="495300"/>
                  </a:lnTo>
                  <a:lnTo>
                    <a:pt x="264795" y="467360"/>
                  </a:lnTo>
                  <a:lnTo>
                    <a:pt x="255904" y="461010"/>
                  </a:lnTo>
                  <a:close/>
                </a:path>
                <a:path w="923290" h="892810" extrusionOk="0">
                  <a:moveTo>
                    <a:pt x="777557" y="461010"/>
                  </a:moveTo>
                  <a:lnTo>
                    <a:pt x="722312" y="461010"/>
                  </a:lnTo>
                  <a:lnTo>
                    <a:pt x="746759" y="466089"/>
                  </a:lnTo>
                  <a:lnTo>
                    <a:pt x="766445" y="478789"/>
                  </a:lnTo>
                  <a:lnTo>
                    <a:pt x="780097" y="499110"/>
                  </a:lnTo>
                  <a:lnTo>
                    <a:pt x="784859" y="523239"/>
                  </a:lnTo>
                  <a:lnTo>
                    <a:pt x="780097" y="548639"/>
                  </a:lnTo>
                  <a:lnTo>
                    <a:pt x="766445" y="567689"/>
                  </a:lnTo>
                  <a:lnTo>
                    <a:pt x="746759" y="581660"/>
                  </a:lnTo>
                  <a:lnTo>
                    <a:pt x="722312" y="586739"/>
                  </a:lnTo>
                  <a:lnTo>
                    <a:pt x="776287" y="586739"/>
                  </a:lnTo>
                  <a:lnTo>
                    <a:pt x="796289" y="562610"/>
                  </a:lnTo>
                  <a:lnTo>
                    <a:pt x="805497" y="533400"/>
                  </a:lnTo>
                  <a:lnTo>
                    <a:pt x="802639" y="501650"/>
                  </a:lnTo>
                  <a:lnTo>
                    <a:pt x="787082" y="472439"/>
                  </a:lnTo>
                  <a:lnTo>
                    <a:pt x="777557" y="461010"/>
                  </a:lnTo>
                  <a:close/>
                </a:path>
                <a:path w="923290" h="892810" extrusionOk="0">
                  <a:moveTo>
                    <a:pt x="255270" y="162560"/>
                  </a:moveTo>
                  <a:lnTo>
                    <a:pt x="202564" y="162560"/>
                  </a:lnTo>
                  <a:lnTo>
                    <a:pt x="227012" y="167639"/>
                  </a:lnTo>
                  <a:lnTo>
                    <a:pt x="247014" y="180339"/>
                  </a:lnTo>
                  <a:lnTo>
                    <a:pt x="260350" y="200660"/>
                  </a:lnTo>
                  <a:lnTo>
                    <a:pt x="265112" y="224789"/>
                  </a:lnTo>
                  <a:lnTo>
                    <a:pt x="260350" y="250189"/>
                  </a:lnTo>
                  <a:lnTo>
                    <a:pt x="247014" y="269239"/>
                  </a:lnTo>
                  <a:lnTo>
                    <a:pt x="227012" y="283210"/>
                  </a:lnTo>
                  <a:lnTo>
                    <a:pt x="202564" y="288289"/>
                  </a:lnTo>
                  <a:lnTo>
                    <a:pt x="254634" y="288289"/>
                  </a:lnTo>
                  <a:lnTo>
                    <a:pt x="267017" y="279400"/>
                  </a:lnTo>
                  <a:lnTo>
                    <a:pt x="282257" y="250189"/>
                  </a:lnTo>
                  <a:lnTo>
                    <a:pt x="285750" y="218439"/>
                  </a:lnTo>
                  <a:lnTo>
                    <a:pt x="284797" y="212089"/>
                  </a:lnTo>
                  <a:lnTo>
                    <a:pt x="283209" y="203200"/>
                  </a:lnTo>
                  <a:lnTo>
                    <a:pt x="280987" y="196850"/>
                  </a:lnTo>
                  <a:lnTo>
                    <a:pt x="278129" y="190500"/>
                  </a:lnTo>
                  <a:lnTo>
                    <a:pt x="308609" y="173989"/>
                  </a:lnTo>
                  <a:lnTo>
                    <a:pt x="267334" y="173989"/>
                  </a:lnTo>
                  <a:lnTo>
                    <a:pt x="255270" y="162560"/>
                  </a:lnTo>
                  <a:close/>
                </a:path>
                <a:path w="923290" h="892810" extrusionOk="0">
                  <a:moveTo>
                    <a:pt x="775334" y="162560"/>
                  </a:moveTo>
                  <a:lnTo>
                    <a:pt x="722312" y="162560"/>
                  </a:lnTo>
                  <a:lnTo>
                    <a:pt x="746759" y="167639"/>
                  </a:lnTo>
                  <a:lnTo>
                    <a:pt x="766445" y="180339"/>
                  </a:lnTo>
                  <a:lnTo>
                    <a:pt x="780097" y="200660"/>
                  </a:lnTo>
                  <a:lnTo>
                    <a:pt x="784859" y="224789"/>
                  </a:lnTo>
                  <a:lnTo>
                    <a:pt x="780097" y="250189"/>
                  </a:lnTo>
                  <a:lnTo>
                    <a:pt x="766445" y="269239"/>
                  </a:lnTo>
                  <a:lnTo>
                    <a:pt x="746759" y="283210"/>
                  </a:lnTo>
                  <a:lnTo>
                    <a:pt x="722312" y="288289"/>
                  </a:lnTo>
                  <a:lnTo>
                    <a:pt x="774700" y="288289"/>
                  </a:lnTo>
                  <a:lnTo>
                    <a:pt x="789622" y="275589"/>
                  </a:lnTo>
                  <a:lnTo>
                    <a:pt x="803275" y="245110"/>
                  </a:lnTo>
                  <a:lnTo>
                    <a:pt x="804862" y="212089"/>
                  </a:lnTo>
                  <a:lnTo>
                    <a:pt x="803909" y="207010"/>
                  </a:lnTo>
                  <a:lnTo>
                    <a:pt x="802322" y="200660"/>
                  </a:lnTo>
                  <a:lnTo>
                    <a:pt x="800100" y="196850"/>
                  </a:lnTo>
                  <a:lnTo>
                    <a:pt x="833120" y="177800"/>
                  </a:lnTo>
                  <a:lnTo>
                    <a:pt x="790257" y="177800"/>
                  </a:lnTo>
                  <a:lnTo>
                    <a:pt x="775334" y="162560"/>
                  </a:lnTo>
                  <a:close/>
                </a:path>
                <a:path w="923290" h="892810" extrusionOk="0">
                  <a:moveTo>
                    <a:pt x="917575" y="107950"/>
                  </a:moveTo>
                  <a:lnTo>
                    <a:pt x="911225" y="107950"/>
                  </a:lnTo>
                  <a:lnTo>
                    <a:pt x="790257" y="177800"/>
                  </a:lnTo>
                  <a:lnTo>
                    <a:pt x="833120" y="177800"/>
                  </a:lnTo>
                  <a:lnTo>
                    <a:pt x="916622" y="129539"/>
                  </a:lnTo>
                  <a:lnTo>
                    <a:pt x="921702" y="124460"/>
                  </a:lnTo>
                  <a:lnTo>
                    <a:pt x="923289" y="118110"/>
                  </a:lnTo>
                  <a:lnTo>
                    <a:pt x="917575" y="107950"/>
                  </a:lnTo>
                  <a:close/>
                </a:path>
                <a:path w="923290" h="892810" extrusionOk="0">
                  <a:moveTo>
                    <a:pt x="453389" y="0"/>
                  </a:moveTo>
                  <a:lnTo>
                    <a:pt x="398145" y="29210"/>
                  </a:lnTo>
                  <a:lnTo>
                    <a:pt x="379729" y="69850"/>
                  </a:lnTo>
                  <a:lnTo>
                    <a:pt x="379095" y="82550"/>
                  </a:lnTo>
                  <a:lnTo>
                    <a:pt x="379729" y="95250"/>
                  </a:lnTo>
                  <a:lnTo>
                    <a:pt x="382587" y="105410"/>
                  </a:lnTo>
                  <a:lnTo>
                    <a:pt x="267334" y="173989"/>
                  </a:lnTo>
                  <a:lnTo>
                    <a:pt x="308609" y="173989"/>
                  </a:lnTo>
                  <a:lnTo>
                    <a:pt x="390842" y="124460"/>
                  </a:lnTo>
                  <a:lnTo>
                    <a:pt x="416559" y="124460"/>
                  </a:lnTo>
                  <a:lnTo>
                    <a:pt x="404812" y="107950"/>
                  </a:lnTo>
                  <a:lnTo>
                    <a:pt x="399732" y="82550"/>
                  </a:lnTo>
                  <a:lnTo>
                    <a:pt x="404812" y="59689"/>
                  </a:lnTo>
                  <a:lnTo>
                    <a:pt x="418147" y="38100"/>
                  </a:lnTo>
                  <a:lnTo>
                    <a:pt x="438150" y="25400"/>
                  </a:lnTo>
                  <a:lnTo>
                    <a:pt x="462597" y="19050"/>
                  </a:lnTo>
                  <a:lnTo>
                    <a:pt x="515620" y="19050"/>
                  </a:lnTo>
                  <a:lnTo>
                    <a:pt x="486409" y="2539"/>
                  </a:lnTo>
                  <a:lnTo>
                    <a:pt x="453389" y="0"/>
                  </a:lnTo>
                  <a:close/>
                </a:path>
                <a:path w="923290" h="892810" extrusionOk="0">
                  <a:moveTo>
                    <a:pt x="735964" y="142239"/>
                  </a:moveTo>
                  <a:lnTo>
                    <a:pt x="673734" y="158750"/>
                  </a:lnTo>
                  <a:lnTo>
                    <a:pt x="657542" y="173989"/>
                  </a:lnTo>
                  <a:lnTo>
                    <a:pt x="689927" y="173989"/>
                  </a:lnTo>
                  <a:lnTo>
                    <a:pt x="697864" y="167639"/>
                  </a:lnTo>
                  <a:lnTo>
                    <a:pt x="722312" y="162560"/>
                  </a:lnTo>
                  <a:lnTo>
                    <a:pt x="775334" y="162560"/>
                  </a:lnTo>
                  <a:lnTo>
                    <a:pt x="765809" y="154939"/>
                  </a:lnTo>
                  <a:lnTo>
                    <a:pt x="735964" y="142239"/>
                  </a:lnTo>
                  <a:close/>
                </a:path>
                <a:path w="923290" h="892810" extrusionOk="0">
                  <a:moveTo>
                    <a:pt x="416559" y="124460"/>
                  </a:moveTo>
                  <a:lnTo>
                    <a:pt x="390842" y="124460"/>
                  </a:lnTo>
                  <a:lnTo>
                    <a:pt x="413067" y="149860"/>
                  </a:lnTo>
                  <a:lnTo>
                    <a:pt x="441959" y="162560"/>
                  </a:lnTo>
                  <a:lnTo>
                    <a:pt x="474027" y="165100"/>
                  </a:lnTo>
                  <a:lnTo>
                    <a:pt x="505142" y="154939"/>
                  </a:lnTo>
                  <a:lnTo>
                    <a:pt x="513714" y="148589"/>
                  </a:lnTo>
                  <a:lnTo>
                    <a:pt x="517525" y="146050"/>
                  </a:lnTo>
                  <a:lnTo>
                    <a:pt x="462597" y="146050"/>
                  </a:lnTo>
                  <a:lnTo>
                    <a:pt x="438150" y="139700"/>
                  </a:lnTo>
                  <a:lnTo>
                    <a:pt x="418147" y="127000"/>
                  </a:lnTo>
                  <a:lnTo>
                    <a:pt x="416559" y="124460"/>
                  </a:lnTo>
                  <a:close/>
                </a:path>
                <a:path w="923290" h="892810" extrusionOk="0">
                  <a:moveTo>
                    <a:pt x="516889" y="19050"/>
                  </a:moveTo>
                  <a:lnTo>
                    <a:pt x="462597" y="19050"/>
                  </a:lnTo>
                  <a:lnTo>
                    <a:pt x="486727" y="25400"/>
                  </a:lnTo>
                  <a:lnTo>
                    <a:pt x="506729" y="38100"/>
                  </a:lnTo>
                  <a:lnTo>
                    <a:pt x="520382" y="57150"/>
                  </a:lnTo>
                  <a:lnTo>
                    <a:pt x="525145" y="82550"/>
                  </a:lnTo>
                  <a:lnTo>
                    <a:pt x="520382" y="107950"/>
                  </a:lnTo>
                  <a:lnTo>
                    <a:pt x="506729" y="127000"/>
                  </a:lnTo>
                  <a:lnTo>
                    <a:pt x="486727" y="139700"/>
                  </a:lnTo>
                  <a:lnTo>
                    <a:pt x="462597" y="146050"/>
                  </a:lnTo>
                  <a:lnTo>
                    <a:pt x="517525" y="146050"/>
                  </a:lnTo>
                  <a:lnTo>
                    <a:pt x="521334" y="142239"/>
                  </a:lnTo>
                  <a:lnTo>
                    <a:pt x="528320" y="133350"/>
                  </a:lnTo>
                  <a:lnTo>
                    <a:pt x="534034" y="124460"/>
                  </a:lnTo>
                  <a:lnTo>
                    <a:pt x="575309" y="124460"/>
                  </a:lnTo>
                  <a:lnTo>
                    <a:pt x="542607" y="105410"/>
                  </a:lnTo>
                  <a:lnTo>
                    <a:pt x="545464" y="72389"/>
                  </a:lnTo>
                  <a:lnTo>
                    <a:pt x="535939" y="41910"/>
                  </a:lnTo>
                  <a:lnTo>
                    <a:pt x="516889" y="1905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92" name="Google Shape;92;p4"/>
            <p:cNvPicPr preferRelativeResize="0"/>
            <p:nvPr/>
          </p:nvPicPr>
          <p:blipFill rotWithShape="1">
            <a:blip r:embed="rId9">
              <a:alphaModFix/>
            </a:blip>
            <a:srcRect/>
            <a:stretch/>
          </p:blipFill>
          <p:spPr>
            <a:xfrm>
              <a:off x="7615555" y="5547995"/>
              <a:ext cx="3294062" cy="612140"/>
            </a:xfrm>
            <a:prstGeom prst="rect">
              <a:avLst/>
            </a:prstGeom>
            <a:noFill/>
            <a:ln>
              <a:noFill/>
            </a:ln>
          </p:spPr>
        </p:pic>
      </p:grpSp>
      <p:sp>
        <p:nvSpPr>
          <p:cNvPr id="93" name="Google Shape;93;p4"/>
          <p:cNvSpPr txBox="1">
            <a:spLocks noGrp="1"/>
          </p:cNvSpPr>
          <p:nvPr>
            <p:ph type="title"/>
          </p:nvPr>
        </p:nvSpPr>
        <p:spPr>
          <a:xfrm>
            <a:off x="1736089" y="442912"/>
            <a:ext cx="9224010" cy="391160"/>
          </a:xfrm>
          <a:prstGeom prst="rect">
            <a:avLst/>
          </a:prstGeom>
          <a:noFill/>
          <a:ln>
            <a:noFill/>
          </a:ln>
        </p:spPr>
        <p:txBody>
          <a:bodyPr spcFirstLastPara="1" wrap="square" lIns="0" tIns="12700" rIns="0" bIns="0" anchor="t" anchorCtr="0">
            <a:spAutoFit/>
          </a:bodyPr>
          <a:lstStyle/>
          <a:p>
            <a:pPr marL="12700" lvl="0" indent="0" algn="l" rtl="0">
              <a:lnSpc>
                <a:spcPct val="100000"/>
              </a:lnSpc>
              <a:spcBef>
                <a:spcPts val="0"/>
              </a:spcBef>
              <a:spcAft>
                <a:spcPts val="0"/>
              </a:spcAft>
              <a:buNone/>
            </a:pPr>
            <a:r>
              <a:rPr lang="en-US">
                <a:solidFill>
                  <a:srgbClr val="FFB800"/>
                </a:solidFill>
                <a:latin typeface="Calibri"/>
                <a:ea typeface="Calibri"/>
                <a:cs typeface="Calibri"/>
                <a:sym typeface="Calibri"/>
              </a:rPr>
              <a:t>Στόχοι</a:t>
            </a:r>
            <a:r>
              <a:rPr lang="en-US">
                <a:solidFill>
                  <a:srgbClr val="FFB800"/>
                </a:solidFill>
              </a:rPr>
              <a:t>: </a:t>
            </a:r>
            <a:r>
              <a:rPr lang="en-US">
                <a:solidFill>
                  <a:srgbClr val="FFFFFF"/>
                </a:solidFill>
                <a:latin typeface="Calibri"/>
                <a:ea typeface="Calibri"/>
                <a:cs typeface="Calibri"/>
                <a:sym typeface="Calibri"/>
              </a:rPr>
              <a:t>Ποιος</a:t>
            </a:r>
            <a:r>
              <a:rPr lang="en-US">
                <a:solidFill>
                  <a:srgbClr val="FFFFFF"/>
                </a:solidFill>
                <a:latin typeface="Arial"/>
                <a:ea typeface="Arial"/>
                <a:cs typeface="Arial"/>
                <a:sym typeface="Arial"/>
              </a:rPr>
              <a:t>-</a:t>
            </a:r>
            <a:r>
              <a:rPr lang="en-US">
                <a:solidFill>
                  <a:srgbClr val="FFFFFF"/>
                </a:solidFill>
                <a:latin typeface="Calibri"/>
                <a:ea typeface="Calibri"/>
                <a:cs typeface="Calibri"/>
                <a:sym typeface="Calibri"/>
              </a:rPr>
              <a:t>Τι</a:t>
            </a:r>
            <a:r>
              <a:rPr lang="en-US">
                <a:solidFill>
                  <a:srgbClr val="FFFFFF"/>
                </a:solidFill>
                <a:latin typeface="Arial"/>
                <a:ea typeface="Arial"/>
                <a:cs typeface="Arial"/>
                <a:sym typeface="Arial"/>
              </a:rPr>
              <a:t>-</a:t>
            </a:r>
            <a:r>
              <a:rPr lang="en-US">
                <a:solidFill>
                  <a:srgbClr val="FFFFFF"/>
                </a:solidFill>
                <a:latin typeface="Calibri"/>
                <a:ea typeface="Calibri"/>
                <a:cs typeface="Calibri"/>
                <a:sym typeface="Calibri"/>
              </a:rPr>
              <a:t>Γιατί πρέπει να παρακολουθήσετε αυτή την εκπαίδευση</a:t>
            </a:r>
            <a:endParaRPr/>
          </a:p>
        </p:txBody>
      </p:sp>
      <p:sp>
        <p:nvSpPr>
          <p:cNvPr id="94" name="Google Shape;94;p4"/>
          <p:cNvSpPr txBox="1"/>
          <p:nvPr/>
        </p:nvSpPr>
        <p:spPr>
          <a:xfrm>
            <a:off x="9383712" y="1642745"/>
            <a:ext cx="436245" cy="26924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600">
                <a:solidFill>
                  <a:srgbClr val="FFB800"/>
                </a:solidFill>
                <a:latin typeface="Calibri"/>
                <a:ea typeface="Calibri"/>
                <a:cs typeface="Calibri"/>
                <a:sym typeface="Calibri"/>
              </a:rPr>
              <a:t>ΓΙΑΤΙ</a:t>
            </a:r>
            <a:endParaRPr sz="1600">
              <a:solidFill>
                <a:schemeClr val="dk1"/>
              </a:solidFill>
              <a:latin typeface="Calibri"/>
              <a:ea typeface="Calibri"/>
              <a:cs typeface="Calibri"/>
              <a:sym typeface="Calibri"/>
            </a:endParaRPr>
          </a:p>
        </p:txBody>
      </p:sp>
      <p:sp>
        <p:nvSpPr>
          <p:cNvPr id="95" name="Google Shape;95;p4"/>
          <p:cNvSpPr txBox="1"/>
          <p:nvPr/>
        </p:nvSpPr>
        <p:spPr>
          <a:xfrm>
            <a:off x="8327072" y="3279775"/>
            <a:ext cx="2188845" cy="708660"/>
          </a:xfrm>
          <a:prstGeom prst="rect">
            <a:avLst/>
          </a:prstGeom>
          <a:noFill/>
          <a:ln>
            <a:noFill/>
          </a:ln>
        </p:spPr>
        <p:txBody>
          <a:bodyPr spcFirstLastPara="1" wrap="square" lIns="0" tIns="12700" rIns="0" bIns="0" anchor="t" anchorCtr="0">
            <a:spAutoFit/>
          </a:bodyPr>
          <a:lstStyle/>
          <a:p>
            <a:pPr marL="12700" marR="5080" lvl="0" indent="634" algn="ctr" rtl="0">
              <a:lnSpc>
                <a:spcPct val="100000"/>
              </a:lnSpc>
              <a:spcBef>
                <a:spcPts val="0"/>
              </a:spcBef>
              <a:spcAft>
                <a:spcPts val="0"/>
              </a:spcAft>
              <a:buNone/>
            </a:pPr>
            <a:r>
              <a:rPr lang="en-US" sz="900">
                <a:solidFill>
                  <a:srgbClr val="FFFFFF"/>
                </a:solidFill>
                <a:latin typeface="Calibri"/>
                <a:ea typeface="Calibri"/>
                <a:cs typeface="Calibri"/>
                <a:sym typeface="Calibri"/>
              </a:rPr>
              <a:t>Εξοπλίζει τους συμμετέχοντες με τις  γνώσεις και τις δεξιότητες που  απαιτούνται για παραγωγή/κίνηση  στρατηγικής για την προστασία  κρίσιμων συστημάτων και δεδομένων.</a:t>
            </a:r>
            <a:endParaRPr sz="900">
              <a:solidFill>
                <a:schemeClr val="dk1"/>
              </a:solidFill>
              <a:latin typeface="Calibri"/>
              <a:ea typeface="Calibri"/>
              <a:cs typeface="Calibri"/>
              <a:sym typeface="Calibri"/>
            </a:endParaRPr>
          </a:p>
        </p:txBody>
      </p:sp>
      <p:sp>
        <p:nvSpPr>
          <p:cNvPr id="96" name="Google Shape;96;p4"/>
          <p:cNvSpPr txBox="1"/>
          <p:nvPr/>
        </p:nvSpPr>
        <p:spPr>
          <a:xfrm>
            <a:off x="902969" y="5200015"/>
            <a:ext cx="4043679" cy="13208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700">
                <a:solidFill>
                  <a:srgbClr val="FFFFFF"/>
                </a:solidFill>
                <a:latin typeface="Calibri"/>
                <a:ea typeface="Calibri"/>
                <a:cs typeface="Calibri"/>
                <a:sym typeface="Calibri"/>
              </a:rPr>
              <a:t>ΟΝΟΜΑ ΕΚΠΑΙΔΕΥΤΙΚΉΣ ΕΝΌΤΗΤΑΣ CSP: PR: ΠΡΌΤΥΠΟ ΠΑΡΟΥΣΊΑΣΗΣ ΠΟΥ ΔΗΜΙΟΥΡΓΉΘΗΚΕ ΑΠΌ PR</a:t>
            </a:r>
            <a:endParaRPr sz="700">
              <a:solidFill>
                <a:schemeClr val="dk1"/>
              </a:solidFill>
              <a:latin typeface="Calibri"/>
              <a:ea typeface="Calibri"/>
              <a:cs typeface="Calibri"/>
              <a:sym typeface="Calibri"/>
            </a:endParaRPr>
          </a:p>
        </p:txBody>
      </p:sp>
      <p:sp>
        <p:nvSpPr>
          <p:cNvPr id="97" name="Google Shape;97;p4"/>
          <p:cNvSpPr txBox="1"/>
          <p:nvPr/>
        </p:nvSpPr>
        <p:spPr>
          <a:xfrm>
            <a:off x="11239500" y="5200015"/>
            <a:ext cx="75565" cy="13208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700">
                <a:solidFill>
                  <a:srgbClr val="FFFFFF"/>
                </a:solidFill>
                <a:latin typeface="Calibri"/>
                <a:ea typeface="Calibri"/>
                <a:cs typeface="Calibri"/>
                <a:sym typeface="Calibri"/>
              </a:rPr>
              <a:t>4</a:t>
            </a:r>
            <a:endParaRPr sz="700">
              <a:solidFill>
                <a:schemeClr val="dk1"/>
              </a:solidFill>
              <a:latin typeface="Calibri"/>
              <a:ea typeface="Calibri"/>
              <a:cs typeface="Calibri"/>
              <a:sym typeface="Calibri"/>
            </a:endParaRPr>
          </a:p>
        </p:txBody>
      </p:sp>
      <p:grpSp>
        <p:nvGrpSpPr>
          <p:cNvPr id="98" name="Google Shape;98;p4"/>
          <p:cNvGrpSpPr/>
          <p:nvPr/>
        </p:nvGrpSpPr>
        <p:grpSpPr>
          <a:xfrm>
            <a:off x="1318260" y="1252855"/>
            <a:ext cx="2847975" cy="3390900"/>
            <a:chOff x="1318260" y="1252855"/>
            <a:chExt cx="2847975" cy="3390900"/>
          </a:xfrm>
        </p:grpSpPr>
        <p:sp>
          <p:nvSpPr>
            <p:cNvPr id="99" name="Google Shape;99;p4"/>
            <p:cNvSpPr/>
            <p:nvPr/>
          </p:nvSpPr>
          <p:spPr>
            <a:xfrm>
              <a:off x="1318260" y="1252855"/>
              <a:ext cx="2847975" cy="3390900"/>
            </a:xfrm>
            <a:custGeom>
              <a:avLst/>
              <a:gdLst/>
              <a:ahLst/>
              <a:cxnLst/>
              <a:rect l="l" t="t" r="r" b="b"/>
              <a:pathLst>
                <a:path w="2847975" h="3390900" extrusionOk="0">
                  <a:moveTo>
                    <a:pt x="2373312" y="0"/>
                  </a:moveTo>
                  <a:lnTo>
                    <a:pt x="474662" y="0"/>
                  </a:lnTo>
                  <a:lnTo>
                    <a:pt x="426084" y="2540"/>
                  </a:lnTo>
                  <a:lnTo>
                    <a:pt x="379095" y="9525"/>
                  </a:lnTo>
                  <a:lnTo>
                    <a:pt x="333375" y="21272"/>
                  </a:lnTo>
                  <a:lnTo>
                    <a:pt x="289877" y="37465"/>
                  </a:lnTo>
                  <a:lnTo>
                    <a:pt x="248284" y="57150"/>
                  </a:lnTo>
                  <a:lnTo>
                    <a:pt x="209232" y="80962"/>
                  </a:lnTo>
                  <a:lnTo>
                    <a:pt x="172720" y="108267"/>
                  </a:lnTo>
                  <a:lnTo>
                    <a:pt x="139065" y="139065"/>
                  </a:lnTo>
                  <a:lnTo>
                    <a:pt x="108267" y="172720"/>
                  </a:lnTo>
                  <a:lnTo>
                    <a:pt x="80962" y="209232"/>
                  </a:lnTo>
                  <a:lnTo>
                    <a:pt x="57150" y="248602"/>
                  </a:lnTo>
                  <a:lnTo>
                    <a:pt x="37147" y="289877"/>
                  </a:lnTo>
                  <a:lnTo>
                    <a:pt x="21272" y="333692"/>
                  </a:lnTo>
                  <a:lnTo>
                    <a:pt x="9525" y="379095"/>
                  </a:lnTo>
                  <a:lnTo>
                    <a:pt x="2540" y="426085"/>
                  </a:lnTo>
                  <a:lnTo>
                    <a:pt x="0" y="474662"/>
                  </a:lnTo>
                  <a:lnTo>
                    <a:pt x="0" y="2916237"/>
                  </a:lnTo>
                  <a:lnTo>
                    <a:pt x="2540" y="2964815"/>
                  </a:lnTo>
                  <a:lnTo>
                    <a:pt x="9525" y="3011805"/>
                  </a:lnTo>
                  <a:lnTo>
                    <a:pt x="21272" y="3057525"/>
                  </a:lnTo>
                  <a:lnTo>
                    <a:pt x="37147" y="3101022"/>
                  </a:lnTo>
                  <a:lnTo>
                    <a:pt x="57150" y="3142615"/>
                  </a:lnTo>
                  <a:lnTo>
                    <a:pt x="80962" y="3181667"/>
                  </a:lnTo>
                  <a:lnTo>
                    <a:pt x="108267" y="3218180"/>
                  </a:lnTo>
                  <a:lnTo>
                    <a:pt x="139065" y="3251835"/>
                  </a:lnTo>
                  <a:lnTo>
                    <a:pt x="172720" y="3282632"/>
                  </a:lnTo>
                  <a:lnTo>
                    <a:pt x="209232" y="3309937"/>
                  </a:lnTo>
                  <a:lnTo>
                    <a:pt x="248284" y="3333750"/>
                  </a:lnTo>
                  <a:lnTo>
                    <a:pt x="289877" y="3353752"/>
                  </a:lnTo>
                  <a:lnTo>
                    <a:pt x="333375" y="3369627"/>
                  </a:lnTo>
                  <a:lnTo>
                    <a:pt x="379095" y="3381375"/>
                  </a:lnTo>
                  <a:lnTo>
                    <a:pt x="426084" y="3388360"/>
                  </a:lnTo>
                  <a:lnTo>
                    <a:pt x="474662" y="3390900"/>
                  </a:lnTo>
                  <a:lnTo>
                    <a:pt x="2373312" y="3390900"/>
                  </a:lnTo>
                  <a:lnTo>
                    <a:pt x="2421890" y="3388360"/>
                  </a:lnTo>
                  <a:lnTo>
                    <a:pt x="2468879" y="3381375"/>
                  </a:lnTo>
                  <a:lnTo>
                    <a:pt x="2514282" y="3369627"/>
                  </a:lnTo>
                  <a:lnTo>
                    <a:pt x="2558097" y="3353752"/>
                  </a:lnTo>
                  <a:lnTo>
                    <a:pt x="2599372" y="3333750"/>
                  </a:lnTo>
                  <a:lnTo>
                    <a:pt x="2638742" y="3309937"/>
                  </a:lnTo>
                  <a:lnTo>
                    <a:pt x="2675254" y="3282632"/>
                  </a:lnTo>
                  <a:lnTo>
                    <a:pt x="2708910" y="3251835"/>
                  </a:lnTo>
                  <a:lnTo>
                    <a:pt x="2739707" y="3218180"/>
                  </a:lnTo>
                  <a:lnTo>
                    <a:pt x="2767012" y="3181667"/>
                  </a:lnTo>
                  <a:lnTo>
                    <a:pt x="2790507" y="3142615"/>
                  </a:lnTo>
                  <a:lnTo>
                    <a:pt x="2810510" y="3101022"/>
                  </a:lnTo>
                  <a:lnTo>
                    <a:pt x="2826702" y="3057525"/>
                  </a:lnTo>
                  <a:lnTo>
                    <a:pt x="2838450" y="3011805"/>
                  </a:lnTo>
                  <a:lnTo>
                    <a:pt x="2845435" y="2964815"/>
                  </a:lnTo>
                  <a:lnTo>
                    <a:pt x="2847975" y="2916237"/>
                  </a:lnTo>
                  <a:lnTo>
                    <a:pt x="2847975" y="474662"/>
                  </a:lnTo>
                  <a:lnTo>
                    <a:pt x="2845435" y="426085"/>
                  </a:lnTo>
                  <a:lnTo>
                    <a:pt x="2838450" y="379095"/>
                  </a:lnTo>
                  <a:lnTo>
                    <a:pt x="2826702" y="333692"/>
                  </a:lnTo>
                  <a:lnTo>
                    <a:pt x="2810510" y="289877"/>
                  </a:lnTo>
                  <a:lnTo>
                    <a:pt x="2790507" y="248602"/>
                  </a:lnTo>
                  <a:lnTo>
                    <a:pt x="2767012" y="209232"/>
                  </a:lnTo>
                  <a:lnTo>
                    <a:pt x="2739707" y="172720"/>
                  </a:lnTo>
                  <a:lnTo>
                    <a:pt x="2708910" y="139065"/>
                  </a:lnTo>
                  <a:lnTo>
                    <a:pt x="2675254" y="108267"/>
                  </a:lnTo>
                  <a:lnTo>
                    <a:pt x="2638742" y="80962"/>
                  </a:lnTo>
                  <a:lnTo>
                    <a:pt x="2599372" y="57150"/>
                  </a:lnTo>
                  <a:lnTo>
                    <a:pt x="2558097" y="37465"/>
                  </a:lnTo>
                  <a:lnTo>
                    <a:pt x="2514282" y="21272"/>
                  </a:lnTo>
                  <a:lnTo>
                    <a:pt x="2468879" y="9525"/>
                  </a:lnTo>
                  <a:lnTo>
                    <a:pt x="2421890" y="2540"/>
                  </a:lnTo>
                  <a:lnTo>
                    <a:pt x="2373312" y="0"/>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0" name="Google Shape;100;p4"/>
            <p:cNvSpPr/>
            <p:nvPr/>
          </p:nvSpPr>
          <p:spPr>
            <a:xfrm>
              <a:off x="1318260" y="1252855"/>
              <a:ext cx="2847975" cy="3390900"/>
            </a:xfrm>
            <a:custGeom>
              <a:avLst/>
              <a:gdLst/>
              <a:ahLst/>
              <a:cxnLst/>
              <a:rect l="l" t="t" r="r" b="b"/>
              <a:pathLst>
                <a:path w="2847975" h="3390900" extrusionOk="0">
                  <a:moveTo>
                    <a:pt x="0" y="474662"/>
                  </a:moveTo>
                  <a:lnTo>
                    <a:pt x="2540" y="426085"/>
                  </a:lnTo>
                  <a:lnTo>
                    <a:pt x="9525" y="379095"/>
                  </a:lnTo>
                  <a:lnTo>
                    <a:pt x="21272" y="333692"/>
                  </a:lnTo>
                  <a:lnTo>
                    <a:pt x="37147" y="289877"/>
                  </a:lnTo>
                  <a:lnTo>
                    <a:pt x="57150" y="248602"/>
                  </a:lnTo>
                  <a:lnTo>
                    <a:pt x="80962" y="209232"/>
                  </a:lnTo>
                  <a:lnTo>
                    <a:pt x="108267" y="172720"/>
                  </a:lnTo>
                  <a:lnTo>
                    <a:pt x="139065" y="139065"/>
                  </a:lnTo>
                  <a:lnTo>
                    <a:pt x="172720" y="108267"/>
                  </a:lnTo>
                  <a:lnTo>
                    <a:pt x="209232" y="80962"/>
                  </a:lnTo>
                  <a:lnTo>
                    <a:pt x="248284" y="57150"/>
                  </a:lnTo>
                  <a:lnTo>
                    <a:pt x="289877" y="37465"/>
                  </a:lnTo>
                  <a:lnTo>
                    <a:pt x="333375" y="21272"/>
                  </a:lnTo>
                  <a:lnTo>
                    <a:pt x="379095" y="9525"/>
                  </a:lnTo>
                  <a:lnTo>
                    <a:pt x="426084" y="2540"/>
                  </a:lnTo>
                  <a:lnTo>
                    <a:pt x="474662" y="0"/>
                  </a:lnTo>
                  <a:lnTo>
                    <a:pt x="2373312" y="0"/>
                  </a:lnTo>
                  <a:lnTo>
                    <a:pt x="2421890" y="2540"/>
                  </a:lnTo>
                  <a:lnTo>
                    <a:pt x="2468879" y="9525"/>
                  </a:lnTo>
                  <a:lnTo>
                    <a:pt x="2514282" y="21272"/>
                  </a:lnTo>
                  <a:lnTo>
                    <a:pt x="2558097" y="37465"/>
                  </a:lnTo>
                  <a:lnTo>
                    <a:pt x="2599372" y="57150"/>
                  </a:lnTo>
                  <a:lnTo>
                    <a:pt x="2638742" y="80962"/>
                  </a:lnTo>
                  <a:lnTo>
                    <a:pt x="2675254" y="108267"/>
                  </a:lnTo>
                  <a:lnTo>
                    <a:pt x="2708910" y="139065"/>
                  </a:lnTo>
                  <a:lnTo>
                    <a:pt x="2739707" y="172720"/>
                  </a:lnTo>
                  <a:lnTo>
                    <a:pt x="2767012" y="209232"/>
                  </a:lnTo>
                  <a:lnTo>
                    <a:pt x="2790507" y="248602"/>
                  </a:lnTo>
                  <a:lnTo>
                    <a:pt x="2810510" y="289877"/>
                  </a:lnTo>
                  <a:lnTo>
                    <a:pt x="2826702" y="333692"/>
                  </a:lnTo>
                  <a:lnTo>
                    <a:pt x="2838450" y="379095"/>
                  </a:lnTo>
                  <a:lnTo>
                    <a:pt x="2845435" y="426085"/>
                  </a:lnTo>
                  <a:lnTo>
                    <a:pt x="2847975" y="474662"/>
                  </a:lnTo>
                  <a:lnTo>
                    <a:pt x="2847975" y="2916237"/>
                  </a:lnTo>
                  <a:lnTo>
                    <a:pt x="2845435" y="2964815"/>
                  </a:lnTo>
                  <a:lnTo>
                    <a:pt x="2838450" y="3011805"/>
                  </a:lnTo>
                  <a:lnTo>
                    <a:pt x="2826702" y="3057525"/>
                  </a:lnTo>
                  <a:lnTo>
                    <a:pt x="2810510" y="3101022"/>
                  </a:lnTo>
                  <a:lnTo>
                    <a:pt x="2790507" y="3142615"/>
                  </a:lnTo>
                  <a:lnTo>
                    <a:pt x="2767012" y="3181667"/>
                  </a:lnTo>
                  <a:lnTo>
                    <a:pt x="2739707" y="3218180"/>
                  </a:lnTo>
                  <a:lnTo>
                    <a:pt x="2708910" y="3251835"/>
                  </a:lnTo>
                  <a:lnTo>
                    <a:pt x="2675254" y="3282632"/>
                  </a:lnTo>
                  <a:lnTo>
                    <a:pt x="2638742" y="3309937"/>
                  </a:lnTo>
                  <a:lnTo>
                    <a:pt x="2599372" y="3333750"/>
                  </a:lnTo>
                  <a:lnTo>
                    <a:pt x="2558097" y="3353752"/>
                  </a:lnTo>
                  <a:lnTo>
                    <a:pt x="2514282" y="3369627"/>
                  </a:lnTo>
                  <a:lnTo>
                    <a:pt x="2468879" y="3381375"/>
                  </a:lnTo>
                  <a:lnTo>
                    <a:pt x="2421890" y="3388360"/>
                  </a:lnTo>
                  <a:lnTo>
                    <a:pt x="2373312" y="3390900"/>
                  </a:lnTo>
                  <a:lnTo>
                    <a:pt x="474662" y="3390900"/>
                  </a:lnTo>
                  <a:lnTo>
                    <a:pt x="426084" y="3388360"/>
                  </a:lnTo>
                  <a:lnTo>
                    <a:pt x="379095" y="3381375"/>
                  </a:lnTo>
                  <a:lnTo>
                    <a:pt x="333375" y="3369627"/>
                  </a:lnTo>
                  <a:lnTo>
                    <a:pt x="289877" y="3353752"/>
                  </a:lnTo>
                  <a:lnTo>
                    <a:pt x="248284" y="3333750"/>
                  </a:lnTo>
                  <a:lnTo>
                    <a:pt x="209232" y="3309937"/>
                  </a:lnTo>
                  <a:lnTo>
                    <a:pt x="172720" y="3282632"/>
                  </a:lnTo>
                  <a:lnTo>
                    <a:pt x="139065" y="3251835"/>
                  </a:lnTo>
                  <a:lnTo>
                    <a:pt x="108267" y="3218180"/>
                  </a:lnTo>
                  <a:lnTo>
                    <a:pt x="80962" y="3181667"/>
                  </a:lnTo>
                  <a:lnTo>
                    <a:pt x="57150" y="3142615"/>
                  </a:lnTo>
                  <a:lnTo>
                    <a:pt x="37147" y="3101022"/>
                  </a:lnTo>
                  <a:lnTo>
                    <a:pt x="21272" y="3057525"/>
                  </a:lnTo>
                  <a:lnTo>
                    <a:pt x="9525" y="3011805"/>
                  </a:lnTo>
                  <a:lnTo>
                    <a:pt x="2540" y="2964815"/>
                  </a:lnTo>
                  <a:lnTo>
                    <a:pt x="0" y="2916237"/>
                  </a:lnTo>
                  <a:lnTo>
                    <a:pt x="0" y="474662"/>
                  </a:lnTo>
                </a:path>
              </a:pathLst>
            </a:custGeom>
            <a:noFill/>
            <a:ln w="31750" cap="flat" cmpd="sng">
              <a:solidFill>
                <a:srgbClr val="FFB8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01" name="Google Shape;101;p4"/>
            <p:cNvPicPr preferRelativeResize="0"/>
            <p:nvPr/>
          </p:nvPicPr>
          <p:blipFill rotWithShape="1">
            <a:blip r:embed="rId10">
              <a:alphaModFix/>
            </a:blip>
            <a:srcRect/>
            <a:stretch/>
          </p:blipFill>
          <p:spPr>
            <a:xfrm>
              <a:off x="2618105" y="2716847"/>
              <a:ext cx="100330" cy="133667"/>
            </a:xfrm>
            <a:prstGeom prst="rect">
              <a:avLst/>
            </a:prstGeom>
            <a:noFill/>
            <a:ln>
              <a:noFill/>
            </a:ln>
          </p:spPr>
        </p:pic>
        <p:pic>
          <p:nvPicPr>
            <p:cNvPr id="102" name="Google Shape;102;p4"/>
            <p:cNvPicPr preferRelativeResize="0"/>
            <p:nvPr/>
          </p:nvPicPr>
          <p:blipFill rotWithShape="1">
            <a:blip r:embed="rId11">
              <a:alphaModFix/>
            </a:blip>
            <a:srcRect/>
            <a:stretch/>
          </p:blipFill>
          <p:spPr>
            <a:xfrm>
              <a:off x="2340292" y="2588577"/>
              <a:ext cx="134937" cy="176529"/>
            </a:xfrm>
            <a:prstGeom prst="rect">
              <a:avLst/>
            </a:prstGeom>
            <a:noFill/>
            <a:ln>
              <a:noFill/>
            </a:ln>
          </p:spPr>
        </p:pic>
        <p:sp>
          <p:nvSpPr>
            <p:cNvPr id="103" name="Google Shape;103;p4"/>
            <p:cNvSpPr/>
            <p:nvPr/>
          </p:nvSpPr>
          <p:spPr>
            <a:xfrm>
              <a:off x="2272665" y="2353310"/>
              <a:ext cx="940435" cy="607695"/>
            </a:xfrm>
            <a:custGeom>
              <a:avLst/>
              <a:gdLst/>
              <a:ahLst/>
              <a:cxnLst/>
              <a:rect l="l" t="t" r="r" b="b"/>
              <a:pathLst>
                <a:path w="940435" h="607694" extrusionOk="0">
                  <a:moveTo>
                    <a:pt x="289560" y="427354"/>
                  </a:moveTo>
                  <a:lnTo>
                    <a:pt x="263842" y="427354"/>
                  </a:lnTo>
                  <a:lnTo>
                    <a:pt x="270510" y="432435"/>
                  </a:lnTo>
                  <a:lnTo>
                    <a:pt x="293052" y="494029"/>
                  </a:lnTo>
                  <a:lnTo>
                    <a:pt x="312737" y="529589"/>
                  </a:lnTo>
                  <a:lnTo>
                    <a:pt x="476567" y="607694"/>
                  </a:lnTo>
                  <a:lnTo>
                    <a:pt x="481330" y="606425"/>
                  </a:lnTo>
                  <a:lnTo>
                    <a:pt x="484187" y="602932"/>
                  </a:lnTo>
                  <a:lnTo>
                    <a:pt x="497840" y="587057"/>
                  </a:lnTo>
                  <a:lnTo>
                    <a:pt x="529907" y="587057"/>
                  </a:lnTo>
                  <a:lnTo>
                    <a:pt x="538469" y="583564"/>
                  </a:lnTo>
                  <a:lnTo>
                    <a:pt x="473392" y="583564"/>
                  </a:lnTo>
                  <a:lnTo>
                    <a:pt x="346710" y="530860"/>
                  </a:lnTo>
                  <a:lnTo>
                    <a:pt x="319405" y="501967"/>
                  </a:lnTo>
                  <a:lnTo>
                    <a:pt x="294322" y="437514"/>
                  </a:lnTo>
                  <a:lnTo>
                    <a:pt x="289560" y="427354"/>
                  </a:lnTo>
                  <a:close/>
                </a:path>
                <a:path w="940435" h="607694" extrusionOk="0">
                  <a:moveTo>
                    <a:pt x="529907" y="587057"/>
                  </a:moveTo>
                  <a:lnTo>
                    <a:pt x="497840" y="587057"/>
                  </a:lnTo>
                  <a:lnTo>
                    <a:pt x="520700" y="589279"/>
                  </a:lnTo>
                  <a:lnTo>
                    <a:pt x="522922" y="589279"/>
                  </a:lnTo>
                  <a:lnTo>
                    <a:pt x="523875" y="588962"/>
                  </a:lnTo>
                  <a:lnTo>
                    <a:pt x="525462" y="588962"/>
                  </a:lnTo>
                  <a:lnTo>
                    <a:pt x="529907" y="587057"/>
                  </a:lnTo>
                  <a:close/>
                </a:path>
                <a:path w="940435" h="607694" extrusionOk="0">
                  <a:moveTo>
                    <a:pt x="491172" y="565467"/>
                  </a:moveTo>
                  <a:lnTo>
                    <a:pt x="487680" y="566737"/>
                  </a:lnTo>
                  <a:lnTo>
                    <a:pt x="485457" y="569277"/>
                  </a:lnTo>
                  <a:lnTo>
                    <a:pt x="473392" y="583564"/>
                  </a:lnTo>
                  <a:lnTo>
                    <a:pt x="538469" y="583564"/>
                  </a:lnTo>
                  <a:lnTo>
                    <a:pt x="578167" y="567372"/>
                  </a:lnTo>
                  <a:lnTo>
                    <a:pt x="511492" y="567372"/>
                  </a:lnTo>
                  <a:lnTo>
                    <a:pt x="491172" y="565467"/>
                  </a:lnTo>
                  <a:close/>
                </a:path>
                <a:path w="940435" h="607694" extrusionOk="0">
                  <a:moveTo>
                    <a:pt x="511810" y="337185"/>
                  </a:moveTo>
                  <a:lnTo>
                    <a:pt x="511697" y="457835"/>
                  </a:lnTo>
                  <a:lnTo>
                    <a:pt x="511581" y="482917"/>
                  </a:lnTo>
                  <a:lnTo>
                    <a:pt x="511492" y="567372"/>
                  </a:lnTo>
                  <a:lnTo>
                    <a:pt x="578167" y="567372"/>
                  </a:lnTo>
                  <a:lnTo>
                    <a:pt x="588010" y="563244"/>
                  </a:lnTo>
                  <a:lnTo>
                    <a:pt x="532765" y="563244"/>
                  </a:lnTo>
                  <a:lnTo>
                    <a:pt x="532765" y="364489"/>
                  </a:lnTo>
                  <a:lnTo>
                    <a:pt x="532447" y="364489"/>
                  </a:lnTo>
                  <a:lnTo>
                    <a:pt x="583882" y="344169"/>
                  </a:lnTo>
                  <a:lnTo>
                    <a:pt x="527367" y="344169"/>
                  </a:lnTo>
                  <a:lnTo>
                    <a:pt x="526415" y="343217"/>
                  </a:lnTo>
                  <a:lnTo>
                    <a:pt x="511810" y="337185"/>
                  </a:lnTo>
                  <a:close/>
                </a:path>
                <a:path w="940435" h="607694" extrusionOk="0">
                  <a:moveTo>
                    <a:pt x="822960" y="308927"/>
                  </a:moveTo>
                  <a:lnTo>
                    <a:pt x="684847" y="364489"/>
                  </a:lnTo>
                  <a:lnTo>
                    <a:pt x="648970" y="515937"/>
                  </a:lnTo>
                  <a:lnTo>
                    <a:pt x="532765" y="563244"/>
                  </a:lnTo>
                  <a:lnTo>
                    <a:pt x="588010" y="563244"/>
                  </a:lnTo>
                  <a:lnTo>
                    <a:pt x="665162" y="532129"/>
                  </a:lnTo>
                  <a:lnTo>
                    <a:pt x="667385" y="529272"/>
                  </a:lnTo>
                  <a:lnTo>
                    <a:pt x="701040" y="380364"/>
                  </a:lnTo>
                  <a:lnTo>
                    <a:pt x="827722" y="327977"/>
                  </a:lnTo>
                  <a:lnTo>
                    <a:pt x="852448" y="327977"/>
                  </a:lnTo>
                  <a:lnTo>
                    <a:pt x="822960" y="308927"/>
                  </a:lnTo>
                  <a:close/>
                </a:path>
                <a:path w="940435" h="607694" extrusionOk="0">
                  <a:moveTo>
                    <a:pt x="349567" y="344804"/>
                  </a:moveTo>
                  <a:lnTo>
                    <a:pt x="347345" y="344804"/>
                  </a:lnTo>
                  <a:lnTo>
                    <a:pt x="330200" y="437197"/>
                  </a:lnTo>
                  <a:lnTo>
                    <a:pt x="332105" y="451485"/>
                  </a:lnTo>
                  <a:lnTo>
                    <a:pt x="442277" y="520064"/>
                  </a:lnTo>
                  <a:lnTo>
                    <a:pt x="444182" y="521017"/>
                  </a:lnTo>
                  <a:lnTo>
                    <a:pt x="446405" y="521335"/>
                  </a:lnTo>
                  <a:lnTo>
                    <a:pt x="447992" y="521335"/>
                  </a:lnTo>
                  <a:lnTo>
                    <a:pt x="462215" y="498157"/>
                  </a:lnTo>
                  <a:lnTo>
                    <a:pt x="443865" y="498157"/>
                  </a:lnTo>
                  <a:lnTo>
                    <a:pt x="360997" y="463550"/>
                  </a:lnTo>
                  <a:lnTo>
                    <a:pt x="356552" y="457835"/>
                  </a:lnTo>
                  <a:lnTo>
                    <a:pt x="353377" y="451485"/>
                  </a:lnTo>
                  <a:lnTo>
                    <a:pt x="351790" y="444500"/>
                  </a:lnTo>
                  <a:lnTo>
                    <a:pt x="351182" y="437514"/>
                  </a:lnTo>
                  <a:lnTo>
                    <a:pt x="351472" y="369569"/>
                  </a:lnTo>
                  <a:lnTo>
                    <a:pt x="351790" y="367982"/>
                  </a:lnTo>
                  <a:lnTo>
                    <a:pt x="406082" y="367982"/>
                  </a:lnTo>
                  <a:lnTo>
                    <a:pt x="353377" y="345757"/>
                  </a:lnTo>
                  <a:lnTo>
                    <a:pt x="351472" y="345122"/>
                  </a:lnTo>
                  <a:lnTo>
                    <a:pt x="349567" y="344804"/>
                  </a:lnTo>
                  <a:close/>
                </a:path>
                <a:path w="940435" h="607694" extrusionOk="0">
                  <a:moveTo>
                    <a:pt x="444500" y="384492"/>
                  </a:moveTo>
                  <a:lnTo>
                    <a:pt x="444425" y="441325"/>
                  </a:lnTo>
                  <a:lnTo>
                    <a:pt x="444305" y="461962"/>
                  </a:lnTo>
                  <a:lnTo>
                    <a:pt x="444182" y="496569"/>
                  </a:lnTo>
                  <a:lnTo>
                    <a:pt x="443865" y="498157"/>
                  </a:lnTo>
                  <a:lnTo>
                    <a:pt x="462215" y="498157"/>
                  </a:lnTo>
                  <a:lnTo>
                    <a:pt x="465137" y="493394"/>
                  </a:lnTo>
                  <a:lnTo>
                    <a:pt x="465137" y="428625"/>
                  </a:lnTo>
                  <a:lnTo>
                    <a:pt x="451485" y="389572"/>
                  </a:lnTo>
                  <a:lnTo>
                    <a:pt x="444500" y="384492"/>
                  </a:lnTo>
                  <a:close/>
                </a:path>
                <a:path w="940435" h="607694" extrusionOk="0">
                  <a:moveTo>
                    <a:pt x="338137" y="0"/>
                  </a:moveTo>
                  <a:lnTo>
                    <a:pt x="314007" y="5714"/>
                  </a:lnTo>
                  <a:lnTo>
                    <a:pt x="6032" y="130810"/>
                  </a:lnTo>
                  <a:lnTo>
                    <a:pt x="317" y="173037"/>
                  </a:lnTo>
                  <a:lnTo>
                    <a:pt x="281" y="247967"/>
                  </a:lnTo>
                  <a:lnTo>
                    <a:pt x="79" y="288925"/>
                  </a:lnTo>
                  <a:lnTo>
                    <a:pt x="0" y="379094"/>
                  </a:lnTo>
                  <a:lnTo>
                    <a:pt x="2540" y="382904"/>
                  </a:lnTo>
                  <a:lnTo>
                    <a:pt x="31115" y="394969"/>
                  </a:lnTo>
                  <a:lnTo>
                    <a:pt x="47625" y="427989"/>
                  </a:lnTo>
                  <a:lnTo>
                    <a:pt x="49530" y="429577"/>
                  </a:lnTo>
                  <a:lnTo>
                    <a:pt x="52070" y="430529"/>
                  </a:lnTo>
                  <a:lnTo>
                    <a:pt x="185420" y="486410"/>
                  </a:lnTo>
                  <a:lnTo>
                    <a:pt x="200977" y="489585"/>
                  </a:lnTo>
                  <a:lnTo>
                    <a:pt x="215582" y="487044"/>
                  </a:lnTo>
                  <a:lnTo>
                    <a:pt x="229031" y="468629"/>
                  </a:lnTo>
                  <a:lnTo>
                    <a:pt x="202565" y="468629"/>
                  </a:lnTo>
                  <a:lnTo>
                    <a:pt x="194627" y="467360"/>
                  </a:lnTo>
                  <a:lnTo>
                    <a:pt x="193357" y="467042"/>
                  </a:lnTo>
                  <a:lnTo>
                    <a:pt x="63500" y="412750"/>
                  </a:lnTo>
                  <a:lnTo>
                    <a:pt x="46990" y="379729"/>
                  </a:lnTo>
                  <a:lnTo>
                    <a:pt x="45085" y="378142"/>
                  </a:lnTo>
                  <a:lnTo>
                    <a:pt x="20955" y="367982"/>
                  </a:lnTo>
                  <a:lnTo>
                    <a:pt x="21034" y="288925"/>
                  </a:lnTo>
                  <a:lnTo>
                    <a:pt x="21236" y="247967"/>
                  </a:lnTo>
                  <a:lnTo>
                    <a:pt x="21272" y="155575"/>
                  </a:lnTo>
                  <a:lnTo>
                    <a:pt x="75882" y="155575"/>
                  </a:lnTo>
                  <a:lnTo>
                    <a:pt x="38417" y="140017"/>
                  </a:lnTo>
                  <a:lnTo>
                    <a:pt x="38100" y="140017"/>
                  </a:lnTo>
                  <a:lnTo>
                    <a:pt x="321627" y="25082"/>
                  </a:lnTo>
                  <a:lnTo>
                    <a:pt x="337185" y="20954"/>
                  </a:lnTo>
                  <a:lnTo>
                    <a:pt x="394712" y="20954"/>
                  </a:lnTo>
                  <a:lnTo>
                    <a:pt x="362585" y="1587"/>
                  </a:lnTo>
                  <a:lnTo>
                    <a:pt x="338137" y="0"/>
                  </a:lnTo>
                  <a:close/>
                </a:path>
                <a:path w="940435" h="607694" extrusionOk="0">
                  <a:moveTo>
                    <a:pt x="262255" y="406400"/>
                  </a:moveTo>
                  <a:lnTo>
                    <a:pt x="260032" y="406400"/>
                  </a:lnTo>
                  <a:lnTo>
                    <a:pt x="220345" y="454977"/>
                  </a:lnTo>
                  <a:lnTo>
                    <a:pt x="216217" y="461962"/>
                  </a:lnTo>
                  <a:lnTo>
                    <a:pt x="210185" y="466407"/>
                  </a:lnTo>
                  <a:lnTo>
                    <a:pt x="202565" y="468629"/>
                  </a:lnTo>
                  <a:lnTo>
                    <a:pt x="229031" y="468629"/>
                  </a:lnTo>
                  <a:lnTo>
                    <a:pt x="256857" y="430529"/>
                  </a:lnTo>
                  <a:lnTo>
                    <a:pt x="257810" y="428942"/>
                  </a:lnTo>
                  <a:lnTo>
                    <a:pt x="259397" y="427354"/>
                  </a:lnTo>
                  <a:lnTo>
                    <a:pt x="289560" y="427354"/>
                  </a:lnTo>
                  <a:lnTo>
                    <a:pt x="288607" y="425132"/>
                  </a:lnTo>
                  <a:lnTo>
                    <a:pt x="280670" y="415607"/>
                  </a:lnTo>
                  <a:lnTo>
                    <a:pt x="271780" y="409257"/>
                  </a:lnTo>
                  <a:lnTo>
                    <a:pt x="262255" y="406400"/>
                  </a:lnTo>
                  <a:close/>
                </a:path>
                <a:path w="940435" h="607694" extrusionOk="0">
                  <a:moveTo>
                    <a:pt x="852448" y="327977"/>
                  </a:moveTo>
                  <a:lnTo>
                    <a:pt x="827722" y="327977"/>
                  </a:lnTo>
                  <a:lnTo>
                    <a:pt x="835977" y="331152"/>
                  </a:lnTo>
                  <a:lnTo>
                    <a:pt x="838835" y="338454"/>
                  </a:lnTo>
                  <a:lnTo>
                    <a:pt x="839787" y="340360"/>
                  </a:lnTo>
                  <a:lnTo>
                    <a:pt x="840105" y="341947"/>
                  </a:lnTo>
                  <a:lnTo>
                    <a:pt x="840105" y="357187"/>
                  </a:lnTo>
                  <a:lnTo>
                    <a:pt x="836295" y="362585"/>
                  </a:lnTo>
                  <a:lnTo>
                    <a:pt x="830580" y="364807"/>
                  </a:lnTo>
                  <a:lnTo>
                    <a:pt x="820737" y="369569"/>
                  </a:lnTo>
                  <a:lnTo>
                    <a:pt x="812800" y="377507"/>
                  </a:lnTo>
                  <a:lnTo>
                    <a:pt x="808037" y="387032"/>
                  </a:lnTo>
                  <a:lnTo>
                    <a:pt x="807720" y="387032"/>
                  </a:lnTo>
                  <a:lnTo>
                    <a:pt x="806132" y="398144"/>
                  </a:lnTo>
                  <a:lnTo>
                    <a:pt x="806132" y="409257"/>
                  </a:lnTo>
                  <a:lnTo>
                    <a:pt x="826770" y="441325"/>
                  </a:lnTo>
                  <a:lnTo>
                    <a:pt x="840740" y="444500"/>
                  </a:lnTo>
                  <a:lnTo>
                    <a:pt x="844867" y="444500"/>
                  </a:lnTo>
                  <a:lnTo>
                    <a:pt x="885825" y="425450"/>
                  </a:lnTo>
                  <a:lnTo>
                    <a:pt x="838835" y="425450"/>
                  </a:lnTo>
                  <a:lnTo>
                    <a:pt x="830580" y="421957"/>
                  </a:lnTo>
                  <a:lnTo>
                    <a:pt x="827405" y="412750"/>
                  </a:lnTo>
                  <a:lnTo>
                    <a:pt x="827087" y="411162"/>
                  </a:lnTo>
                  <a:lnTo>
                    <a:pt x="826846" y="398144"/>
                  </a:lnTo>
                  <a:lnTo>
                    <a:pt x="826770" y="392429"/>
                  </a:lnTo>
                  <a:lnTo>
                    <a:pt x="830580" y="387032"/>
                  </a:lnTo>
                  <a:lnTo>
                    <a:pt x="836295" y="384810"/>
                  </a:lnTo>
                  <a:lnTo>
                    <a:pt x="846137" y="379729"/>
                  </a:lnTo>
                  <a:lnTo>
                    <a:pt x="854075" y="372110"/>
                  </a:lnTo>
                  <a:lnTo>
                    <a:pt x="858837" y="362585"/>
                  </a:lnTo>
                  <a:lnTo>
                    <a:pt x="859155" y="362585"/>
                  </a:lnTo>
                  <a:lnTo>
                    <a:pt x="860742" y="351472"/>
                  </a:lnTo>
                  <a:lnTo>
                    <a:pt x="860742" y="341947"/>
                  </a:lnTo>
                  <a:lnTo>
                    <a:pt x="860425" y="340360"/>
                  </a:lnTo>
                  <a:lnTo>
                    <a:pt x="860349" y="338454"/>
                  </a:lnTo>
                  <a:lnTo>
                    <a:pt x="858837" y="332104"/>
                  </a:lnTo>
                  <a:lnTo>
                    <a:pt x="852448" y="327977"/>
                  </a:lnTo>
                  <a:close/>
                </a:path>
                <a:path w="940435" h="607694" extrusionOk="0">
                  <a:moveTo>
                    <a:pt x="406082" y="367982"/>
                  </a:moveTo>
                  <a:lnTo>
                    <a:pt x="351790" y="367982"/>
                  </a:lnTo>
                  <a:lnTo>
                    <a:pt x="434340" y="402272"/>
                  </a:lnTo>
                  <a:lnTo>
                    <a:pt x="438785" y="407987"/>
                  </a:lnTo>
                  <a:lnTo>
                    <a:pt x="442277" y="414654"/>
                  </a:lnTo>
                  <a:lnTo>
                    <a:pt x="443865" y="421322"/>
                  </a:lnTo>
                  <a:lnTo>
                    <a:pt x="444500" y="428625"/>
                  </a:lnTo>
                  <a:lnTo>
                    <a:pt x="444500" y="384492"/>
                  </a:lnTo>
                  <a:lnTo>
                    <a:pt x="442595" y="383222"/>
                  </a:lnTo>
                  <a:lnTo>
                    <a:pt x="406082" y="367982"/>
                  </a:lnTo>
                  <a:close/>
                </a:path>
                <a:path w="940435" h="607694" extrusionOk="0">
                  <a:moveTo>
                    <a:pt x="919162" y="247967"/>
                  </a:moveTo>
                  <a:lnTo>
                    <a:pt x="919162" y="326389"/>
                  </a:lnTo>
                  <a:lnTo>
                    <a:pt x="902017" y="382269"/>
                  </a:lnTo>
                  <a:lnTo>
                    <a:pt x="856297" y="418782"/>
                  </a:lnTo>
                  <a:lnTo>
                    <a:pt x="838835" y="425450"/>
                  </a:lnTo>
                  <a:lnTo>
                    <a:pt x="885825" y="425450"/>
                  </a:lnTo>
                  <a:lnTo>
                    <a:pt x="919162" y="394017"/>
                  </a:lnTo>
                  <a:lnTo>
                    <a:pt x="934720" y="362267"/>
                  </a:lnTo>
                  <a:lnTo>
                    <a:pt x="940117" y="326389"/>
                  </a:lnTo>
                  <a:lnTo>
                    <a:pt x="940117" y="305117"/>
                  </a:lnTo>
                  <a:lnTo>
                    <a:pt x="938847" y="289877"/>
                  </a:lnTo>
                  <a:lnTo>
                    <a:pt x="938847" y="288925"/>
                  </a:lnTo>
                  <a:lnTo>
                    <a:pt x="934402" y="273367"/>
                  </a:lnTo>
                  <a:lnTo>
                    <a:pt x="927100" y="258444"/>
                  </a:lnTo>
                  <a:lnTo>
                    <a:pt x="919162" y="247967"/>
                  </a:lnTo>
                  <a:close/>
                </a:path>
                <a:path w="940435" h="607694" extrusionOk="0">
                  <a:moveTo>
                    <a:pt x="75882" y="155575"/>
                  </a:moveTo>
                  <a:lnTo>
                    <a:pt x="21272" y="155575"/>
                  </a:lnTo>
                  <a:lnTo>
                    <a:pt x="511810" y="360044"/>
                  </a:lnTo>
                  <a:lnTo>
                    <a:pt x="511810" y="337185"/>
                  </a:lnTo>
                  <a:lnTo>
                    <a:pt x="179070" y="198754"/>
                  </a:lnTo>
                  <a:lnTo>
                    <a:pt x="181292" y="190500"/>
                  </a:lnTo>
                  <a:lnTo>
                    <a:pt x="159385" y="190500"/>
                  </a:lnTo>
                  <a:lnTo>
                    <a:pt x="75882" y="155575"/>
                  </a:lnTo>
                  <a:close/>
                </a:path>
                <a:path w="940435" h="607694" extrusionOk="0">
                  <a:moveTo>
                    <a:pt x="850265" y="219392"/>
                  </a:moveTo>
                  <a:lnTo>
                    <a:pt x="825817" y="225107"/>
                  </a:lnTo>
                  <a:lnTo>
                    <a:pt x="527367" y="344169"/>
                  </a:lnTo>
                  <a:lnTo>
                    <a:pt x="583882" y="344169"/>
                  </a:lnTo>
                  <a:lnTo>
                    <a:pt x="833437" y="244475"/>
                  </a:lnTo>
                  <a:lnTo>
                    <a:pt x="848995" y="240664"/>
                  </a:lnTo>
                  <a:lnTo>
                    <a:pt x="906991" y="240664"/>
                  </a:lnTo>
                  <a:lnTo>
                    <a:pt x="874712" y="221297"/>
                  </a:lnTo>
                  <a:lnTo>
                    <a:pt x="850265" y="219392"/>
                  </a:lnTo>
                  <a:close/>
                </a:path>
                <a:path w="940435" h="607694" extrusionOk="0">
                  <a:moveTo>
                    <a:pt x="906991" y="240664"/>
                  </a:moveTo>
                  <a:lnTo>
                    <a:pt x="864552" y="240664"/>
                  </a:lnTo>
                  <a:lnTo>
                    <a:pt x="880110" y="244475"/>
                  </a:lnTo>
                  <a:lnTo>
                    <a:pt x="893762" y="252412"/>
                  </a:lnTo>
                  <a:lnTo>
                    <a:pt x="904557" y="262889"/>
                  </a:lnTo>
                  <a:lnTo>
                    <a:pt x="912812" y="275589"/>
                  </a:lnTo>
                  <a:lnTo>
                    <a:pt x="917575" y="289877"/>
                  </a:lnTo>
                  <a:lnTo>
                    <a:pt x="919162" y="305117"/>
                  </a:lnTo>
                  <a:lnTo>
                    <a:pt x="919162" y="247967"/>
                  </a:lnTo>
                  <a:lnTo>
                    <a:pt x="906991" y="240664"/>
                  </a:lnTo>
                  <a:close/>
                </a:path>
                <a:path w="940435" h="607694" extrusionOk="0">
                  <a:moveTo>
                    <a:pt x="344805" y="108267"/>
                  </a:moveTo>
                  <a:lnTo>
                    <a:pt x="315912" y="108267"/>
                  </a:lnTo>
                  <a:lnTo>
                    <a:pt x="324167" y="111760"/>
                  </a:lnTo>
                  <a:lnTo>
                    <a:pt x="327660" y="120650"/>
                  </a:lnTo>
                  <a:lnTo>
                    <a:pt x="328295" y="122554"/>
                  </a:lnTo>
                  <a:lnTo>
                    <a:pt x="328295" y="137794"/>
                  </a:lnTo>
                  <a:lnTo>
                    <a:pt x="324485" y="143192"/>
                  </a:lnTo>
                  <a:lnTo>
                    <a:pt x="318770" y="145097"/>
                  </a:lnTo>
                  <a:lnTo>
                    <a:pt x="308927" y="150177"/>
                  </a:lnTo>
                  <a:lnTo>
                    <a:pt x="294322" y="190500"/>
                  </a:lnTo>
                  <a:lnTo>
                    <a:pt x="294005" y="196532"/>
                  </a:lnTo>
                  <a:lnTo>
                    <a:pt x="330517" y="224789"/>
                  </a:lnTo>
                  <a:lnTo>
                    <a:pt x="341947" y="222567"/>
                  </a:lnTo>
                  <a:lnTo>
                    <a:pt x="352107" y="218439"/>
                  </a:lnTo>
                  <a:lnTo>
                    <a:pt x="374015" y="206057"/>
                  </a:lnTo>
                  <a:lnTo>
                    <a:pt x="327025" y="206057"/>
                  </a:lnTo>
                  <a:lnTo>
                    <a:pt x="318770" y="202247"/>
                  </a:lnTo>
                  <a:lnTo>
                    <a:pt x="316230" y="194944"/>
                  </a:lnTo>
                  <a:lnTo>
                    <a:pt x="315277" y="193357"/>
                  </a:lnTo>
                  <a:lnTo>
                    <a:pt x="314960" y="191769"/>
                  </a:lnTo>
                  <a:lnTo>
                    <a:pt x="314960" y="173037"/>
                  </a:lnTo>
                  <a:lnTo>
                    <a:pt x="318770" y="167322"/>
                  </a:lnTo>
                  <a:lnTo>
                    <a:pt x="324485" y="165417"/>
                  </a:lnTo>
                  <a:lnTo>
                    <a:pt x="334645" y="160337"/>
                  </a:lnTo>
                  <a:lnTo>
                    <a:pt x="342265" y="152717"/>
                  </a:lnTo>
                  <a:lnTo>
                    <a:pt x="347027" y="143192"/>
                  </a:lnTo>
                  <a:lnTo>
                    <a:pt x="347345" y="142875"/>
                  </a:lnTo>
                  <a:lnTo>
                    <a:pt x="348932" y="131762"/>
                  </a:lnTo>
                  <a:lnTo>
                    <a:pt x="348932" y="126047"/>
                  </a:lnTo>
                  <a:lnTo>
                    <a:pt x="348727" y="122554"/>
                  </a:lnTo>
                  <a:lnTo>
                    <a:pt x="348615" y="119062"/>
                  </a:lnTo>
                  <a:lnTo>
                    <a:pt x="347027" y="112712"/>
                  </a:lnTo>
                  <a:lnTo>
                    <a:pt x="344805" y="108267"/>
                  </a:lnTo>
                  <a:close/>
                </a:path>
                <a:path w="940435" h="607694" extrusionOk="0">
                  <a:moveTo>
                    <a:pt x="407352" y="28575"/>
                  </a:moveTo>
                  <a:lnTo>
                    <a:pt x="407352" y="106997"/>
                  </a:lnTo>
                  <a:lnTo>
                    <a:pt x="390207" y="162877"/>
                  </a:lnTo>
                  <a:lnTo>
                    <a:pt x="344487" y="199072"/>
                  </a:lnTo>
                  <a:lnTo>
                    <a:pt x="327025" y="206057"/>
                  </a:lnTo>
                  <a:lnTo>
                    <a:pt x="374015" y="206057"/>
                  </a:lnTo>
                  <a:lnTo>
                    <a:pt x="383222" y="200660"/>
                  </a:lnTo>
                  <a:lnTo>
                    <a:pt x="407352" y="174625"/>
                  </a:lnTo>
                  <a:lnTo>
                    <a:pt x="422910" y="142557"/>
                  </a:lnTo>
                  <a:lnTo>
                    <a:pt x="428307" y="106997"/>
                  </a:lnTo>
                  <a:lnTo>
                    <a:pt x="428307" y="85407"/>
                  </a:lnTo>
                  <a:lnTo>
                    <a:pt x="427037" y="70485"/>
                  </a:lnTo>
                  <a:lnTo>
                    <a:pt x="427037" y="69532"/>
                  </a:lnTo>
                  <a:lnTo>
                    <a:pt x="422592" y="53657"/>
                  </a:lnTo>
                  <a:lnTo>
                    <a:pt x="415290" y="39052"/>
                  </a:lnTo>
                  <a:lnTo>
                    <a:pt x="407352" y="28575"/>
                  </a:lnTo>
                  <a:close/>
                </a:path>
                <a:path w="940435" h="607694" extrusionOk="0">
                  <a:moveTo>
                    <a:pt x="311150" y="89535"/>
                  </a:moveTo>
                  <a:lnTo>
                    <a:pt x="300672" y="92075"/>
                  </a:lnTo>
                  <a:lnTo>
                    <a:pt x="173037" y="145097"/>
                  </a:lnTo>
                  <a:lnTo>
                    <a:pt x="170815" y="147637"/>
                  </a:lnTo>
                  <a:lnTo>
                    <a:pt x="159385" y="190500"/>
                  </a:lnTo>
                  <a:lnTo>
                    <a:pt x="181292" y="190500"/>
                  </a:lnTo>
                  <a:lnTo>
                    <a:pt x="188912" y="160972"/>
                  </a:lnTo>
                  <a:lnTo>
                    <a:pt x="315912" y="108267"/>
                  </a:lnTo>
                  <a:lnTo>
                    <a:pt x="344805" y="108267"/>
                  </a:lnTo>
                  <a:lnTo>
                    <a:pt x="343852" y="106362"/>
                  </a:lnTo>
                  <a:lnTo>
                    <a:pt x="340042" y="100964"/>
                  </a:lnTo>
                  <a:lnTo>
                    <a:pt x="331470" y="93979"/>
                  </a:lnTo>
                  <a:lnTo>
                    <a:pt x="321627" y="90169"/>
                  </a:lnTo>
                  <a:lnTo>
                    <a:pt x="311150" y="89535"/>
                  </a:lnTo>
                  <a:close/>
                </a:path>
                <a:path w="940435" h="607694" extrusionOk="0">
                  <a:moveTo>
                    <a:pt x="394712" y="20954"/>
                  </a:moveTo>
                  <a:lnTo>
                    <a:pt x="352742" y="20954"/>
                  </a:lnTo>
                  <a:lnTo>
                    <a:pt x="392747" y="43497"/>
                  </a:lnTo>
                  <a:lnTo>
                    <a:pt x="407352" y="85407"/>
                  </a:lnTo>
                  <a:lnTo>
                    <a:pt x="407352" y="28575"/>
                  </a:lnTo>
                  <a:lnTo>
                    <a:pt x="394712" y="20954"/>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104" name="Google Shape;104;p4"/>
          <p:cNvSpPr txBox="1"/>
          <p:nvPr/>
        </p:nvSpPr>
        <p:spPr>
          <a:xfrm>
            <a:off x="2331084" y="1730692"/>
            <a:ext cx="793115" cy="259045"/>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600">
                <a:solidFill>
                  <a:srgbClr val="FFB800"/>
                </a:solidFill>
                <a:latin typeface="Times New Roman"/>
                <a:ea typeface="Times New Roman"/>
                <a:cs typeface="Times New Roman"/>
                <a:sym typeface="Times New Roman"/>
              </a:rPr>
              <a:t>ΠΟΙΟΣ</a:t>
            </a:r>
            <a:endParaRPr sz="1600">
              <a:solidFill>
                <a:schemeClr val="dk1"/>
              </a:solidFill>
              <a:latin typeface="Times New Roman"/>
              <a:ea typeface="Times New Roman"/>
              <a:cs typeface="Times New Roman"/>
              <a:sym typeface="Times New Roman"/>
            </a:endParaRPr>
          </a:p>
        </p:txBody>
      </p:sp>
      <p:sp>
        <p:nvSpPr>
          <p:cNvPr id="105" name="Google Shape;105;p4"/>
          <p:cNvSpPr txBox="1"/>
          <p:nvPr/>
        </p:nvSpPr>
        <p:spPr>
          <a:xfrm>
            <a:off x="1842770" y="3375659"/>
            <a:ext cx="1803400" cy="572135"/>
          </a:xfrm>
          <a:prstGeom prst="rect">
            <a:avLst/>
          </a:prstGeom>
          <a:noFill/>
          <a:ln>
            <a:noFill/>
          </a:ln>
        </p:spPr>
        <p:txBody>
          <a:bodyPr spcFirstLastPara="1" wrap="square" lIns="0" tIns="12700" rIns="0" bIns="0" anchor="t" anchorCtr="0">
            <a:spAutoFit/>
          </a:bodyPr>
          <a:lstStyle/>
          <a:p>
            <a:pPr marL="12700" marR="5080" lvl="0" indent="0" algn="ctr" rtl="0">
              <a:lnSpc>
                <a:spcPct val="100000"/>
              </a:lnSpc>
              <a:spcBef>
                <a:spcPts val="0"/>
              </a:spcBef>
              <a:spcAft>
                <a:spcPts val="0"/>
              </a:spcAft>
              <a:buNone/>
            </a:pPr>
            <a:r>
              <a:rPr lang="en-US" sz="900">
                <a:solidFill>
                  <a:srgbClr val="FFFFFF"/>
                </a:solidFill>
                <a:latin typeface="Calibri"/>
                <a:ea typeface="Calibri"/>
                <a:cs typeface="Calibri"/>
                <a:sym typeface="Calibri"/>
              </a:rPr>
              <a:t>ΠΟΙΟΙ μπορούν να  παρακολουθήσουν τις ενότητες  κατάρτισης και προφίλ των  συμμετεχόντων</a:t>
            </a:r>
            <a:endParaRPr sz="900">
              <a:solidFill>
                <a:schemeClr val="dk1"/>
              </a:solidFill>
              <a:latin typeface="Calibri"/>
              <a:ea typeface="Calibri"/>
              <a:cs typeface="Calibri"/>
              <a:sym typeface="Calibri"/>
            </a:endParaRPr>
          </a:p>
        </p:txBody>
      </p:sp>
      <p:pic>
        <p:nvPicPr>
          <p:cNvPr id="106" name="Google Shape;106;p4"/>
          <p:cNvPicPr preferRelativeResize="0"/>
          <p:nvPr/>
        </p:nvPicPr>
        <p:blipFill rotWithShape="1">
          <a:blip r:embed="rId12">
            <a:alphaModFix/>
          </a:blip>
          <a:srcRect/>
          <a:stretch/>
        </p:blipFill>
        <p:spPr>
          <a:xfrm>
            <a:off x="4635182" y="1236980"/>
            <a:ext cx="2879725" cy="3422650"/>
          </a:xfrm>
          <a:prstGeom prst="rect">
            <a:avLst/>
          </a:prstGeom>
          <a:noFill/>
          <a:ln>
            <a:noFill/>
          </a:ln>
        </p:spPr>
      </p:pic>
      <p:sp>
        <p:nvSpPr>
          <p:cNvPr id="107" name="Google Shape;107;p4"/>
          <p:cNvSpPr txBox="1"/>
          <p:nvPr/>
        </p:nvSpPr>
        <p:spPr>
          <a:xfrm>
            <a:off x="5571172" y="1730692"/>
            <a:ext cx="180975" cy="26924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600">
                <a:solidFill>
                  <a:srgbClr val="FFB800"/>
                </a:solidFill>
                <a:latin typeface="Calibri"/>
                <a:ea typeface="Calibri"/>
                <a:cs typeface="Calibri"/>
                <a:sym typeface="Calibri"/>
              </a:rPr>
              <a:t>ΤΙ</a:t>
            </a:r>
            <a:endParaRPr sz="1600">
              <a:solidFill>
                <a:schemeClr val="dk1"/>
              </a:solidFill>
              <a:latin typeface="Calibri"/>
              <a:ea typeface="Calibri"/>
              <a:cs typeface="Calibri"/>
              <a:sym typeface="Calibri"/>
            </a:endParaRPr>
          </a:p>
        </p:txBody>
      </p:sp>
      <p:sp>
        <p:nvSpPr>
          <p:cNvPr id="108" name="Google Shape;108;p4"/>
          <p:cNvSpPr txBox="1"/>
          <p:nvPr/>
        </p:nvSpPr>
        <p:spPr>
          <a:xfrm>
            <a:off x="5072697" y="3376929"/>
            <a:ext cx="2010410" cy="572135"/>
          </a:xfrm>
          <a:prstGeom prst="rect">
            <a:avLst/>
          </a:prstGeom>
          <a:noFill/>
          <a:ln>
            <a:noFill/>
          </a:ln>
        </p:spPr>
        <p:txBody>
          <a:bodyPr spcFirstLastPara="1" wrap="square" lIns="0" tIns="12700" rIns="0" bIns="0" anchor="t" anchorCtr="0">
            <a:spAutoFit/>
          </a:bodyPr>
          <a:lstStyle/>
          <a:p>
            <a:pPr marL="12700" marR="5080" lvl="0" indent="-1270" algn="ctr" rtl="0">
              <a:lnSpc>
                <a:spcPct val="100000"/>
              </a:lnSpc>
              <a:spcBef>
                <a:spcPts val="0"/>
              </a:spcBef>
              <a:spcAft>
                <a:spcPts val="0"/>
              </a:spcAft>
              <a:buNone/>
            </a:pPr>
            <a:r>
              <a:rPr lang="en-US" sz="900">
                <a:solidFill>
                  <a:srgbClr val="FFFFFF"/>
                </a:solidFill>
                <a:latin typeface="Calibri"/>
                <a:ea typeface="Calibri"/>
                <a:cs typeface="Calibri"/>
                <a:sym typeface="Calibri"/>
              </a:rPr>
              <a:t>Θεμελιώδεις ουσιώδεις αρχές και  διαχείριση της ασφάλειας στον  κυβερνοχώρο για διευθυντές, ηγέτες  και επαγγελματίες που εργάζονται.</a:t>
            </a:r>
            <a:endParaRPr sz="900">
              <a:solidFill>
                <a:schemeClr val="dk1"/>
              </a:solidFill>
              <a:latin typeface="Calibri"/>
              <a:ea typeface="Calibri"/>
              <a:cs typeface="Calibri"/>
              <a:sym typeface="Calibri"/>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750"/>
        <p:cNvGrpSpPr/>
        <p:nvPr/>
      </p:nvGrpSpPr>
      <p:grpSpPr>
        <a:xfrm>
          <a:off x="0" y="0"/>
          <a:ext cx="0" cy="0"/>
          <a:chOff x="0" y="0"/>
          <a:chExt cx="0" cy="0"/>
        </a:xfrm>
      </p:grpSpPr>
      <p:grpSp>
        <p:nvGrpSpPr>
          <p:cNvPr id="751" name="Google Shape;751;p35"/>
          <p:cNvGrpSpPr/>
          <p:nvPr/>
        </p:nvGrpSpPr>
        <p:grpSpPr>
          <a:xfrm>
            <a:off x="482918" y="-267110"/>
            <a:ext cx="11498580" cy="6858000"/>
            <a:chOff x="689927" y="0"/>
            <a:chExt cx="11498580" cy="6858000"/>
          </a:xfrm>
        </p:grpSpPr>
        <p:sp>
          <p:nvSpPr>
            <p:cNvPr id="752" name="Google Shape;752;p35"/>
            <p:cNvSpPr/>
            <p:nvPr/>
          </p:nvSpPr>
          <p:spPr>
            <a:xfrm>
              <a:off x="6893242" y="0"/>
              <a:ext cx="1818639" cy="6858000"/>
            </a:xfrm>
            <a:custGeom>
              <a:avLst/>
              <a:gdLst/>
              <a:ahLst/>
              <a:cxnLst/>
              <a:rect l="l" t="t" r="r" b="b"/>
              <a:pathLst>
                <a:path w="1818640" h="6858000" extrusionOk="0">
                  <a:moveTo>
                    <a:pt x="0" y="6858000"/>
                  </a:moveTo>
                  <a:lnTo>
                    <a:pt x="1818640" y="0"/>
                  </a:lnTo>
                </a:path>
              </a:pathLst>
            </a:custGeom>
            <a:noFill/>
            <a:ln w="22225" cap="flat" cmpd="sng">
              <a:solidFill>
                <a:srgbClr val="D6791A"/>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53" name="Google Shape;753;p35"/>
            <p:cNvSpPr/>
            <p:nvPr/>
          </p:nvSpPr>
          <p:spPr>
            <a:xfrm>
              <a:off x="7163752" y="0"/>
              <a:ext cx="5024755" cy="6858000"/>
            </a:xfrm>
            <a:custGeom>
              <a:avLst/>
              <a:gdLst/>
              <a:ahLst/>
              <a:cxnLst/>
              <a:rect l="l" t="t" r="r" b="b"/>
              <a:pathLst>
                <a:path w="5024755" h="6858000" extrusionOk="0">
                  <a:moveTo>
                    <a:pt x="905509" y="3926522"/>
                  </a:moveTo>
                  <a:lnTo>
                    <a:pt x="863282" y="3938904"/>
                  </a:lnTo>
                  <a:lnTo>
                    <a:pt x="832484" y="3961765"/>
                  </a:lnTo>
                  <a:lnTo>
                    <a:pt x="790892" y="4024312"/>
                  </a:lnTo>
                  <a:lnTo>
                    <a:pt x="0" y="6858000"/>
                  </a:lnTo>
                  <a:lnTo>
                    <a:pt x="5024755" y="6853237"/>
                  </a:lnTo>
                  <a:lnTo>
                    <a:pt x="5024755" y="5300980"/>
                  </a:lnTo>
                  <a:lnTo>
                    <a:pt x="1033462" y="5300980"/>
                  </a:lnTo>
                  <a:lnTo>
                    <a:pt x="975994" y="5295900"/>
                  </a:lnTo>
                  <a:lnTo>
                    <a:pt x="921384" y="5280342"/>
                  </a:lnTo>
                  <a:lnTo>
                    <a:pt x="883284" y="5261292"/>
                  </a:lnTo>
                  <a:lnTo>
                    <a:pt x="846772" y="5209222"/>
                  </a:lnTo>
                  <a:lnTo>
                    <a:pt x="842644" y="5175567"/>
                  </a:lnTo>
                  <a:lnTo>
                    <a:pt x="844867" y="5136197"/>
                  </a:lnTo>
                  <a:lnTo>
                    <a:pt x="856614" y="5038090"/>
                  </a:lnTo>
                  <a:lnTo>
                    <a:pt x="1089025" y="4161154"/>
                  </a:lnTo>
                  <a:lnTo>
                    <a:pt x="1094104" y="4121785"/>
                  </a:lnTo>
                  <a:lnTo>
                    <a:pt x="1096962" y="4083367"/>
                  </a:lnTo>
                  <a:lnTo>
                    <a:pt x="1083309" y="4011295"/>
                  </a:lnTo>
                  <a:lnTo>
                    <a:pt x="1059814" y="3979227"/>
                  </a:lnTo>
                  <a:lnTo>
                    <a:pt x="1021079" y="3950970"/>
                  </a:lnTo>
                  <a:lnTo>
                    <a:pt x="963294" y="3927792"/>
                  </a:lnTo>
                  <a:lnTo>
                    <a:pt x="905509" y="3926522"/>
                  </a:lnTo>
                  <a:close/>
                </a:path>
                <a:path w="5024755" h="6858000" extrusionOk="0">
                  <a:moveTo>
                    <a:pt x="5024755" y="0"/>
                  </a:moveTo>
                  <a:lnTo>
                    <a:pt x="2536825" y="0"/>
                  </a:lnTo>
                  <a:lnTo>
                    <a:pt x="1189989" y="5124767"/>
                  </a:lnTo>
                  <a:lnTo>
                    <a:pt x="1173797" y="5173662"/>
                  </a:lnTo>
                  <a:lnTo>
                    <a:pt x="1140777" y="5239067"/>
                  </a:lnTo>
                  <a:lnTo>
                    <a:pt x="1114425" y="5268595"/>
                  </a:lnTo>
                  <a:lnTo>
                    <a:pt x="1079182" y="5290502"/>
                  </a:lnTo>
                  <a:lnTo>
                    <a:pt x="1033462" y="5300980"/>
                  </a:lnTo>
                  <a:lnTo>
                    <a:pt x="5024755" y="5300980"/>
                  </a:lnTo>
                  <a:lnTo>
                    <a:pt x="5024755" y="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754" name="Google Shape;754;p35"/>
            <p:cNvPicPr preferRelativeResize="0"/>
            <p:nvPr/>
          </p:nvPicPr>
          <p:blipFill rotWithShape="1">
            <a:blip r:embed="rId3">
              <a:alphaModFix/>
            </a:blip>
            <a:srcRect/>
            <a:stretch/>
          </p:blipFill>
          <p:spPr>
            <a:xfrm>
              <a:off x="689927" y="1590992"/>
              <a:ext cx="6905625" cy="4668520"/>
            </a:xfrm>
            <a:prstGeom prst="rect">
              <a:avLst/>
            </a:prstGeom>
            <a:noFill/>
            <a:ln>
              <a:noFill/>
            </a:ln>
          </p:spPr>
        </p:pic>
        <p:pic>
          <p:nvPicPr>
            <p:cNvPr id="755" name="Google Shape;755;p35"/>
            <p:cNvPicPr preferRelativeResize="0"/>
            <p:nvPr/>
          </p:nvPicPr>
          <p:blipFill rotWithShape="1">
            <a:blip r:embed="rId4">
              <a:alphaModFix/>
            </a:blip>
            <a:srcRect/>
            <a:stretch/>
          </p:blipFill>
          <p:spPr>
            <a:xfrm>
              <a:off x="7549515" y="6167437"/>
              <a:ext cx="3294062" cy="612140"/>
            </a:xfrm>
            <a:prstGeom prst="rect">
              <a:avLst/>
            </a:prstGeom>
            <a:noFill/>
            <a:ln>
              <a:noFill/>
            </a:ln>
          </p:spPr>
        </p:pic>
      </p:grpSp>
      <p:sp>
        <p:nvSpPr>
          <p:cNvPr id="756" name="Google Shape;756;p35"/>
          <p:cNvSpPr txBox="1">
            <a:spLocks noGrp="1"/>
          </p:cNvSpPr>
          <p:nvPr>
            <p:ph type="title"/>
          </p:nvPr>
        </p:nvSpPr>
        <p:spPr>
          <a:xfrm>
            <a:off x="875030" y="273050"/>
            <a:ext cx="8015605" cy="720090"/>
          </a:xfrm>
          <a:prstGeom prst="rect">
            <a:avLst/>
          </a:prstGeom>
          <a:noFill/>
          <a:ln>
            <a:noFill/>
          </a:ln>
        </p:spPr>
        <p:txBody>
          <a:bodyPr spcFirstLastPara="1" wrap="square" lIns="0" tIns="53975" rIns="0" bIns="0" anchor="t" anchorCtr="0">
            <a:spAutoFit/>
          </a:bodyPr>
          <a:lstStyle/>
          <a:p>
            <a:pPr marL="12700" marR="5080" lvl="0" indent="0" algn="l" rtl="0">
              <a:lnSpc>
                <a:spcPct val="107916"/>
              </a:lnSpc>
              <a:spcBef>
                <a:spcPts val="0"/>
              </a:spcBef>
              <a:spcAft>
                <a:spcPts val="0"/>
              </a:spcAft>
              <a:buNone/>
            </a:pPr>
            <a:r>
              <a:rPr lang="en-US"/>
              <a:t>Καθήκοντα και σχετικά έγγραφα για την υλοποίηση και  τη λειτουργικότητα του  ISMS</a:t>
            </a:r>
            <a:endParaRPr/>
          </a:p>
        </p:txBody>
      </p:sp>
      <p:sp>
        <p:nvSpPr>
          <p:cNvPr id="757" name="Google Shape;757;p35"/>
          <p:cNvSpPr txBox="1"/>
          <p:nvPr/>
        </p:nvSpPr>
        <p:spPr>
          <a:xfrm>
            <a:off x="11101705" y="6016307"/>
            <a:ext cx="234950" cy="114300"/>
          </a:xfrm>
          <a:prstGeom prst="rect">
            <a:avLst/>
          </a:prstGeom>
          <a:noFill/>
          <a:ln>
            <a:noFill/>
          </a:ln>
        </p:spPr>
        <p:txBody>
          <a:bodyPr spcFirstLastPara="1" wrap="square" lIns="0" tIns="0" rIns="0" bIns="0" anchor="t" anchorCtr="0">
            <a:spAutoFit/>
          </a:bodyPr>
          <a:lstStyle/>
          <a:p>
            <a:pPr marL="38100" marR="0" lvl="0" indent="0" algn="l" rtl="0">
              <a:lnSpc>
                <a:spcPct val="109285"/>
              </a:lnSpc>
              <a:spcBef>
                <a:spcPts val="0"/>
              </a:spcBef>
              <a:spcAft>
                <a:spcPts val="0"/>
              </a:spcAft>
              <a:buNone/>
            </a:pPr>
            <a:fld id="{00000000-1234-1234-1234-123412341234}" type="slidenum">
              <a:rPr lang="en-US" sz="700">
                <a:solidFill>
                  <a:schemeClr val="dk1"/>
                </a:solidFill>
                <a:latin typeface="Calibri"/>
                <a:ea typeface="Calibri"/>
                <a:cs typeface="Calibri"/>
                <a:sym typeface="Calibri"/>
              </a:rPr>
              <a:t>40</a:t>
            </a:fld>
            <a:endParaRPr sz="700">
              <a:solidFill>
                <a:schemeClr val="dk1"/>
              </a:solidFill>
              <a:latin typeface="Calibri"/>
              <a:ea typeface="Calibri"/>
              <a:cs typeface="Calibri"/>
              <a:sym typeface="Calibri"/>
            </a:endParaRPr>
          </a:p>
        </p:txBody>
      </p:sp>
      <p:sp>
        <p:nvSpPr>
          <p:cNvPr id="758" name="Google Shape;758;p35"/>
          <p:cNvSpPr txBox="1"/>
          <p:nvPr/>
        </p:nvSpPr>
        <p:spPr>
          <a:xfrm>
            <a:off x="695959" y="6198552"/>
            <a:ext cx="3106420" cy="165100"/>
          </a:xfrm>
          <a:prstGeom prst="rect">
            <a:avLst/>
          </a:prstGeom>
          <a:noFill/>
          <a:ln>
            <a:noFill/>
          </a:ln>
        </p:spPr>
        <p:txBody>
          <a:bodyPr spcFirstLastPara="1" wrap="square" lIns="0" tIns="0" rIns="0" bIns="0" anchor="t" anchorCtr="0">
            <a:spAutoFit/>
          </a:bodyPr>
          <a:lstStyle/>
          <a:p>
            <a:pPr marL="12700" marR="0" lvl="0" indent="0" algn="l" rtl="0">
              <a:lnSpc>
                <a:spcPct val="104090"/>
              </a:lnSpc>
              <a:spcBef>
                <a:spcPts val="0"/>
              </a:spcBef>
              <a:spcAft>
                <a:spcPts val="0"/>
              </a:spcAft>
              <a:buNone/>
            </a:pPr>
            <a:r>
              <a:rPr lang="en-US" sz="1100">
                <a:solidFill>
                  <a:srgbClr val="EDAE6E"/>
                </a:solidFill>
                <a:latin typeface="Calibri"/>
                <a:ea typeface="Calibri"/>
                <a:cs typeface="Calibri"/>
                <a:sym typeface="Calibri"/>
              </a:rPr>
              <a:t>* </a:t>
            </a:r>
            <a:r>
              <a:rPr lang="en-US" sz="700">
                <a:solidFill>
                  <a:srgbClr val="EDAE6E"/>
                </a:solidFill>
                <a:latin typeface="Calibri"/>
                <a:ea typeface="Calibri"/>
                <a:cs typeface="Calibri"/>
                <a:sym typeface="Calibri"/>
              </a:rPr>
              <a:t>https://</a:t>
            </a:r>
            <a:r>
              <a:rPr lang="en-US" sz="700" u="sng">
                <a:solidFill>
                  <a:srgbClr val="EDAE6E"/>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www.fortinet.com/resources/cyberglossary/it-vs-ot-cybe</a:t>
            </a:r>
            <a:r>
              <a:rPr lang="en-US" sz="700">
                <a:solidFill>
                  <a:srgbClr val="EDAE6E"/>
                </a:solidFill>
                <a:latin typeface="Calibri"/>
                <a:ea typeface="Calibri"/>
                <a:cs typeface="Calibri"/>
                <a:sym typeface="Calibri"/>
              </a:rPr>
              <a:t>rsecurity</a:t>
            </a:r>
            <a:endParaRPr sz="700">
              <a:solidFill>
                <a:schemeClr val="dk1"/>
              </a:solidFill>
              <a:latin typeface="Calibri"/>
              <a:ea typeface="Calibri"/>
              <a:cs typeface="Calibri"/>
              <a:sym typeface="Calibri"/>
            </a:endParaRPr>
          </a:p>
        </p:txBody>
      </p:sp>
      <p:sp>
        <p:nvSpPr>
          <p:cNvPr id="759" name="Google Shape;759;p35"/>
          <p:cNvSpPr txBox="1"/>
          <p:nvPr/>
        </p:nvSpPr>
        <p:spPr>
          <a:xfrm>
            <a:off x="7659053" y="1176731"/>
            <a:ext cx="4209098" cy="397031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400"/>
              <a:buFont typeface="Arial"/>
              <a:buNone/>
            </a:pPr>
            <a:r>
              <a:rPr lang="en-US" sz="1400" b="0" i="0" u="none" strike="noStrike" cap="none">
                <a:solidFill>
                  <a:schemeClr val="dk1"/>
                </a:solidFill>
                <a:latin typeface="Arial"/>
                <a:ea typeface="Arial"/>
                <a:cs typeface="Arial"/>
                <a:sym typeface="Arial"/>
              </a:rPr>
              <a:t>Εκτέλεση αντιμετώπισης κινδύνων</a:t>
            </a:r>
            <a:endParaRPr/>
          </a:p>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400"/>
              <a:buFont typeface="Arial"/>
              <a:buNone/>
            </a:pPr>
            <a:r>
              <a:rPr lang="en-US" sz="1400" b="0" i="0" u="none" strike="noStrike" cap="none">
                <a:solidFill>
                  <a:schemeClr val="dk1"/>
                </a:solidFill>
                <a:latin typeface="Arial"/>
                <a:ea typeface="Arial"/>
                <a:cs typeface="Arial"/>
                <a:sym typeface="Arial"/>
              </a:rPr>
              <a:t>Κατανομή επιχειρηματικών πόρων</a:t>
            </a:r>
            <a:endParaRPr/>
          </a:p>
          <a:p>
            <a:pPr marL="0" marR="0" lvl="0" indent="0" algn="l" rtl="0">
              <a:lnSpc>
                <a:spcPct val="100000"/>
              </a:lnSpc>
              <a:spcBef>
                <a:spcPts val="0"/>
              </a:spcBef>
              <a:spcAft>
                <a:spcPts val="0"/>
              </a:spcAft>
              <a:buClr>
                <a:schemeClr val="dk1"/>
              </a:buClr>
              <a:buSzPts val="1400"/>
              <a:buFont typeface="Arial"/>
              <a:buNone/>
            </a:pPr>
            <a:r>
              <a:rPr lang="en-US" sz="1400" b="0" i="0" u="none" strike="noStrike" cap="none">
                <a:solidFill>
                  <a:schemeClr val="dk1"/>
                </a:solidFill>
                <a:latin typeface="Arial"/>
                <a:ea typeface="Arial"/>
                <a:cs typeface="Arial"/>
                <a:sym typeface="Arial"/>
              </a:rPr>
              <a:t>από τη διοίκηση</a:t>
            </a:r>
            <a:endParaRPr/>
          </a:p>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400"/>
              <a:buFont typeface="Arial"/>
              <a:buNone/>
            </a:pPr>
            <a:r>
              <a:rPr lang="en-US" sz="1400" b="0" i="0" u="none" strike="noStrike" cap="none">
                <a:solidFill>
                  <a:schemeClr val="dk1"/>
                </a:solidFill>
                <a:latin typeface="Arial"/>
                <a:ea typeface="Arial"/>
                <a:cs typeface="Arial"/>
                <a:sym typeface="Arial"/>
              </a:rPr>
              <a:t>Χρήση ελέγχων -</a:t>
            </a:r>
            <a:endParaRPr/>
          </a:p>
          <a:p>
            <a:pPr marL="0" marR="0" lvl="0" indent="0" algn="l" rtl="0">
              <a:lnSpc>
                <a:spcPct val="100000"/>
              </a:lnSpc>
              <a:spcBef>
                <a:spcPts val="0"/>
              </a:spcBef>
              <a:spcAft>
                <a:spcPts val="0"/>
              </a:spcAft>
              <a:buClr>
                <a:schemeClr val="dk1"/>
              </a:buClr>
              <a:buSzPts val="1400"/>
              <a:buFont typeface="Arial"/>
              <a:buNone/>
            </a:pPr>
            <a:r>
              <a:rPr lang="en-US" sz="1400" b="0" i="0" u="none" strike="noStrike" cap="none">
                <a:solidFill>
                  <a:schemeClr val="dk1"/>
                </a:solidFill>
                <a:latin typeface="Arial"/>
                <a:ea typeface="Arial"/>
                <a:cs typeface="Arial"/>
                <a:sym typeface="Arial"/>
              </a:rPr>
              <a:t>Σχεδιασμός των διαδικασιών που απαιτούνται στην πράξη</a:t>
            </a:r>
            <a:endParaRPr/>
          </a:p>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400"/>
              <a:buFont typeface="Arial"/>
              <a:buNone/>
            </a:pPr>
            <a:r>
              <a:rPr lang="en-US" sz="1400" b="0" i="0" u="none" strike="noStrike" cap="none">
                <a:solidFill>
                  <a:schemeClr val="dk1"/>
                </a:solidFill>
                <a:latin typeface="Arial"/>
                <a:ea typeface="Arial"/>
                <a:cs typeface="Arial"/>
                <a:sym typeface="Arial"/>
              </a:rPr>
              <a:t>Διεξαγωγή εκπαίδευσης και κατάρτισης</a:t>
            </a:r>
            <a:endParaRPr/>
          </a:p>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400"/>
              <a:buFont typeface="Arial"/>
              <a:buNone/>
            </a:pPr>
            <a:r>
              <a:rPr lang="en-US" sz="1400" b="0" i="0" u="none" strike="noStrike" cap="none">
                <a:solidFill>
                  <a:schemeClr val="dk1"/>
                </a:solidFill>
                <a:latin typeface="Arial"/>
                <a:ea typeface="Arial"/>
                <a:cs typeface="Arial"/>
                <a:sym typeface="Arial"/>
              </a:rPr>
              <a:t>Διαχείριση λειτουργιών</a:t>
            </a:r>
            <a:endParaRPr/>
          </a:p>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400"/>
              <a:buFont typeface="Arial"/>
              <a:buNone/>
            </a:pPr>
            <a:r>
              <a:rPr lang="en-US" sz="1400" b="0" i="0" u="none" strike="noStrike" cap="none">
                <a:solidFill>
                  <a:schemeClr val="dk1"/>
                </a:solidFill>
                <a:latin typeface="Arial"/>
                <a:ea typeface="Arial"/>
                <a:cs typeface="Arial"/>
                <a:sym typeface="Arial"/>
              </a:rPr>
              <a:t>Διαχείριση επιχειρηματικών πόρων</a:t>
            </a:r>
            <a:endParaRPr/>
          </a:p>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400"/>
              <a:buFont typeface="Arial"/>
              <a:buNone/>
            </a:pPr>
            <a:r>
              <a:rPr lang="en-US" sz="1400" b="0" i="0" u="none" strike="noStrike" cap="none">
                <a:solidFill>
                  <a:schemeClr val="dk1"/>
                </a:solidFill>
                <a:latin typeface="Arial"/>
                <a:ea typeface="Arial"/>
                <a:cs typeface="Arial"/>
                <a:sym typeface="Arial"/>
              </a:rPr>
              <a:t>Δράσεις για την αντιμετώπιση περιστατικών ασφάλειας</a:t>
            </a:r>
            <a:endParaRPr/>
          </a:p>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763"/>
        <p:cNvGrpSpPr/>
        <p:nvPr/>
      </p:nvGrpSpPr>
      <p:grpSpPr>
        <a:xfrm>
          <a:off x="0" y="0"/>
          <a:ext cx="0" cy="0"/>
          <a:chOff x="0" y="0"/>
          <a:chExt cx="0" cy="0"/>
        </a:xfrm>
      </p:grpSpPr>
      <p:grpSp>
        <p:nvGrpSpPr>
          <p:cNvPr id="764" name="Google Shape;764;p36"/>
          <p:cNvGrpSpPr/>
          <p:nvPr/>
        </p:nvGrpSpPr>
        <p:grpSpPr>
          <a:xfrm>
            <a:off x="6893242" y="0"/>
            <a:ext cx="5295265" cy="6858000"/>
            <a:chOff x="6893242" y="0"/>
            <a:chExt cx="5295265" cy="6858000"/>
          </a:xfrm>
        </p:grpSpPr>
        <p:sp>
          <p:nvSpPr>
            <p:cNvPr id="765" name="Google Shape;765;p36"/>
            <p:cNvSpPr/>
            <p:nvPr/>
          </p:nvSpPr>
          <p:spPr>
            <a:xfrm>
              <a:off x="6893242" y="0"/>
              <a:ext cx="1818639" cy="6858000"/>
            </a:xfrm>
            <a:custGeom>
              <a:avLst/>
              <a:gdLst/>
              <a:ahLst/>
              <a:cxnLst/>
              <a:rect l="l" t="t" r="r" b="b"/>
              <a:pathLst>
                <a:path w="1818640" h="6858000" extrusionOk="0">
                  <a:moveTo>
                    <a:pt x="0" y="6858000"/>
                  </a:moveTo>
                  <a:lnTo>
                    <a:pt x="1818640" y="0"/>
                  </a:lnTo>
                </a:path>
              </a:pathLst>
            </a:custGeom>
            <a:noFill/>
            <a:ln w="22225" cap="flat" cmpd="sng">
              <a:solidFill>
                <a:srgbClr val="D6791A"/>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66" name="Google Shape;766;p36"/>
            <p:cNvSpPr/>
            <p:nvPr/>
          </p:nvSpPr>
          <p:spPr>
            <a:xfrm>
              <a:off x="7163752" y="0"/>
              <a:ext cx="5024755" cy="6858000"/>
            </a:xfrm>
            <a:custGeom>
              <a:avLst/>
              <a:gdLst/>
              <a:ahLst/>
              <a:cxnLst/>
              <a:rect l="l" t="t" r="r" b="b"/>
              <a:pathLst>
                <a:path w="5024755" h="6858000" extrusionOk="0">
                  <a:moveTo>
                    <a:pt x="905509" y="3926522"/>
                  </a:moveTo>
                  <a:lnTo>
                    <a:pt x="863282" y="3938904"/>
                  </a:lnTo>
                  <a:lnTo>
                    <a:pt x="832484" y="3961765"/>
                  </a:lnTo>
                  <a:lnTo>
                    <a:pt x="790892" y="4024312"/>
                  </a:lnTo>
                  <a:lnTo>
                    <a:pt x="0" y="6858000"/>
                  </a:lnTo>
                  <a:lnTo>
                    <a:pt x="5024755" y="6853237"/>
                  </a:lnTo>
                  <a:lnTo>
                    <a:pt x="5024755" y="5300980"/>
                  </a:lnTo>
                  <a:lnTo>
                    <a:pt x="1033462" y="5300980"/>
                  </a:lnTo>
                  <a:lnTo>
                    <a:pt x="975994" y="5295900"/>
                  </a:lnTo>
                  <a:lnTo>
                    <a:pt x="921384" y="5280342"/>
                  </a:lnTo>
                  <a:lnTo>
                    <a:pt x="883284" y="5261292"/>
                  </a:lnTo>
                  <a:lnTo>
                    <a:pt x="846772" y="5209222"/>
                  </a:lnTo>
                  <a:lnTo>
                    <a:pt x="842644" y="5175567"/>
                  </a:lnTo>
                  <a:lnTo>
                    <a:pt x="844867" y="5136197"/>
                  </a:lnTo>
                  <a:lnTo>
                    <a:pt x="856614" y="5038090"/>
                  </a:lnTo>
                  <a:lnTo>
                    <a:pt x="1089025" y="4161154"/>
                  </a:lnTo>
                  <a:lnTo>
                    <a:pt x="1094104" y="4121785"/>
                  </a:lnTo>
                  <a:lnTo>
                    <a:pt x="1096962" y="4083367"/>
                  </a:lnTo>
                  <a:lnTo>
                    <a:pt x="1083309" y="4011295"/>
                  </a:lnTo>
                  <a:lnTo>
                    <a:pt x="1059814" y="3979227"/>
                  </a:lnTo>
                  <a:lnTo>
                    <a:pt x="1021079" y="3950970"/>
                  </a:lnTo>
                  <a:lnTo>
                    <a:pt x="963294" y="3927792"/>
                  </a:lnTo>
                  <a:lnTo>
                    <a:pt x="905509" y="3926522"/>
                  </a:lnTo>
                  <a:close/>
                </a:path>
                <a:path w="5024755" h="6858000" extrusionOk="0">
                  <a:moveTo>
                    <a:pt x="5024755" y="0"/>
                  </a:moveTo>
                  <a:lnTo>
                    <a:pt x="2536825" y="0"/>
                  </a:lnTo>
                  <a:lnTo>
                    <a:pt x="1189989" y="5124767"/>
                  </a:lnTo>
                  <a:lnTo>
                    <a:pt x="1173797" y="5173662"/>
                  </a:lnTo>
                  <a:lnTo>
                    <a:pt x="1140777" y="5239067"/>
                  </a:lnTo>
                  <a:lnTo>
                    <a:pt x="1114425" y="5268595"/>
                  </a:lnTo>
                  <a:lnTo>
                    <a:pt x="1079182" y="5290502"/>
                  </a:lnTo>
                  <a:lnTo>
                    <a:pt x="1033462" y="5300980"/>
                  </a:lnTo>
                  <a:lnTo>
                    <a:pt x="5024755" y="5300980"/>
                  </a:lnTo>
                  <a:lnTo>
                    <a:pt x="5024755" y="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767" name="Google Shape;767;p36"/>
            <p:cNvPicPr preferRelativeResize="0"/>
            <p:nvPr/>
          </p:nvPicPr>
          <p:blipFill rotWithShape="1">
            <a:blip r:embed="rId3">
              <a:alphaModFix/>
            </a:blip>
            <a:srcRect/>
            <a:stretch/>
          </p:blipFill>
          <p:spPr>
            <a:xfrm>
              <a:off x="7902892" y="988694"/>
              <a:ext cx="4285614" cy="4880292"/>
            </a:xfrm>
            <a:prstGeom prst="rect">
              <a:avLst/>
            </a:prstGeom>
            <a:noFill/>
            <a:ln>
              <a:noFill/>
            </a:ln>
          </p:spPr>
        </p:pic>
        <p:pic>
          <p:nvPicPr>
            <p:cNvPr id="768" name="Google Shape;768;p36"/>
            <p:cNvPicPr preferRelativeResize="0"/>
            <p:nvPr/>
          </p:nvPicPr>
          <p:blipFill rotWithShape="1">
            <a:blip r:embed="rId4">
              <a:alphaModFix/>
            </a:blip>
            <a:srcRect/>
            <a:stretch/>
          </p:blipFill>
          <p:spPr>
            <a:xfrm>
              <a:off x="7549197" y="6167437"/>
              <a:ext cx="3294062" cy="612140"/>
            </a:xfrm>
            <a:prstGeom prst="rect">
              <a:avLst/>
            </a:prstGeom>
            <a:noFill/>
            <a:ln>
              <a:noFill/>
            </a:ln>
          </p:spPr>
        </p:pic>
      </p:grpSp>
      <p:sp>
        <p:nvSpPr>
          <p:cNvPr id="769" name="Google Shape;769;p36"/>
          <p:cNvSpPr txBox="1">
            <a:spLocks noGrp="1"/>
          </p:cNvSpPr>
          <p:nvPr>
            <p:ph type="title"/>
          </p:nvPr>
        </p:nvSpPr>
        <p:spPr>
          <a:xfrm>
            <a:off x="875030" y="615738"/>
            <a:ext cx="5789930" cy="1229360"/>
          </a:xfrm>
          <a:prstGeom prst="rect">
            <a:avLst/>
          </a:prstGeom>
          <a:noFill/>
          <a:ln>
            <a:noFill/>
          </a:ln>
        </p:spPr>
        <p:txBody>
          <a:bodyPr spcFirstLastPara="1" wrap="square" lIns="0" tIns="125075" rIns="0" bIns="0" anchor="t" anchorCtr="0">
            <a:spAutoFit/>
          </a:bodyPr>
          <a:lstStyle/>
          <a:p>
            <a:pPr marL="12700" lvl="0" indent="0" algn="l" rtl="0">
              <a:lnSpc>
                <a:spcPct val="100000"/>
              </a:lnSpc>
              <a:spcBef>
                <a:spcPts val="0"/>
              </a:spcBef>
              <a:spcAft>
                <a:spcPts val="0"/>
              </a:spcAft>
              <a:buNone/>
            </a:pPr>
            <a:r>
              <a:rPr lang="en-US"/>
              <a:t>ISO 27799:2016 και ISO/IEC 27002:2013</a:t>
            </a:r>
            <a:endParaRPr/>
          </a:p>
          <a:p>
            <a:pPr marL="40005" marR="6350" lvl="0" indent="0" algn="l" rtl="0">
              <a:lnSpc>
                <a:spcPct val="100000"/>
              </a:lnSpc>
              <a:spcBef>
                <a:spcPts val="334"/>
              </a:spcBef>
              <a:spcAft>
                <a:spcPts val="0"/>
              </a:spcAft>
              <a:buNone/>
            </a:pPr>
            <a:r>
              <a:rPr lang="en-US" sz="900">
                <a:latin typeface="Calibri"/>
                <a:ea typeface="Calibri"/>
                <a:cs typeface="Calibri"/>
                <a:sym typeface="Calibri"/>
              </a:rPr>
              <a:t>Το πρότυπο ISO/IEC 27002 χρησιμοποιείται ήδη εκτενώς για τη διαχείριση της ασφάλειας της  πληροφορικής της υγείας μέσω της θέσπισης εθνικών ή περιφερειακών κατευθυντήριων γραμμών σε  πολλές χώρες. Το ISO 27799 βασίζεται στην εμπειρία που αποκτήθηκε σε αυτές τις εθνικές προσπάθειες  όσον αφορά την ασφάλεια των προσωπικών πληροφοριών υγείας και προορίζεται ως συνοδευτικό  έγγραφο του ISO/IEC 27002.</a:t>
            </a:r>
            <a:endParaRPr sz="900">
              <a:latin typeface="Calibri"/>
              <a:ea typeface="Calibri"/>
              <a:cs typeface="Calibri"/>
              <a:sym typeface="Calibri"/>
            </a:endParaRPr>
          </a:p>
        </p:txBody>
      </p:sp>
      <p:sp>
        <p:nvSpPr>
          <p:cNvPr id="770" name="Google Shape;770;p36"/>
          <p:cNvSpPr txBox="1"/>
          <p:nvPr/>
        </p:nvSpPr>
        <p:spPr>
          <a:xfrm>
            <a:off x="902969" y="2036762"/>
            <a:ext cx="5771515" cy="1197610"/>
          </a:xfrm>
          <a:prstGeom prst="rect">
            <a:avLst/>
          </a:prstGeom>
          <a:noFill/>
          <a:ln>
            <a:noFill/>
          </a:ln>
        </p:spPr>
        <p:txBody>
          <a:bodyPr spcFirstLastPara="1" wrap="square" lIns="0" tIns="12700" rIns="0" bIns="0" anchor="t" anchorCtr="0">
            <a:spAutoFit/>
          </a:bodyPr>
          <a:lstStyle/>
          <a:p>
            <a:pPr marL="12700" marR="5080" lvl="0" indent="0" algn="l" rtl="0">
              <a:lnSpc>
                <a:spcPct val="100000"/>
              </a:lnSpc>
              <a:spcBef>
                <a:spcPts val="0"/>
              </a:spcBef>
              <a:spcAft>
                <a:spcPts val="0"/>
              </a:spcAft>
              <a:buNone/>
            </a:pPr>
            <a:r>
              <a:rPr lang="en-US" sz="900">
                <a:solidFill>
                  <a:schemeClr val="dk1"/>
                </a:solidFill>
                <a:latin typeface="Calibri"/>
                <a:ea typeface="Calibri"/>
                <a:cs typeface="Calibri"/>
                <a:sym typeface="Calibri"/>
              </a:rPr>
              <a:t>Το ISO 27799 εφαρμόζει το ISO/IEC 27002 στον τομέα της υγειονομικής περίθαλψης με τρόπο που εξετάζει  προσεκτικά την κατάλληλη εφαρμογή των ελέγχων ασφαλείας για τους σκοπούς της προστασίας των  προσωπικών πληροφοριών υγείας.</a:t>
            </a:r>
            <a:endParaRPr sz="900">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endParaRPr sz="900">
              <a:solidFill>
                <a:schemeClr val="dk1"/>
              </a:solidFill>
              <a:latin typeface="Calibri"/>
              <a:ea typeface="Calibri"/>
              <a:cs typeface="Calibri"/>
              <a:sym typeface="Calibri"/>
            </a:endParaRPr>
          </a:p>
          <a:p>
            <a:pPr marL="12700" marR="51435" lvl="0" indent="0" algn="l" rtl="0">
              <a:lnSpc>
                <a:spcPct val="100000"/>
              </a:lnSpc>
              <a:spcBef>
                <a:spcPts val="585"/>
              </a:spcBef>
              <a:spcAft>
                <a:spcPts val="0"/>
              </a:spcAft>
              <a:buNone/>
            </a:pPr>
            <a:r>
              <a:rPr lang="en-US" sz="900">
                <a:solidFill>
                  <a:schemeClr val="dk1"/>
                </a:solidFill>
                <a:latin typeface="Calibri"/>
                <a:ea typeface="Calibri"/>
                <a:cs typeface="Calibri"/>
                <a:sym typeface="Calibri"/>
              </a:rPr>
              <a:t>Αυτές οι εκτιμήσεις οδήγησαν, σε ορισμένες περιπτώσεις, τους συγγραφείς στο συμπέρασμα ότι η  εφαρμογή ορισμένων στόχων ελέγχου του ISO/IEC 27002 είναι ουσιώδης για την επαρκή προστασία των  προσωπικών πληροφοριών υγείας. Συνεπώς, το ISO 27799 θέτει περιορισμούς στην εφαρμογή ορισμένων  ελέγχων ασφαλείας που καθορίζονται στο ISO/IEC 27002.</a:t>
            </a:r>
            <a:endParaRPr sz="900">
              <a:solidFill>
                <a:schemeClr val="dk1"/>
              </a:solidFill>
              <a:latin typeface="Calibri"/>
              <a:ea typeface="Calibri"/>
              <a:cs typeface="Calibri"/>
              <a:sym typeface="Calibri"/>
            </a:endParaRPr>
          </a:p>
        </p:txBody>
      </p:sp>
      <p:sp>
        <p:nvSpPr>
          <p:cNvPr id="771" name="Google Shape;771;p36"/>
          <p:cNvSpPr txBox="1"/>
          <p:nvPr/>
        </p:nvSpPr>
        <p:spPr>
          <a:xfrm>
            <a:off x="11189652" y="4113212"/>
            <a:ext cx="121920" cy="13208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700">
                <a:solidFill>
                  <a:schemeClr val="dk1"/>
                </a:solidFill>
                <a:latin typeface="Calibri"/>
                <a:ea typeface="Calibri"/>
                <a:cs typeface="Calibri"/>
                <a:sym typeface="Calibri"/>
              </a:rPr>
              <a:t>36</a:t>
            </a:r>
            <a:endParaRPr sz="700">
              <a:solidFill>
                <a:schemeClr val="dk1"/>
              </a:solidFill>
              <a:latin typeface="Calibri"/>
              <a:ea typeface="Calibri"/>
              <a:cs typeface="Calibri"/>
              <a:sym typeface="Calibri"/>
            </a:endParaRPr>
          </a:p>
        </p:txBody>
      </p:sp>
      <p:sp>
        <p:nvSpPr>
          <p:cNvPr id="772" name="Google Shape;772;p36"/>
          <p:cNvSpPr txBox="1"/>
          <p:nvPr/>
        </p:nvSpPr>
        <p:spPr>
          <a:xfrm>
            <a:off x="695959" y="4282122"/>
            <a:ext cx="3106420" cy="19304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100">
                <a:solidFill>
                  <a:srgbClr val="EDAE6E"/>
                </a:solidFill>
                <a:latin typeface="Calibri"/>
                <a:ea typeface="Calibri"/>
                <a:cs typeface="Calibri"/>
                <a:sym typeface="Calibri"/>
              </a:rPr>
              <a:t>* </a:t>
            </a:r>
            <a:r>
              <a:rPr lang="en-US" sz="700">
                <a:solidFill>
                  <a:srgbClr val="EDAE6E"/>
                </a:solidFill>
                <a:latin typeface="Calibri"/>
                <a:ea typeface="Calibri"/>
                <a:cs typeface="Calibri"/>
                <a:sym typeface="Calibri"/>
              </a:rPr>
              <a:t>https://</a:t>
            </a:r>
            <a:r>
              <a:rPr lang="en-US" sz="700" u="sng">
                <a:solidFill>
                  <a:srgbClr val="EDAE6E"/>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www.fortinet.com/resources/cyberglossary/it-vs-ot-cybe</a:t>
            </a:r>
            <a:r>
              <a:rPr lang="en-US" sz="700">
                <a:solidFill>
                  <a:srgbClr val="EDAE6E"/>
                </a:solidFill>
                <a:latin typeface="Calibri"/>
                <a:ea typeface="Calibri"/>
                <a:cs typeface="Calibri"/>
                <a:sym typeface="Calibri"/>
              </a:rPr>
              <a:t>rsecurity</a:t>
            </a:r>
            <a:endParaRPr sz="700">
              <a:solidFill>
                <a:schemeClr val="dk1"/>
              </a:solidFill>
              <a:latin typeface="Calibri"/>
              <a:ea typeface="Calibri"/>
              <a:cs typeface="Calibri"/>
              <a:sym typeface="Calibri"/>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776"/>
        <p:cNvGrpSpPr/>
        <p:nvPr/>
      </p:nvGrpSpPr>
      <p:grpSpPr>
        <a:xfrm>
          <a:off x="0" y="0"/>
          <a:ext cx="0" cy="0"/>
          <a:chOff x="0" y="0"/>
          <a:chExt cx="0" cy="0"/>
        </a:xfrm>
      </p:grpSpPr>
      <p:grpSp>
        <p:nvGrpSpPr>
          <p:cNvPr id="777" name="Google Shape;777;p37"/>
          <p:cNvGrpSpPr/>
          <p:nvPr/>
        </p:nvGrpSpPr>
        <p:grpSpPr>
          <a:xfrm>
            <a:off x="6893242" y="0"/>
            <a:ext cx="5295265" cy="6858000"/>
            <a:chOff x="6893242" y="0"/>
            <a:chExt cx="5295265" cy="6858000"/>
          </a:xfrm>
        </p:grpSpPr>
        <p:sp>
          <p:nvSpPr>
            <p:cNvPr id="778" name="Google Shape;778;p37"/>
            <p:cNvSpPr/>
            <p:nvPr/>
          </p:nvSpPr>
          <p:spPr>
            <a:xfrm>
              <a:off x="6893242" y="0"/>
              <a:ext cx="1818639" cy="6858000"/>
            </a:xfrm>
            <a:custGeom>
              <a:avLst/>
              <a:gdLst/>
              <a:ahLst/>
              <a:cxnLst/>
              <a:rect l="l" t="t" r="r" b="b"/>
              <a:pathLst>
                <a:path w="1818640" h="6858000" extrusionOk="0">
                  <a:moveTo>
                    <a:pt x="0" y="6858000"/>
                  </a:moveTo>
                  <a:lnTo>
                    <a:pt x="1818640" y="0"/>
                  </a:lnTo>
                </a:path>
              </a:pathLst>
            </a:custGeom>
            <a:noFill/>
            <a:ln w="22225" cap="flat" cmpd="sng">
              <a:solidFill>
                <a:srgbClr val="D6791A"/>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79" name="Google Shape;779;p37"/>
            <p:cNvSpPr/>
            <p:nvPr/>
          </p:nvSpPr>
          <p:spPr>
            <a:xfrm>
              <a:off x="7163752" y="0"/>
              <a:ext cx="5024755" cy="6858000"/>
            </a:xfrm>
            <a:custGeom>
              <a:avLst/>
              <a:gdLst/>
              <a:ahLst/>
              <a:cxnLst/>
              <a:rect l="l" t="t" r="r" b="b"/>
              <a:pathLst>
                <a:path w="5024755" h="6858000" extrusionOk="0">
                  <a:moveTo>
                    <a:pt x="905509" y="3926522"/>
                  </a:moveTo>
                  <a:lnTo>
                    <a:pt x="863282" y="3938904"/>
                  </a:lnTo>
                  <a:lnTo>
                    <a:pt x="832484" y="3961765"/>
                  </a:lnTo>
                  <a:lnTo>
                    <a:pt x="790892" y="4024312"/>
                  </a:lnTo>
                  <a:lnTo>
                    <a:pt x="0" y="6858000"/>
                  </a:lnTo>
                  <a:lnTo>
                    <a:pt x="5024755" y="6853237"/>
                  </a:lnTo>
                  <a:lnTo>
                    <a:pt x="5024755" y="5300980"/>
                  </a:lnTo>
                  <a:lnTo>
                    <a:pt x="1033462" y="5300980"/>
                  </a:lnTo>
                  <a:lnTo>
                    <a:pt x="975994" y="5295900"/>
                  </a:lnTo>
                  <a:lnTo>
                    <a:pt x="921384" y="5280342"/>
                  </a:lnTo>
                  <a:lnTo>
                    <a:pt x="883284" y="5261292"/>
                  </a:lnTo>
                  <a:lnTo>
                    <a:pt x="846772" y="5209222"/>
                  </a:lnTo>
                  <a:lnTo>
                    <a:pt x="842644" y="5175567"/>
                  </a:lnTo>
                  <a:lnTo>
                    <a:pt x="844867" y="5136197"/>
                  </a:lnTo>
                  <a:lnTo>
                    <a:pt x="856614" y="5038090"/>
                  </a:lnTo>
                  <a:lnTo>
                    <a:pt x="1089025" y="4161154"/>
                  </a:lnTo>
                  <a:lnTo>
                    <a:pt x="1094104" y="4121785"/>
                  </a:lnTo>
                  <a:lnTo>
                    <a:pt x="1096962" y="4083367"/>
                  </a:lnTo>
                  <a:lnTo>
                    <a:pt x="1083309" y="4011295"/>
                  </a:lnTo>
                  <a:lnTo>
                    <a:pt x="1059814" y="3979227"/>
                  </a:lnTo>
                  <a:lnTo>
                    <a:pt x="1021079" y="3950970"/>
                  </a:lnTo>
                  <a:lnTo>
                    <a:pt x="963294" y="3927792"/>
                  </a:lnTo>
                  <a:lnTo>
                    <a:pt x="905509" y="3926522"/>
                  </a:lnTo>
                  <a:close/>
                </a:path>
                <a:path w="5024755" h="6858000" extrusionOk="0">
                  <a:moveTo>
                    <a:pt x="5024755" y="0"/>
                  </a:moveTo>
                  <a:lnTo>
                    <a:pt x="2536825" y="0"/>
                  </a:lnTo>
                  <a:lnTo>
                    <a:pt x="1189989" y="5124767"/>
                  </a:lnTo>
                  <a:lnTo>
                    <a:pt x="1173797" y="5173662"/>
                  </a:lnTo>
                  <a:lnTo>
                    <a:pt x="1140777" y="5239067"/>
                  </a:lnTo>
                  <a:lnTo>
                    <a:pt x="1114425" y="5268595"/>
                  </a:lnTo>
                  <a:lnTo>
                    <a:pt x="1079182" y="5290502"/>
                  </a:lnTo>
                  <a:lnTo>
                    <a:pt x="1033462" y="5300980"/>
                  </a:lnTo>
                  <a:lnTo>
                    <a:pt x="5024755" y="5300980"/>
                  </a:lnTo>
                  <a:lnTo>
                    <a:pt x="5024755" y="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780" name="Google Shape;780;p37"/>
            <p:cNvPicPr preferRelativeResize="0"/>
            <p:nvPr/>
          </p:nvPicPr>
          <p:blipFill rotWithShape="1">
            <a:blip r:embed="rId3">
              <a:alphaModFix/>
            </a:blip>
            <a:srcRect/>
            <a:stretch/>
          </p:blipFill>
          <p:spPr>
            <a:xfrm>
              <a:off x="7902892" y="988694"/>
              <a:ext cx="4285614" cy="4880292"/>
            </a:xfrm>
            <a:prstGeom prst="rect">
              <a:avLst/>
            </a:prstGeom>
            <a:noFill/>
            <a:ln>
              <a:noFill/>
            </a:ln>
          </p:spPr>
        </p:pic>
        <p:pic>
          <p:nvPicPr>
            <p:cNvPr id="781" name="Google Shape;781;p37"/>
            <p:cNvPicPr preferRelativeResize="0"/>
            <p:nvPr/>
          </p:nvPicPr>
          <p:blipFill rotWithShape="1">
            <a:blip r:embed="rId4">
              <a:alphaModFix/>
            </a:blip>
            <a:srcRect/>
            <a:stretch/>
          </p:blipFill>
          <p:spPr>
            <a:xfrm>
              <a:off x="7549197" y="6167437"/>
              <a:ext cx="3294062" cy="612140"/>
            </a:xfrm>
            <a:prstGeom prst="rect">
              <a:avLst/>
            </a:prstGeom>
            <a:noFill/>
            <a:ln>
              <a:noFill/>
            </a:ln>
          </p:spPr>
        </p:pic>
      </p:grpSp>
      <p:sp>
        <p:nvSpPr>
          <p:cNvPr id="782" name="Google Shape;782;p37"/>
          <p:cNvSpPr txBox="1">
            <a:spLocks noGrp="1"/>
          </p:cNvSpPr>
          <p:nvPr>
            <p:ph type="title"/>
          </p:nvPr>
        </p:nvSpPr>
        <p:spPr>
          <a:xfrm>
            <a:off x="875030" y="728345"/>
            <a:ext cx="6103620" cy="720090"/>
          </a:xfrm>
          <a:prstGeom prst="rect">
            <a:avLst/>
          </a:prstGeom>
          <a:noFill/>
          <a:ln>
            <a:noFill/>
          </a:ln>
        </p:spPr>
        <p:txBody>
          <a:bodyPr spcFirstLastPara="1" wrap="square" lIns="0" tIns="53975" rIns="0" bIns="0" anchor="t" anchorCtr="0">
            <a:spAutoFit/>
          </a:bodyPr>
          <a:lstStyle/>
          <a:p>
            <a:pPr marL="12700" marR="5080" lvl="0" indent="0" algn="l" rtl="0">
              <a:lnSpc>
                <a:spcPct val="107916"/>
              </a:lnSpc>
              <a:spcBef>
                <a:spcPts val="0"/>
              </a:spcBef>
              <a:spcAft>
                <a:spcPts val="0"/>
              </a:spcAft>
              <a:buNone/>
            </a:pPr>
            <a:r>
              <a:rPr lang="en-US"/>
              <a:t>Απειλές για την ασφάλεια των πληροφοριών  υγείας (ISO 27799:2016)</a:t>
            </a:r>
            <a:endParaRPr/>
          </a:p>
        </p:txBody>
      </p:sp>
      <p:sp>
        <p:nvSpPr>
          <p:cNvPr id="783" name="Google Shape;783;p37"/>
          <p:cNvSpPr txBox="1"/>
          <p:nvPr/>
        </p:nvSpPr>
        <p:spPr>
          <a:xfrm>
            <a:off x="902335" y="1521459"/>
            <a:ext cx="6381750" cy="3118485"/>
          </a:xfrm>
          <a:prstGeom prst="rect">
            <a:avLst/>
          </a:prstGeom>
          <a:noFill/>
          <a:ln>
            <a:noFill/>
          </a:ln>
        </p:spPr>
        <p:txBody>
          <a:bodyPr spcFirstLastPara="1" wrap="square" lIns="0" tIns="12700" rIns="0" bIns="0" anchor="t" anchorCtr="0">
            <a:spAutoFit/>
          </a:bodyPr>
          <a:lstStyle/>
          <a:p>
            <a:pPr marL="299720" marR="265430" lvl="0" indent="-287020" algn="l" rtl="0">
              <a:lnSpc>
                <a:spcPct val="100000"/>
              </a:lnSpc>
              <a:spcBef>
                <a:spcPts val="0"/>
              </a:spcBef>
              <a:spcAft>
                <a:spcPts val="0"/>
              </a:spcAft>
              <a:buClr>
                <a:schemeClr val="dk1"/>
              </a:buClr>
              <a:buSzPts val="1400"/>
              <a:buFont typeface="Arial"/>
              <a:buChar char="•"/>
            </a:pPr>
            <a:r>
              <a:rPr lang="en-US" sz="900" b="1">
                <a:solidFill>
                  <a:schemeClr val="dk1"/>
                </a:solidFill>
                <a:latin typeface="Calibri"/>
                <a:ea typeface="Calibri"/>
                <a:cs typeface="Calibri"/>
                <a:sym typeface="Calibri"/>
              </a:rPr>
              <a:t>Μεταμφίεση από εσωτερικούς </a:t>
            </a:r>
            <a:r>
              <a:rPr lang="en-US" sz="900">
                <a:solidFill>
                  <a:schemeClr val="dk1"/>
                </a:solidFill>
                <a:latin typeface="Calibri"/>
                <a:ea typeface="Calibri"/>
                <a:cs typeface="Calibri"/>
                <a:sym typeface="Calibri"/>
              </a:rPr>
              <a:t>συμπεριλαμβανομένης της μεταμφίεσης από επαγγελματίες υγείας και  προσωπικό υποστήριξης)</a:t>
            </a:r>
            <a:endParaRPr sz="900">
              <a:solidFill>
                <a:schemeClr val="dk1"/>
              </a:solidFill>
              <a:latin typeface="Calibri"/>
              <a:ea typeface="Calibri"/>
              <a:cs typeface="Calibri"/>
              <a:sym typeface="Calibri"/>
            </a:endParaRPr>
          </a:p>
          <a:p>
            <a:pPr marL="299720" marR="5080" lvl="0" indent="-287020" algn="l" rtl="0">
              <a:lnSpc>
                <a:spcPct val="100000"/>
              </a:lnSpc>
              <a:spcBef>
                <a:spcPts val="445"/>
              </a:spcBef>
              <a:spcAft>
                <a:spcPts val="0"/>
              </a:spcAft>
              <a:buClr>
                <a:schemeClr val="dk1"/>
              </a:buClr>
              <a:buSzPts val="1400"/>
              <a:buFont typeface="Arial"/>
              <a:buChar char="•"/>
            </a:pPr>
            <a:r>
              <a:rPr lang="en-US" sz="900" b="1">
                <a:solidFill>
                  <a:schemeClr val="dk1"/>
                </a:solidFill>
                <a:latin typeface="Calibri"/>
                <a:ea typeface="Calibri"/>
                <a:cs typeface="Calibri"/>
                <a:sym typeface="Calibri"/>
              </a:rPr>
              <a:t>Μεταμφίεση από παρόχους υπηρεσιών (</a:t>
            </a:r>
            <a:r>
              <a:rPr lang="en-US" sz="900">
                <a:solidFill>
                  <a:schemeClr val="dk1"/>
                </a:solidFill>
                <a:latin typeface="Calibri"/>
                <a:ea typeface="Calibri"/>
                <a:cs typeface="Calibri"/>
                <a:sym typeface="Calibri"/>
              </a:rPr>
              <a:t>συμπεριλαμβανομένου του προσωπικού συντήρησης με σύμβαση,  όπως οι μηχανικοί λογισμικού, το προσωπικό επισκευής υλικού και άλλοι που μπορεί να έχουν νόμιμο λόγο  πρόσβασης σε συστήματα και δεδομένα)</a:t>
            </a:r>
            <a:endParaRPr sz="900">
              <a:solidFill>
                <a:schemeClr val="dk1"/>
              </a:solidFill>
              <a:latin typeface="Calibri"/>
              <a:ea typeface="Calibri"/>
              <a:cs typeface="Calibri"/>
              <a:sym typeface="Calibri"/>
            </a:endParaRPr>
          </a:p>
          <a:p>
            <a:pPr marL="299720" marR="0" lvl="0" indent="-287020" algn="l" rtl="0">
              <a:lnSpc>
                <a:spcPct val="100000"/>
              </a:lnSpc>
              <a:spcBef>
                <a:spcPts val="500"/>
              </a:spcBef>
              <a:spcAft>
                <a:spcPts val="0"/>
              </a:spcAft>
              <a:buClr>
                <a:schemeClr val="dk1"/>
              </a:buClr>
              <a:buSzPts val="1400"/>
              <a:buFont typeface="Arial"/>
              <a:buChar char="•"/>
            </a:pPr>
            <a:r>
              <a:rPr lang="en-US" sz="900" b="1">
                <a:solidFill>
                  <a:schemeClr val="dk1"/>
                </a:solidFill>
                <a:latin typeface="Calibri"/>
                <a:ea typeface="Calibri"/>
                <a:cs typeface="Calibri"/>
                <a:sym typeface="Calibri"/>
              </a:rPr>
              <a:t>Μεταμφίεση από ξένους </a:t>
            </a:r>
            <a:r>
              <a:rPr lang="en-US" sz="900">
                <a:solidFill>
                  <a:schemeClr val="dk1"/>
                </a:solidFill>
                <a:latin typeface="Calibri"/>
                <a:ea typeface="Calibri"/>
                <a:cs typeface="Calibri"/>
                <a:sym typeface="Calibri"/>
              </a:rPr>
              <a:t>συμπεριλαμβανομένων των χάκερ)</a:t>
            </a:r>
            <a:endParaRPr sz="900">
              <a:solidFill>
                <a:schemeClr val="dk1"/>
              </a:solidFill>
              <a:latin typeface="Calibri"/>
              <a:ea typeface="Calibri"/>
              <a:cs typeface="Calibri"/>
              <a:sym typeface="Calibri"/>
            </a:endParaRPr>
          </a:p>
          <a:p>
            <a:pPr marL="299720" marR="0" lvl="0" indent="-287020" algn="l" rtl="0">
              <a:lnSpc>
                <a:spcPct val="100000"/>
              </a:lnSpc>
              <a:spcBef>
                <a:spcPts val="605"/>
              </a:spcBef>
              <a:spcAft>
                <a:spcPts val="0"/>
              </a:spcAft>
              <a:buClr>
                <a:schemeClr val="dk1"/>
              </a:buClr>
              <a:buSzPts val="1400"/>
              <a:buFont typeface="Arial"/>
              <a:buChar char="•"/>
            </a:pPr>
            <a:r>
              <a:rPr lang="en-US" sz="900" b="1">
                <a:solidFill>
                  <a:schemeClr val="dk1"/>
                </a:solidFill>
                <a:latin typeface="Calibri"/>
                <a:ea typeface="Calibri"/>
                <a:cs typeface="Calibri"/>
                <a:sym typeface="Calibri"/>
              </a:rPr>
              <a:t>Μη εξουσιοδοτημένη χρήση εφαρμογής πληροφοριών υγείας</a:t>
            </a:r>
            <a:endParaRPr sz="900">
              <a:solidFill>
                <a:schemeClr val="dk1"/>
              </a:solidFill>
              <a:latin typeface="Calibri"/>
              <a:ea typeface="Calibri"/>
              <a:cs typeface="Calibri"/>
              <a:sym typeface="Calibri"/>
            </a:endParaRPr>
          </a:p>
          <a:p>
            <a:pPr marL="299720" marR="1357630" lvl="0" indent="-286385" algn="l" rtl="0">
              <a:lnSpc>
                <a:spcPct val="187666"/>
              </a:lnSpc>
              <a:spcBef>
                <a:spcPts val="140"/>
              </a:spcBef>
              <a:spcAft>
                <a:spcPts val="0"/>
              </a:spcAft>
              <a:buClr>
                <a:schemeClr val="dk1"/>
              </a:buClr>
              <a:buSzPts val="1400"/>
              <a:buFont typeface="Arial"/>
              <a:buChar char="•"/>
            </a:pPr>
            <a:r>
              <a:rPr lang="en-US" sz="900" b="1">
                <a:solidFill>
                  <a:schemeClr val="dk1"/>
                </a:solidFill>
                <a:latin typeface="Calibri"/>
                <a:ea typeface="Calibri"/>
                <a:cs typeface="Calibri"/>
                <a:sym typeface="Calibri"/>
              </a:rPr>
              <a:t>Εισαγωγή επιζήμιου ή ανατρεπτικού λογισμικού </a:t>
            </a:r>
            <a:r>
              <a:rPr lang="en-US" sz="900">
                <a:solidFill>
                  <a:schemeClr val="dk1"/>
                </a:solidFill>
                <a:latin typeface="Calibri"/>
                <a:ea typeface="Calibri"/>
                <a:cs typeface="Calibri"/>
                <a:sym typeface="Calibri"/>
              </a:rPr>
              <a:t>συμπεριλαμβανομένων ιών, σκουληκιών,  και άλλο "κακόβουλο λογισμικό")</a:t>
            </a:r>
            <a:endParaRPr sz="900">
              <a:solidFill>
                <a:schemeClr val="dk1"/>
              </a:solidFill>
              <a:latin typeface="Calibri"/>
              <a:ea typeface="Calibri"/>
              <a:cs typeface="Calibri"/>
              <a:sym typeface="Calibri"/>
            </a:endParaRPr>
          </a:p>
          <a:p>
            <a:pPr marL="299720" marR="0" lvl="0" indent="-287020" algn="l" rtl="0">
              <a:lnSpc>
                <a:spcPct val="100000"/>
              </a:lnSpc>
              <a:spcBef>
                <a:spcPts val="450"/>
              </a:spcBef>
              <a:spcAft>
                <a:spcPts val="0"/>
              </a:spcAft>
              <a:buClr>
                <a:schemeClr val="dk1"/>
              </a:buClr>
              <a:buSzPts val="1400"/>
              <a:buFont typeface="Arial"/>
              <a:buChar char="•"/>
            </a:pPr>
            <a:r>
              <a:rPr lang="en-US" sz="900" b="1">
                <a:solidFill>
                  <a:schemeClr val="dk1"/>
                </a:solidFill>
                <a:latin typeface="Calibri"/>
                <a:ea typeface="Calibri"/>
                <a:cs typeface="Calibri"/>
                <a:sym typeface="Calibri"/>
              </a:rPr>
              <a:t>Κατάχρηση των πόρων του συστήματος</a:t>
            </a:r>
            <a:endParaRPr sz="900">
              <a:solidFill>
                <a:schemeClr val="dk1"/>
              </a:solidFill>
              <a:latin typeface="Calibri"/>
              <a:ea typeface="Calibri"/>
              <a:cs typeface="Calibri"/>
              <a:sym typeface="Calibri"/>
            </a:endParaRPr>
          </a:p>
          <a:p>
            <a:pPr marL="299720" marR="0" lvl="0" indent="-287020" algn="l" rtl="0">
              <a:lnSpc>
                <a:spcPct val="100000"/>
              </a:lnSpc>
              <a:spcBef>
                <a:spcPts val="605"/>
              </a:spcBef>
              <a:spcAft>
                <a:spcPts val="0"/>
              </a:spcAft>
              <a:buClr>
                <a:schemeClr val="dk1"/>
              </a:buClr>
              <a:buSzPts val="1400"/>
              <a:buFont typeface="Arial"/>
              <a:buChar char="•"/>
            </a:pPr>
            <a:r>
              <a:rPr lang="en-US" sz="900" b="1">
                <a:solidFill>
                  <a:schemeClr val="dk1"/>
                </a:solidFill>
                <a:latin typeface="Calibri"/>
                <a:ea typeface="Calibri"/>
                <a:cs typeface="Calibri"/>
                <a:sym typeface="Calibri"/>
              </a:rPr>
              <a:t>Διείσδυση στις επικοινωνίες</a:t>
            </a:r>
            <a:endParaRPr sz="900">
              <a:solidFill>
                <a:schemeClr val="dk1"/>
              </a:solidFill>
              <a:latin typeface="Calibri"/>
              <a:ea typeface="Calibri"/>
              <a:cs typeface="Calibri"/>
              <a:sym typeface="Calibri"/>
            </a:endParaRPr>
          </a:p>
          <a:p>
            <a:pPr marL="299720" marR="0" lvl="0" indent="-287020" algn="l" rtl="0">
              <a:lnSpc>
                <a:spcPct val="100000"/>
              </a:lnSpc>
              <a:spcBef>
                <a:spcPts val="600"/>
              </a:spcBef>
              <a:spcAft>
                <a:spcPts val="0"/>
              </a:spcAft>
              <a:buClr>
                <a:schemeClr val="dk1"/>
              </a:buClr>
              <a:buSzPts val="1400"/>
              <a:buFont typeface="Arial"/>
              <a:buChar char="•"/>
            </a:pPr>
            <a:r>
              <a:rPr lang="en-US" sz="900" b="1">
                <a:solidFill>
                  <a:schemeClr val="dk1"/>
                </a:solidFill>
                <a:latin typeface="Calibri"/>
                <a:ea typeface="Calibri"/>
                <a:cs typeface="Calibri"/>
                <a:sym typeface="Calibri"/>
              </a:rPr>
              <a:t>Υποκλοπή επικοινωνιών</a:t>
            </a:r>
            <a:endParaRPr sz="900">
              <a:solidFill>
                <a:schemeClr val="dk1"/>
              </a:solidFill>
              <a:latin typeface="Calibri"/>
              <a:ea typeface="Calibri"/>
              <a:cs typeface="Calibri"/>
              <a:sym typeface="Calibri"/>
            </a:endParaRPr>
          </a:p>
          <a:p>
            <a:pPr marL="299720" marR="0" lvl="0" indent="-287020" algn="l" rtl="0">
              <a:lnSpc>
                <a:spcPct val="100000"/>
              </a:lnSpc>
              <a:spcBef>
                <a:spcPts val="595"/>
              </a:spcBef>
              <a:spcAft>
                <a:spcPts val="0"/>
              </a:spcAft>
              <a:buClr>
                <a:schemeClr val="dk1"/>
              </a:buClr>
              <a:buSzPts val="1400"/>
              <a:buFont typeface="Arial"/>
              <a:buChar char="•"/>
            </a:pPr>
            <a:r>
              <a:rPr lang="en-US" sz="900" b="1">
                <a:solidFill>
                  <a:schemeClr val="dk1"/>
                </a:solidFill>
                <a:latin typeface="Calibri"/>
                <a:ea typeface="Calibri"/>
                <a:cs typeface="Calibri"/>
                <a:sym typeface="Calibri"/>
              </a:rPr>
              <a:t>Απόρριψη</a:t>
            </a:r>
            <a:endParaRPr sz="900">
              <a:solidFill>
                <a:schemeClr val="dk1"/>
              </a:solidFill>
              <a:latin typeface="Calibri"/>
              <a:ea typeface="Calibri"/>
              <a:cs typeface="Calibri"/>
              <a:sym typeface="Calibri"/>
            </a:endParaRPr>
          </a:p>
          <a:p>
            <a:pPr marL="299720" marR="0" lvl="0" indent="-287020" algn="l" rtl="0">
              <a:lnSpc>
                <a:spcPct val="100000"/>
              </a:lnSpc>
              <a:spcBef>
                <a:spcPts val="600"/>
              </a:spcBef>
              <a:spcAft>
                <a:spcPts val="0"/>
              </a:spcAft>
              <a:buClr>
                <a:schemeClr val="dk1"/>
              </a:buClr>
              <a:buSzPts val="1400"/>
              <a:buFont typeface="Arial"/>
              <a:buChar char="•"/>
            </a:pPr>
            <a:r>
              <a:rPr lang="en-US" sz="900" b="1">
                <a:solidFill>
                  <a:schemeClr val="dk1"/>
                </a:solidFill>
                <a:latin typeface="Calibri"/>
                <a:ea typeface="Calibri"/>
                <a:cs typeface="Calibri"/>
                <a:sym typeface="Calibri"/>
              </a:rPr>
              <a:t>Αποτυχία σύνδεσης </a:t>
            </a:r>
            <a:r>
              <a:rPr lang="en-US" sz="900">
                <a:solidFill>
                  <a:schemeClr val="dk1"/>
                </a:solidFill>
                <a:latin typeface="Calibri"/>
                <a:ea typeface="Calibri"/>
                <a:cs typeface="Calibri"/>
                <a:sym typeface="Calibri"/>
              </a:rPr>
              <a:t>συμπεριλαμβανομένων των αποτυχιών των δικτύων πληροφοριών υγείας)</a:t>
            </a:r>
            <a:endParaRPr sz="900">
              <a:solidFill>
                <a:schemeClr val="dk1"/>
              </a:solidFill>
              <a:latin typeface="Calibri"/>
              <a:ea typeface="Calibri"/>
              <a:cs typeface="Calibri"/>
              <a:sym typeface="Calibri"/>
            </a:endParaRPr>
          </a:p>
          <a:p>
            <a:pPr marL="299720" marR="0" lvl="0" indent="-287020" algn="l" rtl="0">
              <a:lnSpc>
                <a:spcPct val="100000"/>
              </a:lnSpc>
              <a:spcBef>
                <a:spcPts val="600"/>
              </a:spcBef>
              <a:spcAft>
                <a:spcPts val="0"/>
              </a:spcAft>
              <a:buClr>
                <a:schemeClr val="dk1"/>
              </a:buClr>
              <a:buSzPts val="1400"/>
              <a:buFont typeface="Arial"/>
              <a:buChar char="•"/>
            </a:pPr>
            <a:r>
              <a:rPr lang="en-US" sz="900" b="1">
                <a:solidFill>
                  <a:schemeClr val="dk1"/>
                </a:solidFill>
                <a:latin typeface="Calibri"/>
                <a:ea typeface="Calibri"/>
                <a:cs typeface="Calibri"/>
                <a:sym typeface="Calibri"/>
              </a:rPr>
              <a:t>Ενσωμάτωση κακόβουλου κώδικα προγραμματισμού</a:t>
            </a:r>
            <a:endParaRPr sz="900">
              <a:solidFill>
                <a:schemeClr val="dk1"/>
              </a:solidFill>
              <a:latin typeface="Calibri"/>
              <a:ea typeface="Calibri"/>
              <a:cs typeface="Calibri"/>
              <a:sym typeface="Calibri"/>
            </a:endParaRPr>
          </a:p>
          <a:p>
            <a:pPr marL="299720" marR="0" lvl="0" indent="-287020" algn="l" rtl="0">
              <a:lnSpc>
                <a:spcPct val="100000"/>
              </a:lnSpc>
              <a:spcBef>
                <a:spcPts val="615"/>
              </a:spcBef>
              <a:spcAft>
                <a:spcPts val="0"/>
              </a:spcAft>
              <a:buClr>
                <a:schemeClr val="dk1"/>
              </a:buClr>
              <a:buSzPts val="1400"/>
              <a:buFont typeface="Arial"/>
              <a:buChar char="•"/>
            </a:pPr>
            <a:r>
              <a:rPr lang="en-US" sz="900" b="1">
                <a:solidFill>
                  <a:schemeClr val="dk1"/>
                </a:solidFill>
                <a:latin typeface="Calibri"/>
                <a:ea typeface="Calibri"/>
                <a:cs typeface="Calibri"/>
                <a:sym typeface="Calibri"/>
              </a:rPr>
              <a:t>Τυχαία λανθασμένη δρομολόγηση</a:t>
            </a:r>
            <a:endParaRPr sz="900">
              <a:solidFill>
                <a:schemeClr val="dk1"/>
              </a:solidFill>
              <a:latin typeface="Calibri"/>
              <a:ea typeface="Calibri"/>
              <a:cs typeface="Calibri"/>
              <a:sym typeface="Calibri"/>
            </a:endParaRPr>
          </a:p>
        </p:txBody>
      </p:sp>
      <p:sp>
        <p:nvSpPr>
          <p:cNvPr id="784" name="Google Shape;784;p37"/>
          <p:cNvSpPr txBox="1"/>
          <p:nvPr/>
        </p:nvSpPr>
        <p:spPr>
          <a:xfrm>
            <a:off x="11189652" y="5513704"/>
            <a:ext cx="121920" cy="13208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700">
                <a:solidFill>
                  <a:schemeClr val="dk1"/>
                </a:solidFill>
                <a:latin typeface="Calibri"/>
                <a:ea typeface="Calibri"/>
                <a:cs typeface="Calibri"/>
                <a:sym typeface="Calibri"/>
              </a:rPr>
              <a:t>37</a:t>
            </a:r>
            <a:endParaRPr sz="700">
              <a:solidFill>
                <a:schemeClr val="dk1"/>
              </a:solidFill>
              <a:latin typeface="Calibri"/>
              <a:ea typeface="Calibri"/>
              <a:cs typeface="Calibri"/>
              <a:sym typeface="Calibri"/>
            </a:endParaRPr>
          </a:p>
        </p:txBody>
      </p:sp>
      <p:sp>
        <p:nvSpPr>
          <p:cNvPr id="785" name="Google Shape;785;p37"/>
          <p:cNvSpPr txBox="1"/>
          <p:nvPr/>
        </p:nvSpPr>
        <p:spPr>
          <a:xfrm>
            <a:off x="695959" y="5682615"/>
            <a:ext cx="3106420" cy="19304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100">
                <a:solidFill>
                  <a:srgbClr val="EDAE6E"/>
                </a:solidFill>
                <a:latin typeface="Calibri"/>
                <a:ea typeface="Calibri"/>
                <a:cs typeface="Calibri"/>
                <a:sym typeface="Calibri"/>
              </a:rPr>
              <a:t>* </a:t>
            </a:r>
            <a:r>
              <a:rPr lang="en-US" sz="700">
                <a:solidFill>
                  <a:srgbClr val="EDAE6E"/>
                </a:solidFill>
                <a:latin typeface="Calibri"/>
                <a:ea typeface="Calibri"/>
                <a:cs typeface="Calibri"/>
                <a:sym typeface="Calibri"/>
              </a:rPr>
              <a:t>https://</a:t>
            </a:r>
            <a:r>
              <a:rPr lang="en-US" sz="700" u="sng">
                <a:solidFill>
                  <a:srgbClr val="EDAE6E"/>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www.fortinet.com/resources/cyberglossary/it-vs-ot-cybe</a:t>
            </a:r>
            <a:r>
              <a:rPr lang="en-US" sz="700">
                <a:solidFill>
                  <a:srgbClr val="EDAE6E"/>
                </a:solidFill>
                <a:latin typeface="Calibri"/>
                <a:ea typeface="Calibri"/>
                <a:cs typeface="Calibri"/>
                <a:sym typeface="Calibri"/>
              </a:rPr>
              <a:t>rsecurity</a:t>
            </a:r>
            <a:endParaRPr sz="700">
              <a:solidFill>
                <a:schemeClr val="dk1"/>
              </a:solidFill>
              <a:latin typeface="Calibri"/>
              <a:ea typeface="Calibri"/>
              <a:cs typeface="Calibri"/>
              <a:sym typeface="Calibri"/>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789"/>
        <p:cNvGrpSpPr/>
        <p:nvPr/>
      </p:nvGrpSpPr>
      <p:grpSpPr>
        <a:xfrm>
          <a:off x="0" y="0"/>
          <a:ext cx="0" cy="0"/>
          <a:chOff x="0" y="0"/>
          <a:chExt cx="0" cy="0"/>
        </a:xfrm>
      </p:grpSpPr>
      <p:grpSp>
        <p:nvGrpSpPr>
          <p:cNvPr id="790" name="Google Shape;790;p38"/>
          <p:cNvGrpSpPr/>
          <p:nvPr/>
        </p:nvGrpSpPr>
        <p:grpSpPr>
          <a:xfrm>
            <a:off x="6893242" y="0"/>
            <a:ext cx="5295265" cy="6858000"/>
            <a:chOff x="6893242" y="0"/>
            <a:chExt cx="5295265" cy="6858000"/>
          </a:xfrm>
        </p:grpSpPr>
        <p:sp>
          <p:nvSpPr>
            <p:cNvPr id="791" name="Google Shape;791;p38"/>
            <p:cNvSpPr/>
            <p:nvPr/>
          </p:nvSpPr>
          <p:spPr>
            <a:xfrm>
              <a:off x="6893242" y="0"/>
              <a:ext cx="1818639" cy="6858000"/>
            </a:xfrm>
            <a:custGeom>
              <a:avLst/>
              <a:gdLst/>
              <a:ahLst/>
              <a:cxnLst/>
              <a:rect l="l" t="t" r="r" b="b"/>
              <a:pathLst>
                <a:path w="1818640" h="6858000" extrusionOk="0">
                  <a:moveTo>
                    <a:pt x="0" y="6858000"/>
                  </a:moveTo>
                  <a:lnTo>
                    <a:pt x="1818640" y="0"/>
                  </a:lnTo>
                </a:path>
              </a:pathLst>
            </a:custGeom>
            <a:noFill/>
            <a:ln w="22225" cap="flat" cmpd="sng">
              <a:solidFill>
                <a:srgbClr val="D6791A"/>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92" name="Google Shape;792;p38"/>
            <p:cNvSpPr/>
            <p:nvPr/>
          </p:nvSpPr>
          <p:spPr>
            <a:xfrm>
              <a:off x="7163752" y="0"/>
              <a:ext cx="5024755" cy="6858000"/>
            </a:xfrm>
            <a:custGeom>
              <a:avLst/>
              <a:gdLst/>
              <a:ahLst/>
              <a:cxnLst/>
              <a:rect l="l" t="t" r="r" b="b"/>
              <a:pathLst>
                <a:path w="5024755" h="6858000" extrusionOk="0">
                  <a:moveTo>
                    <a:pt x="905509" y="3926522"/>
                  </a:moveTo>
                  <a:lnTo>
                    <a:pt x="863282" y="3938904"/>
                  </a:lnTo>
                  <a:lnTo>
                    <a:pt x="832484" y="3961765"/>
                  </a:lnTo>
                  <a:lnTo>
                    <a:pt x="790892" y="4024312"/>
                  </a:lnTo>
                  <a:lnTo>
                    <a:pt x="0" y="6858000"/>
                  </a:lnTo>
                  <a:lnTo>
                    <a:pt x="5024755" y="6853237"/>
                  </a:lnTo>
                  <a:lnTo>
                    <a:pt x="5024755" y="5300980"/>
                  </a:lnTo>
                  <a:lnTo>
                    <a:pt x="1033462" y="5300980"/>
                  </a:lnTo>
                  <a:lnTo>
                    <a:pt x="975994" y="5295900"/>
                  </a:lnTo>
                  <a:lnTo>
                    <a:pt x="921384" y="5280342"/>
                  </a:lnTo>
                  <a:lnTo>
                    <a:pt x="883284" y="5261292"/>
                  </a:lnTo>
                  <a:lnTo>
                    <a:pt x="846772" y="5209222"/>
                  </a:lnTo>
                  <a:lnTo>
                    <a:pt x="842644" y="5175567"/>
                  </a:lnTo>
                  <a:lnTo>
                    <a:pt x="844867" y="5136197"/>
                  </a:lnTo>
                  <a:lnTo>
                    <a:pt x="856614" y="5038090"/>
                  </a:lnTo>
                  <a:lnTo>
                    <a:pt x="1089025" y="4161154"/>
                  </a:lnTo>
                  <a:lnTo>
                    <a:pt x="1094104" y="4121785"/>
                  </a:lnTo>
                  <a:lnTo>
                    <a:pt x="1096962" y="4083367"/>
                  </a:lnTo>
                  <a:lnTo>
                    <a:pt x="1083309" y="4011295"/>
                  </a:lnTo>
                  <a:lnTo>
                    <a:pt x="1059814" y="3979227"/>
                  </a:lnTo>
                  <a:lnTo>
                    <a:pt x="1021079" y="3950970"/>
                  </a:lnTo>
                  <a:lnTo>
                    <a:pt x="963294" y="3927792"/>
                  </a:lnTo>
                  <a:lnTo>
                    <a:pt x="905509" y="3926522"/>
                  </a:lnTo>
                  <a:close/>
                </a:path>
                <a:path w="5024755" h="6858000" extrusionOk="0">
                  <a:moveTo>
                    <a:pt x="5024755" y="0"/>
                  </a:moveTo>
                  <a:lnTo>
                    <a:pt x="2536825" y="0"/>
                  </a:lnTo>
                  <a:lnTo>
                    <a:pt x="1189989" y="5124767"/>
                  </a:lnTo>
                  <a:lnTo>
                    <a:pt x="1173797" y="5173662"/>
                  </a:lnTo>
                  <a:lnTo>
                    <a:pt x="1140777" y="5239067"/>
                  </a:lnTo>
                  <a:lnTo>
                    <a:pt x="1114425" y="5268595"/>
                  </a:lnTo>
                  <a:lnTo>
                    <a:pt x="1079182" y="5290502"/>
                  </a:lnTo>
                  <a:lnTo>
                    <a:pt x="1033462" y="5300980"/>
                  </a:lnTo>
                  <a:lnTo>
                    <a:pt x="5024755" y="5300980"/>
                  </a:lnTo>
                  <a:lnTo>
                    <a:pt x="5024755" y="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793" name="Google Shape;793;p38"/>
            <p:cNvPicPr preferRelativeResize="0"/>
            <p:nvPr/>
          </p:nvPicPr>
          <p:blipFill rotWithShape="1">
            <a:blip r:embed="rId3">
              <a:alphaModFix/>
            </a:blip>
            <a:srcRect/>
            <a:stretch/>
          </p:blipFill>
          <p:spPr>
            <a:xfrm>
              <a:off x="7902892" y="988694"/>
              <a:ext cx="4285614" cy="4880292"/>
            </a:xfrm>
            <a:prstGeom prst="rect">
              <a:avLst/>
            </a:prstGeom>
            <a:noFill/>
            <a:ln>
              <a:noFill/>
            </a:ln>
          </p:spPr>
        </p:pic>
        <p:pic>
          <p:nvPicPr>
            <p:cNvPr id="794" name="Google Shape;794;p38"/>
            <p:cNvPicPr preferRelativeResize="0"/>
            <p:nvPr/>
          </p:nvPicPr>
          <p:blipFill rotWithShape="1">
            <a:blip r:embed="rId4">
              <a:alphaModFix/>
            </a:blip>
            <a:srcRect/>
            <a:stretch/>
          </p:blipFill>
          <p:spPr>
            <a:xfrm>
              <a:off x="7549197" y="6167437"/>
              <a:ext cx="3294062" cy="612140"/>
            </a:xfrm>
            <a:prstGeom prst="rect">
              <a:avLst/>
            </a:prstGeom>
            <a:noFill/>
            <a:ln>
              <a:noFill/>
            </a:ln>
          </p:spPr>
        </p:pic>
      </p:grpSp>
      <p:sp>
        <p:nvSpPr>
          <p:cNvPr id="795" name="Google Shape;795;p38"/>
          <p:cNvSpPr txBox="1">
            <a:spLocks noGrp="1"/>
          </p:cNvSpPr>
          <p:nvPr>
            <p:ph type="title"/>
          </p:nvPr>
        </p:nvSpPr>
        <p:spPr>
          <a:xfrm>
            <a:off x="875030" y="728345"/>
            <a:ext cx="6103620" cy="720090"/>
          </a:xfrm>
          <a:prstGeom prst="rect">
            <a:avLst/>
          </a:prstGeom>
          <a:noFill/>
          <a:ln>
            <a:noFill/>
          </a:ln>
        </p:spPr>
        <p:txBody>
          <a:bodyPr spcFirstLastPara="1" wrap="square" lIns="0" tIns="53975" rIns="0" bIns="0" anchor="t" anchorCtr="0">
            <a:spAutoFit/>
          </a:bodyPr>
          <a:lstStyle/>
          <a:p>
            <a:pPr marL="12700" marR="5080" lvl="0" indent="0" algn="l" rtl="0">
              <a:lnSpc>
                <a:spcPct val="107916"/>
              </a:lnSpc>
              <a:spcBef>
                <a:spcPts val="0"/>
              </a:spcBef>
              <a:spcAft>
                <a:spcPts val="0"/>
              </a:spcAft>
              <a:buNone/>
            </a:pPr>
            <a:r>
              <a:rPr lang="en-US"/>
              <a:t>Απειλές για την ασφάλεια των πληροφοριών  υγείας (ISO 27799:2016)</a:t>
            </a:r>
            <a:endParaRPr/>
          </a:p>
        </p:txBody>
      </p:sp>
      <p:sp>
        <p:nvSpPr>
          <p:cNvPr id="796" name="Google Shape;796;p38"/>
          <p:cNvSpPr txBox="1"/>
          <p:nvPr/>
        </p:nvSpPr>
        <p:spPr>
          <a:xfrm>
            <a:off x="902335" y="1528127"/>
            <a:ext cx="6666865" cy="2856865"/>
          </a:xfrm>
          <a:prstGeom prst="rect">
            <a:avLst/>
          </a:prstGeom>
          <a:noFill/>
          <a:ln>
            <a:noFill/>
          </a:ln>
        </p:spPr>
        <p:txBody>
          <a:bodyPr spcFirstLastPara="1" wrap="square" lIns="0" tIns="12700" rIns="0" bIns="0" anchor="t" anchorCtr="0">
            <a:spAutoFit/>
          </a:bodyPr>
          <a:lstStyle/>
          <a:p>
            <a:pPr marL="299720" marR="0" lvl="0" indent="-287020" algn="l" rtl="0">
              <a:lnSpc>
                <a:spcPct val="100000"/>
              </a:lnSpc>
              <a:spcBef>
                <a:spcPts val="0"/>
              </a:spcBef>
              <a:spcAft>
                <a:spcPts val="0"/>
              </a:spcAft>
              <a:buClr>
                <a:schemeClr val="dk1"/>
              </a:buClr>
              <a:buSzPts val="1400"/>
              <a:buFont typeface="Arial"/>
              <a:buChar char="•"/>
            </a:pPr>
            <a:r>
              <a:rPr lang="en-US" sz="900" b="1">
                <a:solidFill>
                  <a:schemeClr val="dk1"/>
                </a:solidFill>
                <a:latin typeface="Calibri"/>
                <a:ea typeface="Calibri"/>
                <a:cs typeface="Calibri"/>
                <a:sym typeface="Calibri"/>
              </a:rPr>
              <a:t>Τεχνική βλάβη του κεντρικού υπολογιστή, της εγκατάστασης αποθήκευσης ή της υποδομής δικτύου</a:t>
            </a:r>
            <a:endParaRPr sz="900">
              <a:solidFill>
                <a:schemeClr val="dk1"/>
              </a:solidFill>
              <a:latin typeface="Calibri"/>
              <a:ea typeface="Calibri"/>
              <a:cs typeface="Calibri"/>
              <a:sym typeface="Calibri"/>
            </a:endParaRPr>
          </a:p>
          <a:p>
            <a:pPr marL="299720" marR="5080" lvl="0" indent="-287020" algn="l" rtl="0">
              <a:lnSpc>
                <a:spcPct val="100000"/>
              </a:lnSpc>
              <a:spcBef>
                <a:spcPts val="550"/>
              </a:spcBef>
              <a:spcAft>
                <a:spcPts val="0"/>
              </a:spcAft>
              <a:buClr>
                <a:schemeClr val="dk1"/>
              </a:buClr>
              <a:buSzPts val="1400"/>
              <a:buFont typeface="Arial"/>
              <a:buChar char="•"/>
            </a:pPr>
            <a:r>
              <a:rPr lang="en-US" sz="900" b="1">
                <a:solidFill>
                  <a:schemeClr val="dk1"/>
                </a:solidFill>
                <a:latin typeface="Calibri"/>
                <a:ea typeface="Calibri"/>
                <a:cs typeface="Calibri"/>
                <a:sym typeface="Calibri"/>
              </a:rPr>
              <a:t>Αποτυχία περιβαλλοντικής υποστήριξης (</a:t>
            </a:r>
            <a:r>
              <a:rPr lang="en-US" sz="900">
                <a:solidFill>
                  <a:schemeClr val="dk1"/>
                </a:solidFill>
                <a:latin typeface="Calibri"/>
                <a:ea typeface="Calibri"/>
                <a:cs typeface="Calibri"/>
                <a:sym typeface="Calibri"/>
              </a:rPr>
              <a:t>συμπεριλαμβανομένων των διακοπών και των ανατρεπτικών διακοπών των  υπηρεσιών που προκύπτουν από φυσικές ή δημιουργημένες καταστροφές)</a:t>
            </a:r>
            <a:endParaRPr sz="900">
              <a:solidFill>
                <a:schemeClr val="dk1"/>
              </a:solidFill>
              <a:latin typeface="Calibri"/>
              <a:ea typeface="Calibri"/>
              <a:cs typeface="Calibri"/>
              <a:sym typeface="Calibri"/>
            </a:endParaRPr>
          </a:p>
          <a:p>
            <a:pPr marL="299720" marR="0" lvl="0" indent="-287020" algn="l" rtl="0">
              <a:lnSpc>
                <a:spcPct val="100000"/>
              </a:lnSpc>
              <a:spcBef>
                <a:spcPts val="500"/>
              </a:spcBef>
              <a:spcAft>
                <a:spcPts val="0"/>
              </a:spcAft>
              <a:buClr>
                <a:schemeClr val="dk1"/>
              </a:buClr>
              <a:buSzPts val="1400"/>
              <a:buFont typeface="Arial"/>
              <a:buChar char="•"/>
            </a:pPr>
            <a:r>
              <a:rPr lang="en-US" sz="900" b="1">
                <a:solidFill>
                  <a:schemeClr val="dk1"/>
                </a:solidFill>
                <a:latin typeface="Calibri"/>
                <a:ea typeface="Calibri"/>
                <a:cs typeface="Calibri"/>
                <a:sym typeface="Calibri"/>
              </a:rPr>
              <a:t>Αποτυχία λογισμικού συστήματος ή δικτύου</a:t>
            </a:r>
            <a:endParaRPr sz="900">
              <a:solidFill>
                <a:schemeClr val="dk1"/>
              </a:solidFill>
              <a:latin typeface="Calibri"/>
              <a:ea typeface="Calibri"/>
              <a:cs typeface="Calibri"/>
              <a:sym typeface="Calibri"/>
            </a:endParaRPr>
          </a:p>
          <a:p>
            <a:pPr marL="299720" marR="0" lvl="0" indent="-287020" algn="l" rtl="0">
              <a:lnSpc>
                <a:spcPct val="100000"/>
              </a:lnSpc>
              <a:spcBef>
                <a:spcPts val="600"/>
              </a:spcBef>
              <a:spcAft>
                <a:spcPts val="0"/>
              </a:spcAft>
              <a:buClr>
                <a:schemeClr val="dk1"/>
              </a:buClr>
              <a:buSzPts val="1400"/>
              <a:buFont typeface="Arial"/>
              <a:buChar char="•"/>
            </a:pPr>
            <a:r>
              <a:rPr lang="en-US" sz="900" b="1">
                <a:solidFill>
                  <a:schemeClr val="dk1"/>
                </a:solidFill>
                <a:latin typeface="Calibri"/>
                <a:ea typeface="Calibri"/>
                <a:cs typeface="Calibri"/>
                <a:sym typeface="Calibri"/>
              </a:rPr>
              <a:t>Αποτυχία λογισμικού εφαρμογών </a:t>
            </a:r>
            <a:r>
              <a:rPr lang="en-US" sz="900">
                <a:solidFill>
                  <a:schemeClr val="dk1"/>
                </a:solidFill>
                <a:latin typeface="Calibri"/>
                <a:ea typeface="Calibri"/>
                <a:cs typeface="Calibri"/>
                <a:sym typeface="Calibri"/>
              </a:rPr>
              <a:t>π.χ. μιας εφαρμογής πληροφοριών υγείας)</a:t>
            </a:r>
            <a:endParaRPr sz="900">
              <a:solidFill>
                <a:schemeClr val="dk1"/>
              </a:solidFill>
              <a:latin typeface="Calibri"/>
              <a:ea typeface="Calibri"/>
              <a:cs typeface="Calibri"/>
              <a:sym typeface="Calibri"/>
            </a:endParaRPr>
          </a:p>
          <a:p>
            <a:pPr marL="299720" marR="0" lvl="0" indent="-287020" algn="l" rtl="0">
              <a:lnSpc>
                <a:spcPct val="100000"/>
              </a:lnSpc>
              <a:spcBef>
                <a:spcPts val="605"/>
              </a:spcBef>
              <a:spcAft>
                <a:spcPts val="0"/>
              </a:spcAft>
              <a:buClr>
                <a:schemeClr val="dk1"/>
              </a:buClr>
              <a:buSzPts val="1400"/>
              <a:buFont typeface="Arial"/>
              <a:buChar char="•"/>
            </a:pPr>
            <a:r>
              <a:rPr lang="en-US" sz="900" b="1">
                <a:solidFill>
                  <a:schemeClr val="dk1"/>
                </a:solidFill>
                <a:latin typeface="Calibri"/>
                <a:ea typeface="Calibri"/>
                <a:cs typeface="Calibri"/>
                <a:sym typeface="Calibri"/>
              </a:rPr>
              <a:t>Σφάλμα λειτουργίας</a:t>
            </a:r>
            <a:endParaRPr sz="900">
              <a:solidFill>
                <a:schemeClr val="dk1"/>
              </a:solidFill>
              <a:latin typeface="Calibri"/>
              <a:ea typeface="Calibri"/>
              <a:cs typeface="Calibri"/>
              <a:sym typeface="Calibri"/>
            </a:endParaRPr>
          </a:p>
          <a:p>
            <a:pPr marL="299720" marR="0" lvl="0" indent="-287020" algn="l" rtl="0">
              <a:lnSpc>
                <a:spcPct val="100000"/>
              </a:lnSpc>
              <a:spcBef>
                <a:spcPts val="600"/>
              </a:spcBef>
              <a:spcAft>
                <a:spcPts val="0"/>
              </a:spcAft>
              <a:buClr>
                <a:schemeClr val="dk1"/>
              </a:buClr>
              <a:buSzPts val="1400"/>
              <a:buFont typeface="Arial"/>
              <a:buChar char="•"/>
            </a:pPr>
            <a:r>
              <a:rPr lang="en-US" sz="900" b="1">
                <a:solidFill>
                  <a:schemeClr val="dk1"/>
                </a:solidFill>
                <a:latin typeface="Calibri"/>
                <a:ea typeface="Calibri"/>
                <a:cs typeface="Calibri"/>
                <a:sym typeface="Calibri"/>
              </a:rPr>
              <a:t>Σφάλμα συντήρησης</a:t>
            </a:r>
            <a:endParaRPr sz="900">
              <a:solidFill>
                <a:schemeClr val="dk1"/>
              </a:solidFill>
              <a:latin typeface="Calibri"/>
              <a:ea typeface="Calibri"/>
              <a:cs typeface="Calibri"/>
              <a:sym typeface="Calibri"/>
            </a:endParaRPr>
          </a:p>
          <a:p>
            <a:pPr marL="299720" marR="0" lvl="0" indent="-287020" algn="l" rtl="0">
              <a:lnSpc>
                <a:spcPct val="100000"/>
              </a:lnSpc>
              <a:spcBef>
                <a:spcPts val="600"/>
              </a:spcBef>
              <a:spcAft>
                <a:spcPts val="0"/>
              </a:spcAft>
              <a:buClr>
                <a:schemeClr val="dk1"/>
              </a:buClr>
              <a:buSzPts val="1400"/>
              <a:buFont typeface="Arial"/>
              <a:buChar char="•"/>
            </a:pPr>
            <a:r>
              <a:rPr lang="en-US" sz="900" b="1">
                <a:solidFill>
                  <a:schemeClr val="dk1"/>
                </a:solidFill>
                <a:latin typeface="Calibri"/>
                <a:ea typeface="Calibri"/>
                <a:cs typeface="Calibri"/>
                <a:sym typeface="Calibri"/>
              </a:rPr>
              <a:t>Σφάλμα χρήστη</a:t>
            </a:r>
            <a:endParaRPr sz="900">
              <a:solidFill>
                <a:schemeClr val="dk1"/>
              </a:solidFill>
              <a:latin typeface="Calibri"/>
              <a:ea typeface="Calibri"/>
              <a:cs typeface="Calibri"/>
              <a:sym typeface="Calibri"/>
            </a:endParaRPr>
          </a:p>
          <a:p>
            <a:pPr marL="299720" marR="0" lvl="0" indent="-287020" algn="l" rtl="0">
              <a:lnSpc>
                <a:spcPct val="100000"/>
              </a:lnSpc>
              <a:spcBef>
                <a:spcPts val="595"/>
              </a:spcBef>
              <a:spcAft>
                <a:spcPts val="0"/>
              </a:spcAft>
              <a:buClr>
                <a:schemeClr val="dk1"/>
              </a:buClr>
              <a:buSzPts val="1400"/>
              <a:buFont typeface="Arial"/>
              <a:buChar char="•"/>
            </a:pPr>
            <a:r>
              <a:rPr lang="en-US" sz="900" b="1">
                <a:solidFill>
                  <a:schemeClr val="dk1"/>
                </a:solidFill>
                <a:latin typeface="Calibri"/>
                <a:ea typeface="Calibri"/>
                <a:cs typeface="Calibri"/>
                <a:sym typeface="Calibri"/>
              </a:rPr>
              <a:t>Έλλειψη προσωπικού</a:t>
            </a:r>
            <a:endParaRPr sz="900">
              <a:solidFill>
                <a:schemeClr val="dk1"/>
              </a:solidFill>
              <a:latin typeface="Calibri"/>
              <a:ea typeface="Calibri"/>
              <a:cs typeface="Calibri"/>
              <a:sym typeface="Calibri"/>
            </a:endParaRPr>
          </a:p>
          <a:p>
            <a:pPr marL="299720" marR="0" lvl="0" indent="-287020" algn="l" rtl="0">
              <a:lnSpc>
                <a:spcPct val="100000"/>
              </a:lnSpc>
              <a:spcBef>
                <a:spcPts val="595"/>
              </a:spcBef>
              <a:spcAft>
                <a:spcPts val="0"/>
              </a:spcAft>
              <a:buClr>
                <a:schemeClr val="dk1"/>
              </a:buClr>
              <a:buSzPts val="1400"/>
              <a:buFont typeface="Arial"/>
              <a:buChar char="•"/>
            </a:pPr>
            <a:r>
              <a:rPr lang="en-US" sz="900" b="1">
                <a:solidFill>
                  <a:schemeClr val="dk1"/>
                </a:solidFill>
                <a:latin typeface="Calibri"/>
                <a:ea typeface="Calibri"/>
                <a:cs typeface="Calibri"/>
                <a:sym typeface="Calibri"/>
              </a:rPr>
              <a:t>Κλοπή από εσωτερικούς χρήστες </a:t>
            </a:r>
            <a:r>
              <a:rPr lang="en-US" sz="900">
                <a:solidFill>
                  <a:schemeClr val="dk1"/>
                </a:solidFill>
                <a:latin typeface="Calibri"/>
                <a:ea typeface="Calibri"/>
                <a:cs typeface="Calibri"/>
                <a:sym typeface="Calibri"/>
              </a:rPr>
              <a:t>συμπεριλαμβανομένης τηςεξοπλισμού ή δεδομένων</a:t>
            </a:r>
            <a:endParaRPr sz="900">
              <a:solidFill>
                <a:schemeClr val="dk1"/>
              </a:solidFill>
              <a:latin typeface="Calibri"/>
              <a:ea typeface="Calibri"/>
              <a:cs typeface="Calibri"/>
              <a:sym typeface="Calibri"/>
            </a:endParaRPr>
          </a:p>
          <a:p>
            <a:pPr marL="299720" marR="0" lvl="0" indent="-287020" algn="l" rtl="0">
              <a:lnSpc>
                <a:spcPct val="100000"/>
              </a:lnSpc>
              <a:spcBef>
                <a:spcPts val="610"/>
              </a:spcBef>
              <a:spcAft>
                <a:spcPts val="0"/>
              </a:spcAft>
              <a:buClr>
                <a:schemeClr val="dk1"/>
              </a:buClr>
              <a:buSzPts val="1400"/>
              <a:buFont typeface="Arial"/>
              <a:buChar char="•"/>
            </a:pPr>
            <a:r>
              <a:rPr lang="en-US" sz="900" b="1">
                <a:solidFill>
                  <a:schemeClr val="dk1"/>
                </a:solidFill>
                <a:latin typeface="Calibri"/>
                <a:ea typeface="Calibri"/>
                <a:cs typeface="Calibri"/>
                <a:sym typeface="Calibri"/>
              </a:rPr>
              <a:t>Κλοπή από ξένους </a:t>
            </a:r>
            <a:r>
              <a:rPr lang="en-US" sz="900">
                <a:solidFill>
                  <a:schemeClr val="dk1"/>
                </a:solidFill>
                <a:latin typeface="Calibri"/>
                <a:ea typeface="Calibri"/>
                <a:cs typeface="Calibri"/>
                <a:sym typeface="Calibri"/>
              </a:rPr>
              <a:t>συμπεριλαμβανομένης τηςεξοπλισμού ή δεδομένων</a:t>
            </a:r>
            <a:endParaRPr sz="900">
              <a:solidFill>
                <a:schemeClr val="dk1"/>
              </a:solidFill>
              <a:latin typeface="Calibri"/>
              <a:ea typeface="Calibri"/>
              <a:cs typeface="Calibri"/>
              <a:sym typeface="Calibri"/>
            </a:endParaRPr>
          </a:p>
          <a:p>
            <a:pPr marL="299720" marR="0" lvl="0" indent="-287020" algn="l" rtl="0">
              <a:lnSpc>
                <a:spcPct val="100000"/>
              </a:lnSpc>
              <a:spcBef>
                <a:spcPts val="605"/>
              </a:spcBef>
              <a:spcAft>
                <a:spcPts val="0"/>
              </a:spcAft>
              <a:buClr>
                <a:schemeClr val="dk1"/>
              </a:buClr>
              <a:buSzPts val="1400"/>
              <a:buFont typeface="Arial"/>
              <a:buChar char="•"/>
            </a:pPr>
            <a:r>
              <a:rPr lang="en-US" sz="900" b="1">
                <a:solidFill>
                  <a:schemeClr val="dk1"/>
                </a:solidFill>
                <a:latin typeface="Calibri"/>
                <a:ea typeface="Calibri"/>
                <a:cs typeface="Calibri"/>
                <a:sym typeface="Calibri"/>
              </a:rPr>
              <a:t>Εσκεμμένη ζημία από εσωτερικούς</a:t>
            </a:r>
            <a:endParaRPr sz="900">
              <a:solidFill>
                <a:schemeClr val="dk1"/>
              </a:solidFill>
              <a:latin typeface="Calibri"/>
              <a:ea typeface="Calibri"/>
              <a:cs typeface="Calibri"/>
              <a:sym typeface="Calibri"/>
            </a:endParaRPr>
          </a:p>
          <a:p>
            <a:pPr marL="299720" marR="0" lvl="0" indent="-287020" algn="l" rtl="0">
              <a:lnSpc>
                <a:spcPct val="100000"/>
              </a:lnSpc>
              <a:spcBef>
                <a:spcPts val="600"/>
              </a:spcBef>
              <a:spcAft>
                <a:spcPts val="0"/>
              </a:spcAft>
              <a:buClr>
                <a:schemeClr val="dk1"/>
              </a:buClr>
              <a:buSzPts val="1400"/>
              <a:buFont typeface="Arial"/>
              <a:buChar char="•"/>
            </a:pPr>
            <a:r>
              <a:rPr lang="en-US" sz="900" b="1">
                <a:solidFill>
                  <a:schemeClr val="dk1"/>
                </a:solidFill>
                <a:latin typeface="Calibri"/>
                <a:ea typeface="Calibri"/>
                <a:cs typeface="Calibri"/>
                <a:sym typeface="Calibri"/>
              </a:rPr>
              <a:t>Εσκεμμένη ζημία από ξένους</a:t>
            </a:r>
            <a:endParaRPr sz="900">
              <a:solidFill>
                <a:schemeClr val="dk1"/>
              </a:solidFill>
              <a:latin typeface="Calibri"/>
              <a:ea typeface="Calibri"/>
              <a:cs typeface="Calibri"/>
              <a:sym typeface="Calibri"/>
            </a:endParaRPr>
          </a:p>
          <a:p>
            <a:pPr marL="299720" marR="0" lvl="0" indent="-287020" algn="l" rtl="0">
              <a:lnSpc>
                <a:spcPct val="100000"/>
              </a:lnSpc>
              <a:spcBef>
                <a:spcPts val="610"/>
              </a:spcBef>
              <a:spcAft>
                <a:spcPts val="0"/>
              </a:spcAft>
              <a:buClr>
                <a:schemeClr val="dk1"/>
              </a:buClr>
              <a:buSzPts val="1400"/>
              <a:buFont typeface="Arial"/>
              <a:buChar char="•"/>
            </a:pPr>
            <a:r>
              <a:rPr lang="en-US" sz="900" b="1">
                <a:solidFill>
                  <a:schemeClr val="dk1"/>
                </a:solidFill>
                <a:latin typeface="Calibri"/>
                <a:ea typeface="Calibri"/>
                <a:cs typeface="Calibri"/>
                <a:sym typeface="Calibri"/>
              </a:rPr>
              <a:t>Τρομοκρατία</a:t>
            </a:r>
            <a:endParaRPr sz="900">
              <a:solidFill>
                <a:schemeClr val="dk1"/>
              </a:solidFill>
              <a:latin typeface="Calibri"/>
              <a:ea typeface="Calibri"/>
              <a:cs typeface="Calibri"/>
              <a:sym typeface="Calibri"/>
            </a:endParaRPr>
          </a:p>
        </p:txBody>
      </p:sp>
      <p:sp>
        <p:nvSpPr>
          <p:cNvPr id="797" name="Google Shape;797;p38"/>
          <p:cNvSpPr txBox="1"/>
          <p:nvPr/>
        </p:nvSpPr>
        <p:spPr>
          <a:xfrm>
            <a:off x="902969" y="5897879"/>
            <a:ext cx="4043679" cy="13208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700">
                <a:solidFill>
                  <a:schemeClr val="dk1"/>
                </a:solidFill>
                <a:latin typeface="Calibri"/>
                <a:ea typeface="Calibri"/>
                <a:cs typeface="Calibri"/>
                <a:sym typeface="Calibri"/>
              </a:rPr>
              <a:t>ΟΝΟΜΑ ΕΚΠΑΙΔΕΥΤΙΚΉΣ ΕΝΌΤΗΤΑΣ CSP: PR: ΠΡΌΤΥΠΟ ΠΑΡΟΥΣΊΑΣΗΣ ΠΟΥ ΔΗΜΙΟΥΡΓΉΘΗΚΕ ΑΠΌ PR</a:t>
            </a:r>
            <a:endParaRPr sz="700">
              <a:solidFill>
                <a:schemeClr val="dk1"/>
              </a:solidFill>
              <a:latin typeface="Calibri"/>
              <a:ea typeface="Calibri"/>
              <a:cs typeface="Calibri"/>
              <a:sym typeface="Calibri"/>
            </a:endParaRPr>
          </a:p>
        </p:txBody>
      </p:sp>
      <p:sp>
        <p:nvSpPr>
          <p:cNvPr id="798" name="Google Shape;798;p38"/>
          <p:cNvSpPr txBox="1"/>
          <p:nvPr/>
        </p:nvSpPr>
        <p:spPr>
          <a:xfrm>
            <a:off x="11189652" y="5897879"/>
            <a:ext cx="121920" cy="13208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700">
                <a:solidFill>
                  <a:schemeClr val="dk1"/>
                </a:solidFill>
                <a:latin typeface="Calibri"/>
                <a:ea typeface="Calibri"/>
                <a:cs typeface="Calibri"/>
                <a:sym typeface="Calibri"/>
              </a:rPr>
              <a:t>38</a:t>
            </a:r>
            <a:endParaRPr sz="700">
              <a:solidFill>
                <a:schemeClr val="dk1"/>
              </a:solidFill>
              <a:latin typeface="Calibri"/>
              <a:ea typeface="Calibri"/>
              <a:cs typeface="Calibri"/>
              <a:sym typeface="Calibri"/>
            </a:endParaRPr>
          </a:p>
        </p:txBody>
      </p:sp>
      <p:sp>
        <p:nvSpPr>
          <p:cNvPr id="799" name="Google Shape;799;p38"/>
          <p:cNvSpPr txBox="1"/>
          <p:nvPr/>
        </p:nvSpPr>
        <p:spPr>
          <a:xfrm>
            <a:off x="695959" y="6067425"/>
            <a:ext cx="3106420" cy="19304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100">
                <a:solidFill>
                  <a:srgbClr val="EDAE6E"/>
                </a:solidFill>
                <a:latin typeface="Calibri"/>
                <a:ea typeface="Calibri"/>
                <a:cs typeface="Calibri"/>
                <a:sym typeface="Calibri"/>
              </a:rPr>
              <a:t>* </a:t>
            </a:r>
            <a:r>
              <a:rPr lang="en-US" sz="700">
                <a:solidFill>
                  <a:srgbClr val="EDAE6E"/>
                </a:solidFill>
                <a:latin typeface="Calibri"/>
                <a:ea typeface="Calibri"/>
                <a:cs typeface="Calibri"/>
                <a:sym typeface="Calibri"/>
              </a:rPr>
              <a:t>https://</a:t>
            </a:r>
            <a:r>
              <a:rPr lang="en-US" sz="700" u="sng">
                <a:solidFill>
                  <a:srgbClr val="EDAE6E"/>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www.fortinet.com/resources/cyberglossary/it-vs-ot-cybe</a:t>
            </a:r>
            <a:r>
              <a:rPr lang="en-US" sz="700">
                <a:solidFill>
                  <a:srgbClr val="EDAE6E"/>
                </a:solidFill>
                <a:latin typeface="Calibri"/>
                <a:ea typeface="Calibri"/>
                <a:cs typeface="Calibri"/>
                <a:sym typeface="Calibri"/>
              </a:rPr>
              <a:t>rsecurity</a:t>
            </a:r>
            <a:endParaRPr sz="700">
              <a:solidFill>
                <a:schemeClr val="dk1"/>
              </a:solidFill>
              <a:latin typeface="Calibri"/>
              <a:ea typeface="Calibri"/>
              <a:cs typeface="Calibri"/>
              <a:sym typeface="Calibri"/>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803"/>
        <p:cNvGrpSpPr/>
        <p:nvPr/>
      </p:nvGrpSpPr>
      <p:grpSpPr>
        <a:xfrm>
          <a:off x="0" y="0"/>
          <a:ext cx="0" cy="0"/>
          <a:chOff x="0" y="0"/>
          <a:chExt cx="0" cy="0"/>
        </a:xfrm>
      </p:grpSpPr>
      <p:sp>
        <p:nvSpPr>
          <p:cNvPr id="804" name="Google Shape;804;p39"/>
          <p:cNvSpPr/>
          <p:nvPr/>
        </p:nvSpPr>
        <p:spPr>
          <a:xfrm>
            <a:off x="0" y="0"/>
            <a:ext cx="12192000" cy="6858000"/>
          </a:xfrm>
          <a:custGeom>
            <a:avLst/>
            <a:gdLst/>
            <a:ahLst/>
            <a:cxnLst/>
            <a:rect l="l" t="t" r="r" b="b"/>
            <a:pathLst>
              <a:path w="12192000" h="6858000" extrusionOk="0">
                <a:moveTo>
                  <a:pt x="12192000" y="0"/>
                </a:moveTo>
                <a:lnTo>
                  <a:pt x="0" y="0"/>
                </a:lnTo>
                <a:lnTo>
                  <a:pt x="0" y="6858000"/>
                </a:lnTo>
                <a:lnTo>
                  <a:pt x="12192000" y="6858000"/>
                </a:lnTo>
                <a:lnTo>
                  <a:pt x="12192000" y="0"/>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805" name="Google Shape;805;p39"/>
          <p:cNvGrpSpPr/>
          <p:nvPr/>
        </p:nvGrpSpPr>
        <p:grpSpPr>
          <a:xfrm>
            <a:off x="0" y="0"/>
            <a:ext cx="5840412" cy="6858000"/>
            <a:chOff x="0" y="0"/>
            <a:chExt cx="5840412" cy="6858000"/>
          </a:xfrm>
        </p:grpSpPr>
        <p:sp>
          <p:nvSpPr>
            <p:cNvPr id="806" name="Google Shape;806;p39"/>
            <p:cNvSpPr/>
            <p:nvPr/>
          </p:nvSpPr>
          <p:spPr>
            <a:xfrm>
              <a:off x="4495165" y="5113654"/>
              <a:ext cx="799465" cy="1738630"/>
            </a:xfrm>
            <a:custGeom>
              <a:avLst/>
              <a:gdLst/>
              <a:ahLst/>
              <a:cxnLst/>
              <a:rect l="l" t="t" r="r" b="b"/>
              <a:pathLst>
                <a:path w="799464" h="1738629" extrusionOk="0">
                  <a:moveTo>
                    <a:pt x="611187" y="0"/>
                  </a:moveTo>
                  <a:lnTo>
                    <a:pt x="562610" y="6667"/>
                  </a:lnTo>
                  <a:lnTo>
                    <a:pt x="517842" y="25400"/>
                  </a:lnTo>
                  <a:lnTo>
                    <a:pt x="479107" y="55245"/>
                  </a:lnTo>
                  <a:lnTo>
                    <a:pt x="449262" y="94615"/>
                  </a:lnTo>
                  <a:lnTo>
                    <a:pt x="429577" y="142240"/>
                  </a:lnTo>
                  <a:lnTo>
                    <a:pt x="0" y="1738312"/>
                  </a:lnTo>
                  <a:lnTo>
                    <a:pt x="27939" y="1738312"/>
                  </a:lnTo>
                  <a:lnTo>
                    <a:pt x="454660" y="148907"/>
                  </a:lnTo>
                  <a:lnTo>
                    <a:pt x="471487" y="107950"/>
                  </a:lnTo>
                  <a:lnTo>
                    <a:pt x="497205" y="74295"/>
                  </a:lnTo>
                  <a:lnTo>
                    <a:pt x="530542" y="48577"/>
                  </a:lnTo>
                  <a:lnTo>
                    <a:pt x="568960" y="32385"/>
                  </a:lnTo>
                  <a:lnTo>
                    <a:pt x="610552" y="26670"/>
                  </a:lnTo>
                  <a:lnTo>
                    <a:pt x="700020" y="26670"/>
                  </a:lnTo>
                  <a:lnTo>
                    <a:pt x="660400" y="6667"/>
                  </a:lnTo>
                  <a:lnTo>
                    <a:pt x="611187" y="0"/>
                  </a:lnTo>
                  <a:close/>
                </a:path>
                <a:path w="799464" h="1738629" extrusionOk="0">
                  <a:moveTo>
                    <a:pt x="700020" y="26670"/>
                  </a:moveTo>
                  <a:lnTo>
                    <a:pt x="610552" y="26670"/>
                  </a:lnTo>
                  <a:lnTo>
                    <a:pt x="653732" y="32385"/>
                  </a:lnTo>
                  <a:lnTo>
                    <a:pt x="710564" y="60960"/>
                  </a:lnTo>
                  <a:lnTo>
                    <a:pt x="751839" y="109537"/>
                  </a:lnTo>
                  <a:lnTo>
                    <a:pt x="772160" y="170497"/>
                  </a:lnTo>
                  <a:lnTo>
                    <a:pt x="773112" y="202882"/>
                  </a:lnTo>
                  <a:lnTo>
                    <a:pt x="767714" y="235585"/>
                  </a:lnTo>
                  <a:lnTo>
                    <a:pt x="363220" y="1738312"/>
                  </a:lnTo>
                  <a:lnTo>
                    <a:pt x="391160" y="1738312"/>
                  </a:lnTo>
                  <a:lnTo>
                    <a:pt x="792797" y="242252"/>
                  </a:lnTo>
                  <a:lnTo>
                    <a:pt x="799147" y="204787"/>
                  </a:lnTo>
                  <a:lnTo>
                    <a:pt x="798195" y="167322"/>
                  </a:lnTo>
                  <a:lnTo>
                    <a:pt x="774382" y="96202"/>
                  </a:lnTo>
                  <a:lnTo>
                    <a:pt x="725805" y="39687"/>
                  </a:lnTo>
                  <a:lnTo>
                    <a:pt x="700020" y="26670"/>
                  </a:lnTo>
                  <a:close/>
                </a:path>
              </a:pathLst>
            </a:custGeom>
            <a:solidFill>
              <a:srgbClr val="D6791A"/>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807" name="Google Shape;807;p39"/>
            <p:cNvPicPr preferRelativeResize="0"/>
            <p:nvPr/>
          </p:nvPicPr>
          <p:blipFill rotWithShape="1">
            <a:blip r:embed="rId3">
              <a:alphaModFix/>
            </a:blip>
            <a:srcRect/>
            <a:stretch/>
          </p:blipFill>
          <p:spPr>
            <a:xfrm>
              <a:off x="0" y="0"/>
              <a:ext cx="5840412" cy="6858000"/>
            </a:xfrm>
            <a:prstGeom prst="rect">
              <a:avLst/>
            </a:prstGeom>
            <a:noFill/>
            <a:ln>
              <a:noFill/>
            </a:ln>
          </p:spPr>
        </p:pic>
      </p:grpSp>
      <p:pic>
        <p:nvPicPr>
          <p:cNvPr id="808" name="Google Shape;808;p39"/>
          <p:cNvPicPr preferRelativeResize="0"/>
          <p:nvPr/>
        </p:nvPicPr>
        <p:blipFill rotWithShape="1">
          <a:blip r:embed="rId4">
            <a:alphaModFix/>
          </a:blip>
          <a:srcRect/>
          <a:stretch/>
        </p:blipFill>
        <p:spPr>
          <a:xfrm>
            <a:off x="7549515" y="5068252"/>
            <a:ext cx="3294062" cy="612140"/>
          </a:xfrm>
          <a:prstGeom prst="rect">
            <a:avLst/>
          </a:prstGeom>
          <a:noFill/>
          <a:ln>
            <a:noFill/>
          </a:ln>
        </p:spPr>
      </p:pic>
      <p:sp>
        <p:nvSpPr>
          <p:cNvPr id="809" name="Google Shape;809;p39"/>
          <p:cNvSpPr txBox="1">
            <a:spLocks noGrp="1"/>
          </p:cNvSpPr>
          <p:nvPr>
            <p:ph type="title"/>
          </p:nvPr>
        </p:nvSpPr>
        <p:spPr>
          <a:xfrm>
            <a:off x="6678930" y="775970"/>
            <a:ext cx="2195195" cy="345440"/>
          </a:xfrm>
          <a:prstGeom prst="rect">
            <a:avLst/>
          </a:prstGeom>
          <a:noFill/>
          <a:ln>
            <a:noFill/>
          </a:ln>
        </p:spPr>
        <p:txBody>
          <a:bodyPr spcFirstLastPara="1" wrap="square" lIns="0" tIns="12700" rIns="0" bIns="0" anchor="t" anchorCtr="0">
            <a:spAutoFit/>
          </a:bodyPr>
          <a:lstStyle/>
          <a:p>
            <a:pPr marL="12700" lvl="0" indent="0" algn="l" rtl="0">
              <a:lnSpc>
                <a:spcPct val="100000"/>
              </a:lnSpc>
              <a:spcBef>
                <a:spcPts val="0"/>
              </a:spcBef>
              <a:spcAft>
                <a:spcPts val="0"/>
              </a:spcAft>
              <a:buNone/>
            </a:pPr>
            <a:r>
              <a:rPr lang="en-US" sz="2100">
                <a:solidFill>
                  <a:srgbClr val="FFFFFF"/>
                </a:solidFill>
                <a:latin typeface="Calibri"/>
                <a:ea typeface="Calibri"/>
                <a:cs typeface="Calibri"/>
                <a:sym typeface="Calibri"/>
              </a:rPr>
              <a:t>Όροι και ορισμοί</a:t>
            </a:r>
            <a:endParaRPr sz="2100">
              <a:latin typeface="Calibri"/>
              <a:ea typeface="Calibri"/>
              <a:cs typeface="Calibri"/>
              <a:sym typeface="Calibri"/>
            </a:endParaRPr>
          </a:p>
        </p:txBody>
      </p:sp>
      <p:sp>
        <p:nvSpPr>
          <p:cNvPr id="810" name="Google Shape;810;p39"/>
          <p:cNvSpPr txBox="1"/>
          <p:nvPr/>
        </p:nvSpPr>
        <p:spPr>
          <a:xfrm>
            <a:off x="6600190" y="1779270"/>
            <a:ext cx="4743450" cy="2693035"/>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200" b="1">
                <a:solidFill>
                  <a:srgbClr val="FFB800"/>
                </a:solidFill>
                <a:latin typeface="Calibri"/>
                <a:ea typeface="Calibri"/>
                <a:cs typeface="Calibri"/>
                <a:sym typeface="Calibri"/>
              </a:rPr>
              <a:t>πληροφορική υγείας</a:t>
            </a:r>
            <a:endParaRPr sz="1200">
              <a:solidFill>
                <a:schemeClr val="dk1"/>
              </a:solidFill>
              <a:latin typeface="Calibri"/>
              <a:ea typeface="Calibri"/>
              <a:cs typeface="Calibri"/>
              <a:sym typeface="Calibri"/>
            </a:endParaRPr>
          </a:p>
          <a:p>
            <a:pPr marL="12700" marR="487044" lvl="0" indent="0" algn="l" rtl="0">
              <a:lnSpc>
                <a:spcPct val="105600"/>
              </a:lnSpc>
              <a:spcBef>
                <a:spcPts val="835"/>
              </a:spcBef>
              <a:spcAft>
                <a:spcPts val="0"/>
              </a:spcAft>
              <a:buNone/>
            </a:pPr>
            <a:r>
              <a:rPr lang="en-US" sz="1200">
                <a:solidFill>
                  <a:srgbClr val="FFFFFF"/>
                </a:solidFill>
                <a:latin typeface="Calibri"/>
                <a:ea typeface="Calibri"/>
                <a:cs typeface="Calibri"/>
                <a:sym typeface="Calibri"/>
              </a:rPr>
              <a:t>επιστημονικός κλάδος που ασχολείται με τα γνωστικά</a:t>
            </a:r>
            <a:r>
              <a:rPr lang="en-US" sz="1200">
                <a:solidFill>
                  <a:srgbClr val="FFFFFF"/>
                </a:solidFill>
                <a:latin typeface="Times New Roman"/>
                <a:ea typeface="Times New Roman"/>
                <a:cs typeface="Times New Roman"/>
                <a:sym typeface="Times New Roman"/>
              </a:rPr>
              <a:t>,  </a:t>
            </a:r>
            <a:r>
              <a:rPr lang="en-US" sz="1200">
                <a:solidFill>
                  <a:srgbClr val="FFFFFF"/>
                </a:solidFill>
                <a:latin typeface="Calibri"/>
                <a:ea typeface="Calibri"/>
                <a:cs typeface="Calibri"/>
                <a:sym typeface="Calibri"/>
              </a:rPr>
              <a:t>πληροφοριακά και επικοινωνιακά καθήκοντα της πρακτικής</a:t>
            </a:r>
            <a:r>
              <a:rPr lang="en-US" sz="1200">
                <a:solidFill>
                  <a:srgbClr val="FFFFFF"/>
                </a:solidFill>
                <a:latin typeface="Times New Roman"/>
                <a:ea typeface="Times New Roman"/>
                <a:cs typeface="Times New Roman"/>
                <a:sym typeface="Times New Roman"/>
              </a:rPr>
              <a:t>, </a:t>
            </a:r>
            <a:r>
              <a:rPr lang="en-US" sz="1200">
                <a:solidFill>
                  <a:srgbClr val="FFFFFF"/>
                </a:solidFill>
                <a:latin typeface="Calibri"/>
                <a:ea typeface="Calibri"/>
                <a:cs typeface="Calibri"/>
                <a:sym typeface="Calibri"/>
              </a:rPr>
              <a:t>της  εκπαίδευσης και της έρευνας στον τομέα της υγειονομικής  περίθαλψης</a:t>
            </a:r>
            <a:r>
              <a:rPr lang="en-US" sz="1200">
                <a:solidFill>
                  <a:srgbClr val="FFFFFF"/>
                </a:solidFill>
                <a:latin typeface="Times New Roman"/>
                <a:ea typeface="Times New Roman"/>
                <a:cs typeface="Times New Roman"/>
                <a:sym typeface="Times New Roman"/>
              </a:rPr>
              <a:t>, </a:t>
            </a:r>
            <a:r>
              <a:rPr lang="en-US" sz="1200">
                <a:solidFill>
                  <a:srgbClr val="FFFFFF"/>
                </a:solidFill>
                <a:latin typeface="Calibri"/>
                <a:ea typeface="Calibri"/>
                <a:cs typeface="Calibri"/>
                <a:sym typeface="Calibri"/>
              </a:rPr>
              <a:t>συμπεριλαμβανομένης της επιστήμης και της  τεχνολογίας της πληροφορικής για την υποστήριξη αυτών των  καθηκόντων</a:t>
            </a:r>
            <a:endParaRPr sz="1200">
              <a:solidFill>
                <a:schemeClr val="dk1"/>
              </a:solidFill>
              <a:latin typeface="Calibri"/>
              <a:ea typeface="Calibri"/>
              <a:cs typeface="Calibri"/>
              <a:sym typeface="Calibri"/>
            </a:endParaRPr>
          </a:p>
          <a:p>
            <a:pPr marL="0" marR="0" lvl="0" indent="0" algn="l" rtl="0">
              <a:lnSpc>
                <a:spcPct val="100000"/>
              </a:lnSpc>
              <a:spcBef>
                <a:spcPts val="50"/>
              </a:spcBef>
              <a:spcAft>
                <a:spcPts val="0"/>
              </a:spcAft>
              <a:buNone/>
            </a:pPr>
            <a:endParaRPr sz="1050">
              <a:solidFill>
                <a:schemeClr val="dk1"/>
              </a:solidFill>
              <a:latin typeface="Calibri"/>
              <a:ea typeface="Calibri"/>
              <a:cs typeface="Calibri"/>
              <a:sym typeface="Calibri"/>
            </a:endParaRPr>
          </a:p>
          <a:p>
            <a:pPr marL="12700" marR="0" lvl="0" indent="0" algn="l" rtl="0">
              <a:lnSpc>
                <a:spcPct val="100000"/>
              </a:lnSpc>
              <a:spcBef>
                <a:spcPts val="0"/>
              </a:spcBef>
              <a:spcAft>
                <a:spcPts val="0"/>
              </a:spcAft>
              <a:buNone/>
            </a:pPr>
            <a:r>
              <a:rPr lang="en-US" sz="1200" b="1">
                <a:solidFill>
                  <a:srgbClr val="FFB800"/>
                </a:solidFill>
                <a:latin typeface="Calibri"/>
                <a:ea typeface="Calibri"/>
                <a:cs typeface="Calibri"/>
                <a:sym typeface="Calibri"/>
              </a:rPr>
              <a:t>σύστημα πληροφοριών για την υγεία</a:t>
            </a:r>
            <a:endParaRPr sz="1200">
              <a:solidFill>
                <a:schemeClr val="dk1"/>
              </a:solidFill>
              <a:latin typeface="Calibri"/>
              <a:ea typeface="Calibri"/>
              <a:cs typeface="Calibri"/>
              <a:sym typeface="Calibri"/>
            </a:endParaRPr>
          </a:p>
          <a:p>
            <a:pPr marL="12700" marR="5080" lvl="0" indent="0" algn="l" rtl="0">
              <a:lnSpc>
                <a:spcPct val="105600"/>
              </a:lnSpc>
              <a:spcBef>
                <a:spcPts val="755"/>
              </a:spcBef>
              <a:spcAft>
                <a:spcPts val="0"/>
              </a:spcAft>
              <a:buNone/>
            </a:pPr>
            <a:r>
              <a:rPr lang="en-US" sz="1200">
                <a:solidFill>
                  <a:srgbClr val="FFFFFF"/>
                </a:solidFill>
                <a:latin typeface="Calibri"/>
                <a:ea typeface="Calibri"/>
                <a:cs typeface="Calibri"/>
                <a:sym typeface="Calibri"/>
              </a:rPr>
              <a:t>αποθετήριο πληροφοριών σχετικά με την υγεία υποκειμένου  περίθαλψης σε μορφή επεξεργάσιμη από υπολογιστή</a:t>
            </a:r>
            <a:r>
              <a:rPr lang="en-US" sz="1200">
                <a:solidFill>
                  <a:srgbClr val="FFFFFF"/>
                </a:solidFill>
                <a:latin typeface="Times New Roman"/>
                <a:ea typeface="Times New Roman"/>
                <a:cs typeface="Times New Roman"/>
                <a:sym typeface="Times New Roman"/>
              </a:rPr>
              <a:t>,  </a:t>
            </a:r>
            <a:r>
              <a:rPr lang="en-US" sz="1200">
                <a:solidFill>
                  <a:srgbClr val="FFFFFF"/>
                </a:solidFill>
                <a:latin typeface="Calibri"/>
                <a:ea typeface="Calibri"/>
                <a:cs typeface="Calibri"/>
                <a:sym typeface="Calibri"/>
              </a:rPr>
              <a:t>αποθηκευμένη και μεταδιδόμενη με ασφάλεια και προσβάσιμη από  πολλούς εξουσιοδοτημένους χρήστες</a:t>
            </a:r>
            <a:endParaRPr sz="1200">
              <a:solidFill>
                <a:schemeClr val="dk1"/>
              </a:solidFill>
              <a:latin typeface="Calibri"/>
              <a:ea typeface="Calibri"/>
              <a:cs typeface="Calibri"/>
              <a:sym typeface="Calibri"/>
            </a:endParaRPr>
          </a:p>
        </p:txBody>
      </p:sp>
      <p:sp>
        <p:nvSpPr>
          <p:cNvPr id="811" name="Google Shape;811;p39"/>
          <p:cNvSpPr txBox="1"/>
          <p:nvPr/>
        </p:nvSpPr>
        <p:spPr>
          <a:xfrm>
            <a:off x="78739" y="5226684"/>
            <a:ext cx="4385310" cy="13208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700">
                <a:solidFill>
                  <a:schemeClr val="dk1"/>
                </a:solidFill>
                <a:latin typeface="Calibri"/>
                <a:ea typeface="Calibri"/>
                <a:cs typeface="Calibri"/>
                <a:sym typeface="Calibri"/>
              </a:rPr>
              <a:t>ΟΝΟΜΑ ΕΚΠΑΙΔΕΥΤΙΚΉΣ ΕΝΌΤΗΤΑΣ CSP: ΣΧΕΔΙΑΣΜΟΣ: ΔΗΜΙΟΥΡΓΊΑ ΠΡΟΤΎΠΟΥ ΠΑΡΟΥΣΊΑΣΗΣ: ΔΗΜΙΟΥΡΓΊΑ Π</a:t>
            </a:r>
            <a:endParaRPr sz="700">
              <a:solidFill>
                <a:schemeClr val="dk1"/>
              </a:solidFill>
              <a:latin typeface="Calibri"/>
              <a:ea typeface="Calibri"/>
              <a:cs typeface="Calibri"/>
              <a:sym typeface="Calibri"/>
            </a:endParaRPr>
          </a:p>
        </p:txBody>
      </p:sp>
      <p:sp>
        <p:nvSpPr>
          <p:cNvPr id="812" name="Google Shape;812;p39"/>
          <p:cNvSpPr txBox="1"/>
          <p:nvPr/>
        </p:nvSpPr>
        <p:spPr>
          <a:xfrm>
            <a:off x="4843347" y="5226684"/>
            <a:ext cx="193675" cy="13208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700">
                <a:solidFill>
                  <a:schemeClr val="dk1"/>
                </a:solidFill>
                <a:latin typeface="Calibri"/>
                <a:ea typeface="Calibri"/>
                <a:cs typeface="Calibri"/>
                <a:sym typeface="Calibri"/>
              </a:rPr>
              <a:t>ΠΑΡ</a:t>
            </a:r>
            <a:endParaRPr sz="700">
              <a:solidFill>
                <a:schemeClr val="dk1"/>
              </a:solidFill>
              <a:latin typeface="Calibri"/>
              <a:ea typeface="Calibri"/>
              <a:cs typeface="Calibri"/>
              <a:sym typeface="Calibri"/>
            </a:endParaRPr>
          </a:p>
        </p:txBody>
      </p:sp>
      <p:sp>
        <p:nvSpPr>
          <p:cNvPr id="813" name="Google Shape;813;p39"/>
          <p:cNvSpPr txBox="1"/>
          <p:nvPr/>
        </p:nvSpPr>
        <p:spPr>
          <a:xfrm>
            <a:off x="5247086" y="5226684"/>
            <a:ext cx="70485" cy="13208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700">
                <a:solidFill>
                  <a:schemeClr val="dk1"/>
                </a:solidFill>
                <a:latin typeface="Calibri"/>
                <a:ea typeface="Calibri"/>
                <a:cs typeface="Calibri"/>
                <a:sym typeface="Calibri"/>
              </a:rPr>
              <a:t>Σ</a:t>
            </a:r>
            <a:endParaRPr sz="700">
              <a:solidFill>
                <a:schemeClr val="dk1"/>
              </a:solidFill>
              <a:latin typeface="Calibri"/>
              <a:ea typeface="Calibri"/>
              <a:cs typeface="Calibri"/>
              <a:sym typeface="Calibri"/>
            </a:endParaRPr>
          </a:p>
        </p:txBody>
      </p:sp>
      <p:sp>
        <p:nvSpPr>
          <p:cNvPr id="814" name="Google Shape;814;p39"/>
          <p:cNvSpPr txBox="1"/>
          <p:nvPr/>
        </p:nvSpPr>
        <p:spPr>
          <a:xfrm>
            <a:off x="4504054" y="5335270"/>
            <a:ext cx="126364" cy="13208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700">
                <a:solidFill>
                  <a:srgbClr val="FFFFFF"/>
                </a:solidFill>
                <a:latin typeface="Calibri"/>
                <a:ea typeface="Calibri"/>
                <a:cs typeface="Calibri"/>
                <a:sym typeface="Calibri"/>
              </a:rPr>
              <a:t>39</a:t>
            </a:r>
            <a:endParaRPr sz="700">
              <a:solidFill>
                <a:schemeClr val="dk1"/>
              </a:solidFill>
              <a:latin typeface="Calibri"/>
              <a:ea typeface="Calibri"/>
              <a:cs typeface="Calibri"/>
              <a:sym typeface="Calibri"/>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818"/>
        <p:cNvGrpSpPr/>
        <p:nvPr/>
      </p:nvGrpSpPr>
      <p:grpSpPr>
        <a:xfrm>
          <a:off x="0" y="0"/>
          <a:ext cx="0" cy="0"/>
          <a:chOff x="0" y="0"/>
          <a:chExt cx="0" cy="0"/>
        </a:xfrm>
      </p:grpSpPr>
      <p:sp>
        <p:nvSpPr>
          <p:cNvPr id="819" name="Google Shape;819;p40"/>
          <p:cNvSpPr/>
          <p:nvPr/>
        </p:nvSpPr>
        <p:spPr>
          <a:xfrm>
            <a:off x="0" y="0"/>
            <a:ext cx="12192000" cy="6858000"/>
          </a:xfrm>
          <a:custGeom>
            <a:avLst/>
            <a:gdLst/>
            <a:ahLst/>
            <a:cxnLst/>
            <a:rect l="l" t="t" r="r" b="b"/>
            <a:pathLst>
              <a:path w="12192000" h="6858000" extrusionOk="0">
                <a:moveTo>
                  <a:pt x="12192000" y="0"/>
                </a:moveTo>
                <a:lnTo>
                  <a:pt x="0" y="0"/>
                </a:lnTo>
                <a:lnTo>
                  <a:pt x="0" y="6858000"/>
                </a:lnTo>
                <a:lnTo>
                  <a:pt x="12192000" y="6858000"/>
                </a:lnTo>
                <a:lnTo>
                  <a:pt x="12192000" y="0"/>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20" name="Google Shape;820;p40"/>
          <p:cNvSpPr txBox="1">
            <a:spLocks noGrp="1"/>
          </p:cNvSpPr>
          <p:nvPr>
            <p:ph type="title"/>
          </p:nvPr>
        </p:nvSpPr>
        <p:spPr>
          <a:xfrm>
            <a:off x="6678930" y="775970"/>
            <a:ext cx="2195195" cy="345440"/>
          </a:xfrm>
          <a:prstGeom prst="rect">
            <a:avLst/>
          </a:prstGeom>
          <a:noFill/>
          <a:ln>
            <a:noFill/>
          </a:ln>
        </p:spPr>
        <p:txBody>
          <a:bodyPr spcFirstLastPara="1" wrap="square" lIns="0" tIns="12700" rIns="0" bIns="0" anchor="t" anchorCtr="0">
            <a:spAutoFit/>
          </a:bodyPr>
          <a:lstStyle/>
          <a:p>
            <a:pPr marL="12700" lvl="0" indent="0" algn="l" rtl="0">
              <a:lnSpc>
                <a:spcPct val="100000"/>
              </a:lnSpc>
              <a:spcBef>
                <a:spcPts val="0"/>
              </a:spcBef>
              <a:spcAft>
                <a:spcPts val="0"/>
              </a:spcAft>
              <a:buNone/>
            </a:pPr>
            <a:r>
              <a:rPr lang="en-US" sz="2100">
                <a:solidFill>
                  <a:srgbClr val="FFFFFF"/>
                </a:solidFill>
                <a:latin typeface="Calibri"/>
                <a:ea typeface="Calibri"/>
                <a:cs typeface="Calibri"/>
                <a:sym typeface="Calibri"/>
              </a:rPr>
              <a:t>Όροι και ορισμοί</a:t>
            </a:r>
            <a:endParaRPr sz="2100">
              <a:latin typeface="Calibri"/>
              <a:ea typeface="Calibri"/>
              <a:cs typeface="Calibri"/>
              <a:sym typeface="Calibri"/>
            </a:endParaRPr>
          </a:p>
        </p:txBody>
      </p:sp>
      <p:sp>
        <p:nvSpPr>
          <p:cNvPr id="821" name="Google Shape;821;p40"/>
          <p:cNvSpPr txBox="1"/>
          <p:nvPr/>
        </p:nvSpPr>
        <p:spPr>
          <a:xfrm>
            <a:off x="6600190" y="1779270"/>
            <a:ext cx="4453255" cy="2238375"/>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200" b="1">
                <a:solidFill>
                  <a:srgbClr val="FFB800"/>
                </a:solidFill>
                <a:latin typeface="Calibri"/>
                <a:ea typeface="Calibri"/>
                <a:cs typeface="Calibri"/>
                <a:sym typeface="Calibri"/>
              </a:rPr>
              <a:t>Υγειονομική περίθαλψη</a:t>
            </a:r>
            <a:endParaRPr sz="1200">
              <a:solidFill>
                <a:schemeClr val="dk1"/>
              </a:solidFill>
              <a:latin typeface="Calibri"/>
              <a:ea typeface="Calibri"/>
              <a:cs typeface="Calibri"/>
              <a:sym typeface="Calibri"/>
            </a:endParaRPr>
          </a:p>
          <a:p>
            <a:pPr marL="12700" marR="197485" lvl="0" indent="0" algn="l" rtl="0">
              <a:lnSpc>
                <a:spcPct val="105600"/>
              </a:lnSpc>
              <a:spcBef>
                <a:spcPts val="835"/>
              </a:spcBef>
              <a:spcAft>
                <a:spcPts val="0"/>
              </a:spcAft>
              <a:buNone/>
            </a:pPr>
            <a:r>
              <a:rPr lang="en-US" sz="1200">
                <a:solidFill>
                  <a:srgbClr val="FFFFFF"/>
                </a:solidFill>
                <a:latin typeface="Calibri"/>
                <a:ea typeface="Calibri"/>
                <a:cs typeface="Calibri"/>
                <a:sym typeface="Calibri"/>
              </a:rPr>
              <a:t>είδος των υπηρεσιών που παρέχονται από επαγγελματίες ή  παραεπαγγελματίες με αντίκτυπο στην κατάσταση της υγείας</a:t>
            </a:r>
            <a:endParaRPr sz="1200">
              <a:solidFill>
                <a:schemeClr val="dk1"/>
              </a:solidFill>
              <a:latin typeface="Calibri"/>
              <a:ea typeface="Calibri"/>
              <a:cs typeface="Calibri"/>
              <a:sym typeface="Calibri"/>
            </a:endParaRPr>
          </a:p>
          <a:p>
            <a:pPr marL="0" marR="0" lvl="0" indent="0" algn="l" rtl="0">
              <a:lnSpc>
                <a:spcPct val="100000"/>
              </a:lnSpc>
              <a:spcBef>
                <a:spcPts val="15"/>
              </a:spcBef>
              <a:spcAft>
                <a:spcPts val="0"/>
              </a:spcAft>
              <a:buNone/>
            </a:pPr>
            <a:endParaRPr sz="1400">
              <a:solidFill>
                <a:schemeClr val="dk1"/>
              </a:solidFill>
              <a:latin typeface="Calibri"/>
              <a:ea typeface="Calibri"/>
              <a:cs typeface="Calibri"/>
              <a:sym typeface="Calibri"/>
            </a:endParaRPr>
          </a:p>
          <a:p>
            <a:pPr marL="12700" marR="0" lvl="0" indent="0" algn="l" rtl="0">
              <a:lnSpc>
                <a:spcPct val="100000"/>
              </a:lnSpc>
              <a:spcBef>
                <a:spcPts val="0"/>
              </a:spcBef>
              <a:spcAft>
                <a:spcPts val="0"/>
              </a:spcAft>
              <a:buNone/>
            </a:pPr>
            <a:r>
              <a:rPr lang="en-US" sz="1200" b="1">
                <a:solidFill>
                  <a:srgbClr val="FFB800"/>
                </a:solidFill>
                <a:latin typeface="Calibri"/>
                <a:ea typeface="Calibri"/>
                <a:cs typeface="Calibri"/>
                <a:sym typeface="Calibri"/>
              </a:rPr>
              <a:t>Οργανισμός υγειονομικής περίθαλψης</a:t>
            </a:r>
            <a:endParaRPr sz="1200">
              <a:solidFill>
                <a:schemeClr val="dk1"/>
              </a:solidFill>
              <a:latin typeface="Calibri"/>
              <a:ea typeface="Calibri"/>
              <a:cs typeface="Calibri"/>
              <a:sym typeface="Calibri"/>
            </a:endParaRPr>
          </a:p>
          <a:p>
            <a:pPr marL="12700" marR="0" lvl="0" indent="0" algn="l" rtl="0">
              <a:lnSpc>
                <a:spcPct val="100000"/>
              </a:lnSpc>
              <a:spcBef>
                <a:spcPts val="810"/>
              </a:spcBef>
              <a:spcAft>
                <a:spcPts val="0"/>
              </a:spcAft>
              <a:buNone/>
            </a:pPr>
            <a:r>
              <a:rPr lang="en-US" sz="1200">
                <a:solidFill>
                  <a:srgbClr val="FFFFFF"/>
                </a:solidFill>
                <a:latin typeface="Calibri"/>
                <a:ea typeface="Calibri"/>
                <a:cs typeface="Calibri"/>
                <a:sym typeface="Calibri"/>
              </a:rPr>
              <a:t>οργανώσεις που παρέχουν υπηρεσίες υγειονομικής περίθαλψης</a:t>
            </a:r>
            <a:endParaRPr sz="1200">
              <a:solidFill>
                <a:schemeClr val="dk1"/>
              </a:solidFill>
              <a:latin typeface="Calibri"/>
              <a:ea typeface="Calibri"/>
              <a:cs typeface="Calibri"/>
              <a:sym typeface="Calibri"/>
            </a:endParaRPr>
          </a:p>
          <a:p>
            <a:pPr marL="0" marR="0" lvl="0" indent="0" algn="l" rtl="0">
              <a:lnSpc>
                <a:spcPct val="100000"/>
              </a:lnSpc>
              <a:spcBef>
                <a:spcPts val="35"/>
              </a:spcBef>
              <a:spcAft>
                <a:spcPts val="0"/>
              </a:spcAft>
              <a:buNone/>
            </a:pPr>
            <a:endParaRPr sz="950">
              <a:solidFill>
                <a:schemeClr val="dk1"/>
              </a:solidFill>
              <a:latin typeface="Calibri"/>
              <a:ea typeface="Calibri"/>
              <a:cs typeface="Calibri"/>
              <a:sym typeface="Calibri"/>
            </a:endParaRPr>
          </a:p>
          <a:p>
            <a:pPr marL="12700" marR="0" lvl="0" indent="0" algn="l" rtl="0">
              <a:lnSpc>
                <a:spcPct val="100000"/>
              </a:lnSpc>
              <a:spcBef>
                <a:spcPts val="0"/>
              </a:spcBef>
              <a:spcAft>
                <a:spcPts val="0"/>
              </a:spcAft>
              <a:buNone/>
            </a:pPr>
            <a:r>
              <a:rPr lang="en-US" sz="1200" b="1">
                <a:solidFill>
                  <a:srgbClr val="FFB800"/>
                </a:solidFill>
                <a:latin typeface="Calibri"/>
                <a:ea typeface="Calibri"/>
                <a:cs typeface="Calibri"/>
                <a:sym typeface="Calibri"/>
              </a:rPr>
              <a:t>παγγελματίας υγείας</a:t>
            </a:r>
            <a:endParaRPr sz="1200">
              <a:solidFill>
                <a:schemeClr val="dk1"/>
              </a:solidFill>
              <a:latin typeface="Calibri"/>
              <a:ea typeface="Calibri"/>
              <a:cs typeface="Calibri"/>
              <a:sym typeface="Calibri"/>
            </a:endParaRPr>
          </a:p>
          <a:p>
            <a:pPr marL="12700" marR="5080" lvl="0" indent="0" algn="l" rtl="0">
              <a:lnSpc>
                <a:spcPct val="105600"/>
              </a:lnSpc>
              <a:spcBef>
                <a:spcPts val="1019"/>
              </a:spcBef>
              <a:spcAft>
                <a:spcPts val="0"/>
              </a:spcAft>
              <a:buNone/>
            </a:pPr>
            <a:r>
              <a:rPr lang="en-US" sz="1200">
                <a:solidFill>
                  <a:srgbClr val="FFFFFF"/>
                </a:solidFill>
                <a:latin typeface="Calibri"/>
                <a:ea typeface="Calibri"/>
                <a:cs typeface="Calibri"/>
                <a:sym typeface="Calibri"/>
              </a:rPr>
              <a:t>πρόσωπο που έχει εξουσιοδοτηθεί από αναγνωρισμένο φορέα να έχει  τα προσόντα να αποδίδει ορισμένα καθήκοντα υγείας</a:t>
            </a:r>
            <a:endParaRPr sz="1200">
              <a:solidFill>
                <a:schemeClr val="dk1"/>
              </a:solidFill>
              <a:latin typeface="Calibri"/>
              <a:ea typeface="Calibri"/>
              <a:cs typeface="Calibri"/>
              <a:sym typeface="Calibri"/>
            </a:endParaRPr>
          </a:p>
        </p:txBody>
      </p:sp>
      <p:sp>
        <p:nvSpPr>
          <p:cNvPr id="822" name="Google Shape;822;p40"/>
          <p:cNvSpPr txBox="1"/>
          <p:nvPr/>
        </p:nvSpPr>
        <p:spPr>
          <a:xfrm>
            <a:off x="11996102" y="5281295"/>
            <a:ext cx="121920" cy="13208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700">
                <a:solidFill>
                  <a:srgbClr val="FFFFFF"/>
                </a:solidFill>
                <a:latin typeface="Calibri"/>
                <a:ea typeface="Calibri"/>
                <a:cs typeface="Calibri"/>
                <a:sym typeface="Calibri"/>
              </a:rPr>
              <a:t>40</a:t>
            </a:r>
            <a:endParaRPr sz="700">
              <a:solidFill>
                <a:schemeClr val="dk1"/>
              </a:solidFill>
              <a:latin typeface="Calibri"/>
              <a:ea typeface="Calibri"/>
              <a:cs typeface="Calibri"/>
              <a:sym typeface="Calibri"/>
            </a:endParaRPr>
          </a:p>
        </p:txBody>
      </p:sp>
      <p:grpSp>
        <p:nvGrpSpPr>
          <p:cNvPr id="823" name="Google Shape;823;p40"/>
          <p:cNvGrpSpPr/>
          <p:nvPr/>
        </p:nvGrpSpPr>
        <p:grpSpPr>
          <a:xfrm>
            <a:off x="0" y="0"/>
            <a:ext cx="5839459" cy="6857999"/>
            <a:chOff x="0" y="0"/>
            <a:chExt cx="5839459" cy="6857999"/>
          </a:xfrm>
        </p:grpSpPr>
        <p:sp>
          <p:nvSpPr>
            <p:cNvPr id="824" name="Google Shape;824;p40"/>
            <p:cNvSpPr/>
            <p:nvPr/>
          </p:nvSpPr>
          <p:spPr>
            <a:xfrm>
              <a:off x="4495165" y="5113654"/>
              <a:ext cx="799465" cy="1738630"/>
            </a:xfrm>
            <a:custGeom>
              <a:avLst/>
              <a:gdLst/>
              <a:ahLst/>
              <a:cxnLst/>
              <a:rect l="l" t="t" r="r" b="b"/>
              <a:pathLst>
                <a:path w="799464" h="1738629" extrusionOk="0">
                  <a:moveTo>
                    <a:pt x="611187" y="0"/>
                  </a:moveTo>
                  <a:lnTo>
                    <a:pt x="562610" y="6667"/>
                  </a:lnTo>
                  <a:lnTo>
                    <a:pt x="517842" y="25400"/>
                  </a:lnTo>
                  <a:lnTo>
                    <a:pt x="479107" y="55245"/>
                  </a:lnTo>
                  <a:lnTo>
                    <a:pt x="449262" y="94615"/>
                  </a:lnTo>
                  <a:lnTo>
                    <a:pt x="429577" y="142240"/>
                  </a:lnTo>
                  <a:lnTo>
                    <a:pt x="0" y="1738312"/>
                  </a:lnTo>
                  <a:lnTo>
                    <a:pt x="27939" y="1738312"/>
                  </a:lnTo>
                  <a:lnTo>
                    <a:pt x="454660" y="148907"/>
                  </a:lnTo>
                  <a:lnTo>
                    <a:pt x="471487" y="107950"/>
                  </a:lnTo>
                  <a:lnTo>
                    <a:pt x="497205" y="74295"/>
                  </a:lnTo>
                  <a:lnTo>
                    <a:pt x="530542" y="48577"/>
                  </a:lnTo>
                  <a:lnTo>
                    <a:pt x="568960" y="32385"/>
                  </a:lnTo>
                  <a:lnTo>
                    <a:pt x="610552" y="26670"/>
                  </a:lnTo>
                  <a:lnTo>
                    <a:pt x="700020" y="26670"/>
                  </a:lnTo>
                  <a:lnTo>
                    <a:pt x="660400" y="6667"/>
                  </a:lnTo>
                  <a:lnTo>
                    <a:pt x="611187" y="0"/>
                  </a:lnTo>
                  <a:close/>
                </a:path>
                <a:path w="799464" h="1738629" extrusionOk="0">
                  <a:moveTo>
                    <a:pt x="700020" y="26670"/>
                  </a:moveTo>
                  <a:lnTo>
                    <a:pt x="610552" y="26670"/>
                  </a:lnTo>
                  <a:lnTo>
                    <a:pt x="653732" y="32385"/>
                  </a:lnTo>
                  <a:lnTo>
                    <a:pt x="710564" y="60960"/>
                  </a:lnTo>
                  <a:lnTo>
                    <a:pt x="751839" y="109537"/>
                  </a:lnTo>
                  <a:lnTo>
                    <a:pt x="772160" y="170497"/>
                  </a:lnTo>
                  <a:lnTo>
                    <a:pt x="773112" y="202882"/>
                  </a:lnTo>
                  <a:lnTo>
                    <a:pt x="767714" y="235585"/>
                  </a:lnTo>
                  <a:lnTo>
                    <a:pt x="363220" y="1738312"/>
                  </a:lnTo>
                  <a:lnTo>
                    <a:pt x="391160" y="1738312"/>
                  </a:lnTo>
                  <a:lnTo>
                    <a:pt x="792797" y="242252"/>
                  </a:lnTo>
                  <a:lnTo>
                    <a:pt x="799147" y="204787"/>
                  </a:lnTo>
                  <a:lnTo>
                    <a:pt x="798195" y="167322"/>
                  </a:lnTo>
                  <a:lnTo>
                    <a:pt x="774382" y="96202"/>
                  </a:lnTo>
                  <a:lnTo>
                    <a:pt x="725805" y="39687"/>
                  </a:lnTo>
                  <a:lnTo>
                    <a:pt x="700020" y="26670"/>
                  </a:lnTo>
                  <a:close/>
                </a:path>
              </a:pathLst>
            </a:custGeom>
            <a:solidFill>
              <a:srgbClr val="D6791A"/>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825" name="Google Shape;825;p40"/>
            <p:cNvPicPr preferRelativeResize="0"/>
            <p:nvPr/>
          </p:nvPicPr>
          <p:blipFill rotWithShape="1">
            <a:blip r:embed="rId3">
              <a:alphaModFix/>
            </a:blip>
            <a:srcRect/>
            <a:stretch/>
          </p:blipFill>
          <p:spPr>
            <a:xfrm>
              <a:off x="0" y="0"/>
              <a:ext cx="5839459" cy="6857999"/>
            </a:xfrm>
            <a:prstGeom prst="rect">
              <a:avLst/>
            </a:prstGeom>
            <a:noFill/>
            <a:ln>
              <a:noFill/>
            </a:ln>
          </p:spPr>
        </p:pic>
      </p:grpSp>
      <p:sp>
        <p:nvSpPr>
          <p:cNvPr id="826" name="Google Shape;826;p40"/>
          <p:cNvSpPr txBox="1"/>
          <p:nvPr/>
        </p:nvSpPr>
        <p:spPr>
          <a:xfrm>
            <a:off x="78739" y="6371907"/>
            <a:ext cx="3794760" cy="13208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700">
                <a:solidFill>
                  <a:schemeClr val="dk1"/>
                </a:solidFill>
                <a:latin typeface="Calibri"/>
                <a:ea typeface="Calibri"/>
                <a:cs typeface="Calibri"/>
                <a:sym typeface="Calibri"/>
              </a:rPr>
              <a:t>ΟΝΟΜΑ ΕΚΠΑΙΔΕΥΤΙΚΉΣ ΕΝΌΤΗΤΑΣ CSP: ΣΧΕΔΙΑΣΜΟΣ: ΔΗΜΙΟΥΡΓΊΑ ΠΡΟΤΎΠΟΥ ΠΑΡΟΥΣΊΑΣΗΣ:</a:t>
            </a:r>
            <a:endParaRPr sz="700">
              <a:solidFill>
                <a:schemeClr val="dk1"/>
              </a:solidFill>
              <a:latin typeface="Calibri"/>
              <a:ea typeface="Calibri"/>
              <a:cs typeface="Calibri"/>
              <a:sym typeface="Calibri"/>
            </a:endParaRPr>
          </a:p>
        </p:txBody>
      </p:sp>
      <p:sp>
        <p:nvSpPr>
          <p:cNvPr id="827" name="Google Shape;827;p40"/>
          <p:cNvSpPr txBox="1"/>
          <p:nvPr/>
        </p:nvSpPr>
        <p:spPr>
          <a:xfrm>
            <a:off x="4504372" y="6371907"/>
            <a:ext cx="159385" cy="13208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700">
                <a:solidFill>
                  <a:schemeClr val="dk1"/>
                </a:solidFill>
                <a:latin typeface="Calibri"/>
                <a:ea typeface="Calibri"/>
                <a:cs typeface="Calibri"/>
                <a:sym typeface="Calibri"/>
              </a:rPr>
              <a:t>ΜΕ</a:t>
            </a:r>
            <a:endParaRPr sz="700">
              <a:solidFill>
                <a:schemeClr val="dk1"/>
              </a:solidFill>
              <a:latin typeface="Calibri"/>
              <a:ea typeface="Calibri"/>
              <a:cs typeface="Calibri"/>
              <a:sym typeface="Calibri"/>
            </a:endParaRPr>
          </a:p>
        </p:txBody>
      </p:sp>
      <p:pic>
        <p:nvPicPr>
          <p:cNvPr id="828" name="Google Shape;828;p40"/>
          <p:cNvPicPr preferRelativeResize="0"/>
          <p:nvPr/>
        </p:nvPicPr>
        <p:blipFill rotWithShape="1">
          <a:blip r:embed="rId4">
            <a:alphaModFix/>
          </a:blip>
          <a:srcRect/>
          <a:stretch/>
        </p:blipFill>
        <p:spPr>
          <a:xfrm>
            <a:off x="7549515" y="5123497"/>
            <a:ext cx="3294062" cy="612139"/>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832"/>
        <p:cNvGrpSpPr/>
        <p:nvPr/>
      </p:nvGrpSpPr>
      <p:grpSpPr>
        <a:xfrm>
          <a:off x="0" y="0"/>
          <a:ext cx="0" cy="0"/>
          <a:chOff x="0" y="0"/>
          <a:chExt cx="0" cy="0"/>
        </a:xfrm>
      </p:grpSpPr>
      <p:sp>
        <p:nvSpPr>
          <p:cNvPr id="833" name="Google Shape;833;p41"/>
          <p:cNvSpPr/>
          <p:nvPr/>
        </p:nvSpPr>
        <p:spPr>
          <a:xfrm>
            <a:off x="0" y="0"/>
            <a:ext cx="12192000" cy="6858000"/>
          </a:xfrm>
          <a:custGeom>
            <a:avLst/>
            <a:gdLst/>
            <a:ahLst/>
            <a:cxnLst/>
            <a:rect l="l" t="t" r="r" b="b"/>
            <a:pathLst>
              <a:path w="12192000" h="6858000" extrusionOk="0">
                <a:moveTo>
                  <a:pt x="12192000" y="0"/>
                </a:moveTo>
                <a:lnTo>
                  <a:pt x="0" y="0"/>
                </a:lnTo>
                <a:lnTo>
                  <a:pt x="0" y="6858000"/>
                </a:lnTo>
                <a:lnTo>
                  <a:pt x="12192000" y="6858000"/>
                </a:lnTo>
                <a:lnTo>
                  <a:pt x="12192000" y="0"/>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34" name="Google Shape;834;p41"/>
          <p:cNvSpPr txBox="1">
            <a:spLocks noGrp="1"/>
          </p:cNvSpPr>
          <p:nvPr>
            <p:ph type="title"/>
          </p:nvPr>
        </p:nvSpPr>
        <p:spPr>
          <a:xfrm>
            <a:off x="6678930" y="775970"/>
            <a:ext cx="2195195" cy="345440"/>
          </a:xfrm>
          <a:prstGeom prst="rect">
            <a:avLst/>
          </a:prstGeom>
          <a:noFill/>
          <a:ln>
            <a:noFill/>
          </a:ln>
        </p:spPr>
        <p:txBody>
          <a:bodyPr spcFirstLastPara="1" wrap="square" lIns="0" tIns="12700" rIns="0" bIns="0" anchor="t" anchorCtr="0">
            <a:spAutoFit/>
          </a:bodyPr>
          <a:lstStyle/>
          <a:p>
            <a:pPr marL="12700" lvl="0" indent="0" algn="l" rtl="0">
              <a:lnSpc>
                <a:spcPct val="100000"/>
              </a:lnSpc>
              <a:spcBef>
                <a:spcPts val="0"/>
              </a:spcBef>
              <a:spcAft>
                <a:spcPts val="0"/>
              </a:spcAft>
              <a:buNone/>
            </a:pPr>
            <a:r>
              <a:rPr lang="en-US" sz="2100">
                <a:solidFill>
                  <a:srgbClr val="FFFFFF"/>
                </a:solidFill>
                <a:latin typeface="Calibri"/>
                <a:ea typeface="Calibri"/>
                <a:cs typeface="Calibri"/>
                <a:sym typeface="Calibri"/>
              </a:rPr>
              <a:t>Όροι και ορισμοί</a:t>
            </a:r>
            <a:endParaRPr sz="2100">
              <a:latin typeface="Calibri"/>
              <a:ea typeface="Calibri"/>
              <a:cs typeface="Calibri"/>
              <a:sym typeface="Calibri"/>
            </a:endParaRPr>
          </a:p>
        </p:txBody>
      </p:sp>
      <p:sp>
        <p:nvSpPr>
          <p:cNvPr id="835" name="Google Shape;835;p41"/>
          <p:cNvSpPr txBox="1"/>
          <p:nvPr/>
        </p:nvSpPr>
        <p:spPr>
          <a:xfrm>
            <a:off x="6600190" y="1779270"/>
            <a:ext cx="4618355" cy="260223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200" b="1">
                <a:solidFill>
                  <a:srgbClr val="FFB800"/>
                </a:solidFill>
                <a:latin typeface="Calibri"/>
                <a:ea typeface="Calibri"/>
                <a:cs typeface="Calibri"/>
                <a:sym typeface="Calibri"/>
              </a:rPr>
              <a:t>αναγνωρίσιμο πρόσωπο</a:t>
            </a:r>
            <a:endParaRPr sz="1200">
              <a:solidFill>
                <a:schemeClr val="dk1"/>
              </a:solidFill>
              <a:latin typeface="Calibri"/>
              <a:ea typeface="Calibri"/>
              <a:cs typeface="Calibri"/>
              <a:sym typeface="Calibri"/>
            </a:endParaRPr>
          </a:p>
          <a:p>
            <a:pPr marL="12700" marR="5080" lvl="0" indent="0" algn="l" rtl="0">
              <a:lnSpc>
                <a:spcPct val="105600"/>
              </a:lnSpc>
              <a:spcBef>
                <a:spcPts val="835"/>
              </a:spcBef>
              <a:spcAft>
                <a:spcPts val="0"/>
              </a:spcAft>
              <a:buNone/>
            </a:pPr>
            <a:r>
              <a:rPr lang="en-US" sz="1200">
                <a:solidFill>
                  <a:srgbClr val="FFFFFF"/>
                </a:solidFill>
                <a:latin typeface="Calibri"/>
                <a:ea typeface="Calibri"/>
                <a:cs typeface="Calibri"/>
                <a:sym typeface="Calibri"/>
              </a:rPr>
              <a:t>αυτός που μπορεί να ταυτοποιηθεί</a:t>
            </a:r>
            <a:r>
              <a:rPr lang="en-US" sz="1200">
                <a:solidFill>
                  <a:srgbClr val="FFFFFF"/>
                </a:solidFill>
                <a:latin typeface="Times New Roman"/>
                <a:ea typeface="Times New Roman"/>
                <a:cs typeface="Times New Roman"/>
                <a:sym typeface="Times New Roman"/>
              </a:rPr>
              <a:t>, </a:t>
            </a:r>
            <a:r>
              <a:rPr lang="en-US" sz="1200">
                <a:solidFill>
                  <a:srgbClr val="FFFFFF"/>
                </a:solidFill>
                <a:latin typeface="Calibri"/>
                <a:ea typeface="Calibri"/>
                <a:cs typeface="Calibri"/>
                <a:sym typeface="Calibri"/>
              </a:rPr>
              <a:t>κατευθύνεται ή έμμεσα</a:t>
            </a:r>
            <a:r>
              <a:rPr lang="en-US" sz="1200">
                <a:solidFill>
                  <a:srgbClr val="FFFFFF"/>
                </a:solidFill>
                <a:latin typeface="Times New Roman"/>
                <a:ea typeface="Times New Roman"/>
                <a:cs typeface="Times New Roman"/>
                <a:sym typeface="Times New Roman"/>
              </a:rPr>
              <a:t>, </a:t>
            </a:r>
            <a:r>
              <a:rPr lang="en-US" sz="1200">
                <a:solidFill>
                  <a:srgbClr val="FFFFFF"/>
                </a:solidFill>
                <a:latin typeface="Calibri"/>
                <a:ea typeface="Calibri"/>
                <a:cs typeface="Calibri"/>
                <a:sym typeface="Calibri"/>
              </a:rPr>
              <a:t>ιδίως με  βάση έναν αριθμό αναγνώρισης ή έναν ή περισσότερους παράγοντες  που σχετίζονται με τη φυσική</a:t>
            </a:r>
            <a:r>
              <a:rPr lang="en-US" sz="1200">
                <a:solidFill>
                  <a:srgbClr val="FFFFFF"/>
                </a:solidFill>
                <a:latin typeface="Times New Roman"/>
                <a:ea typeface="Times New Roman"/>
                <a:cs typeface="Times New Roman"/>
                <a:sym typeface="Times New Roman"/>
              </a:rPr>
              <a:t>, </a:t>
            </a:r>
            <a:r>
              <a:rPr lang="en-US" sz="1200">
                <a:solidFill>
                  <a:srgbClr val="FFFFFF"/>
                </a:solidFill>
                <a:latin typeface="Calibri"/>
                <a:ea typeface="Calibri"/>
                <a:cs typeface="Calibri"/>
                <a:sym typeface="Calibri"/>
              </a:rPr>
              <a:t>φυσιολογική</a:t>
            </a:r>
            <a:r>
              <a:rPr lang="en-US" sz="1200">
                <a:solidFill>
                  <a:srgbClr val="FFFFFF"/>
                </a:solidFill>
                <a:latin typeface="Times New Roman"/>
                <a:ea typeface="Times New Roman"/>
                <a:cs typeface="Times New Roman"/>
                <a:sym typeface="Times New Roman"/>
              </a:rPr>
              <a:t>, </a:t>
            </a:r>
            <a:r>
              <a:rPr lang="en-US" sz="1200">
                <a:solidFill>
                  <a:srgbClr val="FFFFFF"/>
                </a:solidFill>
                <a:latin typeface="Calibri"/>
                <a:ea typeface="Calibri"/>
                <a:cs typeface="Calibri"/>
                <a:sym typeface="Calibri"/>
              </a:rPr>
              <a:t>ψυχική</a:t>
            </a:r>
            <a:r>
              <a:rPr lang="en-US" sz="1200">
                <a:solidFill>
                  <a:srgbClr val="FFFFFF"/>
                </a:solidFill>
                <a:latin typeface="Times New Roman"/>
                <a:ea typeface="Times New Roman"/>
                <a:cs typeface="Times New Roman"/>
                <a:sym typeface="Times New Roman"/>
              </a:rPr>
              <a:t>, </a:t>
            </a:r>
            <a:r>
              <a:rPr lang="en-US" sz="1200">
                <a:solidFill>
                  <a:srgbClr val="FFFFFF"/>
                </a:solidFill>
                <a:latin typeface="Calibri"/>
                <a:ea typeface="Calibri"/>
                <a:cs typeface="Calibri"/>
                <a:sym typeface="Calibri"/>
              </a:rPr>
              <a:t>οικονομική</a:t>
            </a:r>
            <a:r>
              <a:rPr lang="en-US" sz="1200">
                <a:solidFill>
                  <a:srgbClr val="FFFFFF"/>
                </a:solidFill>
                <a:latin typeface="Times New Roman"/>
                <a:ea typeface="Times New Roman"/>
                <a:cs typeface="Times New Roman"/>
                <a:sym typeface="Times New Roman"/>
              </a:rPr>
              <a:t>,  </a:t>
            </a:r>
            <a:r>
              <a:rPr lang="en-US" sz="1200">
                <a:solidFill>
                  <a:srgbClr val="FFFFFF"/>
                </a:solidFill>
                <a:latin typeface="Calibri"/>
                <a:ea typeface="Calibri"/>
                <a:cs typeface="Calibri"/>
                <a:sym typeface="Calibri"/>
              </a:rPr>
              <a:t>πολιτιστική ή κοινωνική του ταυτότητα</a:t>
            </a:r>
            <a:endParaRPr sz="1200">
              <a:solidFill>
                <a:schemeClr val="dk1"/>
              </a:solidFill>
              <a:latin typeface="Calibri"/>
              <a:ea typeface="Calibri"/>
              <a:cs typeface="Calibri"/>
              <a:sym typeface="Calibri"/>
            </a:endParaRPr>
          </a:p>
          <a:p>
            <a:pPr marL="0" marR="0" lvl="0" indent="0" algn="l" rtl="0">
              <a:lnSpc>
                <a:spcPct val="100000"/>
              </a:lnSpc>
              <a:spcBef>
                <a:spcPts val="25"/>
              </a:spcBef>
              <a:spcAft>
                <a:spcPts val="0"/>
              </a:spcAft>
              <a:buNone/>
            </a:pPr>
            <a:endParaRPr sz="1400">
              <a:solidFill>
                <a:schemeClr val="dk1"/>
              </a:solidFill>
              <a:latin typeface="Calibri"/>
              <a:ea typeface="Calibri"/>
              <a:cs typeface="Calibri"/>
              <a:sym typeface="Calibri"/>
            </a:endParaRPr>
          </a:p>
          <a:p>
            <a:pPr marL="12700" marR="0" lvl="0" indent="0" algn="l" rtl="0">
              <a:lnSpc>
                <a:spcPct val="100000"/>
              </a:lnSpc>
              <a:spcBef>
                <a:spcPts val="0"/>
              </a:spcBef>
              <a:spcAft>
                <a:spcPts val="0"/>
              </a:spcAft>
              <a:buNone/>
            </a:pPr>
            <a:r>
              <a:rPr lang="en-US" sz="1200" b="1">
                <a:solidFill>
                  <a:srgbClr val="FFB800"/>
                </a:solidFill>
                <a:latin typeface="Calibri"/>
                <a:ea typeface="Calibri"/>
                <a:cs typeface="Calibri"/>
                <a:sym typeface="Calibri"/>
              </a:rPr>
              <a:t>θέμα φροντίδας</a:t>
            </a:r>
            <a:endParaRPr sz="1200">
              <a:solidFill>
                <a:schemeClr val="dk1"/>
              </a:solidFill>
              <a:latin typeface="Calibri"/>
              <a:ea typeface="Calibri"/>
              <a:cs typeface="Calibri"/>
              <a:sym typeface="Calibri"/>
            </a:endParaRPr>
          </a:p>
          <a:p>
            <a:pPr marL="12700" marR="44450" lvl="0" indent="0" algn="l" rtl="0">
              <a:lnSpc>
                <a:spcPct val="105600"/>
              </a:lnSpc>
              <a:spcBef>
                <a:spcPts val="860"/>
              </a:spcBef>
              <a:spcAft>
                <a:spcPts val="0"/>
              </a:spcAft>
              <a:buNone/>
            </a:pPr>
            <a:r>
              <a:rPr lang="en-US" sz="1200">
                <a:solidFill>
                  <a:srgbClr val="FFFFFF"/>
                </a:solidFill>
                <a:latin typeface="Calibri"/>
                <a:ea typeface="Calibri"/>
                <a:cs typeface="Calibri"/>
                <a:sym typeface="Calibri"/>
              </a:rPr>
              <a:t>ένα ή περισσότερα πρόσωπα που έχουν χρονοπρογραμματισμένο  να λάβουν</a:t>
            </a:r>
            <a:r>
              <a:rPr lang="en-US" sz="1200">
                <a:solidFill>
                  <a:srgbClr val="FFFFFF"/>
                </a:solidFill>
                <a:latin typeface="Times New Roman"/>
                <a:ea typeface="Times New Roman"/>
                <a:cs typeface="Times New Roman"/>
                <a:sym typeface="Times New Roman"/>
              </a:rPr>
              <a:t>, </a:t>
            </a:r>
            <a:r>
              <a:rPr lang="en-US" sz="1200">
                <a:solidFill>
                  <a:srgbClr val="FFFFFF"/>
                </a:solidFill>
                <a:latin typeface="Calibri"/>
                <a:ea typeface="Calibri"/>
                <a:cs typeface="Calibri"/>
                <a:sym typeface="Calibri"/>
              </a:rPr>
              <a:t>λαμβάνουν ή λάβει υπηρεσία υγείας</a:t>
            </a:r>
            <a:endParaRPr sz="1200">
              <a:solidFill>
                <a:schemeClr val="dk1"/>
              </a:solidFill>
              <a:latin typeface="Calibri"/>
              <a:ea typeface="Calibri"/>
              <a:cs typeface="Calibri"/>
              <a:sym typeface="Calibri"/>
            </a:endParaRPr>
          </a:p>
          <a:p>
            <a:pPr marL="12700" marR="0" lvl="0" indent="0" algn="l" rtl="0">
              <a:lnSpc>
                <a:spcPct val="100000"/>
              </a:lnSpc>
              <a:spcBef>
                <a:spcPts val="975"/>
              </a:spcBef>
              <a:spcAft>
                <a:spcPts val="0"/>
              </a:spcAft>
              <a:buNone/>
            </a:pPr>
            <a:r>
              <a:rPr lang="en-US" sz="1200" b="1">
                <a:solidFill>
                  <a:srgbClr val="FFB800"/>
                </a:solidFill>
                <a:latin typeface="Calibri"/>
                <a:ea typeface="Calibri"/>
                <a:cs typeface="Calibri"/>
                <a:sym typeface="Calibri"/>
              </a:rPr>
              <a:t>ασθενής</a:t>
            </a:r>
            <a:endParaRPr sz="1200">
              <a:solidFill>
                <a:schemeClr val="dk1"/>
              </a:solidFill>
              <a:latin typeface="Calibri"/>
              <a:ea typeface="Calibri"/>
              <a:cs typeface="Calibri"/>
              <a:sym typeface="Calibri"/>
            </a:endParaRPr>
          </a:p>
          <a:p>
            <a:pPr marL="52069" marR="0" lvl="0" indent="0" algn="l" rtl="0">
              <a:lnSpc>
                <a:spcPct val="100000"/>
              </a:lnSpc>
              <a:spcBef>
                <a:spcPts val="1005"/>
              </a:spcBef>
              <a:spcAft>
                <a:spcPts val="0"/>
              </a:spcAft>
              <a:buNone/>
            </a:pPr>
            <a:r>
              <a:rPr lang="en-US" sz="1200">
                <a:solidFill>
                  <a:srgbClr val="FFFFFF"/>
                </a:solidFill>
                <a:latin typeface="Calibri"/>
                <a:ea typeface="Calibri"/>
                <a:cs typeface="Calibri"/>
                <a:sym typeface="Calibri"/>
              </a:rPr>
              <a:t>υποκείμενο φροντίδας που αποτελείται από ένα άτομο</a:t>
            </a:r>
            <a:endParaRPr sz="1200">
              <a:solidFill>
                <a:schemeClr val="dk1"/>
              </a:solidFill>
              <a:latin typeface="Calibri"/>
              <a:ea typeface="Calibri"/>
              <a:cs typeface="Calibri"/>
              <a:sym typeface="Calibri"/>
            </a:endParaRPr>
          </a:p>
        </p:txBody>
      </p:sp>
      <p:sp>
        <p:nvSpPr>
          <p:cNvPr id="836" name="Google Shape;836;p41"/>
          <p:cNvSpPr txBox="1"/>
          <p:nvPr/>
        </p:nvSpPr>
        <p:spPr>
          <a:xfrm>
            <a:off x="11996102" y="5120640"/>
            <a:ext cx="121920" cy="13208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700">
                <a:solidFill>
                  <a:srgbClr val="FFFFFF"/>
                </a:solidFill>
                <a:latin typeface="Calibri"/>
                <a:ea typeface="Calibri"/>
                <a:cs typeface="Calibri"/>
                <a:sym typeface="Calibri"/>
              </a:rPr>
              <a:t>41</a:t>
            </a:r>
            <a:endParaRPr sz="700">
              <a:solidFill>
                <a:schemeClr val="dk1"/>
              </a:solidFill>
              <a:latin typeface="Calibri"/>
              <a:ea typeface="Calibri"/>
              <a:cs typeface="Calibri"/>
              <a:sym typeface="Calibri"/>
            </a:endParaRPr>
          </a:p>
        </p:txBody>
      </p:sp>
      <p:sp>
        <p:nvSpPr>
          <p:cNvPr id="837" name="Google Shape;837;p41"/>
          <p:cNvSpPr/>
          <p:nvPr/>
        </p:nvSpPr>
        <p:spPr>
          <a:xfrm>
            <a:off x="4495165" y="4062729"/>
            <a:ext cx="799465" cy="1738630"/>
          </a:xfrm>
          <a:custGeom>
            <a:avLst/>
            <a:gdLst/>
            <a:ahLst/>
            <a:cxnLst/>
            <a:rect l="l" t="t" r="r" b="b"/>
            <a:pathLst>
              <a:path w="799464" h="1738629" extrusionOk="0">
                <a:moveTo>
                  <a:pt x="611187" y="0"/>
                </a:moveTo>
                <a:lnTo>
                  <a:pt x="562610" y="6667"/>
                </a:lnTo>
                <a:lnTo>
                  <a:pt x="517842" y="25400"/>
                </a:lnTo>
                <a:lnTo>
                  <a:pt x="479107" y="55245"/>
                </a:lnTo>
                <a:lnTo>
                  <a:pt x="449262" y="94615"/>
                </a:lnTo>
                <a:lnTo>
                  <a:pt x="429577" y="142240"/>
                </a:lnTo>
                <a:lnTo>
                  <a:pt x="0" y="1738312"/>
                </a:lnTo>
                <a:lnTo>
                  <a:pt x="27939" y="1738312"/>
                </a:lnTo>
                <a:lnTo>
                  <a:pt x="454660" y="148907"/>
                </a:lnTo>
                <a:lnTo>
                  <a:pt x="471487" y="107950"/>
                </a:lnTo>
                <a:lnTo>
                  <a:pt x="497205" y="74295"/>
                </a:lnTo>
                <a:lnTo>
                  <a:pt x="530542" y="48577"/>
                </a:lnTo>
                <a:lnTo>
                  <a:pt x="568960" y="32385"/>
                </a:lnTo>
                <a:lnTo>
                  <a:pt x="610552" y="26670"/>
                </a:lnTo>
                <a:lnTo>
                  <a:pt x="700020" y="26670"/>
                </a:lnTo>
                <a:lnTo>
                  <a:pt x="660400" y="6667"/>
                </a:lnTo>
                <a:lnTo>
                  <a:pt x="611187" y="0"/>
                </a:lnTo>
                <a:close/>
              </a:path>
              <a:path w="799464" h="1738629" extrusionOk="0">
                <a:moveTo>
                  <a:pt x="700020" y="26670"/>
                </a:moveTo>
                <a:lnTo>
                  <a:pt x="610552" y="26670"/>
                </a:lnTo>
                <a:lnTo>
                  <a:pt x="653732" y="32385"/>
                </a:lnTo>
                <a:lnTo>
                  <a:pt x="710564" y="60960"/>
                </a:lnTo>
                <a:lnTo>
                  <a:pt x="751839" y="109537"/>
                </a:lnTo>
                <a:lnTo>
                  <a:pt x="772160" y="170497"/>
                </a:lnTo>
                <a:lnTo>
                  <a:pt x="773112" y="202882"/>
                </a:lnTo>
                <a:lnTo>
                  <a:pt x="767714" y="235585"/>
                </a:lnTo>
                <a:lnTo>
                  <a:pt x="363220" y="1738312"/>
                </a:lnTo>
                <a:lnTo>
                  <a:pt x="391160" y="1738312"/>
                </a:lnTo>
                <a:lnTo>
                  <a:pt x="792797" y="242252"/>
                </a:lnTo>
                <a:lnTo>
                  <a:pt x="799147" y="204787"/>
                </a:lnTo>
                <a:lnTo>
                  <a:pt x="798195" y="167322"/>
                </a:lnTo>
                <a:lnTo>
                  <a:pt x="774382" y="96202"/>
                </a:lnTo>
                <a:lnTo>
                  <a:pt x="725805" y="39687"/>
                </a:lnTo>
                <a:lnTo>
                  <a:pt x="700020" y="26670"/>
                </a:lnTo>
                <a:close/>
              </a:path>
            </a:pathLst>
          </a:custGeom>
          <a:solidFill>
            <a:srgbClr val="D6791A"/>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38" name="Google Shape;838;p41"/>
          <p:cNvSpPr txBox="1"/>
          <p:nvPr/>
        </p:nvSpPr>
        <p:spPr>
          <a:xfrm>
            <a:off x="4504372" y="5320982"/>
            <a:ext cx="159385" cy="13208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700">
                <a:solidFill>
                  <a:schemeClr val="dk1"/>
                </a:solidFill>
                <a:latin typeface="Calibri"/>
                <a:ea typeface="Calibri"/>
                <a:cs typeface="Calibri"/>
                <a:sym typeface="Calibri"/>
              </a:rPr>
              <a:t>ΜΕ</a:t>
            </a:r>
            <a:endParaRPr sz="700">
              <a:solidFill>
                <a:schemeClr val="dk1"/>
              </a:solidFill>
              <a:latin typeface="Calibri"/>
              <a:ea typeface="Calibri"/>
              <a:cs typeface="Calibri"/>
              <a:sym typeface="Calibri"/>
            </a:endParaRPr>
          </a:p>
        </p:txBody>
      </p:sp>
      <p:pic>
        <p:nvPicPr>
          <p:cNvPr id="839" name="Google Shape;839;p41"/>
          <p:cNvPicPr preferRelativeResize="0"/>
          <p:nvPr/>
        </p:nvPicPr>
        <p:blipFill rotWithShape="1">
          <a:blip r:embed="rId3">
            <a:alphaModFix/>
          </a:blip>
          <a:srcRect/>
          <a:stretch/>
        </p:blipFill>
        <p:spPr>
          <a:xfrm>
            <a:off x="7549515" y="4962842"/>
            <a:ext cx="3294062" cy="612140"/>
          </a:xfrm>
          <a:prstGeom prst="rect">
            <a:avLst/>
          </a:prstGeom>
          <a:noFill/>
          <a:ln>
            <a:noFill/>
          </a:ln>
        </p:spPr>
      </p:pic>
      <p:pic>
        <p:nvPicPr>
          <p:cNvPr id="840" name="Google Shape;840;p41"/>
          <p:cNvPicPr preferRelativeResize="0"/>
          <p:nvPr/>
        </p:nvPicPr>
        <p:blipFill rotWithShape="1">
          <a:blip r:embed="rId4">
            <a:alphaModFix/>
          </a:blip>
          <a:srcRect/>
          <a:stretch/>
        </p:blipFill>
        <p:spPr>
          <a:xfrm>
            <a:off x="0" y="0"/>
            <a:ext cx="5840729" cy="685800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844"/>
        <p:cNvGrpSpPr/>
        <p:nvPr/>
      </p:nvGrpSpPr>
      <p:grpSpPr>
        <a:xfrm>
          <a:off x="0" y="0"/>
          <a:ext cx="0" cy="0"/>
          <a:chOff x="0" y="0"/>
          <a:chExt cx="0" cy="0"/>
        </a:xfrm>
      </p:grpSpPr>
      <p:sp>
        <p:nvSpPr>
          <p:cNvPr id="845" name="Google Shape;845;p42"/>
          <p:cNvSpPr/>
          <p:nvPr/>
        </p:nvSpPr>
        <p:spPr>
          <a:xfrm>
            <a:off x="0" y="0"/>
            <a:ext cx="12192000" cy="6858000"/>
          </a:xfrm>
          <a:custGeom>
            <a:avLst/>
            <a:gdLst/>
            <a:ahLst/>
            <a:cxnLst/>
            <a:rect l="l" t="t" r="r" b="b"/>
            <a:pathLst>
              <a:path w="12192000" h="6858000" extrusionOk="0">
                <a:moveTo>
                  <a:pt x="12192000" y="0"/>
                </a:moveTo>
                <a:lnTo>
                  <a:pt x="0" y="0"/>
                </a:lnTo>
                <a:lnTo>
                  <a:pt x="0" y="6858000"/>
                </a:lnTo>
                <a:lnTo>
                  <a:pt x="12192000" y="6858000"/>
                </a:lnTo>
                <a:lnTo>
                  <a:pt x="12192000" y="0"/>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46" name="Google Shape;846;p42"/>
          <p:cNvSpPr txBox="1">
            <a:spLocks noGrp="1"/>
          </p:cNvSpPr>
          <p:nvPr>
            <p:ph type="title"/>
          </p:nvPr>
        </p:nvSpPr>
        <p:spPr>
          <a:xfrm>
            <a:off x="6678930" y="775970"/>
            <a:ext cx="2195195" cy="345440"/>
          </a:xfrm>
          <a:prstGeom prst="rect">
            <a:avLst/>
          </a:prstGeom>
          <a:noFill/>
          <a:ln>
            <a:noFill/>
          </a:ln>
        </p:spPr>
        <p:txBody>
          <a:bodyPr spcFirstLastPara="1" wrap="square" lIns="0" tIns="12700" rIns="0" bIns="0" anchor="t" anchorCtr="0">
            <a:spAutoFit/>
          </a:bodyPr>
          <a:lstStyle/>
          <a:p>
            <a:pPr marL="12700" lvl="0" indent="0" algn="l" rtl="0">
              <a:lnSpc>
                <a:spcPct val="100000"/>
              </a:lnSpc>
              <a:spcBef>
                <a:spcPts val="0"/>
              </a:spcBef>
              <a:spcAft>
                <a:spcPts val="0"/>
              </a:spcAft>
              <a:buNone/>
            </a:pPr>
            <a:r>
              <a:rPr lang="en-US" sz="2100">
                <a:solidFill>
                  <a:srgbClr val="FFFFFF"/>
                </a:solidFill>
                <a:latin typeface="Calibri"/>
                <a:ea typeface="Calibri"/>
                <a:cs typeface="Calibri"/>
                <a:sym typeface="Calibri"/>
              </a:rPr>
              <a:t>Όροι και ορισμοί</a:t>
            </a:r>
            <a:endParaRPr sz="2100">
              <a:latin typeface="Calibri"/>
              <a:ea typeface="Calibri"/>
              <a:cs typeface="Calibri"/>
              <a:sym typeface="Calibri"/>
            </a:endParaRPr>
          </a:p>
        </p:txBody>
      </p:sp>
      <p:sp>
        <p:nvSpPr>
          <p:cNvPr id="847" name="Google Shape;847;p42"/>
          <p:cNvSpPr txBox="1"/>
          <p:nvPr/>
        </p:nvSpPr>
        <p:spPr>
          <a:xfrm>
            <a:off x="6600190" y="1779270"/>
            <a:ext cx="4436110" cy="700405"/>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200" b="1">
                <a:solidFill>
                  <a:srgbClr val="FFB800"/>
                </a:solidFill>
                <a:latin typeface="Calibri"/>
                <a:ea typeface="Calibri"/>
                <a:cs typeface="Calibri"/>
                <a:sym typeface="Calibri"/>
              </a:rPr>
              <a:t>προσωπικές πληροφορίες για την υγεία</a:t>
            </a:r>
            <a:endParaRPr sz="1200">
              <a:solidFill>
                <a:schemeClr val="dk1"/>
              </a:solidFill>
              <a:latin typeface="Calibri"/>
              <a:ea typeface="Calibri"/>
              <a:cs typeface="Calibri"/>
              <a:sym typeface="Calibri"/>
            </a:endParaRPr>
          </a:p>
          <a:p>
            <a:pPr marL="12700" marR="5080" lvl="0" indent="0" algn="l" rtl="0">
              <a:lnSpc>
                <a:spcPct val="105600"/>
              </a:lnSpc>
              <a:spcBef>
                <a:spcPts val="835"/>
              </a:spcBef>
              <a:spcAft>
                <a:spcPts val="0"/>
              </a:spcAft>
              <a:buNone/>
            </a:pPr>
            <a:r>
              <a:rPr lang="en-US" sz="1200">
                <a:solidFill>
                  <a:srgbClr val="FFFFFF"/>
                </a:solidFill>
                <a:latin typeface="Calibri"/>
                <a:ea typeface="Calibri"/>
                <a:cs typeface="Calibri"/>
                <a:sym typeface="Calibri"/>
              </a:rPr>
              <a:t>πληροφορίες σχετικά με ένα αναγνωρίσιμο πρόσωπο που  αφορούν τη σωματική ή ψυχική υγεία του ατόμου</a:t>
            </a:r>
            <a:endParaRPr sz="1200">
              <a:solidFill>
                <a:schemeClr val="dk1"/>
              </a:solidFill>
              <a:latin typeface="Calibri"/>
              <a:ea typeface="Calibri"/>
              <a:cs typeface="Calibri"/>
              <a:sym typeface="Calibri"/>
            </a:endParaRPr>
          </a:p>
        </p:txBody>
      </p:sp>
      <p:sp>
        <p:nvSpPr>
          <p:cNvPr id="848" name="Google Shape;848;p42"/>
          <p:cNvSpPr txBox="1"/>
          <p:nvPr/>
        </p:nvSpPr>
        <p:spPr>
          <a:xfrm>
            <a:off x="11996102" y="5673090"/>
            <a:ext cx="121920" cy="13208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700">
                <a:solidFill>
                  <a:srgbClr val="FFFFFF"/>
                </a:solidFill>
                <a:latin typeface="Calibri"/>
                <a:ea typeface="Calibri"/>
                <a:cs typeface="Calibri"/>
                <a:sym typeface="Calibri"/>
              </a:rPr>
              <a:t>42</a:t>
            </a:r>
            <a:endParaRPr sz="700">
              <a:solidFill>
                <a:schemeClr val="dk1"/>
              </a:solidFill>
              <a:latin typeface="Calibri"/>
              <a:ea typeface="Calibri"/>
              <a:cs typeface="Calibri"/>
              <a:sym typeface="Calibri"/>
            </a:endParaRPr>
          </a:p>
        </p:txBody>
      </p:sp>
      <p:sp>
        <p:nvSpPr>
          <p:cNvPr id="849" name="Google Shape;849;p42"/>
          <p:cNvSpPr/>
          <p:nvPr/>
        </p:nvSpPr>
        <p:spPr>
          <a:xfrm>
            <a:off x="4495165" y="4461192"/>
            <a:ext cx="799465" cy="1738630"/>
          </a:xfrm>
          <a:custGeom>
            <a:avLst/>
            <a:gdLst/>
            <a:ahLst/>
            <a:cxnLst/>
            <a:rect l="l" t="t" r="r" b="b"/>
            <a:pathLst>
              <a:path w="799464" h="1738629" extrusionOk="0">
                <a:moveTo>
                  <a:pt x="611187" y="0"/>
                </a:moveTo>
                <a:lnTo>
                  <a:pt x="562610" y="6667"/>
                </a:lnTo>
                <a:lnTo>
                  <a:pt x="517842" y="25400"/>
                </a:lnTo>
                <a:lnTo>
                  <a:pt x="479107" y="55245"/>
                </a:lnTo>
                <a:lnTo>
                  <a:pt x="449262" y="94615"/>
                </a:lnTo>
                <a:lnTo>
                  <a:pt x="429577" y="142240"/>
                </a:lnTo>
                <a:lnTo>
                  <a:pt x="0" y="1738312"/>
                </a:lnTo>
                <a:lnTo>
                  <a:pt x="27939" y="1738312"/>
                </a:lnTo>
                <a:lnTo>
                  <a:pt x="454660" y="148907"/>
                </a:lnTo>
                <a:lnTo>
                  <a:pt x="471487" y="107950"/>
                </a:lnTo>
                <a:lnTo>
                  <a:pt x="497205" y="74295"/>
                </a:lnTo>
                <a:lnTo>
                  <a:pt x="530542" y="48577"/>
                </a:lnTo>
                <a:lnTo>
                  <a:pt x="568960" y="32385"/>
                </a:lnTo>
                <a:lnTo>
                  <a:pt x="610552" y="26670"/>
                </a:lnTo>
                <a:lnTo>
                  <a:pt x="700020" y="26670"/>
                </a:lnTo>
                <a:lnTo>
                  <a:pt x="660400" y="6667"/>
                </a:lnTo>
                <a:lnTo>
                  <a:pt x="611187" y="0"/>
                </a:lnTo>
                <a:close/>
              </a:path>
              <a:path w="799464" h="1738629" extrusionOk="0">
                <a:moveTo>
                  <a:pt x="700020" y="26670"/>
                </a:moveTo>
                <a:lnTo>
                  <a:pt x="610552" y="26670"/>
                </a:lnTo>
                <a:lnTo>
                  <a:pt x="653732" y="32385"/>
                </a:lnTo>
                <a:lnTo>
                  <a:pt x="710564" y="60960"/>
                </a:lnTo>
                <a:lnTo>
                  <a:pt x="751839" y="109537"/>
                </a:lnTo>
                <a:lnTo>
                  <a:pt x="772160" y="170497"/>
                </a:lnTo>
                <a:lnTo>
                  <a:pt x="773112" y="202882"/>
                </a:lnTo>
                <a:lnTo>
                  <a:pt x="767714" y="235585"/>
                </a:lnTo>
                <a:lnTo>
                  <a:pt x="363220" y="1738312"/>
                </a:lnTo>
                <a:lnTo>
                  <a:pt x="391160" y="1738312"/>
                </a:lnTo>
                <a:lnTo>
                  <a:pt x="792797" y="242252"/>
                </a:lnTo>
                <a:lnTo>
                  <a:pt x="799147" y="204787"/>
                </a:lnTo>
                <a:lnTo>
                  <a:pt x="798195" y="167322"/>
                </a:lnTo>
                <a:lnTo>
                  <a:pt x="774382" y="96202"/>
                </a:lnTo>
                <a:lnTo>
                  <a:pt x="725805" y="39687"/>
                </a:lnTo>
                <a:lnTo>
                  <a:pt x="700020" y="26670"/>
                </a:lnTo>
                <a:close/>
              </a:path>
            </a:pathLst>
          </a:custGeom>
          <a:solidFill>
            <a:srgbClr val="D6791A"/>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50" name="Google Shape;850;p42"/>
          <p:cNvSpPr txBox="1"/>
          <p:nvPr/>
        </p:nvSpPr>
        <p:spPr>
          <a:xfrm>
            <a:off x="4504372" y="5719445"/>
            <a:ext cx="159385" cy="13208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700">
                <a:solidFill>
                  <a:schemeClr val="dk1"/>
                </a:solidFill>
                <a:latin typeface="Calibri"/>
                <a:ea typeface="Calibri"/>
                <a:cs typeface="Calibri"/>
                <a:sym typeface="Calibri"/>
              </a:rPr>
              <a:t>ΜΕ</a:t>
            </a:r>
            <a:endParaRPr sz="700">
              <a:solidFill>
                <a:schemeClr val="dk1"/>
              </a:solidFill>
              <a:latin typeface="Calibri"/>
              <a:ea typeface="Calibri"/>
              <a:cs typeface="Calibri"/>
              <a:sym typeface="Calibri"/>
            </a:endParaRPr>
          </a:p>
        </p:txBody>
      </p:sp>
      <p:pic>
        <p:nvPicPr>
          <p:cNvPr id="851" name="Google Shape;851;p42"/>
          <p:cNvPicPr preferRelativeResize="0"/>
          <p:nvPr/>
        </p:nvPicPr>
        <p:blipFill rotWithShape="1">
          <a:blip r:embed="rId3">
            <a:alphaModFix/>
          </a:blip>
          <a:srcRect/>
          <a:stretch/>
        </p:blipFill>
        <p:spPr>
          <a:xfrm>
            <a:off x="7549515" y="5514657"/>
            <a:ext cx="3294062" cy="612140"/>
          </a:xfrm>
          <a:prstGeom prst="rect">
            <a:avLst/>
          </a:prstGeom>
          <a:noFill/>
          <a:ln>
            <a:noFill/>
          </a:ln>
        </p:spPr>
      </p:pic>
      <p:pic>
        <p:nvPicPr>
          <p:cNvPr id="852" name="Google Shape;852;p42"/>
          <p:cNvPicPr preferRelativeResize="0"/>
          <p:nvPr/>
        </p:nvPicPr>
        <p:blipFill rotWithShape="1">
          <a:blip r:embed="rId4">
            <a:alphaModFix/>
          </a:blip>
          <a:srcRect/>
          <a:stretch/>
        </p:blipFill>
        <p:spPr>
          <a:xfrm>
            <a:off x="0" y="0"/>
            <a:ext cx="5840729" cy="685800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856"/>
        <p:cNvGrpSpPr/>
        <p:nvPr/>
      </p:nvGrpSpPr>
      <p:grpSpPr>
        <a:xfrm>
          <a:off x="0" y="0"/>
          <a:ext cx="0" cy="0"/>
          <a:chOff x="0" y="0"/>
          <a:chExt cx="0" cy="0"/>
        </a:xfrm>
      </p:grpSpPr>
      <p:grpSp>
        <p:nvGrpSpPr>
          <p:cNvPr id="857" name="Google Shape;857;p43"/>
          <p:cNvGrpSpPr/>
          <p:nvPr/>
        </p:nvGrpSpPr>
        <p:grpSpPr>
          <a:xfrm>
            <a:off x="6893242" y="0"/>
            <a:ext cx="5295265" cy="6858000"/>
            <a:chOff x="6893242" y="0"/>
            <a:chExt cx="5295265" cy="6858000"/>
          </a:xfrm>
        </p:grpSpPr>
        <p:sp>
          <p:nvSpPr>
            <p:cNvPr id="858" name="Google Shape;858;p43"/>
            <p:cNvSpPr/>
            <p:nvPr/>
          </p:nvSpPr>
          <p:spPr>
            <a:xfrm>
              <a:off x="6893242" y="0"/>
              <a:ext cx="1818639" cy="6858000"/>
            </a:xfrm>
            <a:custGeom>
              <a:avLst/>
              <a:gdLst/>
              <a:ahLst/>
              <a:cxnLst/>
              <a:rect l="l" t="t" r="r" b="b"/>
              <a:pathLst>
                <a:path w="1818640" h="6858000" extrusionOk="0">
                  <a:moveTo>
                    <a:pt x="0" y="6858000"/>
                  </a:moveTo>
                  <a:lnTo>
                    <a:pt x="1818640" y="0"/>
                  </a:lnTo>
                </a:path>
              </a:pathLst>
            </a:custGeom>
            <a:noFill/>
            <a:ln w="22225" cap="flat" cmpd="sng">
              <a:solidFill>
                <a:srgbClr val="D6791A"/>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59" name="Google Shape;859;p43"/>
            <p:cNvSpPr/>
            <p:nvPr/>
          </p:nvSpPr>
          <p:spPr>
            <a:xfrm>
              <a:off x="7163752" y="0"/>
              <a:ext cx="5024755" cy="6858000"/>
            </a:xfrm>
            <a:custGeom>
              <a:avLst/>
              <a:gdLst/>
              <a:ahLst/>
              <a:cxnLst/>
              <a:rect l="l" t="t" r="r" b="b"/>
              <a:pathLst>
                <a:path w="5024755" h="6858000" extrusionOk="0">
                  <a:moveTo>
                    <a:pt x="905509" y="3926522"/>
                  </a:moveTo>
                  <a:lnTo>
                    <a:pt x="863282" y="3938904"/>
                  </a:lnTo>
                  <a:lnTo>
                    <a:pt x="832484" y="3961765"/>
                  </a:lnTo>
                  <a:lnTo>
                    <a:pt x="790892" y="4024312"/>
                  </a:lnTo>
                  <a:lnTo>
                    <a:pt x="0" y="6858000"/>
                  </a:lnTo>
                  <a:lnTo>
                    <a:pt x="5024755" y="6853237"/>
                  </a:lnTo>
                  <a:lnTo>
                    <a:pt x="5024755" y="5300980"/>
                  </a:lnTo>
                  <a:lnTo>
                    <a:pt x="1033462" y="5300980"/>
                  </a:lnTo>
                  <a:lnTo>
                    <a:pt x="975994" y="5295900"/>
                  </a:lnTo>
                  <a:lnTo>
                    <a:pt x="921384" y="5280342"/>
                  </a:lnTo>
                  <a:lnTo>
                    <a:pt x="883284" y="5261292"/>
                  </a:lnTo>
                  <a:lnTo>
                    <a:pt x="846772" y="5209222"/>
                  </a:lnTo>
                  <a:lnTo>
                    <a:pt x="842644" y="5175567"/>
                  </a:lnTo>
                  <a:lnTo>
                    <a:pt x="844867" y="5136197"/>
                  </a:lnTo>
                  <a:lnTo>
                    <a:pt x="856614" y="5038090"/>
                  </a:lnTo>
                  <a:lnTo>
                    <a:pt x="1089025" y="4161154"/>
                  </a:lnTo>
                  <a:lnTo>
                    <a:pt x="1094104" y="4121785"/>
                  </a:lnTo>
                  <a:lnTo>
                    <a:pt x="1096962" y="4083367"/>
                  </a:lnTo>
                  <a:lnTo>
                    <a:pt x="1083309" y="4011295"/>
                  </a:lnTo>
                  <a:lnTo>
                    <a:pt x="1059814" y="3979227"/>
                  </a:lnTo>
                  <a:lnTo>
                    <a:pt x="1021079" y="3950970"/>
                  </a:lnTo>
                  <a:lnTo>
                    <a:pt x="963294" y="3927792"/>
                  </a:lnTo>
                  <a:lnTo>
                    <a:pt x="905509" y="3926522"/>
                  </a:lnTo>
                  <a:close/>
                </a:path>
                <a:path w="5024755" h="6858000" extrusionOk="0">
                  <a:moveTo>
                    <a:pt x="5024755" y="0"/>
                  </a:moveTo>
                  <a:lnTo>
                    <a:pt x="2536825" y="0"/>
                  </a:lnTo>
                  <a:lnTo>
                    <a:pt x="1189989" y="5124767"/>
                  </a:lnTo>
                  <a:lnTo>
                    <a:pt x="1173797" y="5173662"/>
                  </a:lnTo>
                  <a:lnTo>
                    <a:pt x="1140777" y="5239067"/>
                  </a:lnTo>
                  <a:lnTo>
                    <a:pt x="1114425" y="5268595"/>
                  </a:lnTo>
                  <a:lnTo>
                    <a:pt x="1079182" y="5290502"/>
                  </a:lnTo>
                  <a:lnTo>
                    <a:pt x="1033462" y="5300980"/>
                  </a:lnTo>
                  <a:lnTo>
                    <a:pt x="5024755" y="5300980"/>
                  </a:lnTo>
                  <a:lnTo>
                    <a:pt x="5024755" y="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860" name="Google Shape;860;p43"/>
            <p:cNvPicPr preferRelativeResize="0"/>
            <p:nvPr/>
          </p:nvPicPr>
          <p:blipFill rotWithShape="1">
            <a:blip r:embed="rId3">
              <a:alphaModFix/>
            </a:blip>
            <a:srcRect/>
            <a:stretch/>
          </p:blipFill>
          <p:spPr>
            <a:xfrm>
              <a:off x="7902892" y="988694"/>
              <a:ext cx="4285614" cy="4880292"/>
            </a:xfrm>
            <a:prstGeom prst="rect">
              <a:avLst/>
            </a:prstGeom>
            <a:noFill/>
            <a:ln>
              <a:noFill/>
            </a:ln>
          </p:spPr>
        </p:pic>
        <p:pic>
          <p:nvPicPr>
            <p:cNvPr id="861" name="Google Shape;861;p43"/>
            <p:cNvPicPr preferRelativeResize="0"/>
            <p:nvPr/>
          </p:nvPicPr>
          <p:blipFill rotWithShape="1">
            <a:blip r:embed="rId4">
              <a:alphaModFix/>
            </a:blip>
            <a:srcRect/>
            <a:stretch/>
          </p:blipFill>
          <p:spPr>
            <a:xfrm>
              <a:off x="7549197" y="6167437"/>
              <a:ext cx="3294062" cy="612140"/>
            </a:xfrm>
            <a:prstGeom prst="rect">
              <a:avLst/>
            </a:prstGeom>
            <a:noFill/>
            <a:ln>
              <a:noFill/>
            </a:ln>
          </p:spPr>
        </p:pic>
      </p:grpSp>
      <p:sp>
        <p:nvSpPr>
          <p:cNvPr id="862" name="Google Shape;862;p43"/>
          <p:cNvSpPr txBox="1">
            <a:spLocks noGrp="1"/>
          </p:cNvSpPr>
          <p:nvPr>
            <p:ph type="title"/>
          </p:nvPr>
        </p:nvSpPr>
        <p:spPr>
          <a:xfrm>
            <a:off x="875030" y="861695"/>
            <a:ext cx="3888740" cy="720090"/>
          </a:xfrm>
          <a:prstGeom prst="rect">
            <a:avLst/>
          </a:prstGeom>
          <a:noFill/>
          <a:ln>
            <a:noFill/>
          </a:ln>
        </p:spPr>
        <p:txBody>
          <a:bodyPr spcFirstLastPara="1" wrap="square" lIns="0" tIns="0" rIns="0" bIns="0" anchor="t" anchorCtr="0">
            <a:spAutoFit/>
          </a:bodyPr>
          <a:lstStyle/>
          <a:p>
            <a:pPr marL="12700" lvl="0" indent="0" algn="l" rtl="0">
              <a:lnSpc>
                <a:spcPct val="82083"/>
              </a:lnSpc>
              <a:spcBef>
                <a:spcPts val="0"/>
              </a:spcBef>
              <a:spcAft>
                <a:spcPts val="0"/>
              </a:spcAft>
              <a:buNone/>
            </a:pPr>
            <a:r>
              <a:rPr lang="en-US" sz="3600"/>
              <a:t>A.5	</a:t>
            </a:r>
            <a:r>
              <a:rPr lang="en-US"/>
              <a:t>Πολιτικές ασφάλειας</a:t>
            </a:r>
            <a:endParaRPr sz="3600"/>
          </a:p>
          <a:p>
            <a:pPr marL="12700" lvl="0" indent="0" algn="l" rtl="0">
              <a:lnSpc>
                <a:spcPct val="108958"/>
              </a:lnSpc>
              <a:spcBef>
                <a:spcPts val="0"/>
              </a:spcBef>
              <a:spcAft>
                <a:spcPts val="0"/>
              </a:spcAft>
              <a:buNone/>
            </a:pPr>
            <a:r>
              <a:rPr lang="en-US"/>
              <a:t>πληροφοριών</a:t>
            </a:r>
            <a:endParaRPr/>
          </a:p>
        </p:txBody>
      </p:sp>
      <p:sp>
        <p:nvSpPr>
          <p:cNvPr id="863" name="Google Shape;863;p43"/>
          <p:cNvSpPr txBox="1"/>
          <p:nvPr/>
        </p:nvSpPr>
        <p:spPr>
          <a:xfrm>
            <a:off x="902969" y="6026150"/>
            <a:ext cx="4043679" cy="114300"/>
          </a:xfrm>
          <a:prstGeom prst="rect">
            <a:avLst/>
          </a:prstGeom>
          <a:noFill/>
          <a:ln>
            <a:noFill/>
          </a:ln>
        </p:spPr>
        <p:txBody>
          <a:bodyPr spcFirstLastPara="1" wrap="square" lIns="0" tIns="0" rIns="0" bIns="0" anchor="t" anchorCtr="0">
            <a:spAutoFit/>
          </a:bodyPr>
          <a:lstStyle/>
          <a:p>
            <a:pPr marL="12700" marR="0" lvl="0" indent="0" algn="l" rtl="0">
              <a:lnSpc>
                <a:spcPct val="109285"/>
              </a:lnSpc>
              <a:spcBef>
                <a:spcPts val="0"/>
              </a:spcBef>
              <a:spcAft>
                <a:spcPts val="0"/>
              </a:spcAft>
              <a:buNone/>
            </a:pPr>
            <a:r>
              <a:rPr lang="en-US" sz="700">
                <a:solidFill>
                  <a:schemeClr val="dk1"/>
                </a:solidFill>
                <a:latin typeface="Calibri"/>
                <a:ea typeface="Calibri"/>
                <a:cs typeface="Calibri"/>
                <a:sym typeface="Calibri"/>
              </a:rPr>
              <a:t>ΟΝΟΜΑ ΕΚΠΑΙΔΕΥΤΙΚΉΣ ΕΝΌΤΗΤΑΣ CSP: PR: ΠΡΌΤΥΠΟ ΠΑΡΟΥΣΊΑΣΗΣ ΠΟΥ ΔΗΜΙΟΥΡΓΉΘΗΚΕ ΑΠΌ PR</a:t>
            </a:r>
            <a:endParaRPr sz="700">
              <a:solidFill>
                <a:schemeClr val="dk1"/>
              </a:solidFill>
              <a:latin typeface="Calibri"/>
              <a:ea typeface="Calibri"/>
              <a:cs typeface="Calibri"/>
              <a:sym typeface="Calibri"/>
            </a:endParaRPr>
          </a:p>
        </p:txBody>
      </p:sp>
      <p:sp>
        <p:nvSpPr>
          <p:cNvPr id="864" name="Google Shape;864;p43"/>
          <p:cNvSpPr txBox="1"/>
          <p:nvPr/>
        </p:nvSpPr>
        <p:spPr>
          <a:xfrm>
            <a:off x="11189652" y="6026150"/>
            <a:ext cx="121920" cy="114300"/>
          </a:xfrm>
          <a:prstGeom prst="rect">
            <a:avLst/>
          </a:prstGeom>
          <a:noFill/>
          <a:ln>
            <a:noFill/>
          </a:ln>
        </p:spPr>
        <p:txBody>
          <a:bodyPr spcFirstLastPara="1" wrap="square" lIns="0" tIns="0" rIns="0" bIns="0" anchor="t" anchorCtr="0">
            <a:spAutoFit/>
          </a:bodyPr>
          <a:lstStyle/>
          <a:p>
            <a:pPr marL="12700" marR="0" lvl="0" indent="0" algn="l" rtl="0">
              <a:lnSpc>
                <a:spcPct val="109285"/>
              </a:lnSpc>
              <a:spcBef>
                <a:spcPts val="0"/>
              </a:spcBef>
              <a:spcAft>
                <a:spcPts val="0"/>
              </a:spcAft>
              <a:buNone/>
            </a:pPr>
            <a:r>
              <a:rPr lang="en-US" sz="700">
                <a:solidFill>
                  <a:schemeClr val="dk1"/>
                </a:solidFill>
                <a:latin typeface="Calibri"/>
                <a:ea typeface="Calibri"/>
                <a:cs typeface="Calibri"/>
                <a:sym typeface="Calibri"/>
              </a:rPr>
              <a:t>43</a:t>
            </a:r>
            <a:endParaRPr sz="700">
              <a:solidFill>
                <a:schemeClr val="dk1"/>
              </a:solidFill>
              <a:latin typeface="Calibri"/>
              <a:ea typeface="Calibri"/>
              <a:cs typeface="Calibri"/>
              <a:sym typeface="Calibri"/>
            </a:endParaRPr>
          </a:p>
        </p:txBody>
      </p:sp>
      <p:sp>
        <p:nvSpPr>
          <p:cNvPr id="865" name="Google Shape;865;p43"/>
          <p:cNvSpPr txBox="1"/>
          <p:nvPr/>
        </p:nvSpPr>
        <p:spPr>
          <a:xfrm>
            <a:off x="783590" y="1999615"/>
            <a:ext cx="4607560" cy="1050925"/>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050" b="1">
                <a:solidFill>
                  <a:schemeClr val="dk1"/>
                </a:solidFill>
                <a:latin typeface="Calibri"/>
                <a:ea typeface="Calibri"/>
                <a:cs typeface="Calibri"/>
                <a:sym typeface="Calibri"/>
              </a:rPr>
              <a:t>Ειδικοί για την υγεία έλεγχοι</a:t>
            </a:r>
            <a:endParaRPr sz="1050">
              <a:solidFill>
                <a:schemeClr val="dk1"/>
              </a:solidFill>
              <a:latin typeface="Calibri"/>
              <a:ea typeface="Calibri"/>
              <a:cs typeface="Calibri"/>
              <a:sym typeface="Calibri"/>
            </a:endParaRPr>
          </a:p>
          <a:p>
            <a:pPr marL="0" marR="0" lvl="0" indent="0" algn="l" rtl="0">
              <a:lnSpc>
                <a:spcPct val="100000"/>
              </a:lnSpc>
              <a:spcBef>
                <a:spcPts val="10"/>
              </a:spcBef>
              <a:spcAft>
                <a:spcPts val="0"/>
              </a:spcAft>
              <a:buNone/>
            </a:pPr>
            <a:endParaRPr sz="1400">
              <a:solidFill>
                <a:schemeClr val="dk1"/>
              </a:solidFill>
              <a:latin typeface="Calibri"/>
              <a:ea typeface="Calibri"/>
              <a:cs typeface="Calibri"/>
              <a:sym typeface="Calibri"/>
            </a:endParaRPr>
          </a:p>
          <a:p>
            <a:pPr marL="721995" marR="0" lvl="3" indent="-709295" algn="l" rtl="0">
              <a:lnSpc>
                <a:spcPct val="100000"/>
              </a:lnSpc>
              <a:spcBef>
                <a:spcPts val="0"/>
              </a:spcBef>
              <a:spcAft>
                <a:spcPts val="0"/>
              </a:spcAft>
              <a:buClr>
                <a:schemeClr val="dk1"/>
              </a:buClr>
              <a:buSzPts val="1600"/>
              <a:buFont typeface="Calibri"/>
              <a:buAutoNum type="arabicPeriod"/>
            </a:pPr>
            <a:r>
              <a:rPr lang="en-US" sz="1050" b="0" i="0" u="none" strike="noStrike" cap="none">
                <a:solidFill>
                  <a:schemeClr val="dk1"/>
                </a:solidFill>
                <a:latin typeface="Calibri"/>
                <a:ea typeface="Calibri"/>
                <a:cs typeface="Calibri"/>
                <a:sym typeface="Calibri"/>
              </a:rPr>
              <a:t>Πολιτικές για την ασφάλεια των πληροφοριών</a:t>
            </a:r>
            <a:endParaRPr sz="1050" b="0" i="0" u="none" strike="noStrike" cap="none">
              <a:solidFill>
                <a:schemeClr val="dk1"/>
              </a:solidFill>
              <a:latin typeface="Calibri"/>
              <a:ea typeface="Calibri"/>
              <a:cs typeface="Calibri"/>
              <a:sym typeface="Calibri"/>
            </a:endParaRPr>
          </a:p>
          <a:p>
            <a:pPr marL="721995" marR="0" lvl="3" indent="-709295" algn="l" rtl="0">
              <a:lnSpc>
                <a:spcPct val="100000"/>
              </a:lnSpc>
              <a:spcBef>
                <a:spcPts val="1255"/>
              </a:spcBef>
              <a:spcAft>
                <a:spcPts val="0"/>
              </a:spcAft>
              <a:buClr>
                <a:schemeClr val="dk1"/>
              </a:buClr>
              <a:buSzPts val="1600"/>
              <a:buFont typeface="Calibri"/>
              <a:buAutoNum type="arabicPeriod"/>
            </a:pPr>
            <a:r>
              <a:rPr lang="en-US" sz="1050" b="0" i="0" u="none" strike="noStrike" cap="none">
                <a:solidFill>
                  <a:schemeClr val="dk1"/>
                </a:solidFill>
                <a:latin typeface="Calibri"/>
                <a:ea typeface="Calibri"/>
                <a:cs typeface="Calibri"/>
                <a:sym typeface="Calibri"/>
              </a:rPr>
              <a:t>Επανεξέταση των πολιτικών για την ασφάλεια των πληροφοριών</a:t>
            </a:r>
            <a:endParaRPr sz="1050" b="0" i="0" u="none" strike="noStrike" cap="none">
              <a:solidFill>
                <a:schemeClr val="dk1"/>
              </a:solidFill>
              <a:latin typeface="Calibri"/>
              <a:ea typeface="Calibri"/>
              <a:cs typeface="Calibri"/>
              <a:sym typeface="Calibri"/>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869"/>
        <p:cNvGrpSpPr/>
        <p:nvPr/>
      </p:nvGrpSpPr>
      <p:grpSpPr>
        <a:xfrm>
          <a:off x="0" y="0"/>
          <a:ext cx="0" cy="0"/>
          <a:chOff x="0" y="0"/>
          <a:chExt cx="0" cy="0"/>
        </a:xfrm>
      </p:grpSpPr>
      <p:grpSp>
        <p:nvGrpSpPr>
          <p:cNvPr id="870" name="Google Shape;870;p44"/>
          <p:cNvGrpSpPr/>
          <p:nvPr/>
        </p:nvGrpSpPr>
        <p:grpSpPr>
          <a:xfrm>
            <a:off x="6893242" y="0"/>
            <a:ext cx="5295265" cy="6858000"/>
            <a:chOff x="6893242" y="0"/>
            <a:chExt cx="5295265" cy="6858000"/>
          </a:xfrm>
        </p:grpSpPr>
        <p:sp>
          <p:nvSpPr>
            <p:cNvPr id="871" name="Google Shape;871;p44"/>
            <p:cNvSpPr/>
            <p:nvPr/>
          </p:nvSpPr>
          <p:spPr>
            <a:xfrm>
              <a:off x="6893242" y="0"/>
              <a:ext cx="1818639" cy="6858000"/>
            </a:xfrm>
            <a:custGeom>
              <a:avLst/>
              <a:gdLst/>
              <a:ahLst/>
              <a:cxnLst/>
              <a:rect l="l" t="t" r="r" b="b"/>
              <a:pathLst>
                <a:path w="1818640" h="6858000" extrusionOk="0">
                  <a:moveTo>
                    <a:pt x="0" y="6858000"/>
                  </a:moveTo>
                  <a:lnTo>
                    <a:pt x="1818640" y="0"/>
                  </a:lnTo>
                </a:path>
              </a:pathLst>
            </a:custGeom>
            <a:noFill/>
            <a:ln w="22225" cap="flat" cmpd="sng">
              <a:solidFill>
                <a:srgbClr val="D6791A"/>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72" name="Google Shape;872;p44"/>
            <p:cNvSpPr/>
            <p:nvPr/>
          </p:nvSpPr>
          <p:spPr>
            <a:xfrm>
              <a:off x="7163752" y="0"/>
              <a:ext cx="5024755" cy="6858000"/>
            </a:xfrm>
            <a:custGeom>
              <a:avLst/>
              <a:gdLst/>
              <a:ahLst/>
              <a:cxnLst/>
              <a:rect l="l" t="t" r="r" b="b"/>
              <a:pathLst>
                <a:path w="5024755" h="6858000" extrusionOk="0">
                  <a:moveTo>
                    <a:pt x="905509" y="3926522"/>
                  </a:moveTo>
                  <a:lnTo>
                    <a:pt x="863282" y="3938904"/>
                  </a:lnTo>
                  <a:lnTo>
                    <a:pt x="832484" y="3961765"/>
                  </a:lnTo>
                  <a:lnTo>
                    <a:pt x="790892" y="4024312"/>
                  </a:lnTo>
                  <a:lnTo>
                    <a:pt x="0" y="6858000"/>
                  </a:lnTo>
                  <a:lnTo>
                    <a:pt x="5024755" y="6853237"/>
                  </a:lnTo>
                  <a:lnTo>
                    <a:pt x="5024755" y="5300980"/>
                  </a:lnTo>
                  <a:lnTo>
                    <a:pt x="1033462" y="5300980"/>
                  </a:lnTo>
                  <a:lnTo>
                    <a:pt x="975994" y="5295900"/>
                  </a:lnTo>
                  <a:lnTo>
                    <a:pt x="921384" y="5280342"/>
                  </a:lnTo>
                  <a:lnTo>
                    <a:pt x="883284" y="5261292"/>
                  </a:lnTo>
                  <a:lnTo>
                    <a:pt x="846772" y="5209222"/>
                  </a:lnTo>
                  <a:lnTo>
                    <a:pt x="842644" y="5175567"/>
                  </a:lnTo>
                  <a:lnTo>
                    <a:pt x="844867" y="5136197"/>
                  </a:lnTo>
                  <a:lnTo>
                    <a:pt x="856614" y="5038090"/>
                  </a:lnTo>
                  <a:lnTo>
                    <a:pt x="1089025" y="4161154"/>
                  </a:lnTo>
                  <a:lnTo>
                    <a:pt x="1094104" y="4121785"/>
                  </a:lnTo>
                  <a:lnTo>
                    <a:pt x="1096962" y="4083367"/>
                  </a:lnTo>
                  <a:lnTo>
                    <a:pt x="1083309" y="4011295"/>
                  </a:lnTo>
                  <a:lnTo>
                    <a:pt x="1059814" y="3979227"/>
                  </a:lnTo>
                  <a:lnTo>
                    <a:pt x="1021079" y="3950970"/>
                  </a:lnTo>
                  <a:lnTo>
                    <a:pt x="963294" y="3927792"/>
                  </a:lnTo>
                  <a:lnTo>
                    <a:pt x="905509" y="3926522"/>
                  </a:lnTo>
                  <a:close/>
                </a:path>
                <a:path w="5024755" h="6858000" extrusionOk="0">
                  <a:moveTo>
                    <a:pt x="5024755" y="0"/>
                  </a:moveTo>
                  <a:lnTo>
                    <a:pt x="2536825" y="0"/>
                  </a:lnTo>
                  <a:lnTo>
                    <a:pt x="1189989" y="5124767"/>
                  </a:lnTo>
                  <a:lnTo>
                    <a:pt x="1173797" y="5173662"/>
                  </a:lnTo>
                  <a:lnTo>
                    <a:pt x="1140777" y="5239067"/>
                  </a:lnTo>
                  <a:lnTo>
                    <a:pt x="1114425" y="5268595"/>
                  </a:lnTo>
                  <a:lnTo>
                    <a:pt x="1079182" y="5290502"/>
                  </a:lnTo>
                  <a:lnTo>
                    <a:pt x="1033462" y="5300980"/>
                  </a:lnTo>
                  <a:lnTo>
                    <a:pt x="5024755" y="5300980"/>
                  </a:lnTo>
                  <a:lnTo>
                    <a:pt x="5024755" y="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873" name="Google Shape;873;p44"/>
            <p:cNvPicPr preferRelativeResize="0"/>
            <p:nvPr/>
          </p:nvPicPr>
          <p:blipFill rotWithShape="1">
            <a:blip r:embed="rId3">
              <a:alphaModFix/>
            </a:blip>
            <a:srcRect/>
            <a:stretch/>
          </p:blipFill>
          <p:spPr>
            <a:xfrm>
              <a:off x="7902892" y="988694"/>
              <a:ext cx="4285614" cy="4880292"/>
            </a:xfrm>
            <a:prstGeom prst="rect">
              <a:avLst/>
            </a:prstGeom>
            <a:noFill/>
            <a:ln>
              <a:noFill/>
            </a:ln>
          </p:spPr>
        </p:pic>
        <p:pic>
          <p:nvPicPr>
            <p:cNvPr id="874" name="Google Shape;874;p44"/>
            <p:cNvPicPr preferRelativeResize="0"/>
            <p:nvPr/>
          </p:nvPicPr>
          <p:blipFill rotWithShape="1">
            <a:blip r:embed="rId4">
              <a:alphaModFix/>
            </a:blip>
            <a:srcRect/>
            <a:stretch/>
          </p:blipFill>
          <p:spPr>
            <a:xfrm>
              <a:off x="7549197" y="6167437"/>
              <a:ext cx="3294062" cy="612140"/>
            </a:xfrm>
            <a:prstGeom prst="rect">
              <a:avLst/>
            </a:prstGeom>
            <a:noFill/>
            <a:ln>
              <a:noFill/>
            </a:ln>
          </p:spPr>
        </p:pic>
      </p:grpSp>
      <p:sp>
        <p:nvSpPr>
          <p:cNvPr id="875" name="Google Shape;875;p44"/>
          <p:cNvSpPr txBox="1">
            <a:spLocks noGrp="1"/>
          </p:cNvSpPr>
          <p:nvPr>
            <p:ph type="title"/>
          </p:nvPr>
        </p:nvSpPr>
        <p:spPr>
          <a:xfrm>
            <a:off x="875030" y="1356359"/>
            <a:ext cx="2309495" cy="391160"/>
          </a:xfrm>
          <a:prstGeom prst="rect">
            <a:avLst/>
          </a:prstGeom>
          <a:noFill/>
          <a:ln>
            <a:noFill/>
          </a:ln>
        </p:spPr>
        <p:txBody>
          <a:bodyPr spcFirstLastPara="1" wrap="square" lIns="0" tIns="0" rIns="0" bIns="0" anchor="t" anchorCtr="0">
            <a:spAutoFit/>
          </a:bodyPr>
          <a:lstStyle/>
          <a:p>
            <a:pPr marL="12700" lvl="0" indent="0" algn="l" rtl="0">
              <a:lnSpc>
                <a:spcPct val="85555"/>
              </a:lnSpc>
              <a:spcBef>
                <a:spcPts val="0"/>
              </a:spcBef>
              <a:spcAft>
                <a:spcPts val="0"/>
              </a:spcAft>
              <a:buNone/>
            </a:pPr>
            <a:r>
              <a:rPr lang="en-US" sz="3600"/>
              <a:t>A.5	</a:t>
            </a:r>
            <a:r>
              <a:rPr lang="en-US"/>
              <a:t>Περίληψη</a:t>
            </a:r>
            <a:endParaRPr sz="3600"/>
          </a:p>
        </p:txBody>
      </p:sp>
      <p:grpSp>
        <p:nvGrpSpPr>
          <p:cNvPr id="876" name="Google Shape;876;p44"/>
          <p:cNvGrpSpPr/>
          <p:nvPr/>
        </p:nvGrpSpPr>
        <p:grpSpPr>
          <a:xfrm>
            <a:off x="557847" y="2020887"/>
            <a:ext cx="6257924" cy="4035107"/>
            <a:chOff x="557847" y="2020887"/>
            <a:chExt cx="6257924" cy="4035107"/>
          </a:xfrm>
        </p:grpSpPr>
        <p:pic>
          <p:nvPicPr>
            <p:cNvPr id="877" name="Google Shape;877;p44"/>
            <p:cNvPicPr preferRelativeResize="0"/>
            <p:nvPr/>
          </p:nvPicPr>
          <p:blipFill rotWithShape="1">
            <a:blip r:embed="rId5">
              <a:alphaModFix/>
            </a:blip>
            <a:srcRect/>
            <a:stretch/>
          </p:blipFill>
          <p:spPr>
            <a:xfrm>
              <a:off x="557847" y="2020887"/>
              <a:ext cx="6257924" cy="4035107"/>
            </a:xfrm>
            <a:prstGeom prst="rect">
              <a:avLst/>
            </a:prstGeom>
            <a:noFill/>
            <a:ln>
              <a:noFill/>
            </a:ln>
          </p:spPr>
        </p:pic>
        <p:pic>
          <p:nvPicPr>
            <p:cNvPr id="878" name="Google Shape;878;p44"/>
            <p:cNvPicPr preferRelativeResize="0"/>
            <p:nvPr/>
          </p:nvPicPr>
          <p:blipFill rotWithShape="1">
            <a:blip r:embed="rId6">
              <a:alphaModFix/>
            </a:blip>
            <a:srcRect/>
            <a:stretch/>
          </p:blipFill>
          <p:spPr>
            <a:xfrm>
              <a:off x="696594" y="2160270"/>
              <a:ext cx="3944937" cy="3754437"/>
            </a:xfrm>
            <a:prstGeom prst="rect">
              <a:avLst/>
            </a:prstGeom>
            <a:noFill/>
            <a:ln>
              <a:noFill/>
            </a:ln>
          </p:spPr>
        </p:pic>
        <p:pic>
          <p:nvPicPr>
            <p:cNvPr id="879" name="Google Shape;879;p44"/>
            <p:cNvPicPr preferRelativeResize="0"/>
            <p:nvPr/>
          </p:nvPicPr>
          <p:blipFill rotWithShape="1">
            <a:blip r:embed="rId7">
              <a:alphaModFix/>
            </a:blip>
            <a:srcRect/>
            <a:stretch/>
          </p:blipFill>
          <p:spPr>
            <a:xfrm>
              <a:off x="2391092" y="4275772"/>
              <a:ext cx="608012" cy="345757"/>
            </a:xfrm>
            <a:prstGeom prst="rect">
              <a:avLst/>
            </a:prstGeom>
            <a:noFill/>
            <a:ln>
              <a:noFill/>
            </a:ln>
          </p:spPr>
        </p:pic>
        <p:pic>
          <p:nvPicPr>
            <p:cNvPr id="880" name="Google Shape;880;p44"/>
            <p:cNvPicPr preferRelativeResize="0"/>
            <p:nvPr/>
          </p:nvPicPr>
          <p:blipFill rotWithShape="1">
            <a:blip r:embed="rId8">
              <a:alphaModFix/>
            </a:blip>
            <a:srcRect/>
            <a:stretch/>
          </p:blipFill>
          <p:spPr>
            <a:xfrm>
              <a:off x="2417762" y="4301172"/>
              <a:ext cx="505142" cy="245110"/>
            </a:xfrm>
            <a:prstGeom prst="rect">
              <a:avLst/>
            </a:prstGeom>
            <a:noFill/>
            <a:ln>
              <a:noFill/>
            </a:ln>
          </p:spPr>
        </p:pic>
        <p:sp>
          <p:nvSpPr>
            <p:cNvPr id="881" name="Google Shape;881;p44"/>
            <p:cNvSpPr/>
            <p:nvPr/>
          </p:nvSpPr>
          <p:spPr>
            <a:xfrm>
              <a:off x="4783137" y="3603625"/>
              <a:ext cx="1956435" cy="869950"/>
            </a:xfrm>
            <a:custGeom>
              <a:avLst/>
              <a:gdLst/>
              <a:ahLst/>
              <a:cxnLst/>
              <a:rect l="l" t="t" r="r" b="b"/>
              <a:pathLst>
                <a:path w="1956434" h="869950" extrusionOk="0">
                  <a:moveTo>
                    <a:pt x="1956434" y="0"/>
                  </a:moveTo>
                  <a:lnTo>
                    <a:pt x="0" y="0"/>
                  </a:lnTo>
                  <a:lnTo>
                    <a:pt x="0" y="869632"/>
                  </a:lnTo>
                  <a:lnTo>
                    <a:pt x="1956434" y="869632"/>
                  </a:lnTo>
                  <a:lnTo>
                    <a:pt x="1956434" y="0"/>
                  </a:lnTo>
                  <a:close/>
                </a:path>
              </a:pathLst>
            </a:custGeom>
            <a:solidFill>
              <a:srgbClr val="F0F0F0">
                <a:alpha val="38039"/>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82" name="Google Shape;882;p44"/>
            <p:cNvSpPr/>
            <p:nvPr/>
          </p:nvSpPr>
          <p:spPr>
            <a:xfrm>
              <a:off x="4852352" y="3690620"/>
              <a:ext cx="81915" cy="81915"/>
            </a:xfrm>
            <a:custGeom>
              <a:avLst/>
              <a:gdLst/>
              <a:ahLst/>
              <a:cxnLst/>
              <a:rect l="l" t="t" r="r" b="b"/>
              <a:pathLst>
                <a:path w="81914" h="81914" extrusionOk="0">
                  <a:moveTo>
                    <a:pt x="81597" y="0"/>
                  </a:moveTo>
                  <a:lnTo>
                    <a:pt x="0" y="0"/>
                  </a:lnTo>
                  <a:lnTo>
                    <a:pt x="0" y="81597"/>
                  </a:lnTo>
                  <a:lnTo>
                    <a:pt x="81597" y="81597"/>
                  </a:lnTo>
                  <a:lnTo>
                    <a:pt x="81597" y="0"/>
                  </a:lnTo>
                  <a:close/>
                </a:path>
              </a:pathLst>
            </a:custGeom>
            <a:solidFill>
              <a:srgbClr val="FFB8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83" name="Google Shape;883;p44"/>
            <p:cNvSpPr/>
            <p:nvPr/>
          </p:nvSpPr>
          <p:spPr>
            <a:xfrm>
              <a:off x="4852352" y="4125277"/>
              <a:ext cx="81915" cy="81915"/>
            </a:xfrm>
            <a:custGeom>
              <a:avLst/>
              <a:gdLst/>
              <a:ahLst/>
              <a:cxnLst/>
              <a:rect l="l" t="t" r="r" b="b"/>
              <a:pathLst>
                <a:path w="81914" h="81914" extrusionOk="0">
                  <a:moveTo>
                    <a:pt x="81597" y="0"/>
                  </a:moveTo>
                  <a:lnTo>
                    <a:pt x="0" y="0"/>
                  </a:lnTo>
                  <a:lnTo>
                    <a:pt x="0" y="81597"/>
                  </a:lnTo>
                  <a:lnTo>
                    <a:pt x="81597" y="81597"/>
                  </a:lnTo>
                  <a:lnTo>
                    <a:pt x="81597" y="0"/>
                  </a:lnTo>
                  <a:close/>
                </a:path>
              </a:pathLst>
            </a:custGeom>
            <a:solidFill>
              <a:srgbClr val="7028D1"/>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884" name="Google Shape;884;p44"/>
          <p:cNvSpPr txBox="1"/>
          <p:nvPr/>
        </p:nvSpPr>
        <p:spPr>
          <a:xfrm>
            <a:off x="557847" y="2020887"/>
            <a:ext cx="6257925" cy="4035425"/>
          </a:xfrm>
          <a:prstGeom prst="rect">
            <a:avLst/>
          </a:prstGeom>
          <a:noFill/>
          <a:ln w="9525" cap="flat" cmpd="sng">
            <a:solidFill>
              <a:srgbClr val="BDBDBD"/>
            </a:solidFill>
            <a:prstDash val="solid"/>
            <a:round/>
            <a:headEnd type="none" w="sm" len="sm"/>
            <a:tailEnd type="none" w="sm" len="sm"/>
          </a:ln>
        </p:spPr>
        <p:txBody>
          <a:bodyPr spcFirstLastPara="1" wrap="square" lIns="0" tIns="0" rIns="0" bIns="0" anchor="t" anchorCtr="0">
            <a:spAutoFit/>
          </a:bodyPr>
          <a:lstStyle/>
          <a:p>
            <a:pPr marL="0" marR="0" lvl="0" indent="0" algn="l" rtl="0">
              <a:lnSpc>
                <a:spcPct val="100000"/>
              </a:lnSpc>
              <a:spcBef>
                <a:spcPts val="0"/>
              </a:spcBef>
              <a:spcAft>
                <a:spcPts val="0"/>
              </a:spcAft>
              <a:buNone/>
            </a:pPr>
            <a:endParaRPr sz="8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8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8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8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8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8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8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8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8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8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8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8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8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8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8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8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8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8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800">
              <a:solidFill>
                <a:schemeClr val="dk1"/>
              </a:solidFill>
              <a:latin typeface="Times New Roman"/>
              <a:ea typeface="Times New Roman"/>
              <a:cs typeface="Times New Roman"/>
              <a:sym typeface="Times New Roman"/>
            </a:endParaRPr>
          </a:p>
          <a:p>
            <a:pPr marL="1893570" marR="0" lvl="0" indent="0" algn="l" rtl="0">
              <a:lnSpc>
                <a:spcPct val="100000"/>
              </a:lnSpc>
              <a:spcBef>
                <a:spcPts val="650"/>
              </a:spcBef>
              <a:spcAft>
                <a:spcPts val="0"/>
              </a:spcAft>
              <a:buNone/>
            </a:pPr>
            <a:r>
              <a:rPr lang="en-US" sz="850" b="1">
                <a:solidFill>
                  <a:srgbClr val="FFFFFF"/>
                </a:solidFill>
                <a:latin typeface="Calibri"/>
                <a:ea typeface="Calibri"/>
                <a:cs typeface="Calibri"/>
                <a:sym typeface="Calibri"/>
              </a:rPr>
              <a:t>100%</a:t>
            </a:r>
            <a:endParaRPr sz="850">
              <a:solidFill>
                <a:schemeClr val="dk1"/>
              </a:solidFill>
              <a:latin typeface="Calibri"/>
              <a:ea typeface="Calibri"/>
              <a:cs typeface="Calibri"/>
              <a:sym typeface="Calibri"/>
            </a:endParaRPr>
          </a:p>
        </p:txBody>
      </p:sp>
      <p:sp>
        <p:nvSpPr>
          <p:cNvPr id="885" name="Google Shape;885;p44"/>
          <p:cNvSpPr txBox="1"/>
          <p:nvPr/>
        </p:nvSpPr>
        <p:spPr>
          <a:xfrm>
            <a:off x="902969" y="6314757"/>
            <a:ext cx="4043679" cy="114300"/>
          </a:xfrm>
          <a:prstGeom prst="rect">
            <a:avLst/>
          </a:prstGeom>
          <a:noFill/>
          <a:ln>
            <a:noFill/>
          </a:ln>
        </p:spPr>
        <p:txBody>
          <a:bodyPr spcFirstLastPara="1" wrap="square" lIns="0" tIns="0" rIns="0" bIns="0" anchor="t" anchorCtr="0">
            <a:spAutoFit/>
          </a:bodyPr>
          <a:lstStyle/>
          <a:p>
            <a:pPr marL="12700" marR="0" lvl="0" indent="0" algn="l" rtl="0">
              <a:lnSpc>
                <a:spcPct val="109285"/>
              </a:lnSpc>
              <a:spcBef>
                <a:spcPts val="0"/>
              </a:spcBef>
              <a:spcAft>
                <a:spcPts val="0"/>
              </a:spcAft>
              <a:buNone/>
            </a:pPr>
            <a:r>
              <a:rPr lang="en-US" sz="700">
                <a:solidFill>
                  <a:schemeClr val="dk1"/>
                </a:solidFill>
                <a:latin typeface="Calibri"/>
                <a:ea typeface="Calibri"/>
                <a:cs typeface="Calibri"/>
                <a:sym typeface="Calibri"/>
              </a:rPr>
              <a:t>ΟΝΟΜΑ ΕΚΠΑΙΔΕΥΤΙΚΉΣ ΕΝΌΤΗΤΑΣ CSP: PR: ΠΡΌΤΥΠΟ ΠΑΡΟΥΣΊΑΣΗΣ ΠΟΥ ΔΗΜΙΟΥΡΓΉΘΗΚΕ ΑΠΌ PR</a:t>
            </a:r>
            <a:endParaRPr sz="700">
              <a:solidFill>
                <a:schemeClr val="dk1"/>
              </a:solidFill>
              <a:latin typeface="Calibri"/>
              <a:ea typeface="Calibri"/>
              <a:cs typeface="Calibri"/>
              <a:sym typeface="Calibri"/>
            </a:endParaRPr>
          </a:p>
        </p:txBody>
      </p:sp>
      <p:sp>
        <p:nvSpPr>
          <p:cNvPr id="886" name="Google Shape;886;p44"/>
          <p:cNvSpPr txBox="1"/>
          <p:nvPr/>
        </p:nvSpPr>
        <p:spPr>
          <a:xfrm>
            <a:off x="11127105" y="6314757"/>
            <a:ext cx="121920" cy="114300"/>
          </a:xfrm>
          <a:prstGeom prst="rect">
            <a:avLst/>
          </a:prstGeom>
          <a:noFill/>
          <a:ln>
            <a:noFill/>
          </a:ln>
        </p:spPr>
        <p:txBody>
          <a:bodyPr spcFirstLastPara="1" wrap="square" lIns="0" tIns="0" rIns="0" bIns="0" anchor="t" anchorCtr="0">
            <a:spAutoFit/>
          </a:bodyPr>
          <a:lstStyle/>
          <a:p>
            <a:pPr marL="12700" marR="0" lvl="0" indent="0" algn="l" rtl="0">
              <a:lnSpc>
                <a:spcPct val="109285"/>
              </a:lnSpc>
              <a:spcBef>
                <a:spcPts val="0"/>
              </a:spcBef>
              <a:spcAft>
                <a:spcPts val="0"/>
              </a:spcAft>
              <a:buNone/>
            </a:pPr>
            <a:r>
              <a:rPr lang="en-US" sz="700">
                <a:solidFill>
                  <a:schemeClr val="dk1"/>
                </a:solidFill>
                <a:latin typeface="Calibri"/>
                <a:ea typeface="Calibri"/>
                <a:cs typeface="Calibri"/>
                <a:sym typeface="Calibri"/>
              </a:rPr>
              <a:t>44</a:t>
            </a:r>
            <a:endParaRPr sz="700">
              <a:solidFill>
                <a:schemeClr val="dk1"/>
              </a:solidFill>
              <a:latin typeface="Calibri"/>
              <a:ea typeface="Calibri"/>
              <a:cs typeface="Calibri"/>
              <a:sym typeface="Calibri"/>
            </a:endParaRPr>
          </a:p>
        </p:txBody>
      </p:sp>
      <p:sp>
        <p:nvSpPr>
          <p:cNvPr id="887" name="Google Shape;887;p44"/>
          <p:cNvSpPr txBox="1"/>
          <p:nvPr/>
        </p:nvSpPr>
        <p:spPr>
          <a:xfrm>
            <a:off x="4783137" y="3603625"/>
            <a:ext cx="1956435" cy="869950"/>
          </a:xfrm>
          <a:prstGeom prst="rect">
            <a:avLst/>
          </a:prstGeom>
          <a:noFill/>
          <a:ln>
            <a:noFill/>
          </a:ln>
        </p:spPr>
        <p:txBody>
          <a:bodyPr spcFirstLastPara="1" wrap="square" lIns="0" tIns="27925" rIns="0" bIns="0" anchor="t" anchorCtr="0">
            <a:spAutoFit/>
          </a:bodyPr>
          <a:lstStyle/>
          <a:p>
            <a:pPr marL="187325" marR="0" lvl="0" indent="0" algn="l" rtl="0">
              <a:lnSpc>
                <a:spcPct val="100000"/>
              </a:lnSpc>
              <a:spcBef>
                <a:spcPts val="0"/>
              </a:spcBef>
              <a:spcAft>
                <a:spcPts val="0"/>
              </a:spcAft>
              <a:buNone/>
            </a:pPr>
            <a:r>
              <a:rPr lang="en-US" sz="800">
                <a:solidFill>
                  <a:srgbClr val="3F3F3F"/>
                </a:solidFill>
                <a:latin typeface="Calibri"/>
                <a:ea typeface="Calibri"/>
                <a:cs typeface="Calibri"/>
                <a:sym typeface="Calibri"/>
              </a:rPr>
              <a:t>Ειδικοί για την υγεία έλεγχοι</a:t>
            </a:r>
            <a:endParaRPr sz="800">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endParaRPr sz="800">
              <a:solidFill>
                <a:schemeClr val="dk1"/>
              </a:solidFill>
              <a:latin typeface="Calibri"/>
              <a:ea typeface="Calibri"/>
              <a:cs typeface="Calibri"/>
              <a:sym typeface="Calibri"/>
            </a:endParaRPr>
          </a:p>
          <a:p>
            <a:pPr marL="0" marR="0" lvl="0" indent="0" algn="l" rtl="0">
              <a:lnSpc>
                <a:spcPct val="100000"/>
              </a:lnSpc>
              <a:spcBef>
                <a:spcPts val="25"/>
              </a:spcBef>
              <a:spcAft>
                <a:spcPts val="0"/>
              </a:spcAft>
              <a:buNone/>
            </a:pPr>
            <a:endParaRPr sz="800">
              <a:solidFill>
                <a:schemeClr val="dk1"/>
              </a:solidFill>
              <a:latin typeface="Calibri"/>
              <a:ea typeface="Calibri"/>
              <a:cs typeface="Calibri"/>
              <a:sym typeface="Calibri"/>
            </a:endParaRPr>
          </a:p>
          <a:p>
            <a:pPr marL="187325" marR="0" lvl="0" indent="0" algn="l" rtl="0">
              <a:lnSpc>
                <a:spcPct val="100000"/>
              </a:lnSpc>
              <a:spcBef>
                <a:spcPts val="0"/>
              </a:spcBef>
              <a:spcAft>
                <a:spcPts val="0"/>
              </a:spcAft>
              <a:buNone/>
            </a:pPr>
            <a:r>
              <a:rPr lang="en-US" sz="800">
                <a:solidFill>
                  <a:srgbClr val="3F3F3F"/>
                </a:solidFill>
                <a:latin typeface="Calibri"/>
                <a:ea typeface="Calibri"/>
                <a:cs typeface="Calibri"/>
                <a:sym typeface="Calibri"/>
              </a:rPr>
              <a:t>Μη υγειονομικοί έλεγχοι</a:t>
            </a:r>
            <a:endParaRPr sz="800">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grpSp>
        <p:nvGrpSpPr>
          <p:cNvPr id="113" name="Google Shape;113;p5"/>
          <p:cNvGrpSpPr/>
          <p:nvPr/>
        </p:nvGrpSpPr>
        <p:grpSpPr>
          <a:xfrm>
            <a:off x="7549515" y="8889"/>
            <a:ext cx="3350260" cy="6837680"/>
            <a:chOff x="7549515" y="8889"/>
            <a:chExt cx="3350260" cy="6837680"/>
          </a:xfrm>
        </p:grpSpPr>
        <p:sp>
          <p:nvSpPr>
            <p:cNvPr id="114" name="Google Shape;114;p5"/>
            <p:cNvSpPr/>
            <p:nvPr/>
          </p:nvSpPr>
          <p:spPr>
            <a:xfrm>
              <a:off x="8359775" y="8889"/>
              <a:ext cx="2540000" cy="6837680"/>
            </a:xfrm>
            <a:custGeom>
              <a:avLst/>
              <a:gdLst/>
              <a:ahLst/>
              <a:cxnLst/>
              <a:rect l="l" t="t" r="r" b="b"/>
              <a:pathLst>
                <a:path w="2540000" h="6837680" extrusionOk="0">
                  <a:moveTo>
                    <a:pt x="1145222" y="3148329"/>
                  </a:moveTo>
                  <a:lnTo>
                    <a:pt x="1098232" y="3154679"/>
                  </a:lnTo>
                  <a:lnTo>
                    <a:pt x="1055052" y="3172777"/>
                  </a:lnTo>
                  <a:lnTo>
                    <a:pt x="1017904" y="3201034"/>
                  </a:lnTo>
                  <a:lnTo>
                    <a:pt x="989012" y="3238182"/>
                  </a:lnTo>
                  <a:lnTo>
                    <a:pt x="970279" y="3283584"/>
                  </a:lnTo>
                  <a:lnTo>
                    <a:pt x="579120" y="4728845"/>
                  </a:lnTo>
                  <a:lnTo>
                    <a:pt x="5079" y="6820852"/>
                  </a:lnTo>
                  <a:lnTo>
                    <a:pt x="1270" y="6833552"/>
                  </a:lnTo>
                  <a:lnTo>
                    <a:pt x="0" y="6837362"/>
                  </a:lnTo>
                  <a:lnTo>
                    <a:pt x="26352" y="6837362"/>
                  </a:lnTo>
                  <a:lnTo>
                    <a:pt x="604520" y="4736464"/>
                  </a:lnTo>
                  <a:lnTo>
                    <a:pt x="995679" y="3291204"/>
                  </a:lnTo>
                  <a:lnTo>
                    <a:pt x="1016317" y="3245167"/>
                  </a:lnTo>
                  <a:lnTo>
                    <a:pt x="1049337" y="3209289"/>
                  </a:lnTo>
                  <a:lnTo>
                    <a:pt x="1091247" y="3185159"/>
                  </a:lnTo>
                  <a:lnTo>
                    <a:pt x="1138554" y="3174682"/>
                  </a:lnTo>
                  <a:lnTo>
                    <a:pt x="1239837" y="3174682"/>
                  </a:lnTo>
                  <a:lnTo>
                    <a:pt x="1193482" y="3154679"/>
                  </a:lnTo>
                  <a:lnTo>
                    <a:pt x="1145222" y="3148329"/>
                  </a:lnTo>
                  <a:close/>
                </a:path>
                <a:path w="2540000" h="6837680" extrusionOk="0">
                  <a:moveTo>
                    <a:pt x="1239837" y="3174682"/>
                  </a:moveTo>
                  <a:lnTo>
                    <a:pt x="1138554" y="3174682"/>
                  </a:lnTo>
                  <a:lnTo>
                    <a:pt x="1188720" y="3179762"/>
                  </a:lnTo>
                  <a:lnTo>
                    <a:pt x="1243329" y="3207067"/>
                  </a:lnTo>
                  <a:lnTo>
                    <a:pt x="1283334" y="3253104"/>
                  </a:lnTo>
                  <a:lnTo>
                    <a:pt x="1303020" y="3311207"/>
                  </a:lnTo>
                  <a:lnTo>
                    <a:pt x="1303654" y="3342004"/>
                  </a:lnTo>
                  <a:lnTo>
                    <a:pt x="1298257" y="3373119"/>
                  </a:lnTo>
                  <a:lnTo>
                    <a:pt x="1041082" y="4324667"/>
                  </a:lnTo>
                  <a:lnTo>
                    <a:pt x="1034415" y="4373245"/>
                  </a:lnTo>
                  <a:lnTo>
                    <a:pt x="1041082" y="4420234"/>
                  </a:lnTo>
                  <a:lnTo>
                    <a:pt x="1058862" y="4463414"/>
                  </a:lnTo>
                  <a:lnTo>
                    <a:pt x="1060450" y="4465320"/>
                  </a:lnTo>
                  <a:lnTo>
                    <a:pt x="705167" y="5788659"/>
                  </a:lnTo>
                  <a:lnTo>
                    <a:pt x="699134" y="5824220"/>
                  </a:lnTo>
                  <a:lnTo>
                    <a:pt x="700404" y="5859780"/>
                  </a:lnTo>
                  <a:lnTo>
                    <a:pt x="708342" y="5894070"/>
                  </a:lnTo>
                  <a:lnTo>
                    <a:pt x="743267" y="5956299"/>
                  </a:lnTo>
                  <a:lnTo>
                    <a:pt x="798195" y="5998845"/>
                  </a:lnTo>
                  <a:lnTo>
                    <a:pt x="865504" y="6017577"/>
                  </a:lnTo>
                  <a:lnTo>
                    <a:pt x="877252" y="6017895"/>
                  </a:lnTo>
                  <a:lnTo>
                    <a:pt x="923290" y="6011545"/>
                  </a:lnTo>
                  <a:lnTo>
                    <a:pt x="965517" y="5993764"/>
                  </a:lnTo>
                  <a:lnTo>
                    <a:pt x="967158" y="5992495"/>
                  </a:lnTo>
                  <a:lnTo>
                    <a:pt x="885825" y="5992495"/>
                  </a:lnTo>
                  <a:lnTo>
                    <a:pt x="836929" y="5987097"/>
                  </a:lnTo>
                  <a:lnTo>
                    <a:pt x="782954" y="5960427"/>
                  </a:lnTo>
                  <a:lnTo>
                    <a:pt x="744220" y="5914072"/>
                  </a:lnTo>
                  <a:lnTo>
                    <a:pt x="724852" y="5856605"/>
                  </a:lnTo>
                  <a:lnTo>
                    <a:pt x="723900" y="5825807"/>
                  </a:lnTo>
                  <a:lnTo>
                    <a:pt x="728979" y="5795009"/>
                  </a:lnTo>
                  <a:lnTo>
                    <a:pt x="1079817" y="4491037"/>
                  </a:lnTo>
                  <a:lnTo>
                    <a:pt x="1116845" y="4491037"/>
                  </a:lnTo>
                  <a:lnTo>
                    <a:pt x="1094422" y="4470399"/>
                  </a:lnTo>
                  <a:lnTo>
                    <a:pt x="1088390" y="4459922"/>
                  </a:lnTo>
                  <a:lnTo>
                    <a:pt x="1096762" y="4428807"/>
                  </a:lnTo>
                  <a:lnTo>
                    <a:pt x="1070292" y="4428807"/>
                  </a:lnTo>
                  <a:lnTo>
                    <a:pt x="1070292" y="4428489"/>
                  </a:lnTo>
                  <a:lnTo>
                    <a:pt x="1059815" y="4380864"/>
                  </a:lnTo>
                  <a:lnTo>
                    <a:pt x="1064895" y="4330699"/>
                  </a:lnTo>
                  <a:lnTo>
                    <a:pt x="1322387" y="3379469"/>
                  </a:lnTo>
                  <a:lnTo>
                    <a:pt x="1328420" y="3344227"/>
                  </a:lnTo>
                  <a:lnTo>
                    <a:pt x="1327150" y="3311207"/>
                  </a:lnTo>
                  <a:lnTo>
                    <a:pt x="1327150" y="3308667"/>
                  </a:lnTo>
                  <a:lnTo>
                    <a:pt x="1319212" y="3273742"/>
                  </a:lnTo>
                  <a:lnTo>
                    <a:pt x="1283970" y="3210877"/>
                  </a:lnTo>
                  <a:lnTo>
                    <a:pt x="1239837" y="3174682"/>
                  </a:lnTo>
                  <a:close/>
                </a:path>
                <a:path w="2540000" h="6837680" extrusionOk="0">
                  <a:moveTo>
                    <a:pt x="1455737" y="4372609"/>
                  </a:moveTo>
                  <a:lnTo>
                    <a:pt x="1429384" y="4372609"/>
                  </a:lnTo>
                  <a:lnTo>
                    <a:pt x="1025207" y="5876924"/>
                  </a:lnTo>
                  <a:lnTo>
                    <a:pt x="1005204" y="5922645"/>
                  </a:lnTo>
                  <a:lnTo>
                    <a:pt x="973137" y="5958522"/>
                  </a:lnTo>
                  <a:lnTo>
                    <a:pt x="932179" y="5982334"/>
                  </a:lnTo>
                  <a:lnTo>
                    <a:pt x="885825" y="5992495"/>
                  </a:lnTo>
                  <a:lnTo>
                    <a:pt x="967158" y="5992495"/>
                  </a:lnTo>
                  <a:lnTo>
                    <a:pt x="1002029" y="5965507"/>
                  </a:lnTo>
                  <a:lnTo>
                    <a:pt x="1030604" y="5928359"/>
                  </a:lnTo>
                  <a:lnTo>
                    <a:pt x="1049020" y="5883274"/>
                  </a:lnTo>
                  <a:lnTo>
                    <a:pt x="1455737" y="4372609"/>
                  </a:lnTo>
                  <a:close/>
                </a:path>
                <a:path w="2540000" h="6837680" extrusionOk="0">
                  <a:moveTo>
                    <a:pt x="1116845" y="4491037"/>
                  </a:moveTo>
                  <a:lnTo>
                    <a:pt x="1079817" y="4491037"/>
                  </a:lnTo>
                  <a:lnTo>
                    <a:pt x="1087120" y="4500562"/>
                  </a:lnTo>
                  <a:lnTo>
                    <a:pt x="1124584" y="4529455"/>
                  </a:lnTo>
                  <a:lnTo>
                    <a:pt x="1169670" y="4548187"/>
                  </a:lnTo>
                  <a:lnTo>
                    <a:pt x="1221104" y="4554220"/>
                  </a:lnTo>
                  <a:lnTo>
                    <a:pt x="1270952" y="4545964"/>
                  </a:lnTo>
                  <a:lnTo>
                    <a:pt x="1305877" y="4529772"/>
                  </a:lnTo>
                  <a:lnTo>
                    <a:pt x="1219834" y="4529772"/>
                  </a:lnTo>
                  <a:lnTo>
                    <a:pt x="1176020" y="4524057"/>
                  </a:lnTo>
                  <a:lnTo>
                    <a:pt x="1130300" y="4503420"/>
                  </a:lnTo>
                  <a:lnTo>
                    <a:pt x="1116845" y="4491037"/>
                  </a:lnTo>
                  <a:close/>
                </a:path>
                <a:path w="2540000" h="6837680" extrusionOk="0">
                  <a:moveTo>
                    <a:pt x="2526665" y="0"/>
                  </a:moveTo>
                  <a:lnTo>
                    <a:pt x="2513329" y="0"/>
                  </a:lnTo>
                  <a:lnTo>
                    <a:pt x="1698222" y="3172777"/>
                  </a:lnTo>
                  <a:lnTo>
                    <a:pt x="1358900" y="4439602"/>
                  </a:lnTo>
                  <a:lnTo>
                    <a:pt x="1334452" y="4476749"/>
                  </a:lnTo>
                  <a:lnTo>
                    <a:pt x="1301432" y="4505007"/>
                  </a:lnTo>
                  <a:lnTo>
                    <a:pt x="1262379" y="4523105"/>
                  </a:lnTo>
                  <a:lnTo>
                    <a:pt x="1219834" y="4529772"/>
                  </a:lnTo>
                  <a:lnTo>
                    <a:pt x="1305877" y="4529772"/>
                  </a:lnTo>
                  <a:lnTo>
                    <a:pt x="1316354" y="4525009"/>
                  </a:lnTo>
                  <a:lnTo>
                    <a:pt x="1354454" y="4491989"/>
                  </a:lnTo>
                  <a:lnTo>
                    <a:pt x="1383029" y="4448174"/>
                  </a:lnTo>
                  <a:lnTo>
                    <a:pt x="1383029" y="4446905"/>
                  </a:lnTo>
                  <a:lnTo>
                    <a:pt x="1722437" y="3178492"/>
                  </a:lnTo>
                  <a:lnTo>
                    <a:pt x="2540000" y="1269"/>
                  </a:lnTo>
                  <a:lnTo>
                    <a:pt x="2526665" y="0"/>
                  </a:lnTo>
                  <a:close/>
                </a:path>
                <a:path w="2540000" h="6837680" extrusionOk="0">
                  <a:moveTo>
                    <a:pt x="1111884" y="4372609"/>
                  </a:moveTo>
                  <a:lnTo>
                    <a:pt x="1085532" y="4372609"/>
                  </a:lnTo>
                  <a:lnTo>
                    <a:pt x="1070292" y="4428807"/>
                  </a:lnTo>
                  <a:lnTo>
                    <a:pt x="1096762" y="4428807"/>
                  </a:lnTo>
                  <a:lnTo>
                    <a:pt x="1111884" y="4372609"/>
                  </a:lnTo>
                  <a:close/>
                </a:path>
              </a:pathLst>
            </a:custGeom>
            <a:solidFill>
              <a:srgbClr val="D6791A"/>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5" name="Google Shape;115;p5"/>
            <p:cNvSpPr/>
            <p:nvPr/>
          </p:nvSpPr>
          <p:spPr>
            <a:xfrm>
              <a:off x="7995602" y="1894204"/>
              <a:ext cx="2847975" cy="3390900"/>
            </a:xfrm>
            <a:custGeom>
              <a:avLst/>
              <a:gdLst/>
              <a:ahLst/>
              <a:cxnLst/>
              <a:rect l="l" t="t" r="r" b="b"/>
              <a:pathLst>
                <a:path w="2847975" h="3390900" extrusionOk="0">
                  <a:moveTo>
                    <a:pt x="2373312" y="0"/>
                  </a:moveTo>
                  <a:lnTo>
                    <a:pt x="474662" y="0"/>
                  </a:lnTo>
                  <a:lnTo>
                    <a:pt x="426084" y="2540"/>
                  </a:lnTo>
                  <a:lnTo>
                    <a:pt x="379094" y="9525"/>
                  </a:lnTo>
                  <a:lnTo>
                    <a:pt x="333375" y="21272"/>
                  </a:lnTo>
                  <a:lnTo>
                    <a:pt x="289877" y="37465"/>
                  </a:lnTo>
                  <a:lnTo>
                    <a:pt x="248284" y="57150"/>
                  </a:lnTo>
                  <a:lnTo>
                    <a:pt x="209232" y="80962"/>
                  </a:lnTo>
                  <a:lnTo>
                    <a:pt x="172719" y="108267"/>
                  </a:lnTo>
                  <a:lnTo>
                    <a:pt x="139064" y="139065"/>
                  </a:lnTo>
                  <a:lnTo>
                    <a:pt x="108267" y="172720"/>
                  </a:lnTo>
                  <a:lnTo>
                    <a:pt x="80962" y="209232"/>
                  </a:lnTo>
                  <a:lnTo>
                    <a:pt x="57150" y="248602"/>
                  </a:lnTo>
                  <a:lnTo>
                    <a:pt x="37147" y="289877"/>
                  </a:lnTo>
                  <a:lnTo>
                    <a:pt x="21272" y="333692"/>
                  </a:lnTo>
                  <a:lnTo>
                    <a:pt x="9525" y="379095"/>
                  </a:lnTo>
                  <a:lnTo>
                    <a:pt x="2539" y="426085"/>
                  </a:lnTo>
                  <a:lnTo>
                    <a:pt x="0" y="474662"/>
                  </a:lnTo>
                  <a:lnTo>
                    <a:pt x="0" y="2916237"/>
                  </a:lnTo>
                  <a:lnTo>
                    <a:pt x="2539" y="2964815"/>
                  </a:lnTo>
                  <a:lnTo>
                    <a:pt x="9525" y="3011805"/>
                  </a:lnTo>
                  <a:lnTo>
                    <a:pt x="21272" y="3057525"/>
                  </a:lnTo>
                  <a:lnTo>
                    <a:pt x="37147" y="3101022"/>
                  </a:lnTo>
                  <a:lnTo>
                    <a:pt x="57150" y="3142615"/>
                  </a:lnTo>
                  <a:lnTo>
                    <a:pt x="80962" y="3181667"/>
                  </a:lnTo>
                  <a:lnTo>
                    <a:pt x="108267" y="3218180"/>
                  </a:lnTo>
                  <a:lnTo>
                    <a:pt x="139064" y="3251835"/>
                  </a:lnTo>
                  <a:lnTo>
                    <a:pt x="172719" y="3282632"/>
                  </a:lnTo>
                  <a:lnTo>
                    <a:pt x="209232" y="3309937"/>
                  </a:lnTo>
                  <a:lnTo>
                    <a:pt x="248284" y="3333750"/>
                  </a:lnTo>
                  <a:lnTo>
                    <a:pt x="289877" y="3353752"/>
                  </a:lnTo>
                  <a:lnTo>
                    <a:pt x="333375" y="3369627"/>
                  </a:lnTo>
                  <a:lnTo>
                    <a:pt x="379094" y="3381375"/>
                  </a:lnTo>
                  <a:lnTo>
                    <a:pt x="426084" y="3388360"/>
                  </a:lnTo>
                  <a:lnTo>
                    <a:pt x="474662" y="3390900"/>
                  </a:lnTo>
                  <a:lnTo>
                    <a:pt x="2373312" y="3390900"/>
                  </a:lnTo>
                  <a:lnTo>
                    <a:pt x="2421889" y="3388360"/>
                  </a:lnTo>
                  <a:lnTo>
                    <a:pt x="2468879" y="3381375"/>
                  </a:lnTo>
                  <a:lnTo>
                    <a:pt x="2514600" y="3369627"/>
                  </a:lnTo>
                  <a:lnTo>
                    <a:pt x="2558097" y="3353752"/>
                  </a:lnTo>
                  <a:lnTo>
                    <a:pt x="2599689" y="3333750"/>
                  </a:lnTo>
                  <a:lnTo>
                    <a:pt x="2638742" y="3309937"/>
                  </a:lnTo>
                  <a:lnTo>
                    <a:pt x="2675254" y="3282632"/>
                  </a:lnTo>
                  <a:lnTo>
                    <a:pt x="2708909" y="3251835"/>
                  </a:lnTo>
                  <a:lnTo>
                    <a:pt x="2739707" y="3218180"/>
                  </a:lnTo>
                  <a:lnTo>
                    <a:pt x="2767012" y="3181667"/>
                  </a:lnTo>
                  <a:lnTo>
                    <a:pt x="2790825" y="3142615"/>
                  </a:lnTo>
                  <a:lnTo>
                    <a:pt x="2810827" y="3101022"/>
                  </a:lnTo>
                  <a:lnTo>
                    <a:pt x="2826702" y="3057525"/>
                  </a:lnTo>
                  <a:lnTo>
                    <a:pt x="2838450" y="3011805"/>
                  </a:lnTo>
                  <a:lnTo>
                    <a:pt x="2845434" y="2964815"/>
                  </a:lnTo>
                  <a:lnTo>
                    <a:pt x="2847975" y="2916237"/>
                  </a:lnTo>
                  <a:lnTo>
                    <a:pt x="2847975" y="474662"/>
                  </a:lnTo>
                  <a:lnTo>
                    <a:pt x="2845434" y="426085"/>
                  </a:lnTo>
                  <a:lnTo>
                    <a:pt x="2838450" y="379095"/>
                  </a:lnTo>
                  <a:lnTo>
                    <a:pt x="2826702" y="333692"/>
                  </a:lnTo>
                  <a:lnTo>
                    <a:pt x="2810827" y="289877"/>
                  </a:lnTo>
                  <a:lnTo>
                    <a:pt x="2790825" y="248602"/>
                  </a:lnTo>
                  <a:lnTo>
                    <a:pt x="2767012" y="209232"/>
                  </a:lnTo>
                  <a:lnTo>
                    <a:pt x="2739707" y="172720"/>
                  </a:lnTo>
                  <a:lnTo>
                    <a:pt x="2708909" y="139065"/>
                  </a:lnTo>
                  <a:lnTo>
                    <a:pt x="2675254" y="108267"/>
                  </a:lnTo>
                  <a:lnTo>
                    <a:pt x="2638742" y="80962"/>
                  </a:lnTo>
                  <a:lnTo>
                    <a:pt x="2599689" y="57150"/>
                  </a:lnTo>
                  <a:lnTo>
                    <a:pt x="2558097" y="37465"/>
                  </a:lnTo>
                  <a:lnTo>
                    <a:pt x="2514600" y="21272"/>
                  </a:lnTo>
                  <a:lnTo>
                    <a:pt x="2468879" y="9525"/>
                  </a:lnTo>
                  <a:lnTo>
                    <a:pt x="2421889" y="2540"/>
                  </a:lnTo>
                  <a:lnTo>
                    <a:pt x="2373312" y="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6" name="Google Shape;116;p5"/>
            <p:cNvSpPr/>
            <p:nvPr/>
          </p:nvSpPr>
          <p:spPr>
            <a:xfrm>
              <a:off x="7995602" y="1894204"/>
              <a:ext cx="2847975" cy="3390900"/>
            </a:xfrm>
            <a:custGeom>
              <a:avLst/>
              <a:gdLst/>
              <a:ahLst/>
              <a:cxnLst/>
              <a:rect l="l" t="t" r="r" b="b"/>
              <a:pathLst>
                <a:path w="2847975" h="3390900" extrusionOk="0">
                  <a:moveTo>
                    <a:pt x="2373312" y="0"/>
                  </a:moveTo>
                  <a:lnTo>
                    <a:pt x="474662" y="0"/>
                  </a:lnTo>
                  <a:lnTo>
                    <a:pt x="426084" y="2540"/>
                  </a:lnTo>
                  <a:lnTo>
                    <a:pt x="379094" y="9525"/>
                  </a:lnTo>
                  <a:lnTo>
                    <a:pt x="333375" y="21272"/>
                  </a:lnTo>
                  <a:lnTo>
                    <a:pt x="289877" y="37465"/>
                  </a:lnTo>
                  <a:lnTo>
                    <a:pt x="248284" y="57150"/>
                  </a:lnTo>
                  <a:lnTo>
                    <a:pt x="209232" y="80962"/>
                  </a:lnTo>
                  <a:lnTo>
                    <a:pt x="172719" y="108267"/>
                  </a:lnTo>
                  <a:lnTo>
                    <a:pt x="139064" y="139065"/>
                  </a:lnTo>
                  <a:lnTo>
                    <a:pt x="108267" y="172720"/>
                  </a:lnTo>
                  <a:lnTo>
                    <a:pt x="80962" y="209232"/>
                  </a:lnTo>
                  <a:lnTo>
                    <a:pt x="57150" y="248602"/>
                  </a:lnTo>
                  <a:lnTo>
                    <a:pt x="37147" y="289877"/>
                  </a:lnTo>
                  <a:lnTo>
                    <a:pt x="21272" y="333692"/>
                  </a:lnTo>
                  <a:lnTo>
                    <a:pt x="9525" y="379095"/>
                  </a:lnTo>
                  <a:lnTo>
                    <a:pt x="2539" y="426085"/>
                  </a:lnTo>
                  <a:lnTo>
                    <a:pt x="0" y="474662"/>
                  </a:lnTo>
                  <a:lnTo>
                    <a:pt x="0" y="2916237"/>
                  </a:lnTo>
                  <a:lnTo>
                    <a:pt x="2539" y="2964815"/>
                  </a:lnTo>
                  <a:lnTo>
                    <a:pt x="9525" y="3011805"/>
                  </a:lnTo>
                  <a:lnTo>
                    <a:pt x="21272" y="3057525"/>
                  </a:lnTo>
                  <a:lnTo>
                    <a:pt x="37147" y="3101022"/>
                  </a:lnTo>
                  <a:lnTo>
                    <a:pt x="57150" y="3142615"/>
                  </a:lnTo>
                  <a:lnTo>
                    <a:pt x="80962" y="3181667"/>
                  </a:lnTo>
                  <a:lnTo>
                    <a:pt x="108267" y="3218180"/>
                  </a:lnTo>
                  <a:lnTo>
                    <a:pt x="139064" y="3251835"/>
                  </a:lnTo>
                  <a:lnTo>
                    <a:pt x="172719" y="3282632"/>
                  </a:lnTo>
                  <a:lnTo>
                    <a:pt x="209232" y="3309937"/>
                  </a:lnTo>
                  <a:lnTo>
                    <a:pt x="248284" y="3333750"/>
                  </a:lnTo>
                  <a:lnTo>
                    <a:pt x="289877" y="3353752"/>
                  </a:lnTo>
                  <a:lnTo>
                    <a:pt x="333375" y="3369627"/>
                  </a:lnTo>
                  <a:lnTo>
                    <a:pt x="379094" y="3381375"/>
                  </a:lnTo>
                  <a:lnTo>
                    <a:pt x="426084" y="3388360"/>
                  </a:lnTo>
                  <a:lnTo>
                    <a:pt x="474662" y="3390900"/>
                  </a:lnTo>
                  <a:lnTo>
                    <a:pt x="2373312" y="3390900"/>
                  </a:lnTo>
                  <a:lnTo>
                    <a:pt x="2421889" y="3388360"/>
                  </a:lnTo>
                  <a:lnTo>
                    <a:pt x="2468879" y="3381375"/>
                  </a:lnTo>
                  <a:lnTo>
                    <a:pt x="2514600" y="3369627"/>
                  </a:lnTo>
                  <a:lnTo>
                    <a:pt x="2558097" y="3353752"/>
                  </a:lnTo>
                  <a:lnTo>
                    <a:pt x="2599689" y="3333750"/>
                  </a:lnTo>
                  <a:lnTo>
                    <a:pt x="2638742" y="3309937"/>
                  </a:lnTo>
                  <a:lnTo>
                    <a:pt x="2675254" y="3282632"/>
                  </a:lnTo>
                  <a:lnTo>
                    <a:pt x="2708909" y="3251835"/>
                  </a:lnTo>
                  <a:lnTo>
                    <a:pt x="2739707" y="3218180"/>
                  </a:lnTo>
                  <a:lnTo>
                    <a:pt x="2767012" y="3181667"/>
                  </a:lnTo>
                  <a:lnTo>
                    <a:pt x="2790825" y="3142615"/>
                  </a:lnTo>
                  <a:lnTo>
                    <a:pt x="2810827" y="3101022"/>
                  </a:lnTo>
                  <a:lnTo>
                    <a:pt x="2826702" y="3057525"/>
                  </a:lnTo>
                  <a:lnTo>
                    <a:pt x="2838450" y="3011805"/>
                  </a:lnTo>
                  <a:lnTo>
                    <a:pt x="2845434" y="2964815"/>
                  </a:lnTo>
                  <a:lnTo>
                    <a:pt x="2847975" y="2916237"/>
                  </a:lnTo>
                  <a:lnTo>
                    <a:pt x="2847975" y="474662"/>
                  </a:lnTo>
                  <a:lnTo>
                    <a:pt x="2845434" y="426085"/>
                  </a:lnTo>
                  <a:lnTo>
                    <a:pt x="2838450" y="379095"/>
                  </a:lnTo>
                  <a:lnTo>
                    <a:pt x="2826702" y="333692"/>
                  </a:lnTo>
                  <a:lnTo>
                    <a:pt x="2810827" y="289877"/>
                  </a:lnTo>
                  <a:lnTo>
                    <a:pt x="2790825" y="248602"/>
                  </a:lnTo>
                  <a:lnTo>
                    <a:pt x="2767012" y="209232"/>
                  </a:lnTo>
                  <a:lnTo>
                    <a:pt x="2739707" y="172720"/>
                  </a:lnTo>
                  <a:lnTo>
                    <a:pt x="2708909" y="139065"/>
                  </a:lnTo>
                  <a:lnTo>
                    <a:pt x="2675254" y="108267"/>
                  </a:lnTo>
                  <a:lnTo>
                    <a:pt x="2638742" y="80962"/>
                  </a:lnTo>
                  <a:lnTo>
                    <a:pt x="2599689" y="57150"/>
                  </a:lnTo>
                  <a:lnTo>
                    <a:pt x="2558097" y="37465"/>
                  </a:lnTo>
                  <a:lnTo>
                    <a:pt x="2514600" y="21272"/>
                  </a:lnTo>
                  <a:lnTo>
                    <a:pt x="2468879" y="9525"/>
                  </a:lnTo>
                  <a:lnTo>
                    <a:pt x="2421889" y="2540"/>
                  </a:lnTo>
                  <a:lnTo>
                    <a:pt x="2373312" y="0"/>
                  </a:lnTo>
                  <a:close/>
                </a:path>
              </a:pathLst>
            </a:custGeom>
            <a:solidFill>
              <a:srgbClr val="FFB800">
                <a:alpha val="9411"/>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7" name="Google Shape;117;p5"/>
            <p:cNvSpPr/>
            <p:nvPr/>
          </p:nvSpPr>
          <p:spPr>
            <a:xfrm>
              <a:off x="7995602" y="1894204"/>
              <a:ext cx="2847975" cy="3390900"/>
            </a:xfrm>
            <a:custGeom>
              <a:avLst/>
              <a:gdLst/>
              <a:ahLst/>
              <a:cxnLst/>
              <a:rect l="l" t="t" r="r" b="b"/>
              <a:pathLst>
                <a:path w="2847975" h="3390900" extrusionOk="0">
                  <a:moveTo>
                    <a:pt x="0" y="474662"/>
                  </a:moveTo>
                  <a:lnTo>
                    <a:pt x="2539" y="426085"/>
                  </a:lnTo>
                  <a:lnTo>
                    <a:pt x="9525" y="379095"/>
                  </a:lnTo>
                  <a:lnTo>
                    <a:pt x="21272" y="333692"/>
                  </a:lnTo>
                  <a:lnTo>
                    <a:pt x="37147" y="289877"/>
                  </a:lnTo>
                  <a:lnTo>
                    <a:pt x="57150" y="248602"/>
                  </a:lnTo>
                  <a:lnTo>
                    <a:pt x="80962" y="209232"/>
                  </a:lnTo>
                  <a:lnTo>
                    <a:pt x="108267" y="172720"/>
                  </a:lnTo>
                  <a:lnTo>
                    <a:pt x="139064" y="139065"/>
                  </a:lnTo>
                  <a:lnTo>
                    <a:pt x="172719" y="108267"/>
                  </a:lnTo>
                  <a:lnTo>
                    <a:pt x="209232" y="80962"/>
                  </a:lnTo>
                  <a:lnTo>
                    <a:pt x="248284" y="57150"/>
                  </a:lnTo>
                  <a:lnTo>
                    <a:pt x="289877" y="37465"/>
                  </a:lnTo>
                  <a:lnTo>
                    <a:pt x="333375" y="21272"/>
                  </a:lnTo>
                  <a:lnTo>
                    <a:pt x="379094" y="9525"/>
                  </a:lnTo>
                  <a:lnTo>
                    <a:pt x="426084" y="2540"/>
                  </a:lnTo>
                  <a:lnTo>
                    <a:pt x="474662" y="0"/>
                  </a:lnTo>
                  <a:lnTo>
                    <a:pt x="2373312" y="0"/>
                  </a:lnTo>
                  <a:lnTo>
                    <a:pt x="2421889" y="2540"/>
                  </a:lnTo>
                  <a:lnTo>
                    <a:pt x="2468879" y="9525"/>
                  </a:lnTo>
                  <a:lnTo>
                    <a:pt x="2514600" y="21272"/>
                  </a:lnTo>
                  <a:lnTo>
                    <a:pt x="2558097" y="37465"/>
                  </a:lnTo>
                  <a:lnTo>
                    <a:pt x="2599689" y="57150"/>
                  </a:lnTo>
                  <a:lnTo>
                    <a:pt x="2638742" y="80962"/>
                  </a:lnTo>
                  <a:lnTo>
                    <a:pt x="2675254" y="108267"/>
                  </a:lnTo>
                  <a:lnTo>
                    <a:pt x="2708909" y="139065"/>
                  </a:lnTo>
                  <a:lnTo>
                    <a:pt x="2739707" y="172720"/>
                  </a:lnTo>
                  <a:lnTo>
                    <a:pt x="2767012" y="209232"/>
                  </a:lnTo>
                  <a:lnTo>
                    <a:pt x="2790825" y="248602"/>
                  </a:lnTo>
                  <a:lnTo>
                    <a:pt x="2810827" y="289877"/>
                  </a:lnTo>
                  <a:lnTo>
                    <a:pt x="2826702" y="333692"/>
                  </a:lnTo>
                  <a:lnTo>
                    <a:pt x="2838450" y="379095"/>
                  </a:lnTo>
                  <a:lnTo>
                    <a:pt x="2845434" y="426085"/>
                  </a:lnTo>
                  <a:lnTo>
                    <a:pt x="2847975" y="474662"/>
                  </a:lnTo>
                  <a:lnTo>
                    <a:pt x="2847975" y="2916237"/>
                  </a:lnTo>
                  <a:lnTo>
                    <a:pt x="2845434" y="2964815"/>
                  </a:lnTo>
                  <a:lnTo>
                    <a:pt x="2838450" y="3011805"/>
                  </a:lnTo>
                  <a:lnTo>
                    <a:pt x="2826702" y="3057525"/>
                  </a:lnTo>
                  <a:lnTo>
                    <a:pt x="2810827" y="3101022"/>
                  </a:lnTo>
                  <a:lnTo>
                    <a:pt x="2790825" y="3142615"/>
                  </a:lnTo>
                  <a:lnTo>
                    <a:pt x="2767012" y="3181667"/>
                  </a:lnTo>
                  <a:lnTo>
                    <a:pt x="2739707" y="3218180"/>
                  </a:lnTo>
                  <a:lnTo>
                    <a:pt x="2708909" y="3251835"/>
                  </a:lnTo>
                  <a:lnTo>
                    <a:pt x="2675254" y="3282632"/>
                  </a:lnTo>
                  <a:lnTo>
                    <a:pt x="2638742" y="3309937"/>
                  </a:lnTo>
                  <a:lnTo>
                    <a:pt x="2599689" y="3333750"/>
                  </a:lnTo>
                  <a:lnTo>
                    <a:pt x="2558097" y="3353752"/>
                  </a:lnTo>
                  <a:lnTo>
                    <a:pt x="2514600" y="3369627"/>
                  </a:lnTo>
                  <a:lnTo>
                    <a:pt x="2468879" y="3381375"/>
                  </a:lnTo>
                  <a:lnTo>
                    <a:pt x="2421889" y="3388360"/>
                  </a:lnTo>
                  <a:lnTo>
                    <a:pt x="2373312" y="3390900"/>
                  </a:lnTo>
                  <a:lnTo>
                    <a:pt x="474662" y="3390900"/>
                  </a:lnTo>
                  <a:lnTo>
                    <a:pt x="426084" y="3388360"/>
                  </a:lnTo>
                  <a:lnTo>
                    <a:pt x="379094" y="3381375"/>
                  </a:lnTo>
                  <a:lnTo>
                    <a:pt x="333375" y="3369627"/>
                  </a:lnTo>
                  <a:lnTo>
                    <a:pt x="289877" y="3353752"/>
                  </a:lnTo>
                  <a:lnTo>
                    <a:pt x="248284" y="3333750"/>
                  </a:lnTo>
                  <a:lnTo>
                    <a:pt x="209232" y="3309937"/>
                  </a:lnTo>
                  <a:lnTo>
                    <a:pt x="172719" y="3282632"/>
                  </a:lnTo>
                  <a:lnTo>
                    <a:pt x="139064" y="3251835"/>
                  </a:lnTo>
                  <a:lnTo>
                    <a:pt x="108267" y="3218180"/>
                  </a:lnTo>
                  <a:lnTo>
                    <a:pt x="80962" y="3181667"/>
                  </a:lnTo>
                  <a:lnTo>
                    <a:pt x="57150" y="3142615"/>
                  </a:lnTo>
                  <a:lnTo>
                    <a:pt x="37147" y="3101022"/>
                  </a:lnTo>
                  <a:lnTo>
                    <a:pt x="21272" y="3057525"/>
                  </a:lnTo>
                  <a:lnTo>
                    <a:pt x="9525" y="3011805"/>
                  </a:lnTo>
                  <a:lnTo>
                    <a:pt x="2539" y="2964815"/>
                  </a:lnTo>
                  <a:lnTo>
                    <a:pt x="0" y="2916237"/>
                  </a:lnTo>
                  <a:lnTo>
                    <a:pt x="0" y="474662"/>
                  </a:lnTo>
                </a:path>
              </a:pathLst>
            </a:custGeom>
            <a:noFill/>
            <a:ln w="31750" cap="flat" cmpd="sng">
              <a:solidFill>
                <a:srgbClr val="FFB8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18" name="Google Shape;118;p5"/>
            <p:cNvPicPr preferRelativeResize="0"/>
            <p:nvPr/>
          </p:nvPicPr>
          <p:blipFill rotWithShape="1">
            <a:blip r:embed="rId3">
              <a:alphaModFix/>
            </a:blip>
            <a:srcRect/>
            <a:stretch/>
          </p:blipFill>
          <p:spPr>
            <a:xfrm>
              <a:off x="9076690" y="3303587"/>
              <a:ext cx="154940" cy="151764"/>
            </a:xfrm>
            <a:prstGeom prst="rect">
              <a:avLst/>
            </a:prstGeom>
            <a:noFill/>
            <a:ln>
              <a:noFill/>
            </a:ln>
          </p:spPr>
        </p:pic>
        <p:pic>
          <p:nvPicPr>
            <p:cNvPr id="119" name="Google Shape;119;p5"/>
            <p:cNvPicPr preferRelativeResize="0"/>
            <p:nvPr/>
          </p:nvPicPr>
          <p:blipFill rotWithShape="1">
            <a:blip r:embed="rId4">
              <a:alphaModFix/>
            </a:blip>
            <a:srcRect/>
            <a:stretch/>
          </p:blipFill>
          <p:spPr>
            <a:xfrm>
              <a:off x="9599295" y="3003232"/>
              <a:ext cx="152082" cy="154939"/>
            </a:xfrm>
            <a:prstGeom prst="rect">
              <a:avLst/>
            </a:prstGeom>
            <a:noFill/>
            <a:ln>
              <a:noFill/>
            </a:ln>
          </p:spPr>
        </p:pic>
        <p:pic>
          <p:nvPicPr>
            <p:cNvPr id="120" name="Google Shape;120;p5"/>
            <p:cNvPicPr preferRelativeResize="0"/>
            <p:nvPr/>
          </p:nvPicPr>
          <p:blipFill rotWithShape="1">
            <a:blip r:embed="rId5">
              <a:alphaModFix/>
            </a:blip>
            <a:srcRect/>
            <a:stretch/>
          </p:blipFill>
          <p:spPr>
            <a:xfrm>
              <a:off x="9337992" y="3446462"/>
              <a:ext cx="152082" cy="151764"/>
            </a:xfrm>
            <a:prstGeom prst="rect">
              <a:avLst/>
            </a:prstGeom>
            <a:noFill/>
            <a:ln>
              <a:noFill/>
            </a:ln>
          </p:spPr>
        </p:pic>
        <p:pic>
          <p:nvPicPr>
            <p:cNvPr id="121" name="Google Shape;121;p5"/>
            <p:cNvPicPr preferRelativeResize="0"/>
            <p:nvPr/>
          </p:nvPicPr>
          <p:blipFill rotWithShape="1">
            <a:blip r:embed="rId6">
              <a:alphaModFix/>
            </a:blip>
            <a:srcRect/>
            <a:stretch/>
          </p:blipFill>
          <p:spPr>
            <a:xfrm>
              <a:off x="9076690" y="3003232"/>
              <a:ext cx="154940" cy="154939"/>
            </a:xfrm>
            <a:prstGeom prst="rect">
              <a:avLst/>
            </a:prstGeom>
            <a:noFill/>
            <a:ln>
              <a:noFill/>
            </a:ln>
          </p:spPr>
        </p:pic>
        <p:pic>
          <p:nvPicPr>
            <p:cNvPr id="122" name="Google Shape;122;p5"/>
            <p:cNvPicPr preferRelativeResize="0"/>
            <p:nvPr/>
          </p:nvPicPr>
          <p:blipFill rotWithShape="1">
            <a:blip r:embed="rId7">
              <a:alphaModFix/>
            </a:blip>
            <a:srcRect/>
            <a:stretch/>
          </p:blipFill>
          <p:spPr>
            <a:xfrm>
              <a:off x="9337992" y="2860357"/>
              <a:ext cx="154940" cy="151764"/>
            </a:xfrm>
            <a:prstGeom prst="rect">
              <a:avLst/>
            </a:prstGeom>
            <a:noFill/>
            <a:ln>
              <a:noFill/>
            </a:ln>
          </p:spPr>
        </p:pic>
        <p:pic>
          <p:nvPicPr>
            <p:cNvPr id="123" name="Google Shape;123;p5"/>
            <p:cNvPicPr preferRelativeResize="0"/>
            <p:nvPr/>
          </p:nvPicPr>
          <p:blipFill rotWithShape="1">
            <a:blip r:embed="rId8">
              <a:alphaModFix/>
            </a:blip>
            <a:srcRect/>
            <a:stretch/>
          </p:blipFill>
          <p:spPr>
            <a:xfrm>
              <a:off x="9599295" y="3297555"/>
              <a:ext cx="152082" cy="151764"/>
            </a:xfrm>
            <a:prstGeom prst="rect">
              <a:avLst/>
            </a:prstGeom>
            <a:noFill/>
            <a:ln>
              <a:noFill/>
            </a:ln>
          </p:spPr>
        </p:pic>
        <p:sp>
          <p:nvSpPr>
            <p:cNvPr id="124" name="Google Shape;124;p5"/>
            <p:cNvSpPr/>
            <p:nvPr/>
          </p:nvSpPr>
          <p:spPr>
            <a:xfrm>
              <a:off x="8953817" y="2855277"/>
              <a:ext cx="923290" cy="892810"/>
            </a:xfrm>
            <a:custGeom>
              <a:avLst/>
              <a:gdLst/>
              <a:ahLst/>
              <a:cxnLst/>
              <a:rect l="l" t="t" r="r" b="b"/>
              <a:pathLst>
                <a:path w="923290" h="892810" extrusionOk="0">
                  <a:moveTo>
                    <a:pt x="309245" y="577850"/>
                  </a:moveTo>
                  <a:lnTo>
                    <a:pt x="267335" y="577850"/>
                  </a:lnTo>
                  <a:lnTo>
                    <a:pt x="382270" y="643889"/>
                  </a:lnTo>
                  <a:lnTo>
                    <a:pt x="379412" y="675639"/>
                  </a:lnTo>
                  <a:lnTo>
                    <a:pt x="388937" y="707389"/>
                  </a:lnTo>
                  <a:lnTo>
                    <a:pt x="409257" y="732789"/>
                  </a:lnTo>
                  <a:lnTo>
                    <a:pt x="438467" y="746760"/>
                  </a:lnTo>
                  <a:lnTo>
                    <a:pt x="447357" y="749300"/>
                  </a:lnTo>
                  <a:lnTo>
                    <a:pt x="452120" y="749300"/>
                  </a:lnTo>
                  <a:lnTo>
                    <a:pt x="452120" y="892810"/>
                  </a:lnTo>
                  <a:lnTo>
                    <a:pt x="473075" y="892810"/>
                  </a:lnTo>
                  <a:lnTo>
                    <a:pt x="473075" y="749300"/>
                  </a:lnTo>
                  <a:lnTo>
                    <a:pt x="504190" y="739139"/>
                  </a:lnTo>
                  <a:lnTo>
                    <a:pt x="515620" y="730250"/>
                  </a:lnTo>
                  <a:lnTo>
                    <a:pt x="462597" y="730250"/>
                  </a:lnTo>
                  <a:lnTo>
                    <a:pt x="438150" y="723900"/>
                  </a:lnTo>
                  <a:lnTo>
                    <a:pt x="418147" y="711200"/>
                  </a:lnTo>
                  <a:lnTo>
                    <a:pt x="404812" y="692150"/>
                  </a:lnTo>
                  <a:lnTo>
                    <a:pt x="399732" y="666750"/>
                  </a:lnTo>
                  <a:lnTo>
                    <a:pt x="404812" y="643889"/>
                  </a:lnTo>
                  <a:lnTo>
                    <a:pt x="417195" y="624839"/>
                  </a:lnTo>
                  <a:lnTo>
                    <a:pt x="390842" y="624839"/>
                  </a:lnTo>
                  <a:lnTo>
                    <a:pt x="309245" y="577850"/>
                  </a:lnTo>
                  <a:close/>
                </a:path>
                <a:path w="923290" h="892810" extrusionOk="0">
                  <a:moveTo>
                    <a:pt x="516572" y="605789"/>
                  </a:moveTo>
                  <a:lnTo>
                    <a:pt x="462597" y="605789"/>
                  </a:lnTo>
                  <a:lnTo>
                    <a:pt x="486727" y="609600"/>
                  </a:lnTo>
                  <a:lnTo>
                    <a:pt x="506729" y="622300"/>
                  </a:lnTo>
                  <a:lnTo>
                    <a:pt x="520382" y="643889"/>
                  </a:lnTo>
                  <a:lnTo>
                    <a:pt x="525145" y="666750"/>
                  </a:lnTo>
                  <a:lnTo>
                    <a:pt x="520382" y="692150"/>
                  </a:lnTo>
                  <a:lnTo>
                    <a:pt x="506729" y="711200"/>
                  </a:lnTo>
                  <a:lnTo>
                    <a:pt x="486727" y="723900"/>
                  </a:lnTo>
                  <a:lnTo>
                    <a:pt x="462597" y="730250"/>
                  </a:lnTo>
                  <a:lnTo>
                    <a:pt x="515620" y="730250"/>
                  </a:lnTo>
                  <a:lnTo>
                    <a:pt x="528320" y="717550"/>
                  </a:lnTo>
                  <a:lnTo>
                    <a:pt x="542925" y="689610"/>
                  </a:lnTo>
                  <a:lnTo>
                    <a:pt x="545465" y="656589"/>
                  </a:lnTo>
                  <a:lnTo>
                    <a:pt x="544829" y="651510"/>
                  </a:lnTo>
                  <a:lnTo>
                    <a:pt x="542607" y="643889"/>
                  </a:lnTo>
                  <a:lnTo>
                    <a:pt x="575945" y="624839"/>
                  </a:lnTo>
                  <a:lnTo>
                    <a:pt x="534035" y="624839"/>
                  </a:lnTo>
                  <a:lnTo>
                    <a:pt x="516572" y="605789"/>
                  </a:lnTo>
                  <a:close/>
                </a:path>
                <a:path w="923290" h="892810" extrusionOk="0">
                  <a:moveTo>
                    <a:pt x="210820" y="142239"/>
                  </a:moveTo>
                  <a:lnTo>
                    <a:pt x="179070" y="146050"/>
                  </a:lnTo>
                  <a:lnTo>
                    <a:pt x="149542" y="161289"/>
                  </a:lnTo>
                  <a:lnTo>
                    <a:pt x="128587" y="186689"/>
                  </a:lnTo>
                  <a:lnTo>
                    <a:pt x="119379" y="218439"/>
                  </a:lnTo>
                  <a:lnTo>
                    <a:pt x="122237" y="250189"/>
                  </a:lnTo>
                  <a:lnTo>
                    <a:pt x="148272" y="288289"/>
                  </a:lnTo>
                  <a:lnTo>
                    <a:pt x="189865" y="307339"/>
                  </a:lnTo>
                  <a:lnTo>
                    <a:pt x="189865" y="440689"/>
                  </a:lnTo>
                  <a:lnTo>
                    <a:pt x="158750" y="453389"/>
                  </a:lnTo>
                  <a:lnTo>
                    <a:pt x="135254" y="473710"/>
                  </a:lnTo>
                  <a:lnTo>
                    <a:pt x="121602" y="504189"/>
                  </a:lnTo>
                  <a:lnTo>
                    <a:pt x="120015" y="535939"/>
                  </a:lnTo>
                  <a:lnTo>
                    <a:pt x="120967" y="543560"/>
                  </a:lnTo>
                  <a:lnTo>
                    <a:pt x="123190" y="552450"/>
                  </a:lnTo>
                  <a:lnTo>
                    <a:pt x="126682" y="558800"/>
                  </a:lnTo>
                  <a:lnTo>
                    <a:pt x="6667" y="628650"/>
                  </a:lnTo>
                  <a:lnTo>
                    <a:pt x="1904" y="631189"/>
                  </a:lnTo>
                  <a:lnTo>
                    <a:pt x="0" y="637539"/>
                  </a:lnTo>
                  <a:lnTo>
                    <a:pt x="5715" y="647700"/>
                  </a:lnTo>
                  <a:lnTo>
                    <a:pt x="12065" y="647700"/>
                  </a:lnTo>
                  <a:lnTo>
                    <a:pt x="17145" y="645160"/>
                  </a:lnTo>
                  <a:lnTo>
                    <a:pt x="137477" y="575310"/>
                  </a:lnTo>
                  <a:lnTo>
                    <a:pt x="169227" y="575310"/>
                  </a:lnTo>
                  <a:lnTo>
                    <a:pt x="158115" y="567689"/>
                  </a:lnTo>
                  <a:lnTo>
                    <a:pt x="144779" y="548639"/>
                  </a:lnTo>
                  <a:lnTo>
                    <a:pt x="140017" y="523239"/>
                  </a:lnTo>
                  <a:lnTo>
                    <a:pt x="144779" y="499110"/>
                  </a:lnTo>
                  <a:lnTo>
                    <a:pt x="158115" y="478789"/>
                  </a:lnTo>
                  <a:lnTo>
                    <a:pt x="178117" y="466089"/>
                  </a:lnTo>
                  <a:lnTo>
                    <a:pt x="202565" y="461010"/>
                  </a:lnTo>
                  <a:lnTo>
                    <a:pt x="255904" y="461010"/>
                  </a:lnTo>
                  <a:lnTo>
                    <a:pt x="238125" y="448310"/>
                  </a:lnTo>
                  <a:lnTo>
                    <a:pt x="224790" y="444500"/>
                  </a:lnTo>
                  <a:lnTo>
                    <a:pt x="210502" y="440689"/>
                  </a:lnTo>
                  <a:lnTo>
                    <a:pt x="210502" y="308610"/>
                  </a:lnTo>
                  <a:lnTo>
                    <a:pt x="242252" y="298450"/>
                  </a:lnTo>
                  <a:lnTo>
                    <a:pt x="254635" y="288289"/>
                  </a:lnTo>
                  <a:lnTo>
                    <a:pt x="202565" y="288289"/>
                  </a:lnTo>
                  <a:lnTo>
                    <a:pt x="178117" y="283210"/>
                  </a:lnTo>
                  <a:lnTo>
                    <a:pt x="158432" y="269239"/>
                  </a:lnTo>
                  <a:lnTo>
                    <a:pt x="144779" y="250189"/>
                  </a:lnTo>
                  <a:lnTo>
                    <a:pt x="140017" y="224789"/>
                  </a:lnTo>
                  <a:lnTo>
                    <a:pt x="144779" y="200660"/>
                  </a:lnTo>
                  <a:lnTo>
                    <a:pt x="158115" y="180339"/>
                  </a:lnTo>
                  <a:lnTo>
                    <a:pt x="178117" y="167639"/>
                  </a:lnTo>
                  <a:lnTo>
                    <a:pt x="202565" y="162560"/>
                  </a:lnTo>
                  <a:lnTo>
                    <a:pt x="255270" y="162560"/>
                  </a:lnTo>
                  <a:lnTo>
                    <a:pt x="241617" y="152400"/>
                  </a:lnTo>
                  <a:lnTo>
                    <a:pt x="210820" y="142239"/>
                  </a:lnTo>
                  <a:close/>
                </a:path>
                <a:path w="923290" h="892810" extrusionOk="0">
                  <a:moveTo>
                    <a:pt x="451167" y="584200"/>
                  </a:moveTo>
                  <a:lnTo>
                    <a:pt x="411162" y="600710"/>
                  </a:lnTo>
                  <a:lnTo>
                    <a:pt x="390842" y="624839"/>
                  </a:lnTo>
                  <a:lnTo>
                    <a:pt x="417195" y="624839"/>
                  </a:lnTo>
                  <a:lnTo>
                    <a:pt x="418147" y="622300"/>
                  </a:lnTo>
                  <a:lnTo>
                    <a:pt x="438150" y="609600"/>
                  </a:lnTo>
                  <a:lnTo>
                    <a:pt x="462597" y="605789"/>
                  </a:lnTo>
                  <a:lnTo>
                    <a:pt x="516572" y="605789"/>
                  </a:lnTo>
                  <a:lnTo>
                    <a:pt x="511810" y="599439"/>
                  </a:lnTo>
                  <a:lnTo>
                    <a:pt x="482917" y="586739"/>
                  </a:lnTo>
                  <a:lnTo>
                    <a:pt x="451167" y="584200"/>
                  </a:lnTo>
                  <a:close/>
                </a:path>
                <a:path w="923290" h="892810" extrusionOk="0">
                  <a:moveTo>
                    <a:pt x="575310" y="124460"/>
                  </a:moveTo>
                  <a:lnTo>
                    <a:pt x="534035" y="124460"/>
                  </a:lnTo>
                  <a:lnTo>
                    <a:pt x="646429" y="190500"/>
                  </a:lnTo>
                  <a:lnTo>
                    <a:pt x="638810" y="222250"/>
                  </a:lnTo>
                  <a:lnTo>
                    <a:pt x="660082" y="281939"/>
                  </a:lnTo>
                  <a:lnTo>
                    <a:pt x="693420" y="304800"/>
                  </a:lnTo>
                  <a:lnTo>
                    <a:pt x="714375" y="308610"/>
                  </a:lnTo>
                  <a:lnTo>
                    <a:pt x="714375" y="440689"/>
                  </a:lnTo>
                  <a:lnTo>
                    <a:pt x="682625" y="450850"/>
                  </a:lnTo>
                  <a:lnTo>
                    <a:pt x="657860" y="469900"/>
                  </a:lnTo>
                  <a:lnTo>
                    <a:pt x="642620" y="497839"/>
                  </a:lnTo>
                  <a:lnTo>
                    <a:pt x="639127" y="530860"/>
                  </a:lnTo>
                  <a:lnTo>
                    <a:pt x="640079" y="539750"/>
                  </a:lnTo>
                  <a:lnTo>
                    <a:pt x="641667" y="546100"/>
                  </a:lnTo>
                  <a:lnTo>
                    <a:pt x="643890" y="552450"/>
                  </a:lnTo>
                  <a:lnTo>
                    <a:pt x="646429" y="558800"/>
                  </a:lnTo>
                  <a:lnTo>
                    <a:pt x="534035" y="624839"/>
                  </a:lnTo>
                  <a:lnTo>
                    <a:pt x="575945" y="624839"/>
                  </a:lnTo>
                  <a:lnTo>
                    <a:pt x="657542" y="577850"/>
                  </a:lnTo>
                  <a:lnTo>
                    <a:pt x="690562" y="577850"/>
                  </a:lnTo>
                  <a:lnTo>
                    <a:pt x="677862" y="567689"/>
                  </a:lnTo>
                  <a:lnTo>
                    <a:pt x="664527" y="548639"/>
                  </a:lnTo>
                  <a:lnTo>
                    <a:pt x="659447" y="523239"/>
                  </a:lnTo>
                  <a:lnTo>
                    <a:pt x="664527" y="499110"/>
                  </a:lnTo>
                  <a:lnTo>
                    <a:pt x="677862" y="478789"/>
                  </a:lnTo>
                  <a:lnTo>
                    <a:pt x="697865" y="466089"/>
                  </a:lnTo>
                  <a:lnTo>
                    <a:pt x="722312" y="461010"/>
                  </a:lnTo>
                  <a:lnTo>
                    <a:pt x="777557" y="461010"/>
                  </a:lnTo>
                  <a:lnTo>
                    <a:pt x="776287" y="459739"/>
                  </a:lnTo>
                  <a:lnTo>
                    <a:pt x="763904" y="450850"/>
                  </a:lnTo>
                  <a:lnTo>
                    <a:pt x="750252" y="444500"/>
                  </a:lnTo>
                  <a:lnTo>
                    <a:pt x="735329" y="440689"/>
                  </a:lnTo>
                  <a:lnTo>
                    <a:pt x="735329" y="307339"/>
                  </a:lnTo>
                  <a:lnTo>
                    <a:pt x="766445" y="295910"/>
                  </a:lnTo>
                  <a:lnTo>
                    <a:pt x="774700" y="288289"/>
                  </a:lnTo>
                  <a:lnTo>
                    <a:pt x="722312" y="288289"/>
                  </a:lnTo>
                  <a:lnTo>
                    <a:pt x="697865" y="283210"/>
                  </a:lnTo>
                  <a:lnTo>
                    <a:pt x="677862" y="269239"/>
                  </a:lnTo>
                  <a:lnTo>
                    <a:pt x="664527" y="250189"/>
                  </a:lnTo>
                  <a:lnTo>
                    <a:pt x="659447" y="224789"/>
                  </a:lnTo>
                  <a:lnTo>
                    <a:pt x="664527" y="200660"/>
                  </a:lnTo>
                  <a:lnTo>
                    <a:pt x="677862" y="180339"/>
                  </a:lnTo>
                  <a:lnTo>
                    <a:pt x="689927" y="173989"/>
                  </a:lnTo>
                  <a:lnTo>
                    <a:pt x="657542" y="173989"/>
                  </a:lnTo>
                  <a:lnTo>
                    <a:pt x="575310" y="124460"/>
                  </a:lnTo>
                  <a:close/>
                </a:path>
                <a:path w="923290" h="892810" extrusionOk="0">
                  <a:moveTo>
                    <a:pt x="169227" y="575310"/>
                  </a:moveTo>
                  <a:lnTo>
                    <a:pt x="137477" y="575310"/>
                  </a:lnTo>
                  <a:lnTo>
                    <a:pt x="162877" y="596900"/>
                  </a:lnTo>
                  <a:lnTo>
                    <a:pt x="193357" y="607060"/>
                  </a:lnTo>
                  <a:lnTo>
                    <a:pt x="225425" y="605789"/>
                  </a:lnTo>
                  <a:lnTo>
                    <a:pt x="254635" y="590550"/>
                  </a:lnTo>
                  <a:lnTo>
                    <a:pt x="257810" y="586739"/>
                  </a:lnTo>
                  <a:lnTo>
                    <a:pt x="202565" y="586739"/>
                  </a:lnTo>
                  <a:lnTo>
                    <a:pt x="178117" y="581660"/>
                  </a:lnTo>
                  <a:lnTo>
                    <a:pt x="169227" y="575310"/>
                  </a:lnTo>
                  <a:close/>
                </a:path>
                <a:path w="923290" h="892810" extrusionOk="0">
                  <a:moveTo>
                    <a:pt x="690562" y="577850"/>
                  </a:moveTo>
                  <a:lnTo>
                    <a:pt x="657542" y="577850"/>
                  </a:lnTo>
                  <a:lnTo>
                    <a:pt x="683260" y="596900"/>
                  </a:lnTo>
                  <a:lnTo>
                    <a:pt x="714057" y="607060"/>
                  </a:lnTo>
                  <a:lnTo>
                    <a:pt x="745807" y="603250"/>
                  </a:lnTo>
                  <a:lnTo>
                    <a:pt x="775335" y="588010"/>
                  </a:lnTo>
                  <a:lnTo>
                    <a:pt x="776287" y="586739"/>
                  </a:lnTo>
                  <a:lnTo>
                    <a:pt x="722312" y="586739"/>
                  </a:lnTo>
                  <a:lnTo>
                    <a:pt x="697865" y="581660"/>
                  </a:lnTo>
                  <a:lnTo>
                    <a:pt x="690562" y="577850"/>
                  </a:lnTo>
                  <a:close/>
                </a:path>
                <a:path w="923290" h="892810" extrusionOk="0">
                  <a:moveTo>
                    <a:pt x="255904" y="461010"/>
                  </a:moveTo>
                  <a:lnTo>
                    <a:pt x="202565" y="461010"/>
                  </a:lnTo>
                  <a:lnTo>
                    <a:pt x="227012" y="466089"/>
                  </a:lnTo>
                  <a:lnTo>
                    <a:pt x="247015" y="478789"/>
                  </a:lnTo>
                  <a:lnTo>
                    <a:pt x="260350" y="499110"/>
                  </a:lnTo>
                  <a:lnTo>
                    <a:pt x="265112" y="523239"/>
                  </a:lnTo>
                  <a:lnTo>
                    <a:pt x="260350" y="548639"/>
                  </a:lnTo>
                  <a:lnTo>
                    <a:pt x="247015" y="567689"/>
                  </a:lnTo>
                  <a:lnTo>
                    <a:pt x="227012" y="581660"/>
                  </a:lnTo>
                  <a:lnTo>
                    <a:pt x="202565" y="586739"/>
                  </a:lnTo>
                  <a:lnTo>
                    <a:pt x="259397" y="586739"/>
                  </a:lnTo>
                  <a:lnTo>
                    <a:pt x="263525" y="580389"/>
                  </a:lnTo>
                  <a:lnTo>
                    <a:pt x="267335" y="577850"/>
                  </a:lnTo>
                  <a:lnTo>
                    <a:pt x="309245" y="577850"/>
                  </a:lnTo>
                  <a:lnTo>
                    <a:pt x="278129" y="558800"/>
                  </a:lnTo>
                  <a:lnTo>
                    <a:pt x="286067" y="527050"/>
                  </a:lnTo>
                  <a:lnTo>
                    <a:pt x="281304" y="495300"/>
                  </a:lnTo>
                  <a:lnTo>
                    <a:pt x="264795" y="467360"/>
                  </a:lnTo>
                  <a:lnTo>
                    <a:pt x="255904" y="461010"/>
                  </a:lnTo>
                  <a:close/>
                </a:path>
                <a:path w="923290" h="892810" extrusionOk="0">
                  <a:moveTo>
                    <a:pt x="777557" y="461010"/>
                  </a:moveTo>
                  <a:lnTo>
                    <a:pt x="722312" y="461010"/>
                  </a:lnTo>
                  <a:lnTo>
                    <a:pt x="746760" y="466089"/>
                  </a:lnTo>
                  <a:lnTo>
                    <a:pt x="766445" y="478789"/>
                  </a:lnTo>
                  <a:lnTo>
                    <a:pt x="780097" y="499110"/>
                  </a:lnTo>
                  <a:lnTo>
                    <a:pt x="784860" y="523239"/>
                  </a:lnTo>
                  <a:lnTo>
                    <a:pt x="780097" y="548639"/>
                  </a:lnTo>
                  <a:lnTo>
                    <a:pt x="766445" y="567689"/>
                  </a:lnTo>
                  <a:lnTo>
                    <a:pt x="746760" y="581660"/>
                  </a:lnTo>
                  <a:lnTo>
                    <a:pt x="722312" y="586739"/>
                  </a:lnTo>
                  <a:lnTo>
                    <a:pt x="776287" y="586739"/>
                  </a:lnTo>
                  <a:lnTo>
                    <a:pt x="796290" y="562610"/>
                  </a:lnTo>
                  <a:lnTo>
                    <a:pt x="805497" y="533400"/>
                  </a:lnTo>
                  <a:lnTo>
                    <a:pt x="802640" y="501650"/>
                  </a:lnTo>
                  <a:lnTo>
                    <a:pt x="787082" y="472439"/>
                  </a:lnTo>
                  <a:lnTo>
                    <a:pt x="777557" y="461010"/>
                  </a:lnTo>
                  <a:close/>
                </a:path>
                <a:path w="923290" h="892810" extrusionOk="0">
                  <a:moveTo>
                    <a:pt x="255270" y="162560"/>
                  </a:moveTo>
                  <a:lnTo>
                    <a:pt x="202565" y="162560"/>
                  </a:lnTo>
                  <a:lnTo>
                    <a:pt x="227012" y="167639"/>
                  </a:lnTo>
                  <a:lnTo>
                    <a:pt x="247015" y="180339"/>
                  </a:lnTo>
                  <a:lnTo>
                    <a:pt x="260350" y="200660"/>
                  </a:lnTo>
                  <a:lnTo>
                    <a:pt x="265112" y="224789"/>
                  </a:lnTo>
                  <a:lnTo>
                    <a:pt x="260350" y="250189"/>
                  </a:lnTo>
                  <a:lnTo>
                    <a:pt x="247015" y="269239"/>
                  </a:lnTo>
                  <a:lnTo>
                    <a:pt x="227012" y="283210"/>
                  </a:lnTo>
                  <a:lnTo>
                    <a:pt x="202565" y="288289"/>
                  </a:lnTo>
                  <a:lnTo>
                    <a:pt x="254635" y="288289"/>
                  </a:lnTo>
                  <a:lnTo>
                    <a:pt x="267017" y="279400"/>
                  </a:lnTo>
                  <a:lnTo>
                    <a:pt x="282257" y="250189"/>
                  </a:lnTo>
                  <a:lnTo>
                    <a:pt x="285750" y="218439"/>
                  </a:lnTo>
                  <a:lnTo>
                    <a:pt x="284797" y="212089"/>
                  </a:lnTo>
                  <a:lnTo>
                    <a:pt x="283210" y="203200"/>
                  </a:lnTo>
                  <a:lnTo>
                    <a:pt x="280987" y="196850"/>
                  </a:lnTo>
                  <a:lnTo>
                    <a:pt x="278129" y="190500"/>
                  </a:lnTo>
                  <a:lnTo>
                    <a:pt x="308610" y="173989"/>
                  </a:lnTo>
                  <a:lnTo>
                    <a:pt x="267335" y="173989"/>
                  </a:lnTo>
                  <a:lnTo>
                    <a:pt x="255270" y="162560"/>
                  </a:lnTo>
                  <a:close/>
                </a:path>
                <a:path w="923290" h="892810" extrusionOk="0">
                  <a:moveTo>
                    <a:pt x="775335" y="162560"/>
                  </a:moveTo>
                  <a:lnTo>
                    <a:pt x="722312" y="162560"/>
                  </a:lnTo>
                  <a:lnTo>
                    <a:pt x="746760" y="167639"/>
                  </a:lnTo>
                  <a:lnTo>
                    <a:pt x="766445" y="180339"/>
                  </a:lnTo>
                  <a:lnTo>
                    <a:pt x="780097" y="200660"/>
                  </a:lnTo>
                  <a:lnTo>
                    <a:pt x="784860" y="224789"/>
                  </a:lnTo>
                  <a:lnTo>
                    <a:pt x="780097" y="250189"/>
                  </a:lnTo>
                  <a:lnTo>
                    <a:pt x="766445" y="269239"/>
                  </a:lnTo>
                  <a:lnTo>
                    <a:pt x="746760" y="283210"/>
                  </a:lnTo>
                  <a:lnTo>
                    <a:pt x="722312" y="288289"/>
                  </a:lnTo>
                  <a:lnTo>
                    <a:pt x="774700" y="288289"/>
                  </a:lnTo>
                  <a:lnTo>
                    <a:pt x="789622" y="275589"/>
                  </a:lnTo>
                  <a:lnTo>
                    <a:pt x="803275" y="245110"/>
                  </a:lnTo>
                  <a:lnTo>
                    <a:pt x="804862" y="212089"/>
                  </a:lnTo>
                  <a:lnTo>
                    <a:pt x="803910" y="207010"/>
                  </a:lnTo>
                  <a:lnTo>
                    <a:pt x="802322" y="200660"/>
                  </a:lnTo>
                  <a:lnTo>
                    <a:pt x="800100" y="196850"/>
                  </a:lnTo>
                  <a:lnTo>
                    <a:pt x="833120" y="177800"/>
                  </a:lnTo>
                  <a:lnTo>
                    <a:pt x="790257" y="177800"/>
                  </a:lnTo>
                  <a:lnTo>
                    <a:pt x="775335" y="162560"/>
                  </a:lnTo>
                  <a:close/>
                </a:path>
                <a:path w="923290" h="892810" extrusionOk="0">
                  <a:moveTo>
                    <a:pt x="917575" y="107950"/>
                  </a:moveTo>
                  <a:lnTo>
                    <a:pt x="911225" y="107950"/>
                  </a:lnTo>
                  <a:lnTo>
                    <a:pt x="790257" y="177800"/>
                  </a:lnTo>
                  <a:lnTo>
                    <a:pt x="833120" y="177800"/>
                  </a:lnTo>
                  <a:lnTo>
                    <a:pt x="916622" y="129539"/>
                  </a:lnTo>
                  <a:lnTo>
                    <a:pt x="921702" y="124460"/>
                  </a:lnTo>
                  <a:lnTo>
                    <a:pt x="923290" y="118110"/>
                  </a:lnTo>
                  <a:lnTo>
                    <a:pt x="917575" y="107950"/>
                  </a:lnTo>
                  <a:close/>
                </a:path>
                <a:path w="923290" h="892810" extrusionOk="0">
                  <a:moveTo>
                    <a:pt x="453390" y="0"/>
                  </a:moveTo>
                  <a:lnTo>
                    <a:pt x="398145" y="29210"/>
                  </a:lnTo>
                  <a:lnTo>
                    <a:pt x="379729" y="69850"/>
                  </a:lnTo>
                  <a:lnTo>
                    <a:pt x="379095" y="82550"/>
                  </a:lnTo>
                  <a:lnTo>
                    <a:pt x="379729" y="95250"/>
                  </a:lnTo>
                  <a:lnTo>
                    <a:pt x="382587" y="105410"/>
                  </a:lnTo>
                  <a:lnTo>
                    <a:pt x="267335" y="173989"/>
                  </a:lnTo>
                  <a:lnTo>
                    <a:pt x="308610" y="173989"/>
                  </a:lnTo>
                  <a:lnTo>
                    <a:pt x="390842" y="124460"/>
                  </a:lnTo>
                  <a:lnTo>
                    <a:pt x="416560" y="124460"/>
                  </a:lnTo>
                  <a:lnTo>
                    <a:pt x="404812" y="107950"/>
                  </a:lnTo>
                  <a:lnTo>
                    <a:pt x="399732" y="82550"/>
                  </a:lnTo>
                  <a:lnTo>
                    <a:pt x="404812" y="59689"/>
                  </a:lnTo>
                  <a:lnTo>
                    <a:pt x="418147" y="38100"/>
                  </a:lnTo>
                  <a:lnTo>
                    <a:pt x="438150" y="25400"/>
                  </a:lnTo>
                  <a:lnTo>
                    <a:pt x="462597" y="19050"/>
                  </a:lnTo>
                  <a:lnTo>
                    <a:pt x="515620" y="19050"/>
                  </a:lnTo>
                  <a:lnTo>
                    <a:pt x="486410" y="2539"/>
                  </a:lnTo>
                  <a:lnTo>
                    <a:pt x="453390" y="0"/>
                  </a:lnTo>
                  <a:close/>
                </a:path>
                <a:path w="923290" h="892810" extrusionOk="0">
                  <a:moveTo>
                    <a:pt x="735965" y="142239"/>
                  </a:moveTo>
                  <a:lnTo>
                    <a:pt x="673735" y="158750"/>
                  </a:lnTo>
                  <a:lnTo>
                    <a:pt x="657542" y="173989"/>
                  </a:lnTo>
                  <a:lnTo>
                    <a:pt x="689927" y="173989"/>
                  </a:lnTo>
                  <a:lnTo>
                    <a:pt x="697865" y="167639"/>
                  </a:lnTo>
                  <a:lnTo>
                    <a:pt x="722312" y="162560"/>
                  </a:lnTo>
                  <a:lnTo>
                    <a:pt x="775335" y="162560"/>
                  </a:lnTo>
                  <a:lnTo>
                    <a:pt x="765810" y="154939"/>
                  </a:lnTo>
                  <a:lnTo>
                    <a:pt x="735965" y="142239"/>
                  </a:lnTo>
                  <a:close/>
                </a:path>
                <a:path w="923290" h="892810" extrusionOk="0">
                  <a:moveTo>
                    <a:pt x="416560" y="124460"/>
                  </a:moveTo>
                  <a:lnTo>
                    <a:pt x="390842" y="124460"/>
                  </a:lnTo>
                  <a:lnTo>
                    <a:pt x="413067" y="149860"/>
                  </a:lnTo>
                  <a:lnTo>
                    <a:pt x="441960" y="162560"/>
                  </a:lnTo>
                  <a:lnTo>
                    <a:pt x="474027" y="165100"/>
                  </a:lnTo>
                  <a:lnTo>
                    <a:pt x="505142" y="154939"/>
                  </a:lnTo>
                  <a:lnTo>
                    <a:pt x="513715" y="148589"/>
                  </a:lnTo>
                  <a:lnTo>
                    <a:pt x="517525" y="146050"/>
                  </a:lnTo>
                  <a:lnTo>
                    <a:pt x="462597" y="146050"/>
                  </a:lnTo>
                  <a:lnTo>
                    <a:pt x="438150" y="139700"/>
                  </a:lnTo>
                  <a:lnTo>
                    <a:pt x="418147" y="127000"/>
                  </a:lnTo>
                  <a:lnTo>
                    <a:pt x="416560" y="124460"/>
                  </a:lnTo>
                  <a:close/>
                </a:path>
                <a:path w="923290" h="892810" extrusionOk="0">
                  <a:moveTo>
                    <a:pt x="516890" y="19050"/>
                  </a:moveTo>
                  <a:lnTo>
                    <a:pt x="462597" y="19050"/>
                  </a:lnTo>
                  <a:lnTo>
                    <a:pt x="486727" y="25400"/>
                  </a:lnTo>
                  <a:lnTo>
                    <a:pt x="506729" y="38100"/>
                  </a:lnTo>
                  <a:lnTo>
                    <a:pt x="520382" y="57150"/>
                  </a:lnTo>
                  <a:lnTo>
                    <a:pt x="525145" y="82550"/>
                  </a:lnTo>
                  <a:lnTo>
                    <a:pt x="520382" y="107950"/>
                  </a:lnTo>
                  <a:lnTo>
                    <a:pt x="506729" y="127000"/>
                  </a:lnTo>
                  <a:lnTo>
                    <a:pt x="486727" y="139700"/>
                  </a:lnTo>
                  <a:lnTo>
                    <a:pt x="462597" y="146050"/>
                  </a:lnTo>
                  <a:lnTo>
                    <a:pt x="517525" y="146050"/>
                  </a:lnTo>
                  <a:lnTo>
                    <a:pt x="521335" y="142239"/>
                  </a:lnTo>
                  <a:lnTo>
                    <a:pt x="528320" y="133350"/>
                  </a:lnTo>
                  <a:lnTo>
                    <a:pt x="534035" y="124460"/>
                  </a:lnTo>
                  <a:lnTo>
                    <a:pt x="575310" y="124460"/>
                  </a:lnTo>
                  <a:lnTo>
                    <a:pt x="542607" y="105410"/>
                  </a:lnTo>
                  <a:lnTo>
                    <a:pt x="545465" y="72389"/>
                  </a:lnTo>
                  <a:lnTo>
                    <a:pt x="535940" y="41910"/>
                  </a:lnTo>
                  <a:lnTo>
                    <a:pt x="516890" y="19050"/>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25" name="Google Shape;125;p5"/>
            <p:cNvPicPr preferRelativeResize="0"/>
            <p:nvPr/>
          </p:nvPicPr>
          <p:blipFill rotWithShape="1">
            <a:blip r:embed="rId9">
              <a:alphaModFix/>
            </a:blip>
            <a:srcRect/>
            <a:stretch/>
          </p:blipFill>
          <p:spPr>
            <a:xfrm>
              <a:off x="7549515" y="6167119"/>
              <a:ext cx="3294062" cy="612140"/>
            </a:xfrm>
            <a:prstGeom prst="rect">
              <a:avLst/>
            </a:prstGeom>
            <a:noFill/>
            <a:ln>
              <a:noFill/>
            </a:ln>
          </p:spPr>
        </p:pic>
      </p:grpSp>
      <p:sp>
        <p:nvSpPr>
          <p:cNvPr id="126" name="Google Shape;126;p5"/>
          <p:cNvSpPr txBox="1">
            <a:spLocks noGrp="1"/>
          </p:cNvSpPr>
          <p:nvPr>
            <p:ph type="title"/>
          </p:nvPr>
        </p:nvSpPr>
        <p:spPr>
          <a:xfrm>
            <a:off x="3703161" y="694690"/>
            <a:ext cx="5135563" cy="396262"/>
          </a:xfrm>
          <a:prstGeom prst="rect">
            <a:avLst/>
          </a:prstGeom>
          <a:noFill/>
          <a:ln>
            <a:noFill/>
          </a:ln>
        </p:spPr>
        <p:txBody>
          <a:bodyPr spcFirstLastPara="1" wrap="square" lIns="0" tIns="36825" rIns="0" bIns="0" anchor="t" anchorCtr="0">
            <a:spAutoFit/>
          </a:bodyPr>
          <a:lstStyle/>
          <a:p>
            <a:pPr marL="2642870" marR="5080" lvl="0" indent="-2630805" algn="l" rtl="0">
              <a:lnSpc>
                <a:spcPct val="115000"/>
              </a:lnSpc>
              <a:spcBef>
                <a:spcPts val="0"/>
              </a:spcBef>
              <a:spcAft>
                <a:spcPts val="0"/>
              </a:spcAft>
              <a:buNone/>
            </a:pPr>
            <a:r>
              <a:rPr lang="en-US">
                <a:solidFill>
                  <a:srgbClr val="FFB800"/>
                </a:solidFill>
              </a:rPr>
              <a:t>CSP	</a:t>
            </a:r>
            <a:r>
              <a:rPr lang="en-US"/>
              <a:t>Πότε-Πού-Πώς</a:t>
            </a:r>
            <a:endParaRPr/>
          </a:p>
        </p:txBody>
      </p:sp>
      <p:sp>
        <p:nvSpPr>
          <p:cNvPr id="127" name="Google Shape;127;p5"/>
          <p:cNvSpPr txBox="1"/>
          <p:nvPr/>
        </p:nvSpPr>
        <p:spPr>
          <a:xfrm>
            <a:off x="9426892" y="2459672"/>
            <a:ext cx="409575" cy="26924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600">
                <a:solidFill>
                  <a:srgbClr val="D6791A"/>
                </a:solidFill>
                <a:latin typeface="Calibri"/>
                <a:ea typeface="Calibri"/>
                <a:cs typeface="Calibri"/>
                <a:sym typeface="Calibri"/>
              </a:rPr>
              <a:t>ΠΩΣ</a:t>
            </a:r>
            <a:endParaRPr sz="1600">
              <a:solidFill>
                <a:schemeClr val="dk1"/>
              </a:solidFill>
              <a:latin typeface="Calibri"/>
              <a:ea typeface="Calibri"/>
              <a:cs typeface="Calibri"/>
              <a:sym typeface="Calibri"/>
            </a:endParaRPr>
          </a:p>
        </p:txBody>
      </p:sp>
      <p:sp>
        <p:nvSpPr>
          <p:cNvPr id="128" name="Google Shape;128;p5"/>
          <p:cNvSpPr txBox="1"/>
          <p:nvPr/>
        </p:nvSpPr>
        <p:spPr>
          <a:xfrm>
            <a:off x="8973819" y="4095115"/>
            <a:ext cx="1172845" cy="16256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900">
                <a:solidFill>
                  <a:schemeClr val="dk1"/>
                </a:solidFill>
                <a:latin typeface="Calibri"/>
                <a:ea typeface="Calibri"/>
                <a:cs typeface="Calibri"/>
                <a:sym typeface="Calibri"/>
              </a:rPr>
              <a:t>Μέθοδος παράδοσης</a:t>
            </a:r>
            <a:endParaRPr sz="900">
              <a:solidFill>
                <a:schemeClr val="dk1"/>
              </a:solidFill>
              <a:latin typeface="Calibri"/>
              <a:ea typeface="Calibri"/>
              <a:cs typeface="Calibri"/>
              <a:sym typeface="Calibri"/>
            </a:endParaRPr>
          </a:p>
        </p:txBody>
      </p:sp>
      <p:sp>
        <p:nvSpPr>
          <p:cNvPr id="129" name="Google Shape;129;p5"/>
          <p:cNvSpPr txBox="1"/>
          <p:nvPr/>
        </p:nvSpPr>
        <p:spPr>
          <a:xfrm>
            <a:off x="311150" y="6227127"/>
            <a:ext cx="5278120" cy="13208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700" b="1">
                <a:solidFill>
                  <a:schemeClr val="dk1"/>
                </a:solidFill>
                <a:latin typeface="Calibri"/>
                <a:ea typeface="Calibri"/>
                <a:cs typeface="Calibri"/>
                <a:sym typeface="Calibri"/>
              </a:rPr>
              <a:t>ΟΝΟΜΑ ΕΚΠΑΙΔΕΥΤΙΚΉΣ ΕΝΌΤΗΤΑΣ CSP: ΠΑΡΊΣΣΙ: ΠΡΌΤΥΠΟ ΠΑΡΟΥΣΊΑΣΗΣ ΠΟΥ ΔΗΜΙΟΥΡΓΉΘΗΚΕ ΑΠΌ ΤΟΥΣ CRISTIANA PARESH</a:t>
            </a:r>
            <a:endParaRPr sz="700">
              <a:solidFill>
                <a:schemeClr val="dk1"/>
              </a:solidFill>
              <a:latin typeface="Calibri"/>
              <a:ea typeface="Calibri"/>
              <a:cs typeface="Calibri"/>
              <a:sym typeface="Calibri"/>
            </a:endParaRPr>
          </a:p>
        </p:txBody>
      </p:sp>
      <p:sp>
        <p:nvSpPr>
          <p:cNvPr id="130" name="Google Shape;130;p5"/>
          <p:cNvSpPr txBox="1"/>
          <p:nvPr/>
        </p:nvSpPr>
        <p:spPr>
          <a:xfrm>
            <a:off x="11241405" y="6376352"/>
            <a:ext cx="75565" cy="13208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700">
                <a:solidFill>
                  <a:schemeClr val="dk1"/>
                </a:solidFill>
                <a:latin typeface="Calibri"/>
                <a:ea typeface="Calibri"/>
                <a:cs typeface="Calibri"/>
                <a:sym typeface="Calibri"/>
              </a:rPr>
              <a:t>5</a:t>
            </a:r>
            <a:endParaRPr sz="700">
              <a:solidFill>
                <a:schemeClr val="dk1"/>
              </a:solidFill>
              <a:latin typeface="Calibri"/>
              <a:ea typeface="Calibri"/>
              <a:cs typeface="Calibri"/>
              <a:sym typeface="Calibri"/>
            </a:endParaRPr>
          </a:p>
        </p:txBody>
      </p:sp>
      <p:pic>
        <p:nvPicPr>
          <p:cNvPr id="131" name="Google Shape;131;p5"/>
          <p:cNvPicPr preferRelativeResize="0"/>
          <p:nvPr/>
        </p:nvPicPr>
        <p:blipFill rotWithShape="1">
          <a:blip r:embed="rId10">
            <a:alphaModFix/>
          </a:blip>
          <a:srcRect/>
          <a:stretch/>
        </p:blipFill>
        <p:spPr>
          <a:xfrm>
            <a:off x="1302385" y="2053907"/>
            <a:ext cx="2879725" cy="3422650"/>
          </a:xfrm>
          <a:prstGeom prst="rect">
            <a:avLst/>
          </a:prstGeom>
          <a:noFill/>
          <a:ln>
            <a:noFill/>
          </a:ln>
        </p:spPr>
      </p:pic>
      <p:sp>
        <p:nvSpPr>
          <p:cNvPr id="132" name="Google Shape;132;p5"/>
          <p:cNvSpPr txBox="1"/>
          <p:nvPr/>
        </p:nvSpPr>
        <p:spPr>
          <a:xfrm>
            <a:off x="2230437" y="2547620"/>
            <a:ext cx="523875" cy="26924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600">
                <a:solidFill>
                  <a:srgbClr val="D6791A"/>
                </a:solidFill>
                <a:latin typeface="Calibri"/>
                <a:ea typeface="Calibri"/>
                <a:cs typeface="Calibri"/>
                <a:sym typeface="Calibri"/>
              </a:rPr>
              <a:t>ΠΟΤΕ</a:t>
            </a:r>
            <a:endParaRPr sz="1600">
              <a:solidFill>
                <a:schemeClr val="dk1"/>
              </a:solidFill>
              <a:latin typeface="Calibri"/>
              <a:ea typeface="Calibri"/>
              <a:cs typeface="Calibri"/>
              <a:sym typeface="Calibri"/>
            </a:endParaRPr>
          </a:p>
        </p:txBody>
      </p:sp>
      <p:sp>
        <p:nvSpPr>
          <p:cNvPr id="133" name="Google Shape;133;p5"/>
          <p:cNvSpPr txBox="1"/>
          <p:nvPr/>
        </p:nvSpPr>
        <p:spPr>
          <a:xfrm>
            <a:off x="1722754" y="4191952"/>
            <a:ext cx="1310005" cy="16256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900">
                <a:solidFill>
                  <a:schemeClr val="dk1"/>
                </a:solidFill>
                <a:latin typeface="Calibri"/>
                <a:ea typeface="Calibri"/>
                <a:cs typeface="Calibri"/>
                <a:sym typeface="Calibri"/>
              </a:rPr>
              <a:t>Χρονοπρόγραμμα: 2024</a:t>
            </a:r>
            <a:endParaRPr sz="900">
              <a:solidFill>
                <a:schemeClr val="dk1"/>
              </a:solidFill>
              <a:latin typeface="Calibri"/>
              <a:ea typeface="Calibri"/>
              <a:cs typeface="Calibri"/>
              <a:sym typeface="Calibri"/>
            </a:endParaRPr>
          </a:p>
        </p:txBody>
      </p:sp>
      <p:grpSp>
        <p:nvGrpSpPr>
          <p:cNvPr id="134" name="Google Shape;134;p5"/>
          <p:cNvGrpSpPr/>
          <p:nvPr/>
        </p:nvGrpSpPr>
        <p:grpSpPr>
          <a:xfrm>
            <a:off x="4651057" y="2069782"/>
            <a:ext cx="2847975" cy="3390900"/>
            <a:chOff x="4651057" y="2069782"/>
            <a:chExt cx="2847975" cy="3390900"/>
          </a:xfrm>
        </p:grpSpPr>
        <p:sp>
          <p:nvSpPr>
            <p:cNvPr id="135" name="Google Shape;135;p5"/>
            <p:cNvSpPr/>
            <p:nvPr/>
          </p:nvSpPr>
          <p:spPr>
            <a:xfrm>
              <a:off x="4651057" y="2069782"/>
              <a:ext cx="2847975" cy="3390900"/>
            </a:xfrm>
            <a:custGeom>
              <a:avLst/>
              <a:gdLst/>
              <a:ahLst/>
              <a:cxnLst/>
              <a:rect l="l" t="t" r="r" b="b"/>
              <a:pathLst>
                <a:path w="2847975" h="3390900" extrusionOk="0">
                  <a:moveTo>
                    <a:pt x="2373312" y="0"/>
                  </a:moveTo>
                  <a:lnTo>
                    <a:pt x="474662" y="0"/>
                  </a:lnTo>
                  <a:lnTo>
                    <a:pt x="426084" y="2539"/>
                  </a:lnTo>
                  <a:lnTo>
                    <a:pt x="379094" y="9525"/>
                  </a:lnTo>
                  <a:lnTo>
                    <a:pt x="333375" y="21272"/>
                  </a:lnTo>
                  <a:lnTo>
                    <a:pt x="289877" y="37464"/>
                  </a:lnTo>
                  <a:lnTo>
                    <a:pt x="248284" y="57150"/>
                  </a:lnTo>
                  <a:lnTo>
                    <a:pt x="209232" y="80962"/>
                  </a:lnTo>
                  <a:lnTo>
                    <a:pt x="172719" y="108267"/>
                  </a:lnTo>
                  <a:lnTo>
                    <a:pt x="139064" y="139064"/>
                  </a:lnTo>
                  <a:lnTo>
                    <a:pt x="108267" y="172719"/>
                  </a:lnTo>
                  <a:lnTo>
                    <a:pt x="80962" y="209232"/>
                  </a:lnTo>
                  <a:lnTo>
                    <a:pt x="57150" y="248602"/>
                  </a:lnTo>
                  <a:lnTo>
                    <a:pt x="37147" y="289877"/>
                  </a:lnTo>
                  <a:lnTo>
                    <a:pt x="21272" y="333692"/>
                  </a:lnTo>
                  <a:lnTo>
                    <a:pt x="9525" y="379094"/>
                  </a:lnTo>
                  <a:lnTo>
                    <a:pt x="2539" y="426084"/>
                  </a:lnTo>
                  <a:lnTo>
                    <a:pt x="0" y="474662"/>
                  </a:lnTo>
                  <a:lnTo>
                    <a:pt x="0" y="2916237"/>
                  </a:lnTo>
                  <a:lnTo>
                    <a:pt x="2539" y="2964815"/>
                  </a:lnTo>
                  <a:lnTo>
                    <a:pt x="9525" y="3011804"/>
                  </a:lnTo>
                  <a:lnTo>
                    <a:pt x="21272" y="3057524"/>
                  </a:lnTo>
                  <a:lnTo>
                    <a:pt x="37147" y="3101022"/>
                  </a:lnTo>
                  <a:lnTo>
                    <a:pt x="57150" y="3142615"/>
                  </a:lnTo>
                  <a:lnTo>
                    <a:pt x="80962" y="3181667"/>
                  </a:lnTo>
                  <a:lnTo>
                    <a:pt x="108267" y="3218179"/>
                  </a:lnTo>
                  <a:lnTo>
                    <a:pt x="139064" y="3251834"/>
                  </a:lnTo>
                  <a:lnTo>
                    <a:pt x="172719" y="3282632"/>
                  </a:lnTo>
                  <a:lnTo>
                    <a:pt x="209232" y="3309937"/>
                  </a:lnTo>
                  <a:lnTo>
                    <a:pt x="248284" y="3333750"/>
                  </a:lnTo>
                  <a:lnTo>
                    <a:pt x="289877" y="3353752"/>
                  </a:lnTo>
                  <a:lnTo>
                    <a:pt x="333375" y="3369627"/>
                  </a:lnTo>
                  <a:lnTo>
                    <a:pt x="379094" y="3381375"/>
                  </a:lnTo>
                  <a:lnTo>
                    <a:pt x="426084" y="3388359"/>
                  </a:lnTo>
                  <a:lnTo>
                    <a:pt x="474662" y="3390900"/>
                  </a:lnTo>
                  <a:lnTo>
                    <a:pt x="2373312" y="3390900"/>
                  </a:lnTo>
                  <a:lnTo>
                    <a:pt x="2421889" y="3388359"/>
                  </a:lnTo>
                  <a:lnTo>
                    <a:pt x="2468879" y="3381375"/>
                  </a:lnTo>
                  <a:lnTo>
                    <a:pt x="2514282" y="3369627"/>
                  </a:lnTo>
                  <a:lnTo>
                    <a:pt x="2558097" y="3353752"/>
                  </a:lnTo>
                  <a:lnTo>
                    <a:pt x="2599372" y="3333750"/>
                  </a:lnTo>
                  <a:lnTo>
                    <a:pt x="2638742" y="3309937"/>
                  </a:lnTo>
                  <a:lnTo>
                    <a:pt x="2675254" y="3282632"/>
                  </a:lnTo>
                  <a:lnTo>
                    <a:pt x="2708909" y="3251834"/>
                  </a:lnTo>
                  <a:lnTo>
                    <a:pt x="2739707" y="3218179"/>
                  </a:lnTo>
                  <a:lnTo>
                    <a:pt x="2767012" y="3181667"/>
                  </a:lnTo>
                  <a:lnTo>
                    <a:pt x="2790507" y="3142615"/>
                  </a:lnTo>
                  <a:lnTo>
                    <a:pt x="2810509" y="3101022"/>
                  </a:lnTo>
                  <a:lnTo>
                    <a:pt x="2826702" y="3057524"/>
                  </a:lnTo>
                  <a:lnTo>
                    <a:pt x="2838450" y="3011804"/>
                  </a:lnTo>
                  <a:lnTo>
                    <a:pt x="2845434" y="2964815"/>
                  </a:lnTo>
                  <a:lnTo>
                    <a:pt x="2847975" y="2916237"/>
                  </a:lnTo>
                  <a:lnTo>
                    <a:pt x="2847975" y="474662"/>
                  </a:lnTo>
                  <a:lnTo>
                    <a:pt x="2845434" y="426084"/>
                  </a:lnTo>
                  <a:lnTo>
                    <a:pt x="2838450" y="379094"/>
                  </a:lnTo>
                  <a:lnTo>
                    <a:pt x="2826702" y="333692"/>
                  </a:lnTo>
                  <a:lnTo>
                    <a:pt x="2810509" y="289877"/>
                  </a:lnTo>
                  <a:lnTo>
                    <a:pt x="2790507" y="248602"/>
                  </a:lnTo>
                  <a:lnTo>
                    <a:pt x="2767012" y="209232"/>
                  </a:lnTo>
                  <a:lnTo>
                    <a:pt x="2739707" y="172719"/>
                  </a:lnTo>
                  <a:lnTo>
                    <a:pt x="2708909" y="139064"/>
                  </a:lnTo>
                  <a:lnTo>
                    <a:pt x="2675254" y="108267"/>
                  </a:lnTo>
                  <a:lnTo>
                    <a:pt x="2638742" y="80962"/>
                  </a:lnTo>
                  <a:lnTo>
                    <a:pt x="2599372" y="57150"/>
                  </a:lnTo>
                  <a:lnTo>
                    <a:pt x="2558097" y="37464"/>
                  </a:lnTo>
                  <a:lnTo>
                    <a:pt x="2514282" y="21272"/>
                  </a:lnTo>
                  <a:lnTo>
                    <a:pt x="2468879" y="9525"/>
                  </a:lnTo>
                  <a:lnTo>
                    <a:pt x="2421889" y="2539"/>
                  </a:lnTo>
                  <a:lnTo>
                    <a:pt x="2373312" y="0"/>
                  </a:lnTo>
                  <a:close/>
                </a:path>
              </a:pathLst>
            </a:custGeom>
            <a:solidFill>
              <a:srgbClr val="FFB800">
                <a:alpha val="9411"/>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6" name="Google Shape;136;p5"/>
            <p:cNvSpPr/>
            <p:nvPr/>
          </p:nvSpPr>
          <p:spPr>
            <a:xfrm>
              <a:off x="4651057" y="2069782"/>
              <a:ext cx="2847975" cy="3390900"/>
            </a:xfrm>
            <a:custGeom>
              <a:avLst/>
              <a:gdLst/>
              <a:ahLst/>
              <a:cxnLst/>
              <a:rect l="l" t="t" r="r" b="b"/>
              <a:pathLst>
                <a:path w="2847975" h="3390900" extrusionOk="0">
                  <a:moveTo>
                    <a:pt x="0" y="474662"/>
                  </a:moveTo>
                  <a:lnTo>
                    <a:pt x="2539" y="426084"/>
                  </a:lnTo>
                  <a:lnTo>
                    <a:pt x="9525" y="379094"/>
                  </a:lnTo>
                  <a:lnTo>
                    <a:pt x="21272" y="333692"/>
                  </a:lnTo>
                  <a:lnTo>
                    <a:pt x="37147" y="289877"/>
                  </a:lnTo>
                  <a:lnTo>
                    <a:pt x="57150" y="248602"/>
                  </a:lnTo>
                  <a:lnTo>
                    <a:pt x="80962" y="209232"/>
                  </a:lnTo>
                  <a:lnTo>
                    <a:pt x="108267" y="172719"/>
                  </a:lnTo>
                  <a:lnTo>
                    <a:pt x="139064" y="139064"/>
                  </a:lnTo>
                  <a:lnTo>
                    <a:pt x="172719" y="108267"/>
                  </a:lnTo>
                  <a:lnTo>
                    <a:pt x="209232" y="80962"/>
                  </a:lnTo>
                  <a:lnTo>
                    <a:pt x="248284" y="57150"/>
                  </a:lnTo>
                  <a:lnTo>
                    <a:pt x="289877" y="37464"/>
                  </a:lnTo>
                  <a:lnTo>
                    <a:pt x="333375" y="21272"/>
                  </a:lnTo>
                  <a:lnTo>
                    <a:pt x="379094" y="9525"/>
                  </a:lnTo>
                  <a:lnTo>
                    <a:pt x="426084" y="2539"/>
                  </a:lnTo>
                  <a:lnTo>
                    <a:pt x="474662" y="0"/>
                  </a:lnTo>
                  <a:lnTo>
                    <a:pt x="2373312" y="0"/>
                  </a:lnTo>
                  <a:lnTo>
                    <a:pt x="2421889" y="2539"/>
                  </a:lnTo>
                  <a:lnTo>
                    <a:pt x="2468879" y="9525"/>
                  </a:lnTo>
                  <a:lnTo>
                    <a:pt x="2514282" y="21272"/>
                  </a:lnTo>
                  <a:lnTo>
                    <a:pt x="2558097" y="37464"/>
                  </a:lnTo>
                  <a:lnTo>
                    <a:pt x="2599372" y="57150"/>
                  </a:lnTo>
                  <a:lnTo>
                    <a:pt x="2638742" y="80962"/>
                  </a:lnTo>
                  <a:lnTo>
                    <a:pt x="2675254" y="108267"/>
                  </a:lnTo>
                  <a:lnTo>
                    <a:pt x="2708909" y="139064"/>
                  </a:lnTo>
                  <a:lnTo>
                    <a:pt x="2739707" y="172719"/>
                  </a:lnTo>
                  <a:lnTo>
                    <a:pt x="2767012" y="209232"/>
                  </a:lnTo>
                  <a:lnTo>
                    <a:pt x="2790507" y="248602"/>
                  </a:lnTo>
                  <a:lnTo>
                    <a:pt x="2810509" y="289877"/>
                  </a:lnTo>
                  <a:lnTo>
                    <a:pt x="2826702" y="333692"/>
                  </a:lnTo>
                  <a:lnTo>
                    <a:pt x="2838450" y="379094"/>
                  </a:lnTo>
                  <a:lnTo>
                    <a:pt x="2845434" y="426084"/>
                  </a:lnTo>
                  <a:lnTo>
                    <a:pt x="2847975" y="474662"/>
                  </a:lnTo>
                  <a:lnTo>
                    <a:pt x="2847975" y="2916237"/>
                  </a:lnTo>
                  <a:lnTo>
                    <a:pt x="2845434" y="2964815"/>
                  </a:lnTo>
                  <a:lnTo>
                    <a:pt x="2838450" y="3011804"/>
                  </a:lnTo>
                  <a:lnTo>
                    <a:pt x="2826702" y="3057524"/>
                  </a:lnTo>
                  <a:lnTo>
                    <a:pt x="2810509" y="3101022"/>
                  </a:lnTo>
                  <a:lnTo>
                    <a:pt x="2790507" y="3142615"/>
                  </a:lnTo>
                  <a:lnTo>
                    <a:pt x="2767012" y="3181667"/>
                  </a:lnTo>
                  <a:lnTo>
                    <a:pt x="2739707" y="3218179"/>
                  </a:lnTo>
                  <a:lnTo>
                    <a:pt x="2708909" y="3251834"/>
                  </a:lnTo>
                  <a:lnTo>
                    <a:pt x="2675254" y="3282632"/>
                  </a:lnTo>
                  <a:lnTo>
                    <a:pt x="2638742" y="3309937"/>
                  </a:lnTo>
                  <a:lnTo>
                    <a:pt x="2599372" y="3333750"/>
                  </a:lnTo>
                  <a:lnTo>
                    <a:pt x="2558097" y="3353752"/>
                  </a:lnTo>
                  <a:lnTo>
                    <a:pt x="2514282" y="3369627"/>
                  </a:lnTo>
                  <a:lnTo>
                    <a:pt x="2468879" y="3381375"/>
                  </a:lnTo>
                  <a:lnTo>
                    <a:pt x="2421889" y="3388359"/>
                  </a:lnTo>
                  <a:lnTo>
                    <a:pt x="2373312" y="3390900"/>
                  </a:lnTo>
                  <a:lnTo>
                    <a:pt x="474662" y="3390900"/>
                  </a:lnTo>
                  <a:lnTo>
                    <a:pt x="426084" y="3388359"/>
                  </a:lnTo>
                  <a:lnTo>
                    <a:pt x="379094" y="3381375"/>
                  </a:lnTo>
                  <a:lnTo>
                    <a:pt x="333375" y="3369627"/>
                  </a:lnTo>
                  <a:lnTo>
                    <a:pt x="289877" y="3353752"/>
                  </a:lnTo>
                  <a:lnTo>
                    <a:pt x="248284" y="3333750"/>
                  </a:lnTo>
                  <a:lnTo>
                    <a:pt x="209232" y="3309937"/>
                  </a:lnTo>
                  <a:lnTo>
                    <a:pt x="172719" y="3282632"/>
                  </a:lnTo>
                  <a:lnTo>
                    <a:pt x="139064" y="3251834"/>
                  </a:lnTo>
                  <a:lnTo>
                    <a:pt x="108267" y="3218179"/>
                  </a:lnTo>
                  <a:lnTo>
                    <a:pt x="80962" y="3181667"/>
                  </a:lnTo>
                  <a:lnTo>
                    <a:pt x="57150" y="3142615"/>
                  </a:lnTo>
                  <a:lnTo>
                    <a:pt x="37147" y="3101022"/>
                  </a:lnTo>
                  <a:lnTo>
                    <a:pt x="21272" y="3057524"/>
                  </a:lnTo>
                  <a:lnTo>
                    <a:pt x="9525" y="3011804"/>
                  </a:lnTo>
                  <a:lnTo>
                    <a:pt x="2539" y="2964815"/>
                  </a:lnTo>
                  <a:lnTo>
                    <a:pt x="0" y="2916237"/>
                  </a:lnTo>
                  <a:lnTo>
                    <a:pt x="0" y="474662"/>
                  </a:lnTo>
                </a:path>
              </a:pathLst>
            </a:custGeom>
            <a:noFill/>
            <a:ln w="31750" cap="flat" cmpd="sng">
              <a:solidFill>
                <a:srgbClr val="FFB8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7" name="Google Shape;137;p5"/>
            <p:cNvSpPr/>
            <p:nvPr/>
          </p:nvSpPr>
          <p:spPr>
            <a:xfrm>
              <a:off x="5622925" y="3435985"/>
              <a:ext cx="510540" cy="439420"/>
            </a:xfrm>
            <a:custGeom>
              <a:avLst/>
              <a:gdLst/>
              <a:ahLst/>
              <a:cxnLst/>
              <a:rect l="l" t="t" r="r" b="b"/>
              <a:pathLst>
                <a:path w="510539" h="439420" extrusionOk="0">
                  <a:moveTo>
                    <a:pt x="416877" y="437832"/>
                  </a:moveTo>
                  <a:lnTo>
                    <a:pt x="413702" y="437832"/>
                  </a:lnTo>
                  <a:lnTo>
                    <a:pt x="416560" y="439102"/>
                  </a:lnTo>
                  <a:lnTo>
                    <a:pt x="416877" y="437832"/>
                  </a:lnTo>
                  <a:close/>
                </a:path>
                <a:path w="510539" h="439420" extrusionOk="0">
                  <a:moveTo>
                    <a:pt x="501332" y="280669"/>
                  </a:moveTo>
                  <a:lnTo>
                    <a:pt x="226377" y="280669"/>
                  </a:lnTo>
                  <a:lnTo>
                    <a:pt x="277177" y="301625"/>
                  </a:lnTo>
                  <a:lnTo>
                    <a:pt x="312102" y="380682"/>
                  </a:lnTo>
                  <a:lnTo>
                    <a:pt x="306704" y="394017"/>
                  </a:lnTo>
                  <a:lnTo>
                    <a:pt x="404177" y="434022"/>
                  </a:lnTo>
                  <a:lnTo>
                    <a:pt x="404177" y="437832"/>
                  </a:lnTo>
                  <a:lnTo>
                    <a:pt x="501332" y="437832"/>
                  </a:lnTo>
                  <a:lnTo>
                    <a:pt x="501332" y="280669"/>
                  </a:lnTo>
                  <a:close/>
                </a:path>
                <a:path w="510539" h="439420" extrusionOk="0">
                  <a:moveTo>
                    <a:pt x="152082" y="0"/>
                  </a:moveTo>
                  <a:lnTo>
                    <a:pt x="0" y="0"/>
                  </a:lnTo>
                  <a:lnTo>
                    <a:pt x="0" y="240347"/>
                  </a:lnTo>
                  <a:lnTo>
                    <a:pt x="37464" y="240347"/>
                  </a:lnTo>
                  <a:lnTo>
                    <a:pt x="21272" y="279082"/>
                  </a:lnTo>
                  <a:lnTo>
                    <a:pt x="197485" y="351154"/>
                  </a:lnTo>
                  <a:lnTo>
                    <a:pt x="226377" y="280669"/>
                  </a:lnTo>
                  <a:lnTo>
                    <a:pt x="501332" y="280669"/>
                  </a:lnTo>
                  <a:lnTo>
                    <a:pt x="501332" y="231775"/>
                  </a:lnTo>
                  <a:lnTo>
                    <a:pt x="510539" y="209867"/>
                  </a:lnTo>
                  <a:lnTo>
                    <a:pt x="501332" y="206057"/>
                  </a:lnTo>
                  <a:lnTo>
                    <a:pt x="501332" y="200659"/>
                  </a:lnTo>
                  <a:lnTo>
                    <a:pt x="487997" y="200659"/>
                  </a:lnTo>
                  <a:lnTo>
                    <a:pt x="409673" y="168592"/>
                  </a:lnTo>
                  <a:lnTo>
                    <a:pt x="398779" y="168592"/>
                  </a:lnTo>
                  <a:lnTo>
                    <a:pt x="337502" y="143827"/>
                  </a:lnTo>
                  <a:lnTo>
                    <a:pt x="331495" y="130175"/>
                  </a:lnTo>
                  <a:lnTo>
                    <a:pt x="304164" y="130175"/>
                  </a:lnTo>
                  <a:lnTo>
                    <a:pt x="290195" y="124460"/>
                  </a:lnTo>
                  <a:lnTo>
                    <a:pt x="291147" y="121919"/>
                  </a:lnTo>
                  <a:lnTo>
                    <a:pt x="152082" y="64769"/>
                  </a:lnTo>
                  <a:lnTo>
                    <a:pt x="152082" y="0"/>
                  </a:lnTo>
                  <a:close/>
                </a:path>
                <a:path w="510539" h="439420" extrusionOk="0">
                  <a:moveTo>
                    <a:pt x="400367" y="164782"/>
                  </a:moveTo>
                  <a:lnTo>
                    <a:pt x="398779" y="168592"/>
                  </a:lnTo>
                  <a:lnTo>
                    <a:pt x="409673" y="168592"/>
                  </a:lnTo>
                  <a:lnTo>
                    <a:pt x="400367" y="164782"/>
                  </a:lnTo>
                  <a:close/>
                </a:path>
                <a:path w="510539" h="439420" extrusionOk="0">
                  <a:moveTo>
                    <a:pt x="327025" y="120014"/>
                  </a:moveTo>
                  <a:lnTo>
                    <a:pt x="304164" y="130175"/>
                  </a:lnTo>
                  <a:lnTo>
                    <a:pt x="331495" y="130175"/>
                  </a:lnTo>
                  <a:lnTo>
                    <a:pt x="327025" y="120014"/>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8" name="Google Shape;138;p5"/>
            <p:cNvSpPr/>
            <p:nvPr/>
          </p:nvSpPr>
          <p:spPr>
            <a:xfrm>
              <a:off x="5954077" y="3661409"/>
              <a:ext cx="97155" cy="133350"/>
            </a:xfrm>
            <a:custGeom>
              <a:avLst/>
              <a:gdLst/>
              <a:ahLst/>
              <a:cxnLst/>
              <a:rect l="l" t="t" r="r" b="b"/>
              <a:pathLst>
                <a:path w="97154" h="133350" extrusionOk="0">
                  <a:moveTo>
                    <a:pt x="97155" y="21590"/>
                  </a:moveTo>
                  <a:lnTo>
                    <a:pt x="54610" y="21590"/>
                  </a:lnTo>
                  <a:lnTo>
                    <a:pt x="54610" y="0"/>
                  </a:lnTo>
                  <a:lnTo>
                    <a:pt x="0" y="0"/>
                  </a:lnTo>
                  <a:lnTo>
                    <a:pt x="0" y="21590"/>
                  </a:lnTo>
                  <a:lnTo>
                    <a:pt x="0" y="111760"/>
                  </a:lnTo>
                  <a:lnTo>
                    <a:pt x="42545" y="111760"/>
                  </a:lnTo>
                  <a:lnTo>
                    <a:pt x="42545" y="133350"/>
                  </a:lnTo>
                  <a:lnTo>
                    <a:pt x="97155" y="133350"/>
                  </a:lnTo>
                  <a:lnTo>
                    <a:pt x="97155" y="111760"/>
                  </a:lnTo>
                  <a:lnTo>
                    <a:pt x="97155" y="21590"/>
                  </a:lnTo>
                  <a:close/>
                </a:path>
              </a:pathLst>
            </a:custGeom>
            <a:solidFill>
              <a:srgbClr val="FFBF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39" name="Google Shape;139;p5"/>
            <p:cNvPicPr preferRelativeResize="0"/>
            <p:nvPr/>
          </p:nvPicPr>
          <p:blipFill rotWithShape="1">
            <a:blip r:embed="rId11">
              <a:alphaModFix/>
            </a:blip>
            <a:srcRect/>
            <a:stretch/>
          </p:blipFill>
          <p:spPr>
            <a:xfrm>
              <a:off x="5673090" y="3526472"/>
              <a:ext cx="134937" cy="176529"/>
            </a:xfrm>
            <a:prstGeom prst="rect">
              <a:avLst/>
            </a:prstGeom>
            <a:noFill/>
            <a:ln>
              <a:noFill/>
            </a:ln>
          </p:spPr>
        </p:pic>
        <p:sp>
          <p:nvSpPr>
            <p:cNvPr id="140" name="Google Shape;140;p5"/>
            <p:cNvSpPr/>
            <p:nvPr/>
          </p:nvSpPr>
          <p:spPr>
            <a:xfrm>
              <a:off x="5605462" y="3291522"/>
              <a:ext cx="940435" cy="607695"/>
            </a:xfrm>
            <a:custGeom>
              <a:avLst/>
              <a:gdLst/>
              <a:ahLst/>
              <a:cxnLst/>
              <a:rect l="l" t="t" r="r" b="b"/>
              <a:pathLst>
                <a:path w="940434" h="607695" extrusionOk="0">
                  <a:moveTo>
                    <a:pt x="289560" y="427354"/>
                  </a:moveTo>
                  <a:lnTo>
                    <a:pt x="263842" y="427354"/>
                  </a:lnTo>
                  <a:lnTo>
                    <a:pt x="270510" y="432434"/>
                  </a:lnTo>
                  <a:lnTo>
                    <a:pt x="293052" y="494029"/>
                  </a:lnTo>
                  <a:lnTo>
                    <a:pt x="312737" y="529589"/>
                  </a:lnTo>
                  <a:lnTo>
                    <a:pt x="476567" y="607694"/>
                  </a:lnTo>
                  <a:lnTo>
                    <a:pt x="481329" y="606425"/>
                  </a:lnTo>
                  <a:lnTo>
                    <a:pt x="484187" y="602932"/>
                  </a:lnTo>
                  <a:lnTo>
                    <a:pt x="497839" y="587057"/>
                  </a:lnTo>
                  <a:lnTo>
                    <a:pt x="529907" y="587057"/>
                  </a:lnTo>
                  <a:lnTo>
                    <a:pt x="538469" y="583564"/>
                  </a:lnTo>
                  <a:lnTo>
                    <a:pt x="473392" y="583564"/>
                  </a:lnTo>
                  <a:lnTo>
                    <a:pt x="346710" y="530859"/>
                  </a:lnTo>
                  <a:lnTo>
                    <a:pt x="319404" y="501967"/>
                  </a:lnTo>
                  <a:lnTo>
                    <a:pt x="294322" y="437514"/>
                  </a:lnTo>
                  <a:lnTo>
                    <a:pt x="289560" y="427354"/>
                  </a:lnTo>
                  <a:close/>
                </a:path>
                <a:path w="940434" h="607695" extrusionOk="0">
                  <a:moveTo>
                    <a:pt x="529907" y="587057"/>
                  </a:moveTo>
                  <a:lnTo>
                    <a:pt x="497839" y="587057"/>
                  </a:lnTo>
                  <a:lnTo>
                    <a:pt x="520700" y="589279"/>
                  </a:lnTo>
                  <a:lnTo>
                    <a:pt x="522922" y="589279"/>
                  </a:lnTo>
                  <a:lnTo>
                    <a:pt x="523875" y="588962"/>
                  </a:lnTo>
                  <a:lnTo>
                    <a:pt x="525462" y="588962"/>
                  </a:lnTo>
                  <a:lnTo>
                    <a:pt x="529907" y="587057"/>
                  </a:lnTo>
                  <a:close/>
                </a:path>
                <a:path w="940434" h="607695" extrusionOk="0">
                  <a:moveTo>
                    <a:pt x="491172" y="565467"/>
                  </a:moveTo>
                  <a:lnTo>
                    <a:pt x="487679" y="566737"/>
                  </a:lnTo>
                  <a:lnTo>
                    <a:pt x="485457" y="569277"/>
                  </a:lnTo>
                  <a:lnTo>
                    <a:pt x="473392" y="583564"/>
                  </a:lnTo>
                  <a:lnTo>
                    <a:pt x="538469" y="583564"/>
                  </a:lnTo>
                  <a:lnTo>
                    <a:pt x="578167" y="567372"/>
                  </a:lnTo>
                  <a:lnTo>
                    <a:pt x="511492" y="567372"/>
                  </a:lnTo>
                  <a:lnTo>
                    <a:pt x="491172" y="565467"/>
                  </a:lnTo>
                  <a:close/>
                </a:path>
                <a:path w="940434" h="607695" extrusionOk="0">
                  <a:moveTo>
                    <a:pt x="511810" y="337184"/>
                  </a:moveTo>
                  <a:lnTo>
                    <a:pt x="511697" y="457834"/>
                  </a:lnTo>
                  <a:lnTo>
                    <a:pt x="511581" y="482917"/>
                  </a:lnTo>
                  <a:lnTo>
                    <a:pt x="511492" y="567372"/>
                  </a:lnTo>
                  <a:lnTo>
                    <a:pt x="578167" y="567372"/>
                  </a:lnTo>
                  <a:lnTo>
                    <a:pt x="588010" y="563244"/>
                  </a:lnTo>
                  <a:lnTo>
                    <a:pt x="532764" y="563244"/>
                  </a:lnTo>
                  <a:lnTo>
                    <a:pt x="532764" y="364489"/>
                  </a:lnTo>
                  <a:lnTo>
                    <a:pt x="532447" y="364489"/>
                  </a:lnTo>
                  <a:lnTo>
                    <a:pt x="583882" y="344169"/>
                  </a:lnTo>
                  <a:lnTo>
                    <a:pt x="527367" y="344169"/>
                  </a:lnTo>
                  <a:lnTo>
                    <a:pt x="526414" y="343217"/>
                  </a:lnTo>
                  <a:lnTo>
                    <a:pt x="511810" y="337184"/>
                  </a:lnTo>
                  <a:close/>
                </a:path>
                <a:path w="940434" h="607695" extrusionOk="0">
                  <a:moveTo>
                    <a:pt x="822960" y="308927"/>
                  </a:moveTo>
                  <a:lnTo>
                    <a:pt x="684847" y="364489"/>
                  </a:lnTo>
                  <a:lnTo>
                    <a:pt x="648970" y="515937"/>
                  </a:lnTo>
                  <a:lnTo>
                    <a:pt x="532764" y="563244"/>
                  </a:lnTo>
                  <a:lnTo>
                    <a:pt x="588010" y="563244"/>
                  </a:lnTo>
                  <a:lnTo>
                    <a:pt x="665162" y="532129"/>
                  </a:lnTo>
                  <a:lnTo>
                    <a:pt x="667385" y="529272"/>
                  </a:lnTo>
                  <a:lnTo>
                    <a:pt x="701039" y="380364"/>
                  </a:lnTo>
                  <a:lnTo>
                    <a:pt x="827722" y="327977"/>
                  </a:lnTo>
                  <a:lnTo>
                    <a:pt x="852448" y="327977"/>
                  </a:lnTo>
                  <a:lnTo>
                    <a:pt x="822960" y="308927"/>
                  </a:lnTo>
                  <a:close/>
                </a:path>
                <a:path w="940434" h="607695" extrusionOk="0">
                  <a:moveTo>
                    <a:pt x="349567" y="344804"/>
                  </a:moveTo>
                  <a:lnTo>
                    <a:pt x="347345" y="344804"/>
                  </a:lnTo>
                  <a:lnTo>
                    <a:pt x="330200" y="437197"/>
                  </a:lnTo>
                  <a:lnTo>
                    <a:pt x="332104" y="451484"/>
                  </a:lnTo>
                  <a:lnTo>
                    <a:pt x="442277" y="520064"/>
                  </a:lnTo>
                  <a:lnTo>
                    <a:pt x="444182" y="521017"/>
                  </a:lnTo>
                  <a:lnTo>
                    <a:pt x="446404" y="521334"/>
                  </a:lnTo>
                  <a:lnTo>
                    <a:pt x="447992" y="521334"/>
                  </a:lnTo>
                  <a:lnTo>
                    <a:pt x="462215" y="498157"/>
                  </a:lnTo>
                  <a:lnTo>
                    <a:pt x="443864" y="498157"/>
                  </a:lnTo>
                  <a:lnTo>
                    <a:pt x="360997" y="463550"/>
                  </a:lnTo>
                  <a:lnTo>
                    <a:pt x="356552" y="457834"/>
                  </a:lnTo>
                  <a:lnTo>
                    <a:pt x="353377" y="451484"/>
                  </a:lnTo>
                  <a:lnTo>
                    <a:pt x="351789" y="444500"/>
                  </a:lnTo>
                  <a:lnTo>
                    <a:pt x="351182" y="437514"/>
                  </a:lnTo>
                  <a:lnTo>
                    <a:pt x="351472" y="369569"/>
                  </a:lnTo>
                  <a:lnTo>
                    <a:pt x="351789" y="367982"/>
                  </a:lnTo>
                  <a:lnTo>
                    <a:pt x="406082" y="367982"/>
                  </a:lnTo>
                  <a:lnTo>
                    <a:pt x="353377" y="345757"/>
                  </a:lnTo>
                  <a:lnTo>
                    <a:pt x="351472" y="345122"/>
                  </a:lnTo>
                  <a:lnTo>
                    <a:pt x="349567" y="344804"/>
                  </a:lnTo>
                  <a:close/>
                </a:path>
                <a:path w="940434" h="607695" extrusionOk="0">
                  <a:moveTo>
                    <a:pt x="444500" y="384492"/>
                  </a:moveTo>
                  <a:lnTo>
                    <a:pt x="444425" y="441325"/>
                  </a:lnTo>
                  <a:lnTo>
                    <a:pt x="444305" y="461962"/>
                  </a:lnTo>
                  <a:lnTo>
                    <a:pt x="444182" y="496569"/>
                  </a:lnTo>
                  <a:lnTo>
                    <a:pt x="443864" y="498157"/>
                  </a:lnTo>
                  <a:lnTo>
                    <a:pt x="462215" y="498157"/>
                  </a:lnTo>
                  <a:lnTo>
                    <a:pt x="465137" y="493394"/>
                  </a:lnTo>
                  <a:lnTo>
                    <a:pt x="465137" y="428625"/>
                  </a:lnTo>
                  <a:lnTo>
                    <a:pt x="451485" y="389572"/>
                  </a:lnTo>
                  <a:lnTo>
                    <a:pt x="444500" y="384492"/>
                  </a:lnTo>
                  <a:close/>
                </a:path>
                <a:path w="940434" h="607695" extrusionOk="0">
                  <a:moveTo>
                    <a:pt x="338137" y="0"/>
                  </a:moveTo>
                  <a:lnTo>
                    <a:pt x="314007" y="5714"/>
                  </a:lnTo>
                  <a:lnTo>
                    <a:pt x="6032" y="130810"/>
                  </a:lnTo>
                  <a:lnTo>
                    <a:pt x="317" y="173037"/>
                  </a:lnTo>
                  <a:lnTo>
                    <a:pt x="281" y="247967"/>
                  </a:lnTo>
                  <a:lnTo>
                    <a:pt x="79" y="288925"/>
                  </a:lnTo>
                  <a:lnTo>
                    <a:pt x="0" y="379094"/>
                  </a:lnTo>
                  <a:lnTo>
                    <a:pt x="2539" y="382904"/>
                  </a:lnTo>
                  <a:lnTo>
                    <a:pt x="31114" y="394969"/>
                  </a:lnTo>
                  <a:lnTo>
                    <a:pt x="47625" y="427989"/>
                  </a:lnTo>
                  <a:lnTo>
                    <a:pt x="49529" y="429577"/>
                  </a:lnTo>
                  <a:lnTo>
                    <a:pt x="52070" y="430529"/>
                  </a:lnTo>
                  <a:lnTo>
                    <a:pt x="185420" y="486409"/>
                  </a:lnTo>
                  <a:lnTo>
                    <a:pt x="200977" y="489584"/>
                  </a:lnTo>
                  <a:lnTo>
                    <a:pt x="215582" y="487044"/>
                  </a:lnTo>
                  <a:lnTo>
                    <a:pt x="229031" y="468629"/>
                  </a:lnTo>
                  <a:lnTo>
                    <a:pt x="202564" y="468629"/>
                  </a:lnTo>
                  <a:lnTo>
                    <a:pt x="194627" y="467359"/>
                  </a:lnTo>
                  <a:lnTo>
                    <a:pt x="193357" y="467042"/>
                  </a:lnTo>
                  <a:lnTo>
                    <a:pt x="63500" y="412750"/>
                  </a:lnTo>
                  <a:lnTo>
                    <a:pt x="46989" y="379729"/>
                  </a:lnTo>
                  <a:lnTo>
                    <a:pt x="45085" y="378142"/>
                  </a:lnTo>
                  <a:lnTo>
                    <a:pt x="20954" y="367982"/>
                  </a:lnTo>
                  <a:lnTo>
                    <a:pt x="21034" y="288925"/>
                  </a:lnTo>
                  <a:lnTo>
                    <a:pt x="21236" y="247967"/>
                  </a:lnTo>
                  <a:lnTo>
                    <a:pt x="21272" y="155575"/>
                  </a:lnTo>
                  <a:lnTo>
                    <a:pt x="75882" y="155575"/>
                  </a:lnTo>
                  <a:lnTo>
                    <a:pt x="38417" y="140017"/>
                  </a:lnTo>
                  <a:lnTo>
                    <a:pt x="38100" y="140017"/>
                  </a:lnTo>
                  <a:lnTo>
                    <a:pt x="321627" y="25082"/>
                  </a:lnTo>
                  <a:lnTo>
                    <a:pt x="337185" y="20954"/>
                  </a:lnTo>
                  <a:lnTo>
                    <a:pt x="394712" y="20954"/>
                  </a:lnTo>
                  <a:lnTo>
                    <a:pt x="362585" y="1587"/>
                  </a:lnTo>
                  <a:lnTo>
                    <a:pt x="338137" y="0"/>
                  </a:lnTo>
                  <a:close/>
                </a:path>
                <a:path w="940434" h="607695" extrusionOk="0">
                  <a:moveTo>
                    <a:pt x="262254" y="406400"/>
                  </a:moveTo>
                  <a:lnTo>
                    <a:pt x="260032" y="406400"/>
                  </a:lnTo>
                  <a:lnTo>
                    <a:pt x="220345" y="454977"/>
                  </a:lnTo>
                  <a:lnTo>
                    <a:pt x="216217" y="461962"/>
                  </a:lnTo>
                  <a:lnTo>
                    <a:pt x="210185" y="466407"/>
                  </a:lnTo>
                  <a:lnTo>
                    <a:pt x="202564" y="468629"/>
                  </a:lnTo>
                  <a:lnTo>
                    <a:pt x="229031" y="468629"/>
                  </a:lnTo>
                  <a:lnTo>
                    <a:pt x="256857" y="430529"/>
                  </a:lnTo>
                  <a:lnTo>
                    <a:pt x="257810" y="428942"/>
                  </a:lnTo>
                  <a:lnTo>
                    <a:pt x="259397" y="427354"/>
                  </a:lnTo>
                  <a:lnTo>
                    <a:pt x="289560" y="427354"/>
                  </a:lnTo>
                  <a:lnTo>
                    <a:pt x="288607" y="425132"/>
                  </a:lnTo>
                  <a:lnTo>
                    <a:pt x="280670" y="415607"/>
                  </a:lnTo>
                  <a:lnTo>
                    <a:pt x="271779" y="409257"/>
                  </a:lnTo>
                  <a:lnTo>
                    <a:pt x="262254" y="406400"/>
                  </a:lnTo>
                  <a:close/>
                </a:path>
                <a:path w="940434" h="607695" extrusionOk="0">
                  <a:moveTo>
                    <a:pt x="852448" y="327977"/>
                  </a:moveTo>
                  <a:lnTo>
                    <a:pt x="827722" y="327977"/>
                  </a:lnTo>
                  <a:lnTo>
                    <a:pt x="835977" y="331152"/>
                  </a:lnTo>
                  <a:lnTo>
                    <a:pt x="838835" y="338454"/>
                  </a:lnTo>
                  <a:lnTo>
                    <a:pt x="839787" y="340359"/>
                  </a:lnTo>
                  <a:lnTo>
                    <a:pt x="840104" y="341947"/>
                  </a:lnTo>
                  <a:lnTo>
                    <a:pt x="840104" y="357187"/>
                  </a:lnTo>
                  <a:lnTo>
                    <a:pt x="836295" y="362584"/>
                  </a:lnTo>
                  <a:lnTo>
                    <a:pt x="830579" y="364807"/>
                  </a:lnTo>
                  <a:lnTo>
                    <a:pt x="820737" y="369569"/>
                  </a:lnTo>
                  <a:lnTo>
                    <a:pt x="812800" y="377507"/>
                  </a:lnTo>
                  <a:lnTo>
                    <a:pt x="808037" y="387032"/>
                  </a:lnTo>
                  <a:lnTo>
                    <a:pt x="807720" y="387032"/>
                  </a:lnTo>
                  <a:lnTo>
                    <a:pt x="806132" y="398144"/>
                  </a:lnTo>
                  <a:lnTo>
                    <a:pt x="806132" y="409257"/>
                  </a:lnTo>
                  <a:lnTo>
                    <a:pt x="826770" y="441325"/>
                  </a:lnTo>
                  <a:lnTo>
                    <a:pt x="840739" y="444500"/>
                  </a:lnTo>
                  <a:lnTo>
                    <a:pt x="844867" y="444500"/>
                  </a:lnTo>
                  <a:lnTo>
                    <a:pt x="885825" y="425450"/>
                  </a:lnTo>
                  <a:lnTo>
                    <a:pt x="838835" y="425450"/>
                  </a:lnTo>
                  <a:lnTo>
                    <a:pt x="830579" y="421957"/>
                  </a:lnTo>
                  <a:lnTo>
                    <a:pt x="827404" y="412750"/>
                  </a:lnTo>
                  <a:lnTo>
                    <a:pt x="827087" y="411162"/>
                  </a:lnTo>
                  <a:lnTo>
                    <a:pt x="826846" y="398144"/>
                  </a:lnTo>
                  <a:lnTo>
                    <a:pt x="826770" y="392429"/>
                  </a:lnTo>
                  <a:lnTo>
                    <a:pt x="830579" y="387032"/>
                  </a:lnTo>
                  <a:lnTo>
                    <a:pt x="836295" y="384809"/>
                  </a:lnTo>
                  <a:lnTo>
                    <a:pt x="846137" y="379729"/>
                  </a:lnTo>
                  <a:lnTo>
                    <a:pt x="854075" y="372109"/>
                  </a:lnTo>
                  <a:lnTo>
                    <a:pt x="858837" y="362584"/>
                  </a:lnTo>
                  <a:lnTo>
                    <a:pt x="859154" y="362584"/>
                  </a:lnTo>
                  <a:lnTo>
                    <a:pt x="860742" y="351472"/>
                  </a:lnTo>
                  <a:lnTo>
                    <a:pt x="860742" y="341947"/>
                  </a:lnTo>
                  <a:lnTo>
                    <a:pt x="860425" y="340359"/>
                  </a:lnTo>
                  <a:lnTo>
                    <a:pt x="860349" y="338454"/>
                  </a:lnTo>
                  <a:lnTo>
                    <a:pt x="858837" y="332104"/>
                  </a:lnTo>
                  <a:lnTo>
                    <a:pt x="852448" y="327977"/>
                  </a:lnTo>
                  <a:close/>
                </a:path>
                <a:path w="940434" h="607695" extrusionOk="0">
                  <a:moveTo>
                    <a:pt x="406082" y="367982"/>
                  </a:moveTo>
                  <a:lnTo>
                    <a:pt x="351789" y="367982"/>
                  </a:lnTo>
                  <a:lnTo>
                    <a:pt x="434339" y="402272"/>
                  </a:lnTo>
                  <a:lnTo>
                    <a:pt x="438785" y="407987"/>
                  </a:lnTo>
                  <a:lnTo>
                    <a:pt x="442277" y="414654"/>
                  </a:lnTo>
                  <a:lnTo>
                    <a:pt x="443864" y="421322"/>
                  </a:lnTo>
                  <a:lnTo>
                    <a:pt x="444500" y="428625"/>
                  </a:lnTo>
                  <a:lnTo>
                    <a:pt x="444500" y="384492"/>
                  </a:lnTo>
                  <a:lnTo>
                    <a:pt x="442595" y="383222"/>
                  </a:lnTo>
                  <a:lnTo>
                    <a:pt x="406082" y="367982"/>
                  </a:lnTo>
                  <a:close/>
                </a:path>
                <a:path w="940434" h="607695" extrusionOk="0">
                  <a:moveTo>
                    <a:pt x="919162" y="247967"/>
                  </a:moveTo>
                  <a:lnTo>
                    <a:pt x="919162" y="326389"/>
                  </a:lnTo>
                  <a:lnTo>
                    <a:pt x="902017" y="382269"/>
                  </a:lnTo>
                  <a:lnTo>
                    <a:pt x="856297" y="418782"/>
                  </a:lnTo>
                  <a:lnTo>
                    <a:pt x="838835" y="425450"/>
                  </a:lnTo>
                  <a:lnTo>
                    <a:pt x="885825" y="425450"/>
                  </a:lnTo>
                  <a:lnTo>
                    <a:pt x="919162" y="394017"/>
                  </a:lnTo>
                  <a:lnTo>
                    <a:pt x="934720" y="362267"/>
                  </a:lnTo>
                  <a:lnTo>
                    <a:pt x="940117" y="326389"/>
                  </a:lnTo>
                  <a:lnTo>
                    <a:pt x="940117" y="305117"/>
                  </a:lnTo>
                  <a:lnTo>
                    <a:pt x="938847" y="289877"/>
                  </a:lnTo>
                  <a:lnTo>
                    <a:pt x="938847" y="288925"/>
                  </a:lnTo>
                  <a:lnTo>
                    <a:pt x="934402" y="273367"/>
                  </a:lnTo>
                  <a:lnTo>
                    <a:pt x="927100" y="258444"/>
                  </a:lnTo>
                  <a:lnTo>
                    <a:pt x="919162" y="247967"/>
                  </a:lnTo>
                  <a:close/>
                </a:path>
                <a:path w="940434" h="607695" extrusionOk="0">
                  <a:moveTo>
                    <a:pt x="75882" y="155575"/>
                  </a:moveTo>
                  <a:lnTo>
                    <a:pt x="21272" y="155575"/>
                  </a:lnTo>
                  <a:lnTo>
                    <a:pt x="511810" y="360044"/>
                  </a:lnTo>
                  <a:lnTo>
                    <a:pt x="511810" y="337184"/>
                  </a:lnTo>
                  <a:lnTo>
                    <a:pt x="179070" y="198754"/>
                  </a:lnTo>
                  <a:lnTo>
                    <a:pt x="181292" y="190500"/>
                  </a:lnTo>
                  <a:lnTo>
                    <a:pt x="159385" y="190500"/>
                  </a:lnTo>
                  <a:lnTo>
                    <a:pt x="75882" y="155575"/>
                  </a:lnTo>
                  <a:close/>
                </a:path>
                <a:path w="940434" h="607695" extrusionOk="0">
                  <a:moveTo>
                    <a:pt x="850264" y="219392"/>
                  </a:moveTo>
                  <a:lnTo>
                    <a:pt x="825817" y="225107"/>
                  </a:lnTo>
                  <a:lnTo>
                    <a:pt x="527367" y="344169"/>
                  </a:lnTo>
                  <a:lnTo>
                    <a:pt x="583882" y="344169"/>
                  </a:lnTo>
                  <a:lnTo>
                    <a:pt x="833437" y="244475"/>
                  </a:lnTo>
                  <a:lnTo>
                    <a:pt x="848995" y="240664"/>
                  </a:lnTo>
                  <a:lnTo>
                    <a:pt x="906991" y="240664"/>
                  </a:lnTo>
                  <a:lnTo>
                    <a:pt x="874712" y="221297"/>
                  </a:lnTo>
                  <a:lnTo>
                    <a:pt x="850264" y="219392"/>
                  </a:lnTo>
                  <a:close/>
                </a:path>
                <a:path w="940434" h="607695" extrusionOk="0">
                  <a:moveTo>
                    <a:pt x="906991" y="240664"/>
                  </a:moveTo>
                  <a:lnTo>
                    <a:pt x="864552" y="240664"/>
                  </a:lnTo>
                  <a:lnTo>
                    <a:pt x="880110" y="244475"/>
                  </a:lnTo>
                  <a:lnTo>
                    <a:pt x="893762" y="252412"/>
                  </a:lnTo>
                  <a:lnTo>
                    <a:pt x="904557" y="262889"/>
                  </a:lnTo>
                  <a:lnTo>
                    <a:pt x="912812" y="275589"/>
                  </a:lnTo>
                  <a:lnTo>
                    <a:pt x="917575" y="289877"/>
                  </a:lnTo>
                  <a:lnTo>
                    <a:pt x="919162" y="305117"/>
                  </a:lnTo>
                  <a:lnTo>
                    <a:pt x="919162" y="247967"/>
                  </a:lnTo>
                  <a:lnTo>
                    <a:pt x="906991" y="240664"/>
                  </a:lnTo>
                  <a:close/>
                </a:path>
                <a:path w="940434" h="607695" extrusionOk="0">
                  <a:moveTo>
                    <a:pt x="344804" y="108267"/>
                  </a:moveTo>
                  <a:lnTo>
                    <a:pt x="315912" y="108267"/>
                  </a:lnTo>
                  <a:lnTo>
                    <a:pt x="324167" y="111760"/>
                  </a:lnTo>
                  <a:lnTo>
                    <a:pt x="327660" y="120650"/>
                  </a:lnTo>
                  <a:lnTo>
                    <a:pt x="328295" y="122554"/>
                  </a:lnTo>
                  <a:lnTo>
                    <a:pt x="328295" y="137794"/>
                  </a:lnTo>
                  <a:lnTo>
                    <a:pt x="324485" y="143192"/>
                  </a:lnTo>
                  <a:lnTo>
                    <a:pt x="318770" y="145097"/>
                  </a:lnTo>
                  <a:lnTo>
                    <a:pt x="308927" y="150177"/>
                  </a:lnTo>
                  <a:lnTo>
                    <a:pt x="300989" y="157797"/>
                  </a:lnTo>
                  <a:lnTo>
                    <a:pt x="296227" y="167322"/>
                  </a:lnTo>
                  <a:lnTo>
                    <a:pt x="295910" y="167639"/>
                  </a:lnTo>
                  <a:lnTo>
                    <a:pt x="294322" y="178752"/>
                  </a:lnTo>
                  <a:lnTo>
                    <a:pt x="294255" y="191769"/>
                  </a:lnTo>
                  <a:lnTo>
                    <a:pt x="294004" y="196532"/>
                  </a:lnTo>
                  <a:lnTo>
                    <a:pt x="330517" y="224789"/>
                  </a:lnTo>
                  <a:lnTo>
                    <a:pt x="341947" y="222567"/>
                  </a:lnTo>
                  <a:lnTo>
                    <a:pt x="352107" y="218439"/>
                  </a:lnTo>
                  <a:lnTo>
                    <a:pt x="374014" y="206057"/>
                  </a:lnTo>
                  <a:lnTo>
                    <a:pt x="327025" y="206057"/>
                  </a:lnTo>
                  <a:lnTo>
                    <a:pt x="318770" y="202247"/>
                  </a:lnTo>
                  <a:lnTo>
                    <a:pt x="316229" y="194944"/>
                  </a:lnTo>
                  <a:lnTo>
                    <a:pt x="315277" y="193357"/>
                  </a:lnTo>
                  <a:lnTo>
                    <a:pt x="314960" y="191769"/>
                  </a:lnTo>
                  <a:lnTo>
                    <a:pt x="314960" y="173037"/>
                  </a:lnTo>
                  <a:lnTo>
                    <a:pt x="318770" y="167322"/>
                  </a:lnTo>
                  <a:lnTo>
                    <a:pt x="324485" y="165417"/>
                  </a:lnTo>
                  <a:lnTo>
                    <a:pt x="334645" y="160337"/>
                  </a:lnTo>
                  <a:lnTo>
                    <a:pt x="342264" y="152717"/>
                  </a:lnTo>
                  <a:lnTo>
                    <a:pt x="347027" y="143192"/>
                  </a:lnTo>
                  <a:lnTo>
                    <a:pt x="347345" y="142875"/>
                  </a:lnTo>
                  <a:lnTo>
                    <a:pt x="348932" y="131762"/>
                  </a:lnTo>
                  <a:lnTo>
                    <a:pt x="348932" y="126047"/>
                  </a:lnTo>
                  <a:lnTo>
                    <a:pt x="348727" y="122554"/>
                  </a:lnTo>
                  <a:lnTo>
                    <a:pt x="348614" y="119062"/>
                  </a:lnTo>
                  <a:lnTo>
                    <a:pt x="347027" y="112712"/>
                  </a:lnTo>
                  <a:lnTo>
                    <a:pt x="344804" y="108267"/>
                  </a:lnTo>
                  <a:close/>
                </a:path>
                <a:path w="940434" h="607695" extrusionOk="0">
                  <a:moveTo>
                    <a:pt x="407352" y="28575"/>
                  </a:moveTo>
                  <a:lnTo>
                    <a:pt x="407352" y="106997"/>
                  </a:lnTo>
                  <a:lnTo>
                    <a:pt x="390207" y="162877"/>
                  </a:lnTo>
                  <a:lnTo>
                    <a:pt x="344487" y="199072"/>
                  </a:lnTo>
                  <a:lnTo>
                    <a:pt x="327025" y="206057"/>
                  </a:lnTo>
                  <a:lnTo>
                    <a:pt x="374014" y="206057"/>
                  </a:lnTo>
                  <a:lnTo>
                    <a:pt x="383222" y="200660"/>
                  </a:lnTo>
                  <a:lnTo>
                    <a:pt x="407352" y="174625"/>
                  </a:lnTo>
                  <a:lnTo>
                    <a:pt x="422910" y="142557"/>
                  </a:lnTo>
                  <a:lnTo>
                    <a:pt x="428307" y="106997"/>
                  </a:lnTo>
                  <a:lnTo>
                    <a:pt x="428307" y="85407"/>
                  </a:lnTo>
                  <a:lnTo>
                    <a:pt x="427037" y="70485"/>
                  </a:lnTo>
                  <a:lnTo>
                    <a:pt x="427037" y="69532"/>
                  </a:lnTo>
                  <a:lnTo>
                    <a:pt x="422592" y="53657"/>
                  </a:lnTo>
                  <a:lnTo>
                    <a:pt x="415289" y="39052"/>
                  </a:lnTo>
                  <a:lnTo>
                    <a:pt x="407352" y="28575"/>
                  </a:lnTo>
                  <a:close/>
                </a:path>
                <a:path w="940434" h="607695" extrusionOk="0">
                  <a:moveTo>
                    <a:pt x="311150" y="89535"/>
                  </a:moveTo>
                  <a:lnTo>
                    <a:pt x="300672" y="92075"/>
                  </a:lnTo>
                  <a:lnTo>
                    <a:pt x="173037" y="145097"/>
                  </a:lnTo>
                  <a:lnTo>
                    <a:pt x="170814" y="147637"/>
                  </a:lnTo>
                  <a:lnTo>
                    <a:pt x="159385" y="190500"/>
                  </a:lnTo>
                  <a:lnTo>
                    <a:pt x="181292" y="190500"/>
                  </a:lnTo>
                  <a:lnTo>
                    <a:pt x="188912" y="160972"/>
                  </a:lnTo>
                  <a:lnTo>
                    <a:pt x="315912" y="108267"/>
                  </a:lnTo>
                  <a:lnTo>
                    <a:pt x="344804" y="108267"/>
                  </a:lnTo>
                  <a:lnTo>
                    <a:pt x="343852" y="106362"/>
                  </a:lnTo>
                  <a:lnTo>
                    <a:pt x="340042" y="100964"/>
                  </a:lnTo>
                  <a:lnTo>
                    <a:pt x="331470" y="93979"/>
                  </a:lnTo>
                  <a:lnTo>
                    <a:pt x="321627" y="90169"/>
                  </a:lnTo>
                  <a:lnTo>
                    <a:pt x="311150" y="89535"/>
                  </a:lnTo>
                  <a:close/>
                </a:path>
                <a:path w="940434" h="607695" extrusionOk="0">
                  <a:moveTo>
                    <a:pt x="394712" y="20954"/>
                  </a:moveTo>
                  <a:lnTo>
                    <a:pt x="352742" y="20954"/>
                  </a:lnTo>
                  <a:lnTo>
                    <a:pt x="392747" y="43497"/>
                  </a:lnTo>
                  <a:lnTo>
                    <a:pt x="407352" y="85407"/>
                  </a:lnTo>
                  <a:lnTo>
                    <a:pt x="407352" y="28575"/>
                  </a:lnTo>
                  <a:lnTo>
                    <a:pt x="394712" y="20954"/>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141" name="Google Shape;141;p5"/>
          <p:cNvSpPr txBox="1"/>
          <p:nvPr/>
        </p:nvSpPr>
        <p:spPr>
          <a:xfrm>
            <a:off x="5494972" y="2547620"/>
            <a:ext cx="779145" cy="26924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600">
                <a:solidFill>
                  <a:srgbClr val="D6791A"/>
                </a:solidFill>
                <a:latin typeface="Times New Roman"/>
                <a:ea typeface="Times New Roman"/>
                <a:cs typeface="Times New Roman"/>
                <a:sym typeface="Times New Roman"/>
              </a:rPr>
              <a:t>ΠΟΥ</a:t>
            </a:r>
            <a:endParaRPr sz="1600">
              <a:solidFill>
                <a:schemeClr val="dk1"/>
              </a:solidFill>
              <a:latin typeface="Times New Roman"/>
              <a:ea typeface="Times New Roman"/>
              <a:cs typeface="Times New Roman"/>
              <a:sym typeface="Times New Roman"/>
            </a:endParaRPr>
          </a:p>
        </p:txBody>
      </p:sp>
      <p:sp>
        <p:nvSpPr>
          <p:cNvPr id="142" name="Google Shape;142;p5"/>
          <p:cNvSpPr txBox="1"/>
          <p:nvPr/>
        </p:nvSpPr>
        <p:spPr>
          <a:xfrm>
            <a:off x="5014595" y="4191952"/>
            <a:ext cx="2000885" cy="299085"/>
          </a:xfrm>
          <a:prstGeom prst="rect">
            <a:avLst/>
          </a:prstGeom>
          <a:noFill/>
          <a:ln>
            <a:noFill/>
          </a:ln>
        </p:spPr>
        <p:txBody>
          <a:bodyPr spcFirstLastPara="1" wrap="square" lIns="0" tIns="12700" rIns="0" bIns="0" anchor="t" anchorCtr="0">
            <a:spAutoFit/>
          </a:bodyPr>
          <a:lstStyle/>
          <a:p>
            <a:pPr marL="568960" marR="5080" lvl="0" indent="-556895" algn="l" rtl="0">
              <a:lnSpc>
                <a:spcPct val="100000"/>
              </a:lnSpc>
              <a:spcBef>
                <a:spcPts val="0"/>
              </a:spcBef>
              <a:spcAft>
                <a:spcPts val="0"/>
              </a:spcAft>
              <a:buNone/>
            </a:pPr>
            <a:r>
              <a:rPr lang="en-US" sz="900">
                <a:solidFill>
                  <a:schemeClr val="dk1"/>
                </a:solidFill>
                <a:latin typeface="Calibri"/>
                <a:ea typeface="Calibri"/>
                <a:cs typeface="Calibri"/>
                <a:sym typeface="Calibri"/>
              </a:rPr>
              <a:t>Διαδικτυακός χώρος - Πληροφορίες για  την τοποθεσία</a:t>
            </a:r>
            <a:endParaRPr sz="900">
              <a:solidFill>
                <a:schemeClr val="dk1"/>
              </a:solidFill>
              <a:latin typeface="Calibri"/>
              <a:ea typeface="Calibri"/>
              <a:cs typeface="Calibri"/>
              <a:sym typeface="Calibri"/>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891"/>
        <p:cNvGrpSpPr/>
        <p:nvPr/>
      </p:nvGrpSpPr>
      <p:grpSpPr>
        <a:xfrm>
          <a:off x="0" y="0"/>
          <a:ext cx="0" cy="0"/>
          <a:chOff x="0" y="0"/>
          <a:chExt cx="0" cy="0"/>
        </a:xfrm>
      </p:grpSpPr>
      <p:grpSp>
        <p:nvGrpSpPr>
          <p:cNvPr id="892" name="Google Shape;892;p45"/>
          <p:cNvGrpSpPr/>
          <p:nvPr/>
        </p:nvGrpSpPr>
        <p:grpSpPr>
          <a:xfrm>
            <a:off x="6893242" y="0"/>
            <a:ext cx="5295265" cy="6858000"/>
            <a:chOff x="6893242" y="0"/>
            <a:chExt cx="5295265" cy="6858000"/>
          </a:xfrm>
        </p:grpSpPr>
        <p:sp>
          <p:nvSpPr>
            <p:cNvPr id="893" name="Google Shape;893;p45"/>
            <p:cNvSpPr/>
            <p:nvPr/>
          </p:nvSpPr>
          <p:spPr>
            <a:xfrm>
              <a:off x="6893242" y="0"/>
              <a:ext cx="1818639" cy="6858000"/>
            </a:xfrm>
            <a:custGeom>
              <a:avLst/>
              <a:gdLst/>
              <a:ahLst/>
              <a:cxnLst/>
              <a:rect l="l" t="t" r="r" b="b"/>
              <a:pathLst>
                <a:path w="1818640" h="6858000" extrusionOk="0">
                  <a:moveTo>
                    <a:pt x="0" y="6858000"/>
                  </a:moveTo>
                  <a:lnTo>
                    <a:pt x="1818640" y="0"/>
                  </a:lnTo>
                </a:path>
              </a:pathLst>
            </a:custGeom>
            <a:noFill/>
            <a:ln w="22225" cap="flat" cmpd="sng">
              <a:solidFill>
                <a:srgbClr val="D6791A"/>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94" name="Google Shape;894;p45"/>
            <p:cNvSpPr/>
            <p:nvPr/>
          </p:nvSpPr>
          <p:spPr>
            <a:xfrm>
              <a:off x="7163752" y="0"/>
              <a:ext cx="5024755" cy="6858000"/>
            </a:xfrm>
            <a:custGeom>
              <a:avLst/>
              <a:gdLst/>
              <a:ahLst/>
              <a:cxnLst/>
              <a:rect l="l" t="t" r="r" b="b"/>
              <a:pathLst>
                <a:path w="5024755" h="6858000" extrusionOk="0">
                  <a:moveTo>
                    <a:pt x="905509" y="3926522"/>
                  </a:moveTo>
                  <a:lnTo>
                    <a:pt x="863282" y="3938904"/>
                  </a:lnTo>
                  <a:lnTo>
                    <a:pt x="832484" y="3961765"/>
                  </a:lnTo>
                  <a:lnTo>
                    <a:pt x="790892" y="4024312"/>
                  </a:lnTo>
                  <a:lnTo>
                    <a:pt x="0" y="6858000"/>
                  </a:lnTo>
                  <a:lnTo>
                    <a:pt x="5024755" y="6853237"/>
                  </a:lnTo>
                  <a:lnTo>
                    <a:pt x="5024755" y="5300980"/>
                  </a:lnTo>
                  <a:lnTo>
                    <a:pt x="1033462" y="5300980"/>
                  </a:lnTo>
                  <a:lnTo>
                    <a:pt x="975994" y="5295900"/>
                  </a:lnTo>
                  <a:lnTo>
                    <a:pt x="921384" y="5280342"/>
                  </a:lnTo>
                  <a:lnTo>
                    <a:pt x="883284" y="5261292"/>
                  </a:lnTo>
                  <a:lnTo>
                    <a:pt x="846772" y="5209222"/>
                  </a:lnTo>
                  <a:lnTo>
                    <a:pt x="842644" y="5175567"/>
                  </a:lnTo>
                  <a:lnTo>
                    <a:pt x="844867" y="5136197"/>
                  </a:lnTo>
                  <a:lnTo>
                    <a:pt x="856614" y="5038090"/>
                  </a:lnTo>
                  <a:lnTo>
                    <a:pt x="1089025" y="4161154"/>
                  </a:lnTo>
                  <a:lnTo>
                    <a:pt x="1094104" y="4121785"/>
                  </a:lnTo>
                  <a:lnTo>
                    <a:pt x="1096962" y="4083367"/>
                  </a:lnTo>
                  <a:lnTo>
                    <a:pt x="1083309" y="4011295"/>
                  </a:lnTo>
                  <a:lnTo>
                    <a:pt x="1059814" y="3979227"/>
                  </a:lnTo>
                  <a:lnTo>
                    <a:pt x="1021079" y="3950970"/>
                  </a:lnTo>
                  <a:lnTo>
                    <a:pt x="963294" y="3927792"/>
                  </a:lnTo>
                  <a:lnTo>
                    <a:pt x="905509" y="3926522"/>
                  </a:lnTo>
                  <a:close/>
                </a:path>
                <a:path w="5024755" h="6858000" extrusionOk="0">
                  <a:moveTo>
                    <a:pt x="5024755" y="0"/>
                  </a:moveTo>
                  <a:lnTo>
                    <a:pt x="2536825" y="0"/>
                  </a:lnTo>
                  <a:lnTo>
                    <a:pt x="1189989" y="5124767"/>
                  </a:lnTo>
                  <a:lnTo>
                    <a:pt x="1173797" y="5173662"/>
                  </a:lnTo>
                  <a:lnTo>
                    <a:pt x="1140777" y="5239067"/>
                  </a:lnTo>
                  <a:lnTo>
                    <a:pt x="1114425" y="5268595"/>
                  </a:lnTo>
                  <a:lnTo>
                    <a:pt x="1079182" y="5290502"/>
                  </a:lnTo>
                  <a:lnTo>
                    <a:pt x="1033462" y="5300980"/>
                  </a:lnTo>
                  <a:lnTo>
                    <a:pt x="5024755" y="5300980"/>
                  </a:lnTo>
                  <a:lnTo>
                    <a:pt x="5024755" y="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895" name="Google Shape;895;p45"/>
            <p:cNvPicPr preferRelativeResize="0"/>
            <p:nvPr/>
          </p:nvPicPr>
          <p:blipFill rotWithShape="1">
            <a:blip r:embed="rId3">
              <a:alphaModFix/>
            </a:blip>
            <a:srcRect/>
            <a:stretch/>
          </p:blipFill>
          <p:spPr>
            <a:xfrm>
              <a:off x="7902892" y="988694"/>
              <a:ext cx="4285614" cy="4880292"/>
            </a:xfrm>
            <a:prstGeom prst="rect">
              <a:avLst/>
            </a:prstGeom>
            <a:noFill/>
            <a:ln>
              <a:noFill/>
            </a:ln>
          </p:spPr>
        </p:pic>
        <p:pic>
          <p:nvPicPr>
            <p:cNvPr id="896" name="Google Shape;896;p45"/>
            <p:cNvPicPr preferRelativeResize="0"/>
            <p:nvPr/>
          </p:nvPicPr>
          <p:blipFill rotWithShape="1">
            <a:blip r:embed="rId4">
              <a:alphaModFix/>
            </a:blip>
            <a:srcRect/>
            <a:stretch/>
          </p:blipFill>
          <p:spPr>
            <a:xfrm>
              <a:off x="7549197" y="6167437"/>
              <a:ext cx="3294062" cy="612140"/>
            </a:xfrm>
            <a:prstGeom prst="rect">
              <a:avLst/>
            </a:prstGeom>
            <a:noFill/>
            <a:ln>
              <a:noFill/>
            </a:ln>
          </p:spPr>
        </p:pic>
      </p:grpSp>
      <p:sp>
        <p:nvSpPr>
          <p:cNvPr id="897" name="Google Shape;897;p45"/>
          <p:cNvSpPr txBox="1">
            <a:spLocks noGrp="1"/>
          </p:cNvSpPr>
          <p:nvPr>
            <p:ph type="title"/>
          </p:nvPr>
        </p:nvSpPr>
        <p:spPr>
          <a:xfrm>
            <a:off x="875030" y="861695"/>
            <a:ext cx="4197985" cy="720090"/>
          </a:xfrm>
          <a:prstGeom prst="rect">
            <a:avLst/>
          </a:prstGeom>
          <a:noFill/>
          <a:ln>
            <a:noFill/>
          </a:ln>
        </p:spPr>
        <p:txBody>
          <a:bodyPr spcFirstLastPara="1" wrap="square" lIns="0" tIns="0" rIns="0" bIns="0" anchor="t" anchorCtr="0">
            <a:spAutoFit/>
          </a:bodyPr>
          <a:lstStyle/>
          <a:p>
            <a:pPr marL="12700" lvl="0" indent="0" algn="l" rtl="0">
              <a:lnSpc>
                <a:spcPct val="82083"/>
              </a:lnSpc>
              <a:spcBef>
                <a:spcPts val="0"/>
              </a:spcBef>
              <a:spcAft>
                <a:spcPts val="0"/>
              </a:spcAft>
              <a:buNone/>
            </a:pPr>
            <a:r>
              <a:rPr lang="en-US" sz="3600"/>
              <a:t>A.6	</a:t>
            </a:r>
            <a:r>
              <a:rPr lang="en-US"/>
              <a:t>Οργάνωση της</a:t>
            </a:r>
            <a:endParaRPr sz="3600"/>
          </a:p>
          <a:p>
            <a:pPr marL="12700" lvl="0" indent="0" algn="l" rtl="0">
              <a:lnSpc>
                <a:spcPct val="108958"/>
              </a:lnSpc>
              <a:spcBef>
                <a:spcPts val="0"/>
              </a:spcBef>
              <a:spcAft>
                <a:spcPts val="0"/>
              </a:spcAft>
              <a:buNone/>
            </a:pPr>
            <a:r>
              <a:rPr lang="en-US"/>
              <a:t>ασφάλειας των πληροφοριών</a:t>
            </a:r>
            <a:endParaRPr/>
          </a:p>
        </p:txBody>
      </p:sp>
      <p:sp>
        <p:nvSpPr>
          <p:cNvPr id="898" name="Google Shape;898;p45"/>
          <p:cNvSpPr txBox="1"/>
          <p:nvPr/>
        </p:nvSpPr>
        <p:spPr>
          <a:xfrm>
            <a:off x="783590" y="1999615"/>
            <a:ext cx="4181475" cy="1561966"/>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050" b="1">
                <a:solidFill>
                  <a:schemeClr val="dk1"/>
                </a:solidFill>
                <a:latin typeface="Calibri"/>
                <a:ea typeface="Calibri"/>
                <a:cs typeface="Calibri"/>
                <a:sym typeface="Calibri"/>
              </a:rPr>
              <a:t>Ειδικοί για την υγεία έλεγχοι</a:t>
            </a:r>
            <a:endParaRPr sz="1050">
              <a:solidFill>
                <a:schemeClr val="dk1"/>
              </a:solidFill>
              <a:latin typeface="Calibri"/>
              <a:ea typeface="Calibri"/>
              <a:cs typeface="Calibri"/>
              <a:sym typeface="Calibri"/>
            </a:endParaRPr>
          </a:p>
          <a:p>
            <a:pPr marL="0" marR="0" lvl="0" indent="0" algn="l" rtl="0">
              <a:lnSpc>
                <a:spcPct val="100000"/>
              </a:lnSpc>
              <a:spcBef>
                <a:spcPts val="10"/>
              </a:spcBef>
              <a:spcAft>
                <a:spcPts val="0"/>
              </a:spcAft>
              <a:buNone/>
            </a:pPr>
            <a:endParaRPr sz="1400">
              <a:solidFill>
                <a:schemeClr val="dk1"/>
              </a:solidFill>
              <a:latin typeface="Calibri"/>
              <a:ea typeface="Calibri"/>
              <a:cs typeface="Calibri"/>
              <a:sym typeface="Calibri"/>
            </a:endParaRPr>
          </a:p>
          <a:p>
            <a:pPr marL="12700" marR="0" lvl="3" indent="0" algn="l" rtl="0">
              <a:lnSpc>
                <a:spcPct val="100000"/>
              </a:lnSpc>
              <a:spcBef>
                <a:spcPts val="0"/>
              </a:spcBef>
              <a:spcAft>
                <a:spcPts val="0"/>
              </a:spcAft>
              <a:buNone/>
            </a:pPr>
            <a:r>
              <a:rPr lang="en-US" sz="1050" b="0" i="0" u="none" strike="noStrike" cap="none">
                <a:solidFill>
                  <a:schemeClr val="dk1"/>
                </a:solidFill>
                <a:latin typeface="Calibri"/>
                <a:ea typeface="Calibri"/>
                <a:cs typeface="Calibri"/>
                <a:sym typeface="Calibri"/>
              </a:rPr>
              <a:t>Α.6.1.1	Ρόλοι και ευθύνες για την ασφάλεια των πληροφοριών</a:t>
            </a:r>
            <a:endParaRPr sz="1050" b="0" i="0" u="none" strike="noStrike" cap="none">
              <a:solidFill>
                <a:schemeClr val="dk1"/>
              </a:solidFill>
              <a:latin typeface="Calibri"/>
              <a:ea typeface="Calibri"/>
              <a:cs typeface="Calibri"/>
              <a:sym typeface="Calibri"/>
            </a:endParaRPr>
          </a:p>
          <a:p>
            <a:pPr marL="12700" marR="0" lvl="3" indent="0" algn="l" rtl="0">
              <a:lnSpc>
                <a:spcPct val="100000"/>
              </a:lnSpc>
              <a:spcBef>
                <a:spcPts val="1255"/>
              </a:spcBef>
              <a:spcAft>
                <a:spcPts val="0"/>
              </a:spcAft>
              <a:buNone/>
            </a:pPr>
            <a:r>
              <a:rPr lang="en-US" sz="1050" b="0" i="0" u="none" strike="noStrike" cap="none">
                <a:solidFill>
                  <a:schemeClr val="dk1"/>
                </a:solidFill>
                <a:latin typeface="Calibri"/>
                <a:ea typeface="Calibri"/>
                <a:cs typeface="Calibri"/>
                <a:sym typeface="Calibri"/>
              </a:rPr>
              <a:t>Α.6.1.2	Διαχωρισμός καθηκόντων</a:t>
            </a:r>
            <a:endParaRPr/>
          </a:p>
          <a:p>
            <a:pPr marL="12700" marR="0" lvl="0" indent="0" algn="l" rtl="0">
              <a:lnSpc>
                <a:spcPct val="100000"/>
              </a:lnSpc>
              <a:spcBef>
                <a:spcPts val="1285"/>
              </a:spcBef>
              <a:spcAft>
                <a:spcPts val="0"/>
              </a:spcAft>
              <a:buNone/>
            </a:pPr>
            <a:r>
              <a:rPr lang="en-US" sz="1050">
                <a:solidFill>
                  <a:schemeClr val="dk1"/>
                </a:solidFill>
                <a:latin typeface="Calibri"/>
                <a:ea typeface="Calibri"/>
                <a:cs typeface="Calibri"/>
                <a:sym typeface="Calibri"/>
              </a:rPr>
              <a:t>A.6.1.5 Ασφάλεια πληροφοριών στη διαχείριση έργων</a:t>
            </a:r>
            <a:endParaRPr sz="1050">
              <a:solidFill>
                <a:schemeClr val="dk1"/>
              </a:solidFill>
              <a:latin typeface="Calibri"/>
              <a:ea typeface="Calibri"/>
              <a:cs typeface="Calibri"/>
              <a:sym typeface="Calibri"/>
            </a:endParaRPr>
          </a:p>
          <a:p>
            <a:pPr marL="0" marR="0" lvl="0" indent="0" algn="l" rtl="0">
              <a:lnSpc>
                <a:spcPct val="100000"/>
              </a:lnSpc>
              <a:spcBef>
                <a:spcPts val="35"/>
              </a:spcBef>
              <a:spcAft>
                <a:spcPts val="0"/>
              </a:spcAft>
              <a:buNone/>
            </a:pPr>
            <a:endParaRPr sz="1250">
              <a:solidFill>
                <a:schemeClr val="dk1"/>
              </a:solidFill>
              <a:latin typeface="Calibri"/>
              <a:ea typeface="Calibri"/>
              <a:cs typeface="Calibri"/>
              <a:sym typeface="Calibri"/>
            </a:endParaRPr>
          </a:p>
          <a:p>
            <a:pPr marL="12700" marR="0" lvl="0" indent="0" algn="l" rtl="0">
              <a:lnSpc>
                <a:spcPct val="100000"/>
              </a:lnSpc>
              <a:spcBef>
                <a:spcPts val="0"/>
              </a:spcBef>
              <a:spcAft>
                <a:spcPts val="0"/>
              </a:spcAft>
              <a:buNone/>
            </a:pPr>
            <a:r>
              <a:rPr lang="en-US" sz="1050" b="1">
                <a:solidFill>
                  <a:schemeClr val="dk1"/>
                </a:solidFill>
                <a:latin typeface="Calibri"/>
                <a:ea typeface="Calibri"/>
                <a:cs typeface="Calibri"/>
                <a:sym typeface="Calibri"/>
              </a:rPr>
              <a:t>Μη υγειονομικοί έλεγχοι</a:t>
            </a:r>
            <a:endParaRPr sz="1050">
              <a:solidFill>
                <a:schemeClr val="dk1"/>
              </a:solidFill>
              <a:latin typeface="Calibri"/>
              <a:ea typeface="Calibri"/>
              <a:cs typeface="Calibri"/>
              <a:sym typeface="Calibri"/>
            </a:endParaRPr>
          </a:p>
        </p:txBody>
      </p:sp>
      <p:sp>
        <p:nvSpPr>
          <p:cNvPr id="899" name="Google Shape;899;p45"/>
          <p:cNvSpPr txBox="1"/>
          <p:nvPr/>
        </p:nvSpPr>
        <p:spPr>
          <a:xfrm>
            <a:off x="783590" y="3925570"/>
            <a:ext cx="598805" cy="26924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600">
                <a:solidFill>
                  <a:schemeClr val="dk1"/>
                </a:solidFill>
                <a:latin typeface="Calibri"/>
                <a:ea typeface="Calibri"/>
                <a:cs typeface="Calibri"/>
                <a:sym typeface="Calibri"/>
              </a:rPr>
              <a:t>A.6.1.3</a:t>
            </a:r>
            <a:endParaRPr sz="1600">
              <a:solidFill>
                <a:schemeClr val="dk1"/>
              </a:solidFill>
              <a:latin typeface="Calibri"/>
              <a:ea typeface="Calibri"/>
              <a:cs typeface="Calibri"/>
              <a:sym typeface="Calibri"/>
            </a:endParaRPr>
          </a:p>
        </p:txBody>
      </p:sp>
      <p:sp>
        <p:nvSpPr>
          <p:cNvPr id="900" name="Google Shape;900;p45"/>
          <p:cNvSpPr txBox="1"/>
          <p:nvPr/>
        </p:nvSpPr>
        <p:spPr>
          <a:xfrm>
            <a:off x="1492885" y="3995420"/>
            <a:ext cx="1570355" cy="18542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050">
                <a:solidFill>
                  <a:schemeClr val="dk1"/>
                </a:solidFill>
                <a:latin typeface="Calibri"/>
                <a:ea typeface="Calibri"/>
                <a:cs typeface="Calibri"/>
                <a:sym typeface="Calibri"/>
              </a:rPr>
              <a:t>Επικοινωνία με τις αρχές</a:t>
            </a:r>
            <a:endParaRPr sz="1050">
              <a:solidFill>
                <a:schemeClr val="dk1"/>
              </a:solidFill>
              <a:latin typeface="Calibri"/>
              <a:ea typeface="Calibri"/>
              <a:cs typeface="Calibri"/>
              <a:sym typeface="Calibri"/>
            </a:endParaRPr>
          </a:p>
        </p:txBody>
      </p:sp>
      <p:sp>
        <p:nvSpPr>
          <p:cNvPr id="901" name="Google Shape;901;p45"/>
          <p:cNvSpPr txBox="1"/>
          <p:nvPr/>
        </p:nvSpPr>
        <p:spPr>
          <a:xfrm>
            <a:off x="783590" y="4328795"/>
            <a:ext cx="598805" cy="26924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600">
                <a:solidFill>
                  <a:schemeClr val="dk1"/>
                </a:solidFill>
                <a:latin typeface="Calibri"/>
                <a:ea typeface="Calibri"/>
                <a:cs typeface="Calibri"/>
                <a:sym typeface="Calibri"/>
              </a:rPr>
              <a:t>A.6.1.4</a:t>
            </a:r>
            <a:endParaRPr sz="1600">
              <a:solidFill>
                <a:schemeClr val="dk1"/>
              </a:solidFill>
              <a:latin typeface="Calibri"/>
              <a:ea typeface="Calibri"/>
              <a:cs typeface="Calibri"/>
              <a:sym typeface="Calibri"/>
            </a:endParaRPr>
          </a:p>
        </p:txBody>
      </p:sp>
      <p:sp>
        <p:nvSpPr>
          <p:cNvPr id="902" name="Google Shape;902;p45"/>
          <p:cNvSpPr txBox="1"/>
          <p:nvPr/>
        </p:nvSpPr>
        <p:spPr>
          <a:xfrm>
            <a:off x="1492885" y="4398645"/>
            <a:ext cx="2903220" cy="18542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050">
                <a:solidFill>
                  <a:schemeClr val="dk1"/>
                </a:solidFill>
                <a:latin typeface="Calibri"/>
                <a:ea typeface="Calibri"/>
                <a:cs typeface="Calibri"/>
                <a:sym typeface="Calibri"/>
              </a:rPr>
              <a:t>Επικοινωνία με ομάδες ειδικών συμφερόντων</a:t>
            </a:r>
            <a:endParaRPr sz="1050">
              <a:solidFill>
                <a:schemeClr val="dk1"/>
              </a:solidFill>
              <a:latin typeface="Calibri"/>
              <a:ea typeface="Calibri"/>
              <a:cs typeface="Calibri"/>
              <a:sym typeface="Calibri"/>
            </a:endParaRPr>
          </a:p>
        </p:txBody>
      </p:sp>
      <p:sp>
        <p:nvSpPr>
          <p:cNvPr id="903" name="Google Shape;903;p45"/>
          <p:cNvSpPr txBox="1"/>
          <p:nvPr/>
        </p:nvSpPr>
        <p:spPr>
          <a:xfrm>
            <a:off x="783590" y="4732020"/>
            <a:ext cx="598805" cy="26924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600">
                <a:solidFill>
                  <a:schemeClr val="dk1"/>
                </a:solidFill>
                <a:latin typeface="Calibri"/>
                <a:ea typeface="Calibri"/>
                <a:cs typeface="Calibri"/>
                <a:sym typeface="Calibri"/>
              </a:rPr>
              <a:t>A.6.2.1</a:t>
            </a:r>
            <a:endParaRPr sz="1600">
              <a:solidFill>
                <a:schemeClr val="dk1"/>
              </a:solidFill>
              <a:latin typeface="Calibri"/>
              <a:ea typeface="Calibri"/>
              <a:cs typeface="Calibri"/>
              <a:sym typeface="Calibri"/>
            </a:endParaRPr>
          </a:p>
        </p:txBody>
      </p:sp>
      <p:sp>
        <p:nvSpPr>
          <p:cNvPr id="904" name="Google Shape;904;p45"/>
          <p:cNvSpPr txBox="1"/>
          <p:nvPr/>
        </p:nvSpPr>
        <p:spPr>
          <a:xfrm>
            <a:off x="1492885" y="4801870"/>
            <a:ext cx="1845945" cy="18542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050">
                <a:solidFill>
                  <a:schemeClr val="dk1"/>
                </a:solidFill>
                <a:latin typeface="Calibri"/>
                <a:ea typeface="Calibri"/>
                <a:cs typeface="Calibri"/>
                <a:sym typeface="Calibri"/>
              </a:rPr>
              <a:t>Πολιτική κινητών συσκευών</a:t>
            </a:r>
            <a:endParaRPr sz="1050">
              <a:solidFill>
                <a:schemeClr val="dk1"/>
              </a:solidFill>
              <a:latin typeface="Calibri"/>
              <a:ea typeface="Calibri"/>
              <a:cs typeface="Calibri"/>
              <a:sym typeface="Calibri"/>
            </a:endParaRPr>
          </a:p>
        </p:txBody>
      </p:sp>
      <p:sp>
        <p:nvSpPr>
          <p:cNvPr id="905" name="Google Shape;905;p45"/>
          <p:cNvSpPr txBox="1"/>
          <p:nvPr/>
        </p:nvSpPr>
        <p:spPr>
          <a:xfrm>
            <a:off x="783590" y="5133975"/>
            <a:ext cx="598805" cy="26924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600">
                <a:solidFill>
                  <a:schemeClr val="dk1"/>
                </a:solidFill>
                <a:latin typeface="Calibri"/>
                <a:ea typeface="Calibri"/>
                <a:cs typeface="Calibri"/>
                <a:sym typeface="Calibri"/>
              </a:rPr>
              <a:t>A.6.2.2</a:t>
            </a:r>
            <a:endParaRPr sz="1600">
              <a:solidFill>
                <a:schemeClr val="dk1"/>
              </a:solidFill>
              <a:latin typeface="Calibri"/>
              <a:ea typeface="Calibri"/>
              <a:cs typeface="Calibri"/>
              <a:sym typeface="Calibri"/>
            </a:endParaRPr>
          </a:p>
        </p:txBody>
      </p:sp>
      <p:sp>
        <p:nvSpPr>
          <p:cNvPr id="906" name="Google Shape;906;p45"/>
          <p:cNvSpPr txBox="1"/>
          <p:nvPr/>
        </p:nvSpPr>
        <p:spPr>
          <a:xfrm>
            <a:off x="1492885" y="5203825"/>
            <a:ext cx="723265" cy="18542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050">
                <a:solidFill>
                  <a:schemeClr val="dk1"/>
                </a:solidFill>
                <a:latin typeface="Calibri"/>
                <a:ea typeface="Calibri"/>
                <a:cs typeface="Calibri"/>
                <a:sym typeface="Calibri"/>
              </a:rPr>
              <a:t>Τηλεργασία</a:t>
            </a:r>
            <a:endParaRPr sz="1050">
              <a:solidFill>
                <a:schemeClr val="dk1"/>
              </a:solidFill>
              <a:latin typeface="Calibri"/>
              <a:ea typeface="Calibri"/>
              <a:cs typeface="Calibri"/>
              <a:sym typeface="Calibri"/>
            </a:endParaRPr>
          </a:p>
        </p:txBody>
      </p:sp>
      <p:sp>
        <p:nvSpPr>
          <p:cNvPr id="907" name="Google Shape;907;p45"/>
          <p:cNvSpPr txBox="1"/>
          <p:nvPr/>
        </p:nvSpPr>
        <p:spPr>
          <a:xfrm>
            <a:off x="902969" y="5758815"/>
            <a:ext cx="4043679" cy="13208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700">
                <a:solidFill>
                  <a:schemeClr val="dk1"/>
                </a:solidFill>
                <a:latin typeface="Calibri"/>
                <a:ea typeface="Calibri"/>
                <a:cs typeface="Calibri"/>
                <a:sym typeface="Calibri"/>
              </a:rPr>
              <a:t>ΟΝΟΜΑ ΕΚΠΑΙΔΕΥΤΙΚΉΣ ΕΝΌΤΗΤΑΣ CSP: PR: ΠΡΌΤΥΠΟ ΠΑΡΟΥΣΊΑΣΗΣ ΠΟΥ ΔΗΜΙΟΥΡΓΉΘΗΚΕ ΑΠΌ PR</a:t>
            </a:r>
            <a:endParaRPr sz="700">
              <a:solidFill>
                <a:schemeClr val="dk1"/>
              </a:solidFill>
              <a:latin typeface="Calibri"/>
              <a:ea typeface="Calibri"/>
              <a:cs typeface="Calibri"/>
              <a:sym typeface="Calibri"/>
            </a:endParaRPr>
          </a:p>
        </p:txBody>
      </p:sp>
      <p:sp>
        <p:nvSpPr>
          <p:cNvPr id="908" name="Google Shape;908;p45"/>
          <p:cNvSpPr txBox="1"/>
          <p:nvPr/>
        </p:nvSpPr>
        <p:spPr>
          <a:xfrm>
            <a:off x="11189652" y="5758815"/>
            <a:ext cx="121920" cy="13208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700">
                <a:solidFill>
                  <a:schemeClr val="dk1"/>
                </a:solidFill>
                <a:latin typeface="Calibri"/>
                <a:ea typeface="Calibri"/>
                <a:cs typeface="Calibri"/>
                <a:sym typeface="Calibri"/>
              </a:rPr>
              <a:t>45</a:t>
            </a:r>
            <a:endParaRPr sz="700">
              <a:solidFill>
                <a:schemeClr val="dk1"/>
              </a:solidFill>
              <a:latin typeface="Calibri"/>
              <a:ea typeface="Calibri"/>
              <a:cs typeface="Calibri"/>
              <a:sym typeface="Calibri"/>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912"/>
        <p:cNvGrpSpPr/>
        <p:nvPr/>
      </p:nvGrpSpPr>
      <p:grpSpPr>
        <a:xfrm>
          <a:off x="0" y="0"/>
          <a:ext cx="0" cy="0"/>
          <a:chOff x="0" y="0"/>
          <a:chExt cx="0" cy="0"/>
        </a:xfrm>
      </p:grpSpPr>
      <p:grpSp>
        <p:nvGrpSpPr>
          <p:cNvPr id="913" name="Google Shape;913;p46"/>
          <p:cNvGrpSpPr/>
          <p:nvPr/>
        </p:nvGrpSpPr>
        <p:grpSpPr>
          <a:xfrm>
            <a:off x="6893242" y="0"/>
            <a:ext cx="5295265" cy="6858000"/>
            <a:chOff x="6893242" y="0"/>
            <a:chExt cx="5295265" cy="6858000"/>
          </a:xfrm>
        </p:grpSpPr>
        <p:sp>
          <p:nvSpPr>
            <p:cNvPr id="914" name="Google Shape;914;p46"/>
            <p:cNvSpPr/>
            <p:nvPr/>
          </p:nvSpPr>
          <p:spPr>
            <a:xfrm>
              <a:off x="6893242" y="0"/>
              <a:ext cx="1818639" cy="6858000"/>
            </a:xfrm>
            <a:custGeom>
              <a:avLst/>
              <a:gdLst/>
              <a:ahLst/>
              <a:cxnLst/>
              <a:rect l="l" t="t" r="r" b="b"/>
              <a:pathLst>
                <a:path w="1818640" h="6858000" extrusionOk="0">
                  <a:moveTo>
                    <a:pt x="0" y="6858000"/>
                  </a:moveTo>
                  <a:lnTo>
                    <a:pt x="1818640" y="0"/>
                  </a:lnTo>
                </a:path>
              </a:pathLst>
            </a:custGeom>
            <a:noFill/>
            <a:ln w="22225" cap="flat" cmpd="sng">
              <a:solidFill>
                <a:srgbClr val="D6791A"/>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15" name="Google Shape;915;p46"/>
            <p:cNvSpPr/>
            <p:nvPr/>
          </p:nvSpPr>
          <p:spPr>
            <a:xfrm>
              <a:off x="7163752" y="0"/>
              <a:ext cx="5024755" cy="6858000"/>
            </a:xfrm>
            <a:custGeom>
              <a:avLst/>
              <a:gdLst/>
              <a:ahLst/>
              <a:cxnLst/>
              <a:rect l="l" t="t" r="r" b="b"/>
              <a:pathLst>
                <a:path w="5024755" h="6858000" extrusionOk="0">
                  <a:moveTo>
                    <a:pt x="905509" y="3926522"/>
                  </a:moveTo>
                  <a:lnTo>
                    <a:pt x="863282" y="3938904"/>
                  </a:lnTo>
                  <a:lnTo>
                    <a:pt x="832484" y="3961765"/>
                  </a:lnTo>
                  <a:lnTo>
                    <a:pt x="790892" y="4024312"/>
                  </a:lnTo>
                  <a:lnTo>
                    <a:pt x="0" y="6858000"/>
                  </a:lnTo>
                  <a:lnTo>
                    <a:pt x="5024755" y="6853237"/>
                  </a:lnTo>
                  <a:lnTo>
                    <a:pt x="5024755" y="5300980"/>
                  </a:lnTo>
                  <a:lnTo>
                    <a:pt x="1033462" y="5300980"/>
                  </a:lnTo>
                  <a:lnTo>
                    <a:pt x="975994" y="5295900"/>
                  </a:lnTo>
                  <a:lnTo>
                    <a:pt x="921384" y="5280342"/>
                  </a:lnTo>
                  <a:lnTo>
                    <a:pt x="883284" y="5261292"/>
                  </a:lnTo>
                  <a:lnTo>
                    <a:pt x="846772" y="5209222"/>
                  </a:lnTo>
                  <a:lnTo>
                    <a:pt x="842644" y="5175567"/>
                  </a:lnTo>
                  <a:lnTo>
                    <a:pt x="844867" y="5136197"/>
                  </a:lnTo>
                  <a:lnTo>
                    <a:pt x="856614" y="5038090"/>
                  </a:lnTo>
                  <a:lnTo>
                    <a:pt x="1089025" y="4161154"/>
                  </a:lnTo>
                  <a:lnTo>
                    <a:pt x="1094104" y="4121785"/>
                  </a:lnTo>
                  <a:lnTo>
                    <a:pt x="1096962" y="4083367"/>
                  </a:lnTo>
                  <a:lnTo>
                    <a:pt x="1083309" y="4011295"/>
                  </a:lnTo>
                  <a:lnTo>
                    <a:pt x="1059814" y="3979227"/>
                  </a:lnTo>
                  <a:lnTo>
                    <a:pt x="1021079" y="3950970"/>
                  </a:lnTo>
                  <a:lnTo>
                    <a:pt x="963294" y="3927792"/>
                  </a:lnTo>
                  <a:lnTo>
                    <a:pt x="905509" y="3926522"/>
                  </a:lnTo>
                  <a:close/>
                </a:path>
                <a:path w="5024755" h="6858000" extrusionOk="0">
                  <a:moveTo>
                    <a:pt x="5024755" y="0"/>
                  </a:moveTo>
                  <a:lnTo>
                    <a:pt x="2536825" y="0"/>
                  </a:lnTo>
                  <a:lnTo>
                    <a:pt x="1189989" y="5124767"/>
                  </a:lnTo>
                  <a:lnTo>
                    <a:pt x="1173797" y="5173662"/>
                  </a:lnTo>
                  <a:lnTo>
                    <a:pt x="1140777" y="5239067"/>
                  </a:lnTo>
                  <a:lnTo>
                    <a:pt x="1114425" y="5268595"/>
                  </a:lnTo>
                  <a:lnTo>
                    <a:pt x="1079182" y="5290502"/>
                  </a:lnTo>
                  <a:lnTo>
                    <a:pt x="1033462" y="5300980"/>
                  </a:lnTo>
                  <a:lnTo>
                    <a:pt x="5024755" y="5300980"/>
                  </a:lnTo>
                  <a:lnTo>
                    <a:pt x="5024755" y="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916" name="Google Shape;916;p46"/>
            <p:cNvPicPr preferRelativeResize="0"/>
            <p:nvPr/>
          </p:nvPicPr>
          <p:blipFill rotWithShape="1">
            <a:blip r:embed="rId3">
              <a:alphaModFix/>
            </a:blip>
            <a:srcRect/>
            <a:stretch/>
          </p:blipFill>
          <p:spPr>
            <a:xfrm>
              <a:off x="7902892" y="988694"/>
              <a:ext cx="4285614" cy="4880292"/>
            </a:xfrm>
            <a:prstGeom prst="rect">
              <a:avLst/>
            </a:prstGeom>
            <a:noFill/>
            <a:ln>
              <a:noFill/>
            </a:ln>
          </p:spPr>
        </p:pic>
        <p:pic>
          <p:nvPicPr>
            <p:cNvPr id="917" name="Google Shape;917;p46"/>
            <p:cNvPicPr preferRelativeResize="0"/>
            <p:nvPr/>
          </p:nvPicPr>
          <p:blipFill rotWithShape="1">
            <a:blip r:embed="rId4">
              <a:alphaModFix/>
            </a:blip>
            <a:srcRect/>
            <a:stretch/>
          </p:blipFill>
          <p:spPr>
            <a:xfrm>
              <a:off x="7549197" y="6167437"/>
              <a:ext cx="3294062" cy="612140"/>
            </a:xfrm>
            <a:prstGeom prst="rect">
              <a:avLst/>
            </a:prstGeom>
            <a:noFill/>
            <a:ln>
              <a:noFill/>
            </a:ln>
          </p:spPr>
        </p:pic>
      </p:grpSp>
      <p:sp>
        <p:nvSpPr>
          <p:cNvPr id="918" name="Google Shape;918;p46"/>
          <p:cNvSpPr txBox="1">
            <a:spLocks noGrp="1"/>
          </p:cNvSpPr>
          <p:nvPr>
            <p:ph type="title"/>
          </p:nvPr>
        </p:nvSpPr>
        <p:spPr>
          <a:xfrm>
            <a:off x="875030" y="1356359"/>
            <a:ext cx="2309495" cy="391160"/>
          </a:xfrm>
          <a:prstGeom prst="rect">
            <a:avLst/>
          </a:prstGeom>
          <a:noFill/>
          <a:ln>
            <a:noFill/>
          </a:ln>
        </p:spPr>
        <p:txBody>
          <a:bodyPr spcFirstLastPara="1" wrap="square" lIns="0" tIns="0" rIns="0" bIns="0" anchor="t" anchorCtr="0">
            <a:spAutoFit/>
          </a:bodyPr>
          <a:lstStyle/>
          <a:p>
            <a:pPr marL="12700" lvl="0" indent="0" algn="l" rtl="0">
              <a:lnSpc>
                <a:spcPct val="85555"/>
              </a:lnSpc>
              <a:spcBef>
                <a:spcPts val="0"/>
              </a:spcBef>
              <a:spcAft>
                <a:spcPts val="0"/>
              </a:spcAft>
              <a:buNone/>
            </a:pPr>
            <a:r>
              <a:rPr lang="en-US" sz="3600"/>
              <a:t>A.6	</a:t>
            </a:r>
            <a:r>
              <a:rPr lang="en-US"/>
              <a:t>Περίληψη</a:t>
            </a:r>
            <a:endParaRPr sz="3600"/>
          </a:p>
        </p:txBody>
      </p:sp>
      <p:sp>
        <p:nvSpPr>
          <p:cNvPr id="919" name="Google Shape;919;p46"/>
          <p:cNvSpPr txBox="1"/>
          <p:nvPr/>
        </p:nvSpPr>
        <p:spPr>
          <a:xfrm>
            <a:off x="902969" y="6292532"/>
            <a:ext cx="4043679" cy="13208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700">
                <a:solidFill>
                  <a:schemeClr val="dk1"/>
                </a:solidFill>
                <a:latin typeface="Calibri"/>
                <a:ea typeface="Calibri"/>
                <a:cs typeface="Calibri"/>
                <a:sym typeface="Calibri"/>
              </a:rPr>
              <a:t>ΟΝΟΜΑ ΕΚΠΑΙΔΕΥΤΙΚΉΣ ΕΝΌΤΗΤΑΣ CSP: PR: ΠΡΌΤΥΠΟ ΠΑΡΟΥΣΊΑΣΗΣ ΠΟΥ ΔΗΜΙΟΥΡΓΉΘΗΚΕ ΑΠΌ PR</a:t>
            </a:r>
            <a:endParaRPr sz="700">
              <a:solidFill>
                <a:schemeClr val="dk1"/>
              </a:solidFill>
              <a:latin typeface="Calibri"/>
              <a:ea typeface="Calibri"/>
              <a:cs typeface="Calibri"/>
              <a:sym typeface="Calibri"/>
            </a:endParaRPr>
          </a:p>
        </p:txBody>
      </p:sp>
      <p:sp>
        <p:nvSpPr>
          <p:cNvPr id="920" name="Google Shape;920;p46"/>
          <p:cNvSpPr txBox="1"/>
          <p:nvPr/>
        </p:nvSpPr>
        <p:spPr>
          <a:xfrm>
            <a:off x="11127105" y="6292532"/>
            <a:ext cx="121920" cy="13208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700">
                <a:solidFill>
                  <a:schemeClr val="dk1"/>
                </a:solidFill>
                <a:latin typeface="Calibri"/>
                <a:ea typeface="Calibri"/>
                <a:cs typeface="Calibri"/>
                <a:sym typeface="Calibri"/>
              </a:rPr>
              <a:t>46</a:t>
            </a:r>
            <a:endParaRPr sz="700">
              <a:solidFill>
                <a:schemeClr val="dk1"/>
              </a:solidFill>
              <a:latin typeface="Calibri"/>
              <a:ea typeface="Calibri"/>
              <a:cs typeface="Calibri"/>
              <a:sym typeface="Calibri"/>
            </a:endParaRPr>
          </a:p>
        </p:txBody>
      </p:sp>
      <p:grpSp>
        <p:nvGrpSpPr>
          <p:cNvPr id="921" name="Google Shape;921;p46"/>
          <p:cNvGrpSpPr/>
          <p:nvPr/>
        </p:nvGrpSpPr>
        <p:grpSpPr>
          <a:xfrm>
            <a:off x="824230" y="1811020"/>
            <a:ext cx="5746115" cy="4010025"/>
            <a:chOff x="824230" y="1811020"/>
            <a:chExt cx="5746115" cy="4010025"/>
          </a:xfrm>
        </p:grpSpPr>
        <p:pic>
          <p:nvPicPr>
            <p:cNvPr id="922" name="Google Shape;922;p46"/>
            <p:cNvPicPr preferRelativeResize="0"/>
            <p:nvPr/>
          </p:nvPicPr>
          <p:blipFill rotWithShape="1">
            <a:blip r:embed="rId5">
              <a:alphaModFix/>
            </a:blip>
            <a:srcRect/>
            <a:stretch/>
          </p:blipFill>
          <p:spPr>
            <a:xfrm>
              <a:off x="824230" y="1811020"/>
              <a:ext cx="5746115" cy="4010025"/>
            </a:xfrm>
            <a:prstGeom prst="rect">
              <a:avLst/>
            </a:prstGeom>
            <a:noFill/>
            <a:ln>
              <a:noFill/>
            </a:ln>
          </p:spPr>
        </p:pic>
        <p:pic>
          <p:nvPicPr>
            <p:cNvPr id="923" name="Google Shape;923;p46"/>
            <p:cNvPicPr preferRelativeResize="0"/>
            <p:nvPr/>
          </p:nvPicPr>
          <p:blipFill rotWithShape="1">
            <a:blip r:embed="rId6">
              <a:alphaModFix/>
            </a:blip>
            <a:srcRect/>
            <a:stretch/>
          </p:blipFill>
          <p:spPr>
            <a:xfrm>
              <a:off x="963295" y="1949767"/>
              <a:ext cx="3435984" cy="3729990"/>
            </a:xfrm>
            <a:prstGeom prst="rect">
              <a:avLst/>
            </a:prstGeom>
            <a:noFill/>
            <a:ln>
              <a:noFill/>
            </a:ln>
          </p:spPr>
        </p:pic>
        <p:pic>
          <p:nvPicPr>
            <p:cNvPr id="924" name="Google Shape;924;p46"/>
            <p:cNvPicPr preferRelativeResize="0"/>
            <p:nvPr/>
          </p:nvPicPr>
          <p:blipFill rotWithShape="1">
            <a:blip r:embed="rId7">
              <a:alphaModFix/>
            </a:blip>
            <a:srcRect/>
            <a:stretch/>
          </p:blipFill>
          <p:spPr>
            <a:xfrm>
              <a:off x="3215640" y="3254057"/>
              <a:ext cx="512127" cy="347662"/>
            </a:xfrm>
            <a:prstGeom prst="rect">
              <a:avLst/>
            </a:prstGeom>
            <a:noFill/>
            <a:ln>
              <a:noFill/>
            </a:ln>
          </p:spPr>
        </p:pic>
        <p:pic>
          <p:nvPicPr>
            <p:cNvPr id="925" name="Google Shape;925;p46"/>
            <p:cNvPicPr preferRelativeResize="0"/>
            <p:nvPr/>
          </p:nvPicPr>
          <p:blipFill rotWithShape="1">
            <a:blip r:embed="rId8">
              <a:alphaModFix/>
            </a:blip>
            <a:srcRect/>
            <a:stretch/>
          </p:blipFill>
          <p:spPr>
            <a:xfrm>
              <a:off x="3241675" y="3280092"/>
              <a:ext cx="410527" cy="245110"/>
            </a:xfrm>
            <a:prstGeom prst="rect">
              <a:avLst/>
            </a:prstGeom>
            <a:noFill/>
            <a:ln>
              <a:noFill/>
            </a:ln>
          </p:spPr>
        </p:pic>
        <p:pic>
          <p:nvPicPr>
            <p:cNvPr id="926" name="Google Shape;926;p46"/>
            <p:cNvPicPr preferRelativeResize="0"/>
            <p:nvPr/>
          </p:nvPicPr>
          <p:blipFill rotWithShape="1">
            <a:blip r:embed="rId9">
              <a:alphaModFix/>
            </a:blip>
            <a:srcRect/>
            <a:stretch/>
          </p:blipFill>
          <p:spPr>
            <a:xfrm>
              <a:off x="1673225" y="3519487"/>
              <a:ext cx="513714" cy="347662"/>
            </a:xfrm>
            <a:prstGeom prst="rect">
              <a:avLst/>
            </a:prstGeom>
            <a:noFill/>
            <a:ln>
              <a:noFill/>
            </a:ln>
          </p:spPr>
        </p:pic>
        <p:pic>
          <p:nvPicPr>
            <p:cNvPr id="927" name="Google Shape;927;p46"/>
            <p:cNvPicPr preferRelativeResize="0"/>
            <p:nvPr/>
          </p:nvPicPr>
          <p:blipFill rotWithShape="1">
            <a:blip r:embed="rId10">
              <a:alphaModFix/>
            </a:blip>
            <a:srcRect/>
            <a:stretch/>
          </p:blipFill>
          <p:spPr>
            <a:xfrm>
              <a:off x="1700212" y="3546157"/>
              <a:ext cx="410527" cy="245109"/>
            </a:xfrm>
            <a:prstGeom prst="rect">
              <a:avLst/>
            </a:prstGeom>
            <a:noFill/>
            <a:ln>
              <a:noFill/>
            </a:ln>
          </p:spPr>
        </p:pic>
        <p:sp>
          <p:nvSpPr>
            <p:cNvPr id="928" name="Google Shape;928;p46"/>
            <p:cNvSpPr/>
            <p:nvPr/>
          </p:nvSpPr>
          <p:spPr>
            <a:xfrm>
              <a:off x="4540884" y="3381375"/>
              <a:ext cx="1953895" cy="869950"/>
            </a:xfrm>
            <a:custGeom>
              <a:avLst/>
              <a:gdLst/>
              <a:ahLst/>
              <a:cxnLst/>
              <a:rect l="l" t="t" r="r" b="b"/>
              <a:pathLst>
                <a:path w="1953895" h="869950" extrusionOk="0">
                  <a:moveTo>
                    <a:pt x="1953577" y="0"/>
                  </a:moveTo>
                  <a:lnTo>
                    <a:pt x="0" y="0"/>
                  </a:lnTo>
                  <a:lnTo>
                    <a:pt x="0" y="869632"/>
                  </a:lnTo>
                  <a:lnTo>
                    <a:pt x="1953577" y="869632"/>
                  </a:lnTo>
                  <a:lnTo>
                    <a:pt x="1953577" y="0"/>
                  </a:lnTo>
                  <a:close/>
                </a:path>
              </a:pathLst>
            </a:custGeom>
            <a:solidFill>
              <a:srgbClr val="F0F0F0">
                <a:alpha val="38039"/>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29" name="Google Shape;929;p46"/>
            <p:cNvSpPr/>
            <p:nvPr/>
          </p:nvSpPr>
          <p:spPr>
            <a:xfrm>
              <a:off x="4610100" y="3468370"/>
              <a:ext cx="81915" cy="81915"/>
            </a:xfrm>
            <a:custGeom>
              <a:avLst/>
              <a:gdLst/>
              <a:ahLst/>
              <a:cxnLst/>
              <a:rect l="l" t="t" r="r" b="b"/>
              <a:pathLst>
                <a:path w="81914" h="81914" extrusionOk="0">
                  <a:moveTo>
                    <a:pt x="81597" y="0"/>
                  </a:moveTo>
                  <a:lnTo>
                    <a:pt x="0" y="0"/>
                  </a:lnTo>
                  <a:lnTo>
                    <a:pt x="0" y="81597"/>
                  </a:lnTo>
                  <a:lnTo>
                    <a:pt x="81597" y="81597"/>
                  </a:lnTo>
                  <a:lnTo>
                    <a:pt x="81597" y="0"/>
                  </a:lnTo>
                  <a:close/>
                </a:path>
              </a:pathLst>
            </a:custGeom>
            <a:solidFill>
              <a:srgbClr val="FFB8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30" name="Google Shape;930;p46"/>
            <p:cNvSpPr/>
            <p:nvPr/>
          </p:nvSpPr>
          <p:spPr>
            <a:xfrm>
              <a:off x="4610100" y="3903027"/>
              <a:ext cx="81915" cy="81915"/>
            </a:xfrm>
            <a:custGeom>
              <a:avLst/>
              <a:gdLst/>
              <a:ahLst/>
              <a:cxnLst/>
              <a:rect l="l" t="t" r="r" b="b"/>
              <a:pathLst>
                <a:path w="81914" h="81914" extrusionOk="0">
                  <a:moveTo>
                    <a:pt x="81597" y="0"/>
                  </a:moveTo>
                  <a:lnTo>
                    <a:pt x="0" y="0"/>
                  </a:lnTo>
                  <a:lnTo>
                    <a:pt x="0" y="81597"/>
                  </a:lnTo>
                  <a:lnTo>
                    <a:pt x="81597" y="81597"/>
                  </a:lnTo>
                  <a:lnTo>
                    <a:pt x="81597" y="0"/>
                  </a:lnTo>
                  <a:close/>
                </a:path>
              </a:pathLst>
            </a:custGeom>
            <a:solidFill>
              <a:srgbClr val="7028D1"/>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931" name="Google Shape;931;p46"/>
          <p:cNvSpPr txBox="1"/>
          <p:nvPr/>
        </p:nvSpPr>
        <p:spPr>
          <a:xfrm>
            <a:off x="824230" y="1811020"/>
            <a:ext cx="5746750" cy="4010025"/>
          </a:xfrm>
          <a:prstGeom prst="rect">
            <a:avLst/>
          </a:prstGeom>
          <a:noFill/>
          <a:ln w="9525" cap="flat" cmpd="sng">
            <a:solidFill>
              <a:srgbClr val="BDBDBD"/>
            </a:solidFill>
            <a:prstDash val="solid"/>
            <a:round/>
            <a:headEnd type="none" w="sm" len="sm"/>
            <a:tailEnd type="none" w="sm" len="sm"/>
          </a:ln>
        </p:spPr>
        <p:txBody>
          <a:bodyPr spcFirstLastPara="1" wrap="square" lIns="0" tIns="0" rIns="0" bIns="0" anchor="t" anchorCtr="0">
            <a:spAutoFit/>
          </a:bodyPr>
          <a:lstStyle/>
          <a:p>
            <a:pPr marL="0" marR="0" lvl="0" indent="0" algn="l" rtl="0">
              <a:lnSpc>
                <a:spcPct val="100000"/>
              </a:lnSpc>
              <a:spcBef>
                <a:spcPts val="0"/>
              </a:spcBef>
              <a:spcAft>
                <a:spcPts val="0"/>
              </a:spcAft>
              <a:buNone/>
            </a:pPr>
            <a:endParaRPr sz="8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8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8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8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8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8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8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8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8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8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8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800">
              <a:solidFill>
                <a:schemeClr val="dk1"/>
              </a:solidFill>
              <a:latin typeface="Times New Roman"/>
              <a:ea typeface="Times New Roman"/>
              <a:cs typeface="Times New Roman"/>
              <a:sym typeface="Times New Roman"/>
            </a:endParaRPr>
          </a:p>
          <a:p>
            <a:pPr marL="0" marR="487680" lvl="0" indent="0" algn="ctr" rtl="0">
              <a:lnSpc>
                <a:spcPct val="100000"/>
              </a:lnSpc>
              <a:spcBef>
                <a:spcPts val="700"/>
              </a:spcBef>
              <a:spcAft>
                <a:spcPts val="0"/>
              </a:spcAft>
              <a:buNone/>
            </a:pPr>
            <a:r>
              <a:rPr lang="en-US" sz="850" b="1">
                <a:solidFill>
                  <a:srgbClr val="FFFFFF"/>
                </a:solidFill>
                <a:latin typeface="Calibri"/>
                <a:ea typeface="Calibri"/>
                <a:cs typeface="Calibri"/>
                <a:sym typeface="Calibri"/>
              </a:rPr>
              <a:t>43%</a:t>
            </a:r>
            <a:endParaRPr sz="850">
              <a:solidFill>
                <a:schemeClr val="dk1"/>
              </a:solidFill>
              <a:latin typeface="Calibri"/>
              <a:ea typeface="Calibri"/>
              <a:cs typeface="Calibri"/>
              <a:sym typeface="Calibri"/>
            </a:endParaRPr>
          </a:p>
          <a:p>
            <a:pPr marL="978535" marR="0" lvl="0" indent="0" algn="l" rtl="0">
              <a:lnSpc>
                <a:spcPct val="100000"/>
              </a:lnSpc>
              <a:spcBef>
                <a:spcPts val="525"/>
              </a:spcBef>
              <a:spcAft>
                <a:spcPts val="0"/>
              </a:spcAft>
              <a:buNone/>
            </a:pPr>
            <a:r>
              <a:rPr lang="en-US" sz="850" b="1">
                <a:solidFill>
                  <a:srgbClr val="FFFFFF"/>
                </a:solidFill>
                <a:latin typeface="Calibri"/>
                <a:ea typeface="Calibri"/>
                <a:cs typeface="Calibri"/>
                <a:sym typeface="Calibri"/>
              </a:rPr>
              <a:t>57%</a:t>
            </a:r>
            <a:endParaRPr sz="850">
              <a:solidFill>
                <a:schemeClr val="dk1"/>
              </a:solidFill>
              <a:latin typeface="Calibri"/>
              <a:ea typeface="Calibri"/>
              <a:cs typeface="Calibri"/>
              <a:sym typeface="Calibri"/>
            </a:endParaRPr>
          </a:p>
        </p:txBody>
      </p:sp>
      <p:sp>
        <p:nvSpPr>
          <p:cNvPr id="932" name="Google Shape;932;p46"/>
          <p:cNvSpPr txBox="1"/>
          <p:nvPr/>
        </p:nvSpPr>
        <p:spPr>
          <a:xfrm>
            <a:off x="4540884" y="3381375"/>
            <a:ext cx="1953895" cy="869950"/>
          </a:xfrm>
          <a:prstGeom prst="rect">
            <a:avLst/>
          </a:prstGeom>
          <a:noFill/>
          <a:ln>
            <a:noFill/>
          </a:ln>
        </p:spPr>
        <p:txBody>
          <a:bodyPr spcFirstLastPara="1" wrap="square" lIns="0" tIns="28575" rIns="0" bIns="0" anchor="t" anchorCtr="0">
            <a:spAutoFit/>
          </a:bodyPr>
          <a:lstStyle/>
          <a:p>
            <a:pPr marL="187325" marR="0" lvl="0" indent="0" algn="l" rtl="0">
              <a:lnSpc>
                <a:spcPct val="100000"/>
              </a:lnSpc>
              <a:spcBef>
                <a:spcPts val="0"/>
              </a:spcBef>
              <a:spcAft>
                <a:spcPts val="0"/>
              </a:spcAft>
              <a:buNone/>
            </a:pPr>
            <a:r>
              <a:rPr lang="en-US" sz="800">
                <a:solidFill>
                  <a:srgbClr val="3F3F3F"/>
                </a:solidFill>
                <a:latin typeface="Calibri"/>
                <a:ea typeface="Calibri"/>
                <a:cs typeface="Calibri"/>
                <a:sym typeface="Calibri"/>
              </a:rPr>
              <a:t>Ειδικοί για την υγεία έλεγχοι</a:t>
            </a:r>
            <a:endParaRPr sz="800">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endParaRPr sz="800">
              <a:solidFill>
                <a:schemeClr val="dk1"/>
              </a:solidFill>
              <a:latin typeface="Calibri"/>
              <a:ea typeface="Calibri"/>
              <a:cs typeface="Calibri"/>
              <a:sym typeface="Calibri"/>
            </a:endParaRPr>
          </a:p>
          <a:p>
            <a:pPr marL="0" marR="0" lvl="0" indent="0" algn="l" rtl="0">
              <a:lnSpc>
                <a:spcPct val="100000"/>
              </a:lnSpc>
              <a:spcBef>
                <a:spcPts val="20"/>
              </a:spcBef>
              <a:spcAft>
                <a:spcPts val="0"/>
              </a:spcAft>
              <a:buNone/>
            </a:pPr>
            <a:endParaRPr sz="800">
              <a:solidFill>
                <a:schemeClr val="dk1"/>
              </a:solidFill>
              <a:latin typeface="Calibri"/>
              <a:ea typeface="Calibri"/>
              <a:cs typeface="Calibri"/>
              <a:sym typeface="Calibri"/>
            </a:endParaRPr>
          </a:p>
          <a:p>
            <a:pPr marL="187325" marR="0" lvl="0" indent="0" algn="l" rtl="0">
              <a:lnSpc>
                <a:spcPct val="100000"/>
              </a:lnSpc>
              <a:spcBef>
                <a:spcPts val="0"/>
              </a:spcBef>
              <a:spcAft>
                <a:spcPts val="0"/>
              </a:spcAft>
              <a:buNone/>
            </a:pPr>
            <a:r>
              <a:rPr lang="en-US" sz="800">
                <a:solidFill>
                  <a:srgbClr val="3F3F3F"/>
                </a:solidFill>
                <a:latin typeface="Calibri"/>
                <a:ea typeface="Calibri"/>
                <a:cs typeface="Calibri"/>
                <a:sym typeface="Calibri"/>
              </a:rPr>
              <a:t>Μη υγειονομικοί έλεγχοι</a:t>
            </a:r>
            <a:endParaRPr sz="800">
              <a:solidFill>
                <a:schemeClr val="dk1"/>
              </a:solidFill>
              <a:latin typeface="Calibri"/>
              <a:ea typeface="Calibri"/>
              <a:cs typeface="Calibri"/>
              <a:sym typeface="Calibri"/>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936"/>
        <p:cNvGrpSpPr/>
        <p:nvPr/>
      </p:nvGrpSpPr>
      <p:grpSpPr>
        <a:xfrm>
          <a:off x="0" y="0"/>
          <a:ext cx="0" cy="0"/>
          <a:chOff x="0" y="0"/>
          <a:chExt cx="0" cy="0"/>
        </a:xfrm>
      </p:grpSpPr>
      <p:grpSp>
        <p:nvGrpSpPr>
          <p:cNvPr id="937" name="Google Shape;937;p47"/>
          <p:cNvGrpSpPr/>
          <p:nvPr/>
        </p:nvGrpSpPr>
        <p:grpSpPr>
          <a:xfrm>
            <a:off x="6893242" y="0"/>
            <a:ext cx="5295265" cy="6858000"/>
            <a:chOff x="6893242" y="0"/>
            <a:chExt cx="5295265" cy="6858000"/>
          </a:xfrm>
        </p:grpSpPr>
        <p:sp>
          <p:nvSpPr>
            <p:cNvPr id="938" name="Google Shape;938;p47"/>
            <p:cNvSpPr/>
            <p:nvPr/>
          </p:nvSpPr>
          <p:spPr>
            <a:xfrm>
              <a:off x="6893242" y="0"/>
              <a:ext cx="1818639" cy="6858000"/>
            </a:xfrm>
            <a:custGeom>
              <a:avLst/>
              <a:gdLst/>
              <a:ahLst/>
              <a:cxnLst/>
              <a:rect l="l" t="t" r="r" b="b"/>
              <a:pathLst>
                <a:path w="1818640" h="6858000" extrusionOk="0">
                  <a:moveTo>
                    <a:pt x="0" y="6858000"/>
                  </a:moveTo>
                  <a:lnTo>
                    <a:pt x="1818640" y="0"/>
                  </a:lnTo>
                </a:path>
              </a:pathLst>
            </a:custGeom>
            <a:noFill/>
            <a:ln w="22225" cap="flat" cmpd="sng">
              <a:solidFill>
                <a:srgbClr val="D6791A"/>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39" name="Google Shape;939;p47"/>
            <p:cNvSpPr/>
            <p:nvPr/>
          </p:nvSpPr>
          <p:spPr>
            <a:xfrm>
              <a:off x="7163752" y="0"/>
              <a:ext cx="5024755" cy="6858000"/>
            </a:xfrm>
            <a:custGeom>
              <a:avLst/>
              <a:gdLst/>
              <a:ahLst/>
              <a:cxnLst/>
              <a:rect l="l" t="t" r="r" b="b"/>
              <a:pathLst>
                <a:path w="5024755" h="6858000" extrusionOk="0">
                  <a:moveTo>
                    <a:pt x="905509" y="3926522"/>
                  </a:moveTo>
                  <a:lnTo>
                    <a:pt x="863282" y="3938904"/>
                  </a:lnTo>
                  <a:lnTo>
                    <a:pt x="832484" y="3961765"/>
                  </a:lnTo>
                  <a:lnTo>
                    <a:pt x="790892" y="4024312"/>
                  </a:lnTo>
                  <a:lnTo>
                    <a:pt x="0" y="6858000"/>
                  </a:lnTo>
                  <a:lnTo>
                    <a:pt x="5024755" y="6853237"/>
                  </a:lnTo>
                  <a:lnTo>
                    <a:pt x="5024755" y="5300980"/>
                  </a:lnTo>
                  <a:lnTo>
                    <a:pt x="1033462" y="5300980"/>
                  </a:lnTo>
                  <a:lnTo>
                    <a:pt x="975994" y="5295900"/>
                  </a:lnTo>
                  <a:lnTo>
                    <a:pt x="921384" y="5280342"/>
                  </a:lnTo>
                  <a:lnTo>
                    <a:pt x="883284" y="5261292"/>
                  </a:lnTo>
                  <a:lnTo>
                    <a:pt x="846772" y="5209222"/>
                  </a:lnTo>
                  <a:lnTo>
                    <a:pt x="842644" y="5175567"/>
                  </a:lnTo>
                  <a:lnTo>
                    <a:pt x="844867" y="5136197"/>
                  </a:lnTo>
                  <a:lnTo>
                    <a:pt x="856614" y="5038090"/>
                  </a:lnTo>
                  <a:lnTo>
                    <a:pt x="1089025" y="4161154"/>
                  </a:lnTo>
                  <a:lnTo>
                    <a:pt x="1094104" y="4121785"/>
                  </a:lnTo>
                  <a:lnTo>
                    <a:pt x="1096962" y="4083367"/>
                  </a:lnTo>
                  <a:lnTo>
                    <a:pt x="1083309" y="4011295"/>
                  </a:lnTo>
                  <a:lnTo>
                    <a:pt x="1059814" y="3979227"/>
                  </a:lnTo>
                  <a:lnTo>
                    <a:pt x="1021079" y="3950970"/>
                  </a:lnTo>
                  <a:lnTo>
                    <a:pt x="963294" y="3927792"/>
                  </a:lnTo>
                  <a:lnTo>
                    <a:pt x="905509" y="3926522"/>
                  </a:lnTo>
                  <a:close/>
                </a:path>
                <a:path w="5024755" h="6858000" extrusionOk="0">
                  <a:moveTo>
                    <a:pt x="5024755" y="0"/>
                  </a:moveTo>
                  <a:lnTo>
                    <a:pt x="2536825" y="0"/>
                  </a:lnTo>
                  <a:lnTo>
                    <a:pt x="1189989" y="5124767"/>
                  </a:lnTo>
                  <a:lnTo>
                    <a:pt x="1173797" y="5173662"/>
                  </a:lnTo>
                  <a:lnTo>
                    <a:pt x="1140777" y="5239067"/>
                  </a:lnTo>
                  <a:lnTo>
                    <a:pt x="1114425" y="5268595"/>
                  </a:lnTo>
                  <a:lnTo>
                    <a:pt x="1079182" y="5290502"/>
                  </a:lnTo>
                  <a:lnTo>
                    <a:pt x="1033462" y="5300980"/>
                  </a:lnTo>
                  <a:lnTo>
                    <a:pt x="5024755" y="5300980"/>
                  </a:lnTo>
                  <a:lnTo>
                    <a:pt x="5024755" y="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940" name="Google Shape;940;p47"/>
            <p:cNvPicPr preferRelativeResize="0"/>
            <p:nvPr/>
          </p:nvPicPr>
          <p:blipFill rotWithShape="1">
            <a:blip r:embed="rId3">
              <a:alphaModFix/>
            </a:blip>
            <a:srcRect/>
            <a:stretch/>
          </p:blipFill>
          <p:spPr>
            <a:xfrm>
              <a:off x="7902892" y="988694"/>
              <a:ext cx="4285614" cy="4880292"/>
            </a:xfrm>
            <a:prstGeom prst="rect">
              <a:avLst/>
            </a:prstGeom>
            <a:noFill/>
            <a:ln>
              <a:noFill/>
            </a:ln>
          </p:spPr>
        </p:pic>
        <p:pic>
          <p:nvPicPr>
            <p:cNvPr id="941" name="Google Shape;941;p47"/>
            <p:cNvPicPr preferRelativeResize="0"/>
            <p:nvPr/>
          </p:nvPicPr>
          <p:blipFill rotWithShape="1">
            <a:blip r:embed="rId4">
              <a:alphaModFix/>
            </a:blip>
            <a:srcRect/>
            <a:stretch/>
          </p:blipFill>
          <p:spPr>
            <a:xfrm>
              <a:off x="7549197" y="6167437"/>
              <a:ext cx="3294062" cy="612140"/>
            </a:xfrm>
            <a:prstGeom prst="rect">
              <a:avLst/>
            </a:prstGeom>
            <a:noFill/>
            <a:ln>
              <a:noFill/>
            </a:ln>
          </p:spPr>
        </p:pic>
      </p:grpSp>
      <p:sp>
        <p:nvSpPr>
          <p:cNvPr id="942" name="Google Shape;942;p47"/>
          <p:cNvSpPr txBox="1">
            <a:spLocks noGrp="1"/>
          </p:cNvSpPr>
          <p:nvPr>
            <p:ph type="title"/>
          </p:nvPr>
        </p:nvSpPr>
        <p:spPr>
          <a:xfrm>
            <a:off x="875030" y="1356359"/>
            <a:ext cx="5713095" cy="391160"/>
          </a:xfrm>
          <a:prstGeom prst="rect">
            <a:avLst/>
          </a:prstGeom>
          <a:noFill/>
          <a:ln>
            <a:noFill/>
          </a:ln>
        </p:spPr>
        <p:txBody>
          <a:bodyPr spcFirstLastPara="1" wrap="square" lIns="0" tIns="0" rIns="0" bIns="0" anchor="t" anchorCtr="0">
            <a:spAutoFit/>
          </a:bodyPr>
          <a:lstStyle/>
          <a:p>
            <a:pPr marL="12700" lvl="0" indent="0" algn="l" rtl="0">
              <a:lnSpc>
                <a:spcPct val="85555"/>
              </a:lnSpc>
              <a:spcBef>
                <a:spcPts val="0"/>
              </a:spcBef>
              <a:spcAft>
                <a:spcPts val="0"/>
              </a:spcAft>
              <a:buNone/>
            </a:pPr>
            <a:r>
              <a:rPr lang="en-US" sz="3600"/>
              <a:t>A.7	</a:t>
            </a:r>
            <a:r>
              <a:rPr lang="en-US"/>
              <a:t>Ασφάλεια ανθρώπινου δυναμικού</a:t>
            </a:r>
            <a:endParaRPr sz="3600"/>
          </a:p>
        </p:txBody>
      </p:sp>
      <p:sp>
        <p:nvSpPr>
          <p:cNvPr id="943" name="Google Shape;943;p47"/>
          <p:cNvSpPr txBox="1"/>
          <p:nvPr/>
        </p:nvSpPr>
        <p:spPr>
          <a:xfrm>
            <a:off x="783590" y="2164715"/>
            <a:ext cx="5682615" cy="262636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050" b="1">
                <a:solidFill>
                  <a:schemeClr val="dk1"/>
                </a:solidFill>
                <a:latin typeface="Calibri"/>
                <a:ea typeface="Calibri"/>
                <a:cs typeface="Calibri"/>
                <a:sym typeface="Calibri"/>
              </a:rPr>
              <a:t>Ειδικοί για την υγεία έλεγχοι</a:t>
            </a:r>
            <a:endParaRPr sz="1050">
              <a:solidFill>
                <a:schemeClr val="dk1"/>
              </a:solidFill>
              <a:latin typeface="Calibri"/>
              <a:ea typeface="Calibri"/>
              <a:cs typeface="Calibri"/>
              <a:sym typeface="Calibri"/>
            </a:endParaRPr>
          </a:p>
          <a:p>
            <a:pPr marL="0" marR="0" lvl="0" indent="0" algn="l" rtl="0">
              <a:lnSpc>
                <a:spcPct val="100000"/>
              </a:lnSpc>
              <a:spcBef>
                <a:spcPts val="10"/>
              </a:spcBef>
              <a:spcAft>
                <a:spcPts val="0"/>
              </a:spcAft>
              <a:buNone/>
            </a:pPr>
            <a:endParaRPr sz="1400">
              <a:solidFill>
                <a:schemeClr val="dk1"/>
              </a:solidFill>
              <a:latin typeface="Calibri"/>
              <a:ea typeface="Calibri"/>
              <a:cs typeface="Calibri"/>
              <a:sym typeface="Calibri"/>
            </a:endParaRPr>
          </a:p>
          <a:p>
            <a:pPr marL="12700" marR="0" lvl="3" indent="0" algn="l" rtl="0">
              <a:lnSpc>
                <a:spcPct val="100000"/>
              </a:lnSpc>
              <a:spcBef>
                <a:spcPts val="0"/>
              </a:spcBef>
              <a:spcAft>
                <a:spcPts val="0"/>
              </a:spcAft>
              <a:buNone/>
            </a:pPr>
            <a:r>
              <a:rPr lang="en-US" sz="1050" b="0" i="0" u="none" strike="noStrike" cap="none">
                <a:solidFill>
                  <a:schemeClr val="dk1"/>
                </a:solidFill>
                <a:latin typeface="Calibri"/>
                <a:ea typeface="Calibri"/>
                <a:cs typeface="Calibri"/>
                <a:sym typeface="Calibri"/>
              </a:rPr>
              <a:t>Α.7.1.1 	Οθόνες</a:t>
            </a:r>
            <a:endParaRPr sz="1050" b="0" i="0" u="none" strike="noStrike" cap="none">
              <a:solidFill>
                <a:schemeClr val="dk1"/>
              </a:solidFill>
              <a:latin typeface="Calibri"/>
              <a:ea typeface="Calibri"/>
              <a:cs typeface="Calibri"/>
              <a:sym typeface="Calibri"/>
            </a:endParaRPr>
          </a:p>
          <a:p>
            <a:pPr marL="12700" marR="0" lvl="3" indent="0" algn="l" rtl="0">
              <a:lnSpc>
                <a:spcPct val="100000"/>
              </a:lnSpc>
              <a:spcBef>
                <a:spcPts val="1255"/>
              </a:spcBef>
              <a:spcAft>
                <a:spcPts val="0"/>
              </a:spcAft>
              <a:buNone/>
            </a:pPr>
            <a:r>
              <a:rPr lang="en-US" sz="1050" b="0" i="0" u="none" strike="noStrike" cap="none">
                <a:solidFill>
                  <a:schemeClr val="dk1"/>
                </a:solidFill>
                <a:latin typeface="Calibri"/>
                <a:ea typeface="Calibri"/>
                <a:cs typeface="Calibri"/>
                <a:sym typeface="Calibri"/>
              </a:rPr>
              <a:t>Α.7.1.2 	Όροι και προϋποθέσεις απασχόλησης</a:t>
            </a:r>
            <a:endParaRPr sz="1050" b="0" i="0" u="none" strike="noStrike" cap="none">
              <a:solidFill>
                <a:schemeClr val="dk1"/>
              </a:solidFill>
              <a:latin typeface="Calibri"/>
              <a:ea typeface="Calibri"/>
              <a:cs typeface="Calibri"/>
              <a:sym typeface="Calibri"/>
            </a:endParaRPr>
          </a:p>
          <a:p>
            <a:pPr marL="12700" marR="0" lvl="0" indent="0" algn="l" rtl="0">
              <a:lnSpc>
                <a:spcPct val="100000"/>
              </a:lnSpc>
              <a:spcBef>
                <a:spcPts val="1280"/>
              </a:spcBef>
              <a:spcAft>
                <a:spcPts val="0"/>
              </a:spcAft>
              <a:buNone/>
            </a:pPr>
            <a:r>
              <a:rPr lang="en-US" sz="1050">
                <a:solidFill>
                  <a:schemeClr val="dk1"/>
                </a:solidFill>
                <a:latin typeface="Calibri"/>
                <a:ea typeface="Calibri"/>
                <a:cs typeface="Calibri"/>
                <a:sym typeface="Calibri"/>
              </a:rPr>
              <a:t>A.7.2.2 Ευαισθητοποίηση, εκπαίδευση και κατάρτιση σε θέματα ασφάλειας πληροφοριών</a:t>
            </a:r>
            <a:endParaRPr sz="1050">
              <a:solidFill>
                <a:schemeClr val="dk1"/>
              </a:solidFill>
              <a:latin typeface="Calibri"/>
              <a:ea typeface="Calibri"/>
              <a:cs typeface="Calibri"/>
              <a:sym typeface="Calibri"/>
            </a:endParaRPr>
          </a:p>
          <a:p>
            <a:pPr marL="0" marR="0" lvl="0" indent="0" algn="l" rtl="0">
              <a:lnSpc>
                <a:spcPct val="100000"/>
              </a:lnSpc>
              <a:spcBef>
                <a:spcPts val="40"/>
              </a:spcBef>
              <a:spcAft>
                <a:spcPts val="0"/>
              </a:spcAft>
              <a:buNone/>
            </a:pPr>
            <a:endParaRPr sz="1250">
              <a:solidFill>
                <a:schemeClr val="dk1"/>
              </a:solidFill>
              <a:latin typeface="Calibri"/>
              <a:ea typeface="Calibri"/>
              <a:cs typeface="Calibri"/>
              <a:sym typeface="Calibri"/>
            </a:endParaRPr>
          </a:p>
          <a:p>
            <a:pPr marL="12700" marR="0" lvl="0" indent="0" algn="l" rtl="0">
              <a:lnSpc>
                <a:spcPct val="100000"/>
              </a:lnSpc>
              <a:spcBef>
                <a:spcPts val="0"/>
              </a:spcBef>
              <a:spcAft>
                <a:spcPts val="0"/>
              </a:spcAft>
              <a:buNone/>
            </a:pPr>
            <a:r>
              <a:rPr lang="en-US" sz="1050" b="1">
                <a:solidFill>
                  <a:schemeClr val="dk1"/>
                </a:solidFill>
                <a:latin typeface="Calibri"/>
                <a:ea typeface="Calibri"/>
                <a:cs typeface="Calibri"/>
                <a:sym typeface="Calibri"/>
              </a:rPr>
              <a:t>Μη υγειονομικοί έλεγχοι</a:t>
            </a:r>
            <a:endParaRPr sz="1050">
              <a:solidFill>
                <a:schemeClr val="dk1"/>
              </a:solidFill>
              <a:latin typeface="Calibri"/>
              <a:ea typeface="Calibri"/>
              <a:cs typeface="Calibri"/>
              <a:sym typeface="Calibri"/>
            </a:endParaRPr>
          </a:p>
          <a:p>
            <a:pPr marL="0" marR="0" lvl="0" indent="0" algn="l" rtl="0">
              <a:lnSpc>
                <a:spcPct val="100000"/>
              </a:lnSpc>
              <a:spcBef>
                <a:spcPts val="35"/>
              </a:spcBef>
              <a:spcAft>
                <a:spcPts val="0"/>
              </a:spcAft>
              <a:buNone/>
            </a:pPr>
            <a:endParaRPr sz="1400">
              <a:solidFill>
                <a:schemeClr val="dk1"/>
              </a:solidFill>
              <a:latin typeface="Calibri"/>
              <a:ea typeface="Calibri"/>
              <a:cs typeface="Calibri"/>
              <a:sym typeface="Calibri"/>
            </a:endParaRPr>
          </a:p>
          <a:p>
            <a:pPr marL="12700" marR="0" lvl="0" indent="0" algn="l" rtl="0">
              <a:lnSpc>
                <a:spcPct val="100000"/>
              </a:lnSpc>
              <a:spcBef>
                <a:spcPts val="0"/>
              </a:spcBef>
              <a:spcAft>
                <a:spcPts val="0"/>
              </a:spcAft>
              <a:buNone/>
            </a:pPr>
            <a:r>
              <a:rPr lang="en-US" sz="1050">
                <a:solidFill>
                  <a:schemeClr val="dk1"/>
                </a:solidFill>
                <a:latin typeface="Calibri"/>
                <a:ea typeface="Calibri"/>
                <a:cs typeface="Calibri"/>
                <a:sym typeface="Calibri"/>
              </a:rPr>
              <a:t>A.7.2.1 Αρμοδιότητες διαχείρισης</a:t>
            </a:r>
            <a:endParaRPr sz="1050">
              <a:solidFill>
                <a:schemeClr val="dk1"/>
              </a:solidFill>
              <a:latin typeface="Calibri"/>
              <a:ea typeface="Calibri"/>
              <a:cs typeface="Calibri"/>
              <a:sym typeface="Calibri"/>
            </a:endParaRPr>
          </a:p>
          <a:p>
            <a:pPr marL="0" marR="0" lvl="0" indent="0" algn="l" rtl="0">
              <a:lnSpc>
                <a:spcPct val="100000"/>
              </a:lnSpc>
              <a:spcBef>
                <a:spcPts val="55"/>
              </a:spcBef>
              <a:spcAft>
                <a:spcPts val="0"/>
              </a:spcAft>
              <a:buNone/>
            </a:pPr>
            <a:endParaRPr sz="1100">
              <a:solidFill>
                <a:schemeClr val="dk1"/>
              </a:solidFill>
              <a:latin typeface="Calibri"/>
              <a:ea typeface="Calibri"/>
              <a:cs typeface="Calibri"/>
              <a:sym typeface="Calibri"/>
            </a:endParaRPr>
          </a:p>
          <a:p>
            <a:pPr marL="12700" marR="0" lvl="0" indent="0" algn="l" rtl="0">
              <a:lnSpc>
                <a:spcPct val="100000"/>
              </a:lnSpc>
              <a:spcBef>
                <a:spcPts val="0"/>
              </a:spcBef>
              <a:spcAft>
                <a:spcPts val="0"/>
              </a:spcAft>
              <a:buNone/>
            </a:pPr>
            <a:r>
              <a:rPr lang="en-US" sz="1050">
                <a:solidFill>
                  <a:schemeClr val="dk1"/>
                </a:solidFill>
                <a:latin typeface="Calibri"/>
                <a:ea typeface="Calibri"/>
                <a:cs typeface="Calibri"/>
                <a:sym typeface="Calibri"/>
              </a:rPr>
              <a:t>A.7.2.3 Πειθαρχική διαδικασία</a:t>
            </a:r>
            <a:endParaRPr sz="1050">
              <a:solidFill>
                <a:schemeClr val="dk1"/>
              </a:solidFill>
              <a:latin typeface="Calibri"/>
              <a:ea typeface="Calibri"/>
              <a:cs typeface="Calibri"/>
              <a:sym typeface="Calibri"/>
            </a:endParaRPr>
          </a:p>
          <a:p>
            <a:pPr marL="0" marR="0" lvl="0" indent="0" algn="l" rtl="0">
              <a:lnSpc>
                <a:spcPct val="100000"/>
              </a:lnSpc>
              <a:spcBef>
                <a:spcPts val="50"/>
              </a:spcBef>
              <a:spcAft>
                <a:spcPts val="0"/>
              </a:spcAft>
              <a:buNone/>
            </a:pPr>
            <a:endParaRPr sz="1100">
              <a:solidFill>
                <a:schemeClr val="dk1"/>
              </a:solidFill>
              <a:latin typeface="Calibri"/>
              <a:ea typeface="Calibri"/>
              <a:cs typeface="Calibri"/>
              <a:sym typeface="Calibri"/>
            </a:endParaRPr>
          </a:p>
          <a:p>
            <a:pPr marL="12700" marR="0" lvl="0" indent="0" algn="l" rtl="0">
              <a:lnSpc>
                <a:spcPct val="100000"/>
              </a:lnSpc>
              <a:spcBef>
                <a:spcPts val="0"/>
              </a:spcBef>
              <a:spcAft>
                <a:spcPts val="0"/>
              </a:spcAft>
              <a:buNone/>
            </a:pPr>
            <a:r>
              <a:rPr lang="en-US" sz="1050">
                <a:solidFill>
                  <a:schemeClr val="dk1"/>
                </a:solidFill>
                <a:latin typeface="Calibri"/>
                <a:ea typeface="Calibri"/>
                <a:cs typeface="Calibri"/>
                <a:sym typeface="Calibri"/>
              </a:rPr>
              <a:t>A.7.3.1 Τερματισμός ή αλλαγή αρμοδιοτήτων απασχόλησης</a:t>
            </a:r>
            <a:endParaRPr sz="1050">
              <a:solidFill>
                <a:schemeClr val="dk1"/>
              </a:solidFill>
              <a:latin typeface="Calibri"/>
              <a:ea typeface="Calibri"/>
              <a:cs typeface="Calibri"/>
              <a:sym typeface="Calibri"/>
            </a:endParaRPr>
          </a:p>
        </p:txBody>
      </p:sp>
      <p:sp>
        <p:nvSpPr>
          <p:cNvPr id="944" name="Google Shape;944;p47"/>
          <p:cNvSpPr txBox="1"/>
          <p:nvPr/>
        </p:nvSpPr>
        <p:spPr>
          <a:xfrm>
            <a:off x="902969" y="5743257"/>
            <a:ext cx="4043679" cy="13208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700">
                <a:solidFill>
                  <a:schemeClr val="dk1"/>
                </a:solidFill>
                <a:latin typeface="Calibri"/>
                <a:ea typeface="Calibri"/>
                <a:cs typeface="Calibri"/>
                <a:sym typeface="Calibri"/>
              </a:rPr>
              <a:t>ΟΝΟΜΑ ΕΚΠΑΙΔΕΥΤΙΚΉΣ ΕΝΌΤΗΤΑΣ CSP: PR: ΠΡΌΤΥΠΟ ΠΑΡΟΥΣΊΑΣΗΣ ΠΟΥ ΔΗΜΙΟΥΡΓΉΘΗΚΕ ΑΠΌ PR</a:t>
            </a:r>
            <a:endParaRPr sz="700">
              <a:solidFill>
                <a:schemeClr val="dk1"/>
              </a:solidFill>
              <a:latin typeface="Calibri"/>
              <a:ea typeface="Calibri"/>
              <a:cs typeface="Calibri"/>
              <a:sym typeface="Calibri"/>
            </a:endParaRPr>
          </a:p>
        </p:txBody>
      </p:sp>
      <p:sp>
        <p:nvSpPr>
          <p:cNvPr id="945" name="Google Shape;945;p47"/>
          <p:cNvSpPr txBox="1"/>
          <p:nvPr/>
        </p:nvSpPr>
        <p:spPr>
          <a:xfrm>
            <a:off x="11189652" y="5743257"/>
            <a:ext cx="121920" cy="13208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700">
                <a:solidFill>
                  <a:schemeClr val="dk1"/>
                </a:solidFill>
                <a:latin typeface="Calibri"/>
                <a:ea typeface="Calibri"/>
                <a:cs typeface="Calibri"/>
                <a:sym typeface="Calibri"/>
              </a:rPr>
              <a:t>47</a:t>
            </a:r>
            <a:endParaRPr sz="700">
              <a:solidFill>
                <a:schemeClr val="dk1"/>
              </a:solidFill>
              <a:latin typeface="Calibri"/>
              <a:ea typeface="Calibri"/>
              <a:cs typeface="Calibri"/>
              <a:sym typeface="Calibri"/>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949"/>
        <p:cNvGrpSpPr/>
        <p:nvPr/>
      </p:nvGrpSpPr>
      <p:grpSpPr>
        <a:xfrm>
          <a:off x="0" y="0"/>
          <a:ext cx="0" cy="0"/>
          <a:chOff x="0" y="0"/>
          <a:chExt cx="0" cy="0"/>
        </a:xfrm>
      </p:grpSpPr>
      <p:grpSp>
        <p:nvGrpSpPr>
          <p:cNvPr id="950" name="Google Shape;950;p48"/>
          <p:cNvGrpSpPr/>
          <p:nvPr/>
        </p:nvGrpSpPr>
        <p:grpSpPr>
          <a:xfrm>
            <a:off x="6893242" y="0"/>
            <a:ext cx="5295265" cy="6858000"/>
            <a:chOff x="6893242" y="0"/>
            <a:chExt cx="5295265" cy="6858000"/>
          </a:xfrm>
        </p:grpSpPr>
        <p:sp>
          <p:nvSpPr>
            <p:cNvPr id="951" name="Google Shape;951;p48"/>
            <p:cNvSpPr/>
            <p:nvPr/>
          </p:nvSpPr>
          <p:spPr>
            <a:xfrm>
              <a:off x="6893242" y="0"/>
              <a:ext cx="1818639" cy="6858000"/>
            </a:xfrm>
            <a:custGeom>
              <a:avLst/>
              <a:gdLst/>
              <a:ahLst/>
              <a:cxnLst/>
              <a:rect l="l" t="t" r="r" b="b"/>
              <a:pathLst>
                <a:path w="1818640" h="6858000" extrusionOk="0">
                  <a:moveTo>
                    <a:pt x="0" y="6858000"/>
                  </a:moveTo>
                  <a:lnTo>
                    <a:pt x="1818640" y="0"/>
                  </a:lnTo>
                </a:path>
              </a:pathLst>
            </a:custGeom>
            <a:noFill/>
            <a:ln w="22225" cap="flat" cmpd="sng">
              <a:solidFill>
                <a:srgbClr val="D6791A"/>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52" name="Google Shape;952;p48"/>
            <p:cNvSpPr/>
            <p:nvPr/>
          </p:nvSpPr>
          <p:spPr>
            <a:xfrm>
              <a:off x="7163752" y="0"/>
              <a:ext cx="5024755" cy="6858000"/>
            </a:xfrm>
            <a:custGeom>
              <a:avLst/>
              <a:gdLst/>
              <a:ahLst/>
              <a:cxnLst/>
              <a:rect l="l" t="t" r="r" b="b"/>
              <a:pathLst>
                <a:path w="5024755" h="6858000" extrusionOk="0">
                  <a:moveTo>
                    <a:pt x="905509" y="3926522"/>
                  </a:moveTo>
                  <a:lnTo>
                    <a:pt x="863282" y="3938904"/>
                  </a:lnTo>
                  <a:lnTo>
                    <a:pt x="832484" y="3961765"/>
                  </a:lnTo>
                  <a:lnTo>
                    <a:pt x="790892" y="4024312"/>
                  </a:lnTo>
                  <a:lnTo>
                    <a:pt x="0" y="6858000"/>
                  </a:lnTo>
                  <a:lnTo>
                    <a:pt x="5024755" y="6853237"/>
                  </a:lnTo>
                  <a:lnTo>
                    <a:pt x="5024755" y="5300980"/>
                  </a:lnTo>
                  <a:lnTo>
                    <a:pt x="1033462" y="5300980"/>
                  </a:lnTo>
                  <a:lnTo>
                    <a:pt x="975994" y="5295900"/>
                  </a:lnTo>
                  <a:lnTo>
                    <a:pt x="921384" y="5280342"/>
                  </a:lnTo>
                  <a:lnTo>
                    <a:pt x="883284" y="5261292"/>
                  </a:lnTo>
                  <a:lnTo>
                    <a:pt x="846772" y="5209222"/>
                  </a:lnTo>
                  <a:lnTo>
                    <a:pt x="842644" y="5175567"/>
                  </a:lnTo>
                  <a:lnTo>
                    <a:pt x="844867" y="5136197"/>
                  </a:lnTo>
                  <a:lnTo>
                    <a:pt x="856614" y="5038090"/>
                  </a:lnTo>
                  <a:lnTo>
                    <a:pt x="1089025" y="4161154"/>
                  </a:lnTo>
                  <a:lnTo>
                    <a:pt x="1094104" y="4121785"/>
                  </a:lnTo>
                  <a:lnTo>
                    <a:pt x="1096962" y="4083367"/>
                  </a:lnTo>
                  <a:lnTo>
                    <a:pt x="1083309" y="4011295"/>
                  </a:lnTo>
                  <a:lnTo>
                    <a:pt x="1059814" y="3979227"/>
                  </a:lnTo>
                  <a:lnTo>
                    <a:pt x="1021079" y="3950970"/>
                  </a:lnTo>
                  <a:lnTo>
                    <a:pt x="963294" y="3927792"/>
                  </a:lnTo>
                  <a:lnTo>
                    <a:pt x="905509" y="3926522"/>
                  </a:lnTo>
                  <a:close/>
                </a:path>
                <a:path w="5024755" h="6858000" extrusionOk="0">
                  <a:moveTo>
                    <a:pt x="5024755" y="0"/>
                  </a:moveTo>
                  <a:lnTo>
                    <a:pt x="2536825" y="0"/>
                  </a:lnTo>
                  <a:lnTo>
                    <a:pt x="1189989" y="5124767"/>
                  </a:lnTo>
                  <a:lnTo>
                    <a:pt x="1173797" y="5173662"/>
                  </a:lnTo>
                  <a:lnTo>
                    <a:pt x="1140777" y="5239067"/>
                  </a:lnTo>
                  <a:lnTo>
                    <a:pt x="1114425" y="5268595"/>
                  </a:lnTo>
                  <a:lnTo>
                    <a:pt x="1079182" y="5290502"/>
                  </a:lnTo>
                  <a:lnTo>
                    <a:pt x="1033462" y="5300980"/>
                  </a:lnTo>
                  <a:lnTo>
                    <a:pt x="5024755" y="5300980"/>
                  </a:lnTo>
                  <a:lnTo>
                    <a:pt x="5024755" y="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953" name="Google Shape;953;p48"/>
            <p:cNvPicPr preferRelativeResize="0"/>
            <p:nvPr/>
          </p:nvPicPr>
          <p:blipFill rotWithShape="1">
            <a:blip r:embed="rId3">
              <a:alphaModFix/>
            </a:blip>
            <a:srcRect/>
            <a:stretch/>
          </p:blipFill>
          <p:spPr>
            <a:xfrm>
              <a:off x="7902892" y="988694"/>
              <a:ext cx="4285614" cy="4880292"/>
            </a:xfrm>
            <a:prstGeom prst="rect">
              <a:avLst/>
            </a:prstGeom>
            <a:noFill/>
            <a:ln>
              <a:noFill/>
            </a:ln>
          </p:spPr>
        </p:pic>
        <p:pic>
          <p:nvPicPr>
            <p:cNvPr id="954" name="Google Shape;954;p48"/>
            <p:cNvPicPr preferRelativeResize="0"/>
            <p:nvPr/>
          </p:nvPicPr>
          <p:blipFill rotWithShape="1">
            <a:blip r:embed="rId4">
              <a:alphaModFix/>
            </a:blip>
            <a:srcRect/>
            <a:stretch/>
          </p:blipFill>
          <p:spPr>
            <a:xfrm>
              <a:off x="7549197" y="6167437"/>
              <a:ext cx="3294062" cy="612140"/>
            </a:xfrm>
            <a:prstGeom prst="rect">
              <a:avLst/>
            </a:prstGeom>
            <a:noFill/>
            <a:ln>
              <a:noFill/>
            </a:ln>
          </p:spPr>
        </p:pic>
      </p:grpSp>
      <p:sp>
        <p:nvSpPr>
          <p:cNvPr id="955" name="Google Shape;955;p48"/>
          <p:cNvSpPr txBox="1">
            <a:spLocks noGrp="1"/>
          </p:cNvSpPr>
          <p:nvPr>
            <p:ph type="title"/>
          </p:nvPr>
        </p:nvSpPr>
        <p:spPr>
          <a:xfrm>
            <a:off x="875030" y="1356359"/>
            <a:ext cx="2309495" cy="391160"/>
          </a:xfrm>
          <a:prstGeom prst="rect">
            <a:avLst/>
          </a:prstGeom>
          <a:noFill/>
          <a:ln>
            <a:noFill/>
          </a:ln>
        </p:spPr>
        <p:txBody>
          <a:bodyPr spcFirstLastPara="1" wrap="square" lIns="0" tIns="0" rIns="0" bIns="0" anchor="t" anchorCtr="0">
            <a:spAutoFit/>
          </a:bodyPr>
          <a:lstStyle/>
          <a:p>
            <a:pPr marL="12700" lvl="0" indent="0" algn="l" rtl="0">
              <a:lnSpc>
                <a:spcPct val="85555"/>
              </a:lnSpc>
              <a:spcBef>
                <a:spcPts val="0"/>
              </a:spcBef>
              <a:spcAft>
                <a:spcPts val="0"/>
              </a:spcAft>
              <a:buNone/>
            </a:pPr>
            <a:r>
              <a:rPr lang="en-US" sz="3600"/>
              <a:t>A.7	</a:t>
            </a:r>
            <a:r>
              <a:rPr lang="en-US"/>
              <a:t>Περίληψη</a:t>
            </a:r>
            <a:endParaRPr sz="3600"/>
          </a:p>
        </p:txBody>
      </p:sp>
      <p:grpSp>
        <p:nvGrpSpPr>
          <p:cNvPr id="956" name="Google Shape;956;p48"/>
          <p:cNvGrpSpPr/>
          <p:nvPr/>
        </p:nvGrpSpPr>
        <p:grpSpPr>
          <a:xfrm>
            <a:off x="796290" y="2020570"/>
            <a:ext cx="6019165" cy="3753484"/>
            <a:chOff x="796290" y="2020570"/>
            <a:chExt cx="6019165" cy="3753484"/>
          </a:xfrm>
        </p:grpSpPr>
        <p:pic>
          <p:nvPicPr>
            <p:cNvPr id="957" name="Google Shape;957;p48"/>
            <p:cNvPicPr preferRelativeResize="0"/>
            <p:nvPr/>
          </p:nvPicPr>
          <p:blipFill rotWithShape="1">
            <a:blip r:embed="rId5">
              <a:alphaModFix/>
            </a:blip>
            <a:srcRect/>
            <a:stretch/>
          </p:blipFill>
          <p:spPr>
            <a:xfrm>
              <a:off x="796290" y="2020570"/>
              <a:ext cx="6019165" cy="3753484"/>
            </a:xfrm>
            <a:prstGeom prst="rect">
              <a:avLst/>
            </a:prstGeom>
            <a:noFill/>
            <a:ln>
              <a:noFill/>
            </a:ln>
          </p:spPr>
        </p:pic>
        <p:pic>
          <p:nvPicPr>
            <p:cNvPr id="958" name="Google Shape;958;p48"/>
            <p:cNvPicPr preferRelativeResize="0"/>
            <p:nvPr/>
          </p:nvPicPr>
          <p:blipFill rotWithShape="1">
            <a:blip r:embed="rId6">
              <a:alphaModFix/>
            </a:blip>
            <a:srcRect/>
            <a:stretch/>
          </p:blipFill>
          <p:spPr>
            <a:xfrm>
              <a:off x="935672" y="2159952"/>
              <a:ext cx="3705542" cy="3472497"/>
            </a:xfrm>
            <a:prstGeom prst="rect">
              <a:avLst/>
            </a:prstGeom>
            <a:noFill/>
            <a:ln>
              <a:noFill/>
            </a:ln>
          </p:spPr>
        </p:pic>
        <p:pic>
          <p:nvPicPr>
            <p:cNvPr id="959" name="Google Shape;959;p48"/>
            <p:cNvPicPr preferRelativeResize="0"/>
            <p:nvPr/>
          </p:nvPicPr>
          <p:blipFill rotWithShape="1">
            <a:blip r:embed="rId7">
              <a:alphaModFix/>
            </a:blip>
            <a:srcRect/>
            <a:stretch/>
          </p:blipFill>
          <p:spPr>
            <a:xfrm>
              <a:off x="3409315" y="3444875"/>
              <a:ext cx="512127" cy="345757"/>
            </a:xfrm>
            <a:prstGeom prst="rect">
              <a:avLst/>
            </a:prstGeom>
            <a:noFill/>
            <a:ln>
              <a:noFill/>
            </a:ln>
          </p:spPr>
        </p:pic>
        <p:pic>
          <p:nvPicPr>
            <p:cNvPr id="960" name="Google Shape;960;p48"/>
            <p:cNvPicPr preferRelativeResize="0"/>
            <p:nvPr/>
          </p:nvPicPr>
          <p:blipFill rotWithShape="1">
            <a:blip r:embed="rId8">
              <a:alphaModFix/>
            </a:blip>
            <a:srcRect/>
            <a:stretch/>
          </p:blipFill>
          <p:spPr>
            <a:xfrm>
              <a:off x="3435032" y="3470592"/>
              <a:ext cx="410527" cy="245110"/>
            </a:xfrm>
            <a:prstGeom prst="rect">
              <a:avLst/>
            </a:prstGeom>
            <a:noFill/>
            <a:ln>
              <a:noFill/>
            </a:ln>
          </p:spPr>
        </p:pic>
        <p:pic>
          <p:nvPicPr>
            <p:cNvPr id="961" name="Google Shape;961;p48"/>
            <p:cNvPicPr preferRelativeResize="0"/>
            <p:nvPr/>
          </p:nvPicPr>
          <p:blipFill rotWithShape="1">
            <a:blip r:embed="rId9">
              <a:alphaModFix/>
            </a:blip>
            <a:srcRect/>
            <a:stretch/>
          </p:blipFill>
          <p:spPr>
            <a:xfrm>
              <a:off x="1706879" y="3444875"/>
              <a:ext cx="513715" cy="345757"/>
            </a:xfrm>
            <a:prstGeom prst="rect">
              <a:avLst/>
            </a:prstGeom>
            <a:noFill/>
            <a:ln>
              <a:noFill/>
            </a:ln>
          </p:spPr>
        </p:pic>
        <p:pic>
          <p:nvPicPr>
            <p:cNvPr id="962" name="Google Shape;962;p48"/>
            <p:cNvPicPr preferRelativeResize="0"/>
            <p:nvPr/>
          </p:nvPicPr>
          <p:blipFill rotWithShape="1">
            <a:blip r:embed="rId10">
              <a:alphaModFix/>
            </a:blip>
            <a:srcRect/>
            <a:stretch/>
          </p:blipFill>
          <p:spPr>
            <a:xfrm>
              <a:off x="1733550" y="3470592"/>
              <a:ext cx="410527" cy="245110"/>
            </a:xfrm>
            <a:prstGeom prst="rect">
              <a:avLst/>
            </a:prstGeom>
            <a:noFill/>
            <a:ln>
              <a:noFill/>
            </a:ln>
          </p:spPr>
        </p:pic>
        <p:sp>
          <p:nvSpPr>
            <p:cNvPr id="963" name="Google Shape;963;p48"/>
            <p:cNvSpPr/>
            <p:nvPr/>
          </p:nvSpPr>
          <p:spPr>
            <a:xfrm>
              <a:off x="4782819" y="3462337"/>
              <a:ext cx="1956435" cy="869950"/>
            </a:xfrm>
            <a:custGeom>
              <a:avLst/>
              <a:gdLst/>
              <a:ahLst/>
              <a:cxnLst/>
              <a:rect l="l" t="t" r="r" b="b"/>
              <a:pathLst>
                <a:path w="1956434" h="869950" extrusionOk="0">
                  <a:moveTo>
                    <a:pt x="1956434" y="0"/>
                  </a:moveTo>
                  <a:lnTo>
                    <a:pt x="0" y="0"/>
                  </a:lnTo>
                  <a:lnTo>
                    <a:pt x="0" y="869632"/>
                  </a:lnTo>
                  <a:lnTo>
                    <a:pt x="1956434" y="869632"/>
                  </a:lnTo>
                  <a:lnTo>
                    <a:pt x="1956434" y="0"/>
                  </a:lnTo>
                  <a:close/>
                </a:path>
              </a:pathLst>
            </a:custGeom>
            <a:solidFill>
              <a:srgbClr val="F0F0F0">
                <a:alpha val="38039"/>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64" name="Google Shape;964;p48"/>
            <p:cNvSpPr/>
            <p:nvPr/>
          </p:nvSpPr>
          <p:spPr>
            <a:xfrm>
              <a:off x="4852035" y="3549332"/>
              <a:ext cx="81915" cy="81915"/>
            </a:xfrm>
            <a:custGeom>
              <a:avLst/>
              <a:gdLst/>
              <a:ahLst/>
              <a:cxnLst/>
              <a:rect l="l" t="t" r="r" b="b"/>
              <a:pathLst>
                <a:path w="81914" h="81914" extrusionOk="0">
                  <a:moveTo>
                    <a:pt x="81597" y="0"/>
                  </a:moveTo>
                  <a:lnTo>
                    <a:pt x="0" y="0"/>
                  </a:lnTo>
                  <a:lnTo>
                    <a:pt x="0" y="81597"/>
                  </a:lnTo>
                  <a:lnTo>
                    <a:pt x="81597" y="81597"/>
                  </a:lnTo>
                  <a:lnTo>
                    <a:pt x="81597" y="0"/>
                  </a:lnTo>
                  <a:close/>
                </a:path>
              </a:pathLst>
            </a:custGeom>
            <a:solidFill>
              <a:srgbClr val="FFB8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65" name="Google Shape;965;p48"/>
            <p:cNvSpPr/>
            <p:nvPr/>
          </p:nvSpPr>
          <p:spPr>
            <a:xfrm>
              <a:off x="4852035" y="3984307"/>
              <a:ext cx="81915" cy="81915"/>
            </a:xfrm>
            <a:custGeom>
              <a:avLst/>
              <a:gdLst/>
              <a:ahLst/>
              <a:cxnLst/>
              <a:rect l="l" t="t" r="r" b="b"/>
              <a:pathLst>
                <a:path w="81914" h="81914" extrusionOk="0">
                  <a:moveTo>
                    <a:pt x="81597" y="0"/>
                  </a:moveTo>
                  <a:lnTo>
                    <a:pt x="0" y="0"/>
                  </a:lnTo>
                  <a:lnTo>
                    <a:pt x="0" y="81597"/>
                  </a:lnTo>
                  <a:lnTo>
                    <a:pt x="81597" y="81597"/>
                  </a:lnTo>
                  <a:lnTo>
                    <a:pt x="81597" y="0"/>
                  </a:lnTo>
                  <a:close/>
                </a:path>
              </a:pathLst>
            </a:custGeom>
            <a:solidFill>
              <a:srgbClr val="7028D1"/>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966" name="Google Shape;966;p48"/>
          <p:cNvSpPr txBox="1"/>
          <p:nvPr/>
        </p:nvSpPr>
        <p:spPr>
          <a:xfrm>
            <a:off x="796290" y="2020570"/>
            <a:ext cx="6019800" cy="3753485"/>
          </a:xfrm>
          <a:prstGeom prst="rect">
            <a:avLst/>
          </a:prstGeom>
          <a:noFill/>
          <a:ln w="9525" cap="flat" cmpd="sng">
            <a:solidFill>
              <a:srgbClr val="BDBDBD"/>
            </a:solidFill>
            <a:prstDash val="solid"/>
            <a:round/>
            <a:headEnd type="none" w="sm" len="sm"/>
            <a:tailEnd type="none" w="sm" len="sm"/>
          </a:ln>
        </p:spPr>
        <p:txBody>
          <a:bodyPr spcFirstLastPara="1" wrap="square" lIns="0" tIns="0" rIns="0" bIns="0" anchor="t" anchorCtr="0">
            <a:spAutoFit/>
          </a:bodyPr>
          <a:lstStyle/>
          <a:p>
            <a:pPr marL="0" marR="0" lvl="0" indent="0" algn="l" rtl="0">
              <a:lnSpc>
                <a:spcPct val="100000"/>
              </a:lnSpc>
              <a:spcBef>
                <a:spcPts val="0"/>
              </a:spcBef>
              <a:spcAft>
                <a:spcPts val="0"/>
              </a:spcAft>
              <a:buNone/>
            </a:pPr>
            <a:endParaRPr sz="8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8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8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8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8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8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8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8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8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8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8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800">
              <a:solidFill>
                <a:schemeClr val="dk1"/>
              </a:solidFill>
              <a:latin typeface="Times New Roman"/>
              <a:ea typeface="Times New Roman"/>
              <a:cs typeface="Times New Roman"/>
              <a:sym typeface="Times New Roman"/>
            </a:endParaRPr>
          </a:p>
          <a:p>
            <a:pPr marL="969644" marR="0" lvl="0" indent="0" algn="l" rtl="0">
              <a:lnSpc>
                <a:spcPct val="100000"/>
              </a:lnSpc>
              <a:spcBef>
                <a:spcPts val="550"/>
              </a:spcBef>
              <a:spcAft>
                <a:spcPts val="0"/>
              </a:spcAft>
              <a:buNone/>
            </a:pPr>
            <a:r>
              <a:rPr lang="en-US" sz="850" b="1">
                <a:solidFill>
                  <a:srgbClr val="FFFFFF"/>
                </a:solidFill>
                <a:latin typeface="Calibri"/>
                <a:ea typeface="Calibri"/>
                <a:cs typeface="Calibri"/>
                <a:sym typeface="Calibri"/>
              </a:rPr>
              <a:t>50%	50%</a:t>
            </a:r>
            <a:endParaRPr sz="850">
              <a:solidFill>
                <a:schemeClr val="dk1"/>
              </a:solidFill>
              <a:latin typeface="Calibri"/>
              <a:ea typeface="Calibri"/>
              <a:cs typeface="Calibri"/>
              <a:sym typeface="Calibri"/>
            </a:endParaRPr>
          </a:p>
        </p:txBody>
      </p:sp>
      <p:sp>
        <p:nvSpPr>
          <p:cNvPr id="967" name="Google Shape;967;p48"/>
          <p:cNvSpPr txBox="1"/>
          <p:nvPr/>
        </p:nvSpPr>
        <p:spPr>
          <a:xfrm>
            <a:off x="902969" y="6314440"/>
            <a:ext cx="4043679" cy="114300"/>
          </a:xfrm>
          <a:prstGeom prst="rect">
            <a:avLst/>
          </a:prstGeom>
          <a:noFill/>
          <a:ln>
            <a:noFill/>
          </a:ln>
        </p:spPr>
        <p:txBody>
          <a:bodyPr spcFirstLastPara="1" wrap="square" lIns="0" tIns="0" rIns="0" bIns="0" anchor="t" anchorCtr="0">
            <a:spAutoFit/>
          </a:bodyPr>
          <a:lstStyle/>
          <a:p>
            <a:pPr marL="12700" marR="0" lvl="0" indent="0" algn="l" rtl="0">
              <a:lnSpc>
                <a:spcPct val="109285"/>
              </a:lnSpc>
              <a:spcBef>
                <a:spcPts val="0"/>
              </a:spcBef>
              <a:spcAft>
                <a:spcPts val="0"/>
              </a:spcAft>
              <a:buNone/>
            </a:pPr>
            <a:r>
              <a:rPr lang="en-US" sz="700">
                <a:solidFill>
                  <a:schemeClr val="dk1"/>
                </a:solidFill>
                <a:latin typeface="Calibri"/>
                <a:ea typeface="Calibri"/>
                <a:cs typeface="Calibri"/>
                <a:sym typeface="Calibri"/>
              </a:rPr>
              <a:t>ΟΝΟΜΑ ΕΚΠΑΙΔΕΥΤΙΚΉΣ ΕΝΌΤΗΤΑΣ CSP: PR: ΠΡΌΤΥΠΟ ΠΑΡΟΥΣΊΑΣΗΣ ΠΟΥ ΔΗΜΙΟΥΡΓΉΘΗΚΕ ΑΠΌ PR</a:t>
            </a:r>
            <a:endParaRPr sz="700">
              <a:solidFill>
                <a:schemeClr val="dk1"/>
              </a:solidFill>
              <a:latin typeface="Calibri"/>
              <a:ea typeface="Calibri"/>
              <a:cs typeface="Calibri"/>
              <a:sym typeface="Calibri"/>
            </a:endParaRPr>
          </a:p>
        </p:txBody>
      </p:sp>
      <p:sp>
        <p:nvSpPr>
          <p:cNvPr id="968" name="Google Shape;968;p48"/>
          <p:cNvSpPr txBox="1"/>
          <p:nvPr/>
        </p:nvSpPr>
        <p:spPr>
          <a:xfrm>
            <a:off x="11127105" y="6314440"/>
            <a:ext cx="121920" cy="114300"/>
          </a:xfrm>
          <a:prstGeom prst="rect">
            <a:avLst/>
          </a:prstGeom>
          <a:noFill/>
          <a:ln>
            <a:noFill/>
          </a:ln>
        </p:spPr>
        <p:txBody>
          <a:bodyPr spcFirstLastPara="1" wrap="square" lIns="0" tIns="0" rIns="0" bIns="0" anchor="t" anchorCtr="0">
            <a:spAutoFit/>
          </a:bodyPr>
          <a:lstStyle/>
          <a:p>
            <a:pPr marL="12700" marR="0" lvl="0" indent="0" algn="l" rtl="0">
              <a:lnSpc>
                <a:spcPct val="109285"/>
              </a:lnSpc>
              <a:spcBef>
                <a:spcPts val="0"/>
              </a:spcBef>
              <a:spcAft>
                <a:spcPts val="0"/>
              </a:spcAft>
              <a:buNone/>
            </a:pPr>
            <a:r>
              <a:rPr lang="en-US" sz="700">
                <a:solidFill>
                  <a:schemeClr val="dk1"/>
                </a:solidFill>
                <a:latin typeface="Calibri"/>
                <a:ea typeface="Calibri"/>
                <a:cs typeface="Calibri"/>
                <a:sym typeface="Calibri"/>
              </a:rPr>
              <a:t>48</a:t>
            </a:r>
            <a:endParaRPr sz="700">
              <a:solidFill>
                <a:schemeClr val="dk1"/>
              </a:solidFill>
              <a:latin typeface="Calibri"/>
              <a:ea typeface="Calibri"/>
              <a:cs typeface="Calibri"/>
              <a:sym typeface="Calibri"/>
            </a:endParaRPr>
          </a:p>
        </p:txBody>
      </p:sp>
      <p:sp>
        <p:nvSpPr>
          <p:cNvPr id="969" name="Google Shape;969;p48"/>
          <p:cNvSpPr txBox="1"/>
          <p:nvPr/>
        </p:nvSpPr>
        <p:spPr>
          <a:xfrm>
            <a:off x="4782820" y="3462337"/>
            <a:ext cx="1956435" cy="869950"/>
          </a:xfrm>
          <a:prstGeom prst="rect">
            <a:avLst/>
          </a:prstGeom>
          <a:noFill/>
          <a:ln>
            <a:noFill/>
          </a:ln>
        </p:spPr>
        <p:txBody>
          <a:bodyPr spcFirstLastPara="1" wrap="square" lIns="0" tIns="28575" rIns="0" bIns="0" anchor="t" anchorCtr="0">
            <a:spAutoFit/>
          </a:bodyPr>
          <a:lstStyle/>
          <a:p>
            <a:pPr marL="187325" marR="0" lvl="0" indent="0" algn="l" rtl="0">
              <a:lnSpc>
                <a:spcPct val="100000"/>
              </a:lnSpc>
              <a:spcBef>
                <a:spcPts val="0"/>
              </a:spcBef>
              <a:spcAft>
                <a:spcPts val="0"/>
              </a:spcAft>
              <a:buNone/>
            </a:pPr>
            <a:r>
              <a:rPr lang="en-US" sz="800">
                <a:solidFill>
                  <a:srgbClr val="3F3F3F"/>
                </a:solidFill>
                <a:latin typeface="Calibri"/>
                <a:ea typeface="Calibri"/>
                <a:cs typeface="Calibri"/>
                <a:sym typeface="Calibri"/>
              </a:rPr>
              <a:t>Ειδικοί για την υγεία έλεγχοι</a:t>
            </a:r>
            <a:endParaRPr sz="800">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endParaRPr sz="800">
              <a:solidFill>
                <a:schemeClr val="dk1"/>
              </a:solidFill>
              <a:latin typeface="Calibri"/>
              <a:ea typeface="Calibri"/>
              <a:cs typeface="Calibri"/>
              <a:sym typeface="Calibri"/>
            </a:endParaRPr>
          </a:p>
          <a:p>
            <a:pPr marL="0" marR="0" lvl="0" indent="0" algn="l" rtl="0">
              <a:lnSpc>
                <a:spcPct val="100000"/>
              </a:lnSpc>
              <a:spcBef>
                <a:spcPts val="60"/>
              </a:spcBef>
              <a:spcAft>
                <a:spcPts val="0"/>
              </a:spcAft>
              <a:buNone/>
            </a:pPr>
            <a:endParaRPr sz="750">
              <a:solidFill>
                <a:schemeClr val="dk1"/>
              </a:solidFill>
              <a:latin typeface="Calibri"/>
              <a:ea typeface="Calibri"/>
              <a:cs typeface="Calibri"/>
              <a:sym typeface="Calibri"/>
            </a:endParaRPr>
          </a:p>
          <a:p>
            <a:pPr marL="187325" marR="631825" lvl="0" indent="0" algn="l" rtl="0">
              <a:lnSpc>
                <a:spcPct val="102299"/>
              </a:lnSpc>
              <a:spcBef>
                <a:spcPts val="0"/>
              </a:spcBef>
              <a:spcAft>
                <a:spcPts val="0"/>
              </a:spcAft>
              <a:buNone/>
            </a:pPr>
            <a:r>
              <a:rPr lang="en-US" sz="800">
                <a:solidFill>
                  <a:srgbClr val="3F3F3F"/>
                </a:solidFill>
                <a:latin typeface="Calibri"/>
                <a:ea typeface="Calibri"/>
                <a:cs typeface="Calibri"/>
                <a:sym typeface="Calibri"/>
              </a:rPr>
              <a:t>Μη ειδικά για την υγεία  ελέγχει το</a:t>
            </a:r>
            <a:endParaRPr sz="800">
              <a:solidFill>
                <a:schemeClr val="dk1"/>
              </a:solidFill>
              <a:latin typeface="Calibri"/>
              <a:ea typeface="Calibri"/>
              <a:cs typeface="Calibri"/>
              <a:sym typeface="Calibri"/>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973"/>
        <p:cNvGrpSpPr/>
        <p:nvPr/>
      </p:nvGrpSpPr>
      <p:grpSpPr>
        <a:xfrm>
          <a:off x="0" y="0"/>
          <a:ext cx="0" cy="0"/>
          <a:chOff x="0" y="0"/>
          <a:chExt cx="0" cy="0"/>
        </a:xfrm>
      </p:grpSpPr>
      <p:grpSp>
        <p:nvGrpSpPr>
          <p:cNvPr id="974" name="Google Shape;974;p49"/>
          <p:cNvGrpSpPr/>
          <p:nvPr/>
        </p:nvGrpSpPr>
        <p:grpSpPr>
          <a:xfrm>
            <a:off x="6893242" y="0"/>
            <a:ext cx="5295265" cy="6858000"/>
            <a:chOff x="6893242" y="0"/>
            <a:chExt cx="5295265" cy="6858000"/>
          </a:xfrm>
        </p:grpSpPr>
        <p:sp>
          <p:nvSpPr>
            <p:cNvPr id="975" name="Google Shape;975;p49"/>
            <p:cNvSpPr/>
            <p:nvPr/>
          </p:nvSpPr>
          <p:spPr>
            <a:xfrm>
              <a:off x="6893242" y="0"/>
              <a:ext cx="1818639" cy="6858000"/>
            </a:xfrm>
            <a:custGeom>
              <a:avLst/>
              <a:gdLst/>
              <a:ahLst/>
              <a:cxnLst/>
              <a:rect l="l" t="t" r="r" b="b"/>
              <a:pathLst>
                <a:path w="1818640" h="6858000" extrusionOk="0">
                  <a:moveTo>
                    <a:pt x="0" y="6858000"/>
                  </a:moveTo>
                  <a:lnTo>
                    <a:pt x="1818640" y="0"/>
                  </a:lnTo>
                </a:path>
              </a:pathLst>
            </a:custGeom>
            <a:noFill/>
            <a:ln w="22225" cap="flat" cmpd="sng">
              <a:solidFill>
                <a:srgbClr val="D6791A"/>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76" name="Google Shape;976;p49"/>
            <p:cNvSpPr/>
            <p:nvPr/>
          </p:nvSpPr>
          <p:spPr>
            <a:xfrm>
              <a:off x="7163752" y="0"/>
              <a:ext cx="5024755" cy="6858000"/>
            </a:xfrm>
            <a:custGeom>
              <a:avLst/>
              <a:gdLst/>
              <a:ahLst/>
              <a:cxnLst/>
              <a:rect l="l" t="t" r="r" b="b"/>
              <a:pathLst>
                <a:path w="5024755" h="6858000" extrusionOk="0">
                  <a:moveTo>
                    <a:pt x="905509" y="3926522"/>
                  </a:moveTo>
                  <a:lnTo>
                    <a:pt x="863282" y="3938904"/>
                  </a:lnTo>
                  <a:lnTo>
                    <a:pt x="832484" y="3961765"/>
                  </a:lnTo>
                  <a:lnTo>
                    <a:pt x="790892" y="4024312"/>
                  </a:lnTo>
                  <a:lnTo>
                    <a:pt x="0" y="6858000"/>
                  </a:lnTo>
                  <a:lnTo>
                    <a:pt x="5024755" y="6853237"/>
                  </a:lnTo>
                  <a:lnTo>
                    <a:pt x="5024755" y="5300980"/>
                  </a:lnTo>
                  <a:lnTo>
                    <a:pt x="1033462" y="5300980"/>
                  </a:lnTo>
                  <a:lnTo>
                    <a:pt x="975994" y="5295900"/>
                  </a:lnTo>
                  <a:lnTo>
                    <a:pt x="921384" y="5280342"/>
                  </a:lnTo>
                  <a:lnTo>
                    <a:pt x="883284" y="5261292"/>
                  </a:lnTo>
                  <a:lnTo>
                    <a:pt x="846772" y="5209222"/>
                  </a:lnTo>
                  <a:lnTo>
                    <a:pt x="842644" y="5175567"/>
                  </a:lnTo>
                  <a:lnTo>
                    <a:pt x="844867" y="5136197"/>
                  </a:lnTo>
                  <a:lnTo>
                    <a:pt x="856614" y="5038090"/>
                  </a:lnTo>
                  <a:lnTo>
                    <a:pt x="1089025" y="4161154"/>
                  </a:lnTo>
                  <a:lnTo>
                    <a:pt x="1094104" y="4121785"/>
                  </a:lnTo>
                  <a:lnTo>
                    <a:pt x="1096962" y="4083367"/>
                  </a:lnTo>
                  <a:lnTo>
                    <a:pt x="1083309" y="4011295"/>
                  </a:lnTo>
                  <a:lnTo>
                    <a:pt x="1059814" y="3979227"/>
                  </a:lnTo>
                  <a:lnTo>
                    <a:pt x="1021079" y="3950970"/>
                  </a:lnTo>
                  <a:lnTo>
                    <a:pt x="963294" y="3927792"/>
                  </a:lnTo>
                  <a:lnTo>
                    <a:pt x="905509" y="3926522"/>
                  </a:lnTo>
                  <a:close/>
                </a:path>
                <a:path w="5024755" h="6858000" extrusionOk="0">
                  <a:moveTo>
                    <a:pt x="5024755" y="0"/>
                  </a:moveTo>
                  <a:lnTo>
                    <a:pt x="2536825" y="0"/>
                  </a:lnTo>
                  <a:lnTo>
                    <a:pt x="1189989" y="5124767"/>
                  </a:lnTo>
                  <a:lnTo>
                    <a:pt x="1173797" y="5173662"/>
                  </a:lnTo>
                  <a:lnTo>
                    <a:pt x="1140777" y="5239067"/>
                  </a:lnTo>
                  <a:lnTo>
                    <a:pt x="1114425" y="5268595"/>
                  </a:lnTo>
                  <a:lnTo>
                    <a:pt x="1079182" y="5290502"/>
                  </a:lnTo>
                  <a:lnTo>
                    <a:pt x="1033462" y="5300980"/>
                  </a:lnTo>
                  <a:lnTo>
                    <a:pt x="5024755" y="5300980"/>
                  </a:lnTo>
                  <a:lnTo>
                    <a:pt x="5024755" y="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977" name="Google Shape;977;p49"/>
            <p:cNvPicPr preferRelativeResize="0"/>
            <p:nvPr/>
          </p:nvPicPr>
          <p:blipFill rotWithShape="1">
            <a:blip r:embed="rId3">
              <a:alphaModFix/>
            </a:blip>
            <a:srcRect/>
            <a:stretch/>
          </p:blipFill>
          <p:spPr>
            <a:xfrm>
              <a:off x="7902892" y="988694"/>
              <a:ext cx="4285614" cy="4880292"/>
            </a:xfrm>
            <a:prstGeom prst="rect">
              <a:avLst/>
            </a:prstGeom>
            <a:noFill/>
            <a:ln>
              <a:noFill/>
            </a:ln>
          </p:spPr>
        </p:pic>
        <p:pic>
          <p:nvPicPr>
            <p:cNvPr id="978" name="Google Shape;978;p49"/>
            <p:cNvPicPr preferRelativeResize="0"/>
            <p:nvPr/>
          </p:nvPicPr>
          <p:blipFill rotWithShape="1">
            <a:blip r:embed="rId4">
              <a:alphaModFix/>
            </a:blip>
            <a:srcRect/>
            <a:stretch/>
          </p:blipFill>
          <p:spPr>
            <a:xfrm>
              <a:off x="7549197" y="6167437"/>
              <a:ext cx="3294062" cy="612140"/>
            </a:xfrm>
            <a:prstGeom prst="rect">
              <a:avLst/>
            </a:prstGeom>
            <a:noFill/>
            <a:ln>
              <a:noFill/>
            </a:ln>
          </p:spPr>
        </p:pic>
      </p:grpSp>
      <p:sp>
        <p:nvSpPr>
          <p:cNvPr id="979" name="Google Shape;979;p49"/>
          <p:cNvSpPr txBox="1">
            <a:spLocks noGrp="1"/>
          </p:cNvSpPr>
          <p:nvPr>
            <p:ph type="title"/>
          </p:nvPr>
        </p:nvSpPr>
        <p:spPr>
          <a:xfrm>
            <a:off x="875030" y="1356359"/>
            <a:ext cx="6022340" cy="391160"/>
          </a:xfrm>
          <a:prstGeom prst="rect">
            <a:avLst/>
          </a:prstGeom>
          <a:noFill/>
          <a:ln>
            <a:noFill/>
          </a:ln>
        </p:spPr>
        <p:txBody>
          <a:bodyPr spcFirstLastPara="1" wrap="square" lIns="0" tIns="0" rIns="0" bIns="0" anchor="t" anchorCtr="0">
            <a:spAutoFit/>
          </a:bodyPr>
          <a:lstStyle/>
          <a:p>
            <a:pPr marL="12700" lvl="0" indent="0" algn="l" rtl="0">
              <a:lnSpc>
                <a:spcPct val="85555"/>
              </a:lnSpc>
              <a:spcBef>
                <a:spcPts val="0"/>
              </a:spcBef>
              <a:spcAft>
                <a:spcPts val="0"/>
              </a:spcAft>
              <a:buNone/>
            </a:pPr>
            <a:r>
              <a:rPr lang="en-US" sz="3600"/>
              <a:t>A.8	</a:t>
            </a:r>
            <a:r>
              <a:rPr lang="en-US"/>
              <a:t>Διαχείριση περιουσιακών στοιχείων</a:t>
            </a:r>
            <a:endParaRPr sz="3600"/>
          </a:p>
        </p:txBody>
      </p:sp>
      <p:sp>
        <p:nvSpPr>
          <p:cNvPr id="980" name="Google Shape;980;p49"/>
          <p:cNvSpPr txBox="1"/>
          <p:nvPr/>
        </p:nvSpPr>
        <p:spPr>
          <a:xfrm>
            <a:off x="902969" y="6049645"/>
            <a:ext cx="4043679" cy="114300"/>
          </a:xfrm>
          <a:prstGeom prst="rect">
            <a:avLst/>
          </a:prstGeom>
          <a:noFill/>
          <a:ln>
            <a:noFill/>
          </a:ln>
        </p:spPr>
        <p:txBody>
          <a:bodyPr spcFirstLastPara="1" wrap="square" lIns="0" tIns="0" rIns="0" bIns="0" anchor="t" anchorCtr="0">
            <a:spAutoFit/>
          </a:bodyPr>
          <a:lstStyle/>
          <a:p>
            <a:pPr marL="12700" marR="0" lvl="0" indent="0" algn="l" rtl="0">
              <a:lnSpc>
                <a:spcPct val="109285"/>
              </a:lnSpc>
              <a:spcBef>
                <a:spcPts val="0"/>
              </a:spcBef>
              <a:spcAft>
                <a:spcPts val="0"/>
              </a:spcAft>
              <a:buNone/>
            </a:pPr>
            <a:r>
              <a:rPr lang="en-US" sz="700">
                <a:solidFill>
                  <a:schemeClr val="dk1"/>
                </a:solidFill>
                <a:latin typeface="Calibri"/>
                <a:ea typeface="Calibri"/>
                <a:cs typeface="Calibri"/>
                <a:sym typeface="Calibri"/>
              </a:rPr>
              <a:t>ΟΝΟΜΑ ΕΚΠΑΙΔΕΥΤΙΚΉΣ ΕΝΌΤΗΤΑΣ CSP: PR: ΠΡΌΤΥΠΟ ΠΑΡΟΥΣΊΑΣΗΣ ΠΟΥ ΔΗΜΙΟΥΡΓΉΘΗΚΕ ΑΠΌ PR</a:t>
            </a:r>
            <a:endParaRPr sz="700">
              <a:solidFill>
                <a:schemeClr val="dk1"/>
              </a:solidFill>
              <a:latin typeface="Calibri"/>
              <a:ea typeface="Calibri"/>
              <a:cs typeface="Calibri"/>
              <a:sym typeface="Calibri"/>
            </a:endParaRPr>
          </a:p>
        </p:txBody>
      </p:sp>
      <p:sp>
        <p:nvSpPr>
          <p:cNvPr id="981" name="Google Shape;981;p49"/>
          <p:cNvSpPr txBox="1"/>
          <p:nvPr/>
        </p:nvSpPr>
        <p:spPr>
          <a:xfrm>
            <a:off x="11189652" y="6049645"/>
            <a:ext cx="121920" cy="114300"/>
          </a:xfrm>
          <a:prstGeom prst="rect">
            <a:avLst/>
          </a:prstGeom>
          <a:noFill/>
          <a:ln>
            <a:noFill/>
          </a:ln>
        </p:spPr>
        <p:txBody>
          <a:bodyPr spcFirstLastPara="1" wrap="square" lIns="0" tIns="0" rIns="0" bIns="0" anchor="t" anchorCtr="0">
            <a:spAutoFit/>
          </a:bodyPr>
          <a:lstStyle/>
          <a:p>
            <a:pPr marL="12700" marR="0" lvl="0" indent="0" algn="l" rtl="0">
              <a:lnSpc>
                <a:spcPct val="109285"/>
              </a:lnSpc>
              <a:spcBef>
                <a:spcPts val="0"/>
              </a:spcBef>
              <a:spcAft>
                <a:spcPts val="0"/>
              </a:spcAft>
              <a:buNone/>
            </a:pPr>
            <a:r>
              <a:rPr lang="en-US" sz="700">
                <a:solidFill>
                  <a:schemeClr val="dk1"/>
                </a:solidFill>
                <a:latin typeface="Calibri"/>
                <a:ea typeface="Calibri"/>
                <a:cs typeface="Calibri"/>
                <a:sym typeface="Calibri"/>
              </a:rPr>
              <a:t>49</a:t>
            </a:r>
            <a:endParaRPr sz="700">
              <a:solidFill>
                <a:schemeClr val="dk1"/>
              </a:solidFill>
              <a:latin typeface="Calibri"/>
              <a:ea typeface="Calibri"/>
              <a:cs typeface="Calibri"/>
              <a:sym typeface="Calibri"/>
            </a:endParaRPr>
          </a:p>
        </p:txBody>
      </p:sp>
      <p:sp>
        <p:nvSpPr>
          <p:cNvPr id="982" name="Google Shape;982;p49"/>
          <p:cNvSpPr txBox="1"/>
          <p:nvPr/>
        </p:nvSpPr>
        <p:spPr>
          <a:xfrm>
            <a:off x="783590" y="2164715"/>
            <a:ext cx="3231515" cy="970915"/>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050" b="1">
                <a:solidFill>
                  <a:schemeClr val="dk1"/>
                </a:solidFill>
                <a:latin typeface="Calibri"/>
                <a:ea typeface="Calibri"/>
                <a:cs typeface="Calibri"/>
                <a:sym typeface="Calibri"/>
              </a:rPr>
              <a:t>Ειδικοί για την υγεία έλεγχοι</a:t>
            </a:r>
            <a:endParaRPr sz="1050">
              <a:solidFill>
                <a:schemeClr val="dk1"/>
              </a:solidFill>
              <a:latin typeface="Calibri"/>
              <a:ea typeface="Calibri"/>
              <a:cs typeface="Calibri"/>
              <a:sym typeface="Calibri"/>
            </a:endParaRPr>
          </a:p>
          <a:p>
            <a:pPr marL="0" marR="0" lvl="0" indent="0" algn="l" rtl="0">
              <a:lnSpc>
                <a:spcPct val="100000"/>
              </a:lnSpc>
              <a:spcBef>
                <a:spcPts val="10"/>
              </a:spcBef>
              <a:spcAft>
                <a:spcPts val="0"/>
              </a:spcAft>
              <a:buNone/>
            </a:pPr>
            <a:endParaRPr sz="1400">
              <a:solidFill>
                <a:schemeClr val="dk1"/>
              </a:solidFill>
              <a:latin typeface="Calibri"/>
              <a:ea typeface="Calibri"/>
              <a:cs typeface="Calibri"/>
              <a:sym typeface="Calibri"/>
            </a:endParaRPr>
          </a:p>
          <a:p>
            <a:pPr marL="12700" marR="0" lvl="0" indent="0" algn="l" rtl="0">
              <a:lnSpc>
                <a:spcPct val="100000"/>
              </a:lnSpc>
              <a:spcBef>
                <a:spcPts val="0"/>
              </a:spcBef>
              <a:spcAft>
                <a:spcPts val="0"/>
              </a:spcAft>
              <a:buNone/>
            </a:pPr>
            <a:r>
              <a:rPr lang="en-US" sz="1600">
                <a:solidFill>
                  <a:schemeClr val="dk1"/>
                </a:solidFill>
                <a:latin typeface="Calibri"/>
                <a:ea typeface="Calibri"/>
                <a:cs typeface="Calibri"/>
                <a:sym typeface="Calibri"/>
              </a:rPr>
              <a:t>A.8.1.1	</a:t>
            </a:r>
            <a:r>
              <a:rPr lang="en-US" sz="1050">
                <a:solidFill>
                  <a:schemeClr val="dk1"/>
                </a:solidFill>
                <a:latin typeface="Calibri"/>
                <a:ea typeface="Calibri"/>
                <a:cs typeface="Calibri"/>
                <a:sym typeface="Calibri"/>
              </a:rPr>
              <a:t>Απογραφή των περιουσιακών στοιχείων</a:t>
            </a:r>
            <a:endParaRPr sz="1050">
              <a:solidFill>
                <a:schemeClr val="dk1"/>
              </a:solidFill>
              <a:latin typeface="Calibri"/>
              <a:ea typeface="Calibri"/>
              <a:cs typeface="Calibri"/>
              <a:sym typeface="Calibri"/>
            </a:endParaRPr>
          </a:p>
          <a:p>
            <a:pPr marL="12700" marR="0" lvl="0" indent="0" algn="l" rtl="0">
              <a:lnSpc>
                <a:spcPct val="100000"/>
              </a:lnSpc>
              <a:spcBef>
                <a:spcPts val="1280"/>
              </a:spcBef>
              <a:spcAft>
                <a:spcPts val="0"/>
              </a:spcAft>
              <a:buNone/>
            </a:pPr>
            <a:r>
              <a:rPr lang="en-US" sz="1050">
                <a:solidFill>
                  <a:schemeClr val="dk1"/>
                </a:solidFill>
                <a:latin typeface="Calibri"/>
                <a:ea typeface="Calibri"/>
                <a:cs typeface="Calibri"/>
                <a:sym typeface="Calibri"/>
              </a:rPr>
              <a:t>A.8.1.4 Επιστροφή περιουσιακών στοιχείων</a:t>
            </a:r>
            <a:endParaRPr sz="1050">
              <a:solidFill>
                <a:schemeClr val="dk1"/>
              </a:solidFill>
              <a:latin typeface="Calibri"/>
              <a:ea typeface="Calibri"/>
              <a:cs typeface="Calibri"/>
              <a:sym typeface="Calibri"/>
            </a:endParaRPr>
          </a:p>
        </p:txBody>
      </p:sp>
      <p:sp>
        <p:nvSpPr>
          <p:cNvPr id="983" name="Google Shape;983;p49"/>
          <p:cNvSpPr txBox="1"/>
          <p:nvPr/>
        </p:nvSpPr>
        <p:spPr>
          <a:xfrm>
            <a:off x="783590" y="3283267"/>
            <a:ext cx="594995" cy="26924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600">
                <a:solidFill>
                  <a:schemeClr val="dk1"/>
                </a:solidFill>
                <a:latin typeface="Calibri"/>
                <a:ea typeface="Calibri"/>
                <a:cs typeface="Calibri"/>
                <a:sym typeface="Calibri"/>
              </a:rPr>
              <a:t>A.8.2.1</a:t>
            </a:r>
            <a:endParaRPr sz="1600">
              <a:solidFill>
                <a:schemeClr val="dk1"/>
              </a:solidFill>
              <a:latin typeface="Calibri"/>
              <a:ea typeface="Calibri"/>
              <a:cs typeface="Calibri"/>
              <a:sym typeface="Calibri"/>
            </a:endParaRPr>
          </a:p>
        </p:txBody>
      </p:sp>
      <p:sp>
        <p:nvSpPr>
          <p:cNvPr id="984" name="Google Shape;984;p49"/>
          <p:cNvSpPr txBox="1"/>
          <p:nvPr/>
        </p:nvSpPr>
        <p:spPr>
          <a:xfrm>
            <a:off x="1492885" y="3353117"/>
            <a:ext cx="1934845" cy="18542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050">
                <a:solidFill>
                  <a:schemeClr val="dk1"/>
                </a:solidFill>
                <a:latin typeface="Calibri"/>
                <a:ea typeface="Calibri"/>
                <a:cs typeface="Calibri"/>
                <a:sym typeface="Calibri"/>
              </a:rPr>
              <a:t>Ταξινόμηση των πληροφοριών</a:t>
            </a:r>
            <a:endParaRPr sz="1050">
              <a:solidFill>
                <a:schemeClr val="dk1"/>
              </a:solidFill>
              <a:latin typeface="Calibri"/>
              <a:ea typeface="Calibri"/>
              <a:cs typeface="Calibri"/>
              <a:sym typeface="Calibri"/>
            </a:endParaRPr>
          </a:p>
        </p:txBody>
      </p:sp>
      <p:sp>
        <p:nvSpPr>
          <p:cNvPr id="985" name="Google Shape;985;p49"/>
          <p:cNvSpPr txBox="1"/>
          <p:nvPr/>
        </p:nvSpPr>
        <p:spPr>
          <a:xfrm>
            <a:off x="783590" y="3685222"/>
            <a:ext cx="594995" cy="26924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600">
                <a:solidFill>
                  <a:schemeClr val="dk1"/>
                </a:solidFill>
                <a:latin typeface="Calibri"/>
                <a:ea typeface="Calibri"/>
                <a:cs typeface="Calibri"/>
                <a:sym typeface="Calibri"/>
              </a:rPr>
              <a:t>A.8.2.2</a:t>
            </a:r>
            <a:endParaRPr sz="1600">
              <a:solidFill>
                <a:schemeClr val="dk1"/>
              </a:solidFill>
              <a:latin typeface="Calibri"/>
              <a:ea typeface="Calibri"/>
              <a:cs typeface="Calibri"/>
              <a:sym typeface="Calibri"/>
            </a:endParaRPr>
          </a:p>
        </p:txBody>
      </p:sp>
      <p:sp>
        <p:nvSpPr>
          <p:cNvPr id="986" name="Google Shape;986;p49"/>
          <p:cNvSpPr txBox="1"/>
          <p:nvPr/>
        </p:nvSpPr>
        <p:spPr>
          <a:xfrm>
            <a:off x="1492885" y="3755072"/>
            <a:ext cx="1962150" cy="18542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050">
                <a:solidFill>
                  <a:schemeClr val="dk1"/>
                </a:solidFill>
                <a:latin typeface="Calibri"/>
                <a:ea typeface="Calibri"/>
                <a:cs typeface="Calibri"/>
                <a:sym typeface="Calibri"/>
              </a:rPr>
              <a:t>Επισήμανση των πληροφοριών</a:t>
            </a:r>
            <a:endParaRPr sz="1050">
              <a:solidFill>
                <a:schemeClr val="dk1"/>
              </a:solidFill>
              <a:latin typeface="Calibri"/>
              <a:ea typeface="Calibri"/>
              <a:cs typeface="Calibri"/>
              <a:sym typeface="Calibri"/>
            </a:endParaRPr>
          </a:p>
        </p:txBody>
      </p:sp>
      <p:sp>
        <p:nvSpPr>
          <p:cNvPr id="987" name="Google Shape;987;p49"/>
          <p:cNvSpPr txBox="1"/>
          <p:nvPr/>
        </p:nvSpPr>
        <p:spPr>
          <a:xfrm>
            <a:off x="783590" y="4089082"/>
            <a:ext cx="598805" cy="26924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600">
                <a:solidFill>
                  <a:schemeClr val="dk1"/>
                </a:solidFill>
                <a:latin typeface="Calibri"/>
                <a:ea typeface="Calibri"/>
                <a:cs typeface="Calibri"/>
                <a:sym typeface="Calibri"/>
              </a:rPr>
              <a:t>A.8.3.1</a:t>
            </a:r>
            <a:endParaRPr sz="1600">
              <a:solidFill>
                <a:schemeClr val="dk1"/>
              </a:solidFill>
              <a:latin typeface="Calibri"/>
              <a:ea typeface="Calibri"/>
              <a:cs typeface="Calibri"/>
              <a:sym typeface="Calibri"/>
            </a:endParaRPr>
          </a:p>
        </p:txBody>
      </p:sp>
      <p:sp>
        <p:nvSpPr>
          <p:cNvPr id="988" name="Google Shape;988;p49"/>
          <p:cNvSpPr txBox="1"/>
          <p:nvPr/>
        </p:nvSpPr>
        <p:spPr>
          <a:xfrm>
            <a:off x="1492885" y="4158932"/>
            <a:ext cx="3295015" cy="18542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050">
                <a:solidFill>
                  <a:schemeClr val="dk1"/>
                </a:solidFill>
                <a:latin typeface="Calibri"/>
                <a:ea typeface="Calibri"/>
                <a:cs typeface="Calibri"/>
                <a:sym typeface="Calibri"/>
              </a:rPr>
              <a:t>Διαχείριση απομακρυσμένων μέσων επικοινωνίας</a:t>
            </a:r>
            <a:endParaRPr sz="1050">
              <a:solidFill>
                <a:schemeClr val="dk1"/>
              </a:solidFill>
              <a:latin typeface="Calibri"/>
              <a:ea typeface="Calibri"/>
              <a:cs typeface="Calibri"/>
              <a:sym typeface="Calibri"/>
            </a:endParaRPr>
          </a:p>
        </p:txBody>
      </p:sp>
      <p:sp>
        <p:nvSpPr>
          <p:cNvPr id="989" name="Google Shape;989;p49"/>
          <p:cNvSpPr txBox="1"/>
          <p:nvPr/>
        </p:nvSpPr>
        <p:spPr>
          <a:xfrm>
            <a:off x="783590" y="4492307"/>
            <a:ext cx="598805" cy="26924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600">
                <a:solidFill>
                  <a:schemeClr val="dk1"/>
                </a:solidFill>
                <a:latin typeface="Calibri"/>
                <a:ea typeface="Calibri"/>
                <a:cs typeface="Calibri"/>
                <a:sym typeface="Calibri"/>
              </a:rPr>
              <a:t>A.8.3.2</a:t>
            </a:r>
            <a:endParaRPr sz="1600">
              <a:solidFill>
                <a:schemeClr val="dk1"/>
              </a:solidFill>
              <a:latin typeface="Calibri"/>
              <a:ea typeface="Calibri"/>
              <a:cs typeface="Calibri"/>
              <a:sym typeface="Calibri"/>
            </a:endParaRPr>
          </a:p>
        </p:txBody>
      </p:sp>
      <p:sp>
        <p:nvSpPr>
          <p:cNvPr id="990" name="Google Shape;990;p49"/>
          <p:cNvSpPr txBox="1"/>
          <p:nvPr/>
        </p:nvSpPr>
        <p:spPr>
          <a:xfrm>
            <a:off x="1492885" y="4562157"/>
            <a:ext cx="2113280" cy="18542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050">
                <a:solidFill>
                  <a:schemeClr val="dk1"/>
                </a:solidFill>
                <a:latin typeface="Calibri"/>
                <a:ea typeface="Calibri"/>
                <a:cs typeface="Calibri"/>
                <a:sym typeface="Calibri"/>
              </a:rPr>
              <a:t>Διάθεση των μέσων επικοινωνίας</a:t>
            </a:r>
            <a:endParaRPr sz="1050">
              <a:solidFill>
                <a:schemeClr val="dk1"/>
              </a:solidFill>
              <a:latin typeface="Calibri"/>
              <a:ea typeface="Calibri"/>
              <a:cs typeface="Calibri"/>
              <a:sym typeface="Calibri"/>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994"/>
        <p:cNvGrpSpPr/>
        <p:nvPr/>
      </p:nvGrpSpPr>
      <p:grpSpPr>
        <a:xfrm>
          <a:off x="0" y="0"/>
          <a:ext cx="0" cy="0"/>
          <a:chOff x="0" y="0"/>
          <a:chExt cx="0" cy="0"/>
        </a:xfrm>
      </p:grpSpPr>
      <p:grpSp>
        <p:nvGrpSpPr>
          <p:cNvPr id="995" name="Google Shape;995;p50"/>
          <p:cNvGrpSpPr/>
          <p:nvPr/>
        </p:nvGrpSpPr>
        <p:grpSpPr>
          <a:xfrm>
            <a:off x="6893242" y="0"/>
            <a:ext cx="5295265" cy="6858000"/>
            <a:chOff x="6893242" y="0"/>
            <a:chExt cx="5295265" cy="6858000"/>
          </a:xfrm>
        </p:grpSpPr>
        <p:sp>
          <p:nvSpPr>
            <p:cNvPr id="996" name="Google Shape;996;p50"/>
            <p:cNvSpPr/>
            <p:nvPr/>
          </p:nvSpPr>
          <p:spPr>
            <a:xfrm>
              <a:off x="6893242" y="0"/>
              <a:ext cx="1818639" cy="6858000"/>
            </a:xfrm>
            <a:custGeom>
              <a:avLst/>
              <a:gdLst/>
              <a:ahLst/>
              <a:cxnLst/>
              <a:rect l="l" t="t" r="r" b="b"/>
              <a:pathLst>
                <a:path w="1818640" h="6858000" extrusionOk="0">
                  <a:moveTo>
                    <a:pt x="0" y="6858000"/>
                  </a:moveTo>
                  <a:lnTo>
                    <a:pt x="1818640" y="0"/>
                  </a:lnTo>
                </a:path>
              </a:pathLst>
            </a:custGeom>
            <a:noFill/>
            <a:ln w="22225" cap="flat" cmpd="sng">
              <a:solidFill>
                <a:srgbClr val="D6791A"/>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97" name="Google Shape;997;p50"/>
            <p:cNvSpPr/>
            <p:nvPr/>
          </p:nvSpPr>
          <p:spPr>
            <a:xfrm>
              <a:off x="7163752" y="0"/>
              <a:ext cx="5024755" cy="6858000"/>
            </a:xfrm>
            <a:custGeom>
              <a:avLst/>
              <a:gdLst/>
              <a:ahLst/>
              <a:cxnLst/>
              <a:rect l="l" t="t" r="r" b="b"/>
              <a:pathLst>
                <a:path w="5024755" h="6858000" extrusionOk="0">
                  <a:moveTo>
                    <a:pt x="905509" y="3926522"/>
                  </a:moveTo>
                  <a:lnTo>
                    <a:pt x="863282" y="3938904"/>
                  </a:lnTo>
                  <a:lnTo>
                    <a:pt x="832484" y="3961765"/>
                  </a:lnTo>
                  <a:lnTo>
                    <a:pt x="790892" y="4024312"/>
                  </a:lnTo>
                  <a:lnTo>
                    <a:pt x="0" y="6858000"/>
                  </a:lnTo>
                  <a:lnTo>
                    <a:pt x="5024755" y="6853237"/>
                  </a:lnTo>
                  <a:lnTo>
                    <a:pt x="5024755" y="5300980"/>
                  </a:lnTo>
                  <a:lnTo>
                    <a:pt x="1033462" y="5300980"/>
                  </a:lnTo>
                  <a:lnTo>
                    <a:pt x="975994" y="5295900"/>
                  </a:lnTo>
                  <a:lnTo>
                    <a:pt x="921384" y="5280342"/>
                  </a:lnTo>
                  <a:lnTo>
                    <a:pt x="883284" y="5261292"/>
                  </a:lnTo>
                  <a:lnTo>
                    <a:pt x="846772" y="5209222"/>
                  </a:lnTo>
                  <a:lnTo>
                    <a:pt x="842644" y="5175567"/>
                  </a:lnTo>
                  <a:lnTo>
                    <a:pt x="844867" y="5136197"/>
                  </a:lnTo>
                  <a:lnTo>
                    <a:pt x="856614" y="5038090"/>
                  </a:lnTo>
                  <a:lnTo>
                    <a:pt x="1089025" y="4161154"/>
                  </a:lnTo>
                  <a:lnTo>
                    <a:pt x="1094104" y="4121785"/>
                  </a:lnTo>
                  <a:lnTo>
                    <a:pt x="1096962" y="4083367"/>
                  </a:lnTo>
                  <a:lnTo>
                    <a:pt x="1083309" y="4011295"/>
                  </a:lnTo>
                  <a:lnTo>
                    <a:pt x="1059814" y="3979227"/>
                  </a:lnTo>
                  <a:lnTo>
                    <a:pt x="1021079" y="3950970"/>
                  </a:lnTo>
                  <a:lnTo>
                    <a:pt x="963294" y="3927792"/>
                  </a:lnTo>
                  <a:lnTo>
                    <a:pt x="905509" y="3926522"/>
                  </a:lnTo>
                  <a:close/>
                </a:path>
                <a:path w="5024755" h="6858000" extrusionOk="0">
                  <a:moveTo>
                    <a:pt x="5024755" y="0"/>
                  </a:moveTo>
                  <a:lnTo>
                    <a:pt x="2536825" y="0"/>
                  </a:lnTo>
                  <a:lnTo>
                    <a:pt x="1189989" y="5124767"/>
                  </a:lnTo>
                  <a:lnTo>
                    <a:pt x="1173797" y="5173662"/>
                  </a:lnTo>
                  <a:lnTo>
                    <a:pt x="1140777" y="5239067"/>
                  </a:lnTo>
                  <a:lnTo>
                    <a:pt x="1114425" y="5268595"/>
                  </a:lnTo>
                  <a:lnTo>
                    <a:pt x="1079182" y="5290502"/>
                  </a:lnTo>
                  <a:lnTo>
                    <a:pt x="1033462" y="5300980"/>
                  </a:lnTo>
                  <a:lnTo>
                    <a:pt x="5024755" y="5300980"/>
                  </a:lnTo>
                  <a:lnTo>
                    <a:pt x="5024755" y="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998" name="Google Shape;998;p50"/>
            <p:cNvPicPr preferRelativeResize="0"/>
            <p:nvPr/>
          </p:nvPicPr>
          <p:blipFill rotWithShape="1">
            <a:blip r:embed="rId3">
              <a:alphaModFix/>
            </a:blip>
            <a:srcRect/>
            <a:stretch/>
          </p:blipFill>
          <p:spPr>
            <a:xfrm>
              <a:off x="7902892" y="988694"/>
              <a:ext cx="4285614" cy="4880292"/>
            </a:xfrm>
            <a:prstGeom prst="rect">
              <a:avLst/>
            </a:prstGeom>
            <a:noFill/>
            <a:ln>
              <a:noFill/>
            </a:ln>
          </p:spPr>
        </p:pic>
        <p:pic>
          <p:nvPicPr>
            <p:cNvPr id="999" name="Google Shape;999;p50"/>
            <p:cNvPicPr preferRelativeResize="0"/>
            <p:nvPr/>
          </p:nvPicPr>
          <p:blipFill rotWithShape="1">
            <a:blip r:embed="rId4">
              <a:alphaModFix/>
            </a:blip>
            <a:srcRect/>
            <a:stretch/>
          </p:blipFill>
          <p:spPr>
            <a:xfrm>
              <a:off x="7549197" y="6167437"/>
              <a:ext cx="3294062" cy="612140"/>
            </a:xfrm>
            <a:prstGeom prst="rect">
              <a:avLst/>
            </a:prstGeom>
            <a:noFill/>
            <a:ln>
              <a:noFill/>
            </a:ln>
          </p:spPr>
        </p:pic>
      </p:grpSp>
      <p:sp>
        <p:nvSpPr>
          <p:cNvPr id="1000" name="Google Shape;1000;p50"/>
          <p:cNvSpPr txBox="1">
            <a:spLocks noGrp="1"/>
          </p:cNvSpPr>
          <p:nvPr>
            <p:ph type="title"/>
          </p:nvPr>
        </p:nvSpPr>
        <p:spPr>
          <a:xfrm>
            <a:off x="875030" y="1356359"/>
            <a:ext cx="6022340" cy="391160"/>
          </a:xfrm>
          <a:prstGeom prst="rect">
            <a:avLst/>
          </a:prstGeom>
          <a:noFill/>
          <a:ln>
            <a:noFill/>
          </a:ln>
        </p:spPr>
        <p:txBody>
          <a:bodyPr spcFirstLastPara="1" wrap="square" lIns="0" tIns="0" rIns="0" bIns="0" anchor="t" anchorCtr="0">
            <a:spAutoFit/>
          </a:bodyPr>
          <a:lstStyle/>
          <a:p>
            <a:pPr marL="12700" lvl="0" indent="0" algn="l" rtl="0">
              <a:lnSpc>
                <a:spcPct val="85555"/>
              </a:lnSpc>
              <a:spcBef>
                <a:spcPts val="0"/>
              </a:spcBef>
              <a:spcAft>
                <a:spcPts val="0"/>
              </a:spcAft>
              <a:buNone/>
            </a:pPr>
            <a:r>
              <a:rPr lang="en-US" sz="3600"/>
              <a:t>A.8	</a:t>
            </a:r>
            <a:r>
              <a:rPr lang="en-US"/>
              <a:t>Διαχείριση περιουσιακών στοιχείων</a:t>
            </a:r>
            <a:endParaRPr sz="3600"/>
          </a:p>
        </p:txBody>
      </p:sp>
      <p:sp>
        <p:nvSpPr>
          <p:cNvPr id="1001" name="Google Shape;1001;p50"/>
          <p:cNvSpPr txBox="1"/>
          <p:nvPr/>
        </p:nvSpPr>
        <p:spPr>
          <a:xfrm>
            <a:off x="902969" y="6153784"/>
            <a:ext cx="4043679" cy="114300"/>
          </a:xfrm>
          <a:prstGeom prst="rect">
            <a:avLst/>
          </a:prstGeom>
          <a:noFill/>
          <a:ln>
            <a:noFill/>
          </a:ln>
        </p:spPr>
        <p:txBody>
          <a:bodyPr spcFirstLastPara="1" wrap="square" lIns="0" tIns="0" rIns="0" bIns="0" anchor="t" anchorCtr="0">
            <a:spAutoFit/>
          </a:bodyPr>
          <a:lstStyle/>
          <a:p>
            <a:pPr marL="12700" marR="0" lvl="0" indent="0" algn="l" rtl="0">
              <a:lnSpc>
                <a:spcPct val="109285"/>
              </a:lnSpc>
              <a:spcBef>
                <a:spcPts val="0"/>
              </a:spcBef>
              <a:spcAft>
                <a:spcPts val="0"/>
              </a:spcAft>
              <a:buNone/>
            </a:pPr>
            <a:r>
              <a:rPr lang="en-US" sz="700">
                <a:solidFill>
                  <a:schemeClr val="dk1"/>
                </a:solidFill>
                <a:latin typeface="Calibri"/>
                <a:ea typeface="Calibri"/>
                <a:cs typeface="Calibri"/>
                <a:sym typeface="Calibri"/>
              </a:rPr>
              <a:t>ΟΝΟΜΑ ΕΚΠΑΙΔΕΥΤΙΚΉΣ ΕΝΌΤΗΤΑΣ CSP: PR: ΠΡΌΤΥΠΟ ΠΑΡΟΥΣΊΑΣΗΣ ΠΟΥ ΔΗΜΙΟΥΡΓΉΘΗΚΕ ΑΠΌ PR</a:t>
            </a:r>
            <a:endParaRPr sz="700">
              <a:solidFill>
                <a:schemeClr val="dk1"/>
              </a:solidFill>
              <a:latin typeface="Calibri"/>
              <a:ea typeface="Calibri"/>
              <a:cs typeface="Calibri"/>
              <a:sym typeface="Calibri"/>
            </a:endParaRPr>
          </a:p>
        </p:txBody>
      </p:sp>
      <p:sp>
        <p:nvSpPr>
          <p:cNvPr id="1002" name="Google Shape;1002;p50"/>
          <p:cNvSpPr txBox="1"/>
          <p:nvPr/>
        </p:nvSpPr>
        <p:spPr>
          <a:xfrm>
            <a:off x="11189652" y="6153784"/>
            <a:ext cx="121920" cy="114300"/>
          </a:xfrm>
          <a:prstGeom prst="rect">
            <a:avLst/>
          </a:prstGeom>
          <a:noFill/>
          <a:ln>
            <a:noFill/>
          </a:ln>
        </p:spPr>
        <p:txBody>
          <a:bodyPr spcFirstLastPara="1" wrap="square" lIns="0" tIns="0" rIns="0" bIns="0" anchor="t" anchorCtr="0">
            <a:spAutoFit/>
          </a:bodyPr>
          <a:lstStyle/>
          <a:p>
            <a:pPr marL="12700" marR="0" lvl="0" indent="0" algn="l" rtl="0">
              <a:lnSpc>
                <a:spcPct val="109285"/>
              </a:lnSpc>
              <a:spcBef>
                <a:spcPts val="0"/>
              </a:spcBef>
              <a:spcAft>
                <a:spcPts val="0"/>
              </a:spcAft>
              <a:buNone/>
            </a:pPr>
            <a:r>
              <a:rPr lang="en-US" sz="700">
                <a:solidFill>
                  <a:schemeClr val="dk1"/>
                </a:solidFill>
                <a:latin typeface="Calibri"/>
                <a:ea typeface="Calibri"/>
                <a:cs typeface="Calibri"/>
                <a:sym typeface="Calibri"/>
              </a:rPr>
              <a:t>50</a:t>
            </a:r>
            <a:endParaRPr sz="700">
              <a:solidFill>
                <a:schemeClr val="dk1"/>
              </a:solidFill>
              <a:latin typeface="Calibri"/>
              <a:ea typeface="Calibri"/>
              <a:cs typeface="Calibri"/>
              <a:sym typeface="Calibri"/>
            </a:endParaRPr>
          </a:p>
        </p:txBody>
      </p:sp>
      <p:sp>
        <p:nvSpPr>
          <p:cNvPr id="1003" name="Google Shape;1003;p50"/>
          <p:cNvSpPr txBox="1"/>
          <p:nvPr/>
        </p:nvSpPr>
        <p:spPr>
          <a:xfrm>
            <a:off x="783590" y="2164715"/>
            <a:ext cx="1624965" cy="18542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050" b="1">
                <a:solidFill>
                  <a:schemeClr val="dk1"/>
                </a:solidFill>
                <a:latin typeface="Calibri"/>
                <a:ea typeface="Calibri"/>
                <a:cs typeface="Calibri"/>
                <a:sym typeface="Calibri"/>
              </a:rPr>
              <a:t>Μη υγειονομικοί έλεγχοι</a:t>
            </a:r>
            <a:endParaRPr sz="1050">
              <a:solidFill>
                <a:schemeClr val="dk1"/>
              </a:solidFill>
              <a:latin typeface="Calibri"/>
              <a:ea typeface="Calibri"/>
              <a:cs typeface="Calibri"/>
              <a:sym typeface="Calibri"/>
            </a:endParaRPr>
          </a:p>
        </p:txBody>
      </p:sp>
      <p:sp>
        <p:nvSpPr>
          <p:cNvPr id="1004" name="Google Shape;1004;p50"/>
          <p:cNvSpPr txBox="1"/>
          <p:nvPr/>
        </p:nvSpPr>
        <p:spPr>
          <a:xfrm>
            <a:off x="783590" y="2545715"/>
            <a:ext cx="598805" cy="26924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600">
                <a:solidFill>
                  <a:schemeClr val="dk1"/>
                </a:solidFill>
                <a:latin typeface="Calibri"/>
                <a:ea typeface="Calibri"/>
                <a:cs typeface="Calibri"/>
                <a:sym typeface="Calibri"/>
              </a:rPr>
              <a:t>A.8.1.2</a:t>
            </a:r>
            <a:endParaRPr sz="1600">
              <a:solidFill>
                <a:schemeClr val="dk1"/>
              </a:solidFill>
              <a:latin typeface="Calibri"/>
              <a:ea typeface="Calibri"/>
              <a:cs typeface="Calibri"/>
              <a:sym typeface="Calibri"/>
            </a:endParaRPr>
          </a:p>
        </p:txBody>
      </p:sp>
      <p:sp>
        <p:nvSpPr>
          <p:cNvPr id="1005" name="Google Shape;1005;p50"/>
          <p:cNvSpPr txBox="1"/>
          <p:nvPr/>
        </p:nvSpPr>
        <p:spPr>
          <a:xfrm>
            <a:off x="1492885" y="2615565"/>
            <a:ext cx="2261870" cy="18542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050">
                <a:solidFill>
                  <a:schemeClr val="dk1"/>
                </a:solidFill>
                <a:latin typeface="Calibri"/>
                <a:ea typeface="Calibri"/>
                <a:cs typeface="Calibri"/>
                <a:sym typeface="Calibri"/>
              </a:rPr>
              <a:t>Ιδιοκτησία περιουσιακών στοιχείων</a:t>
            </a:r>
            <a:endParaRPr sz="1050">
              <a:solidFill>
                <a:schemeClr val="dk1"/>
              </a:solidFill>
              <a:latin typeface="Calibri"/>
              <a:ea typeface="Calibri"/>
              <a:cs typeface="Calibri"/>
              <a:sym typeface="Calibri"/>
            </a:endParaRPr>
          </a:p>
        </p:txBody>
      </p:sp>
      <p:sp>
        <p:nvSpPr>
          <p:cNvPr id="1006" name="Google Shape;1006;p50"/>
          <p:cNvSpPr txBox="1"/>
          <p:nvPr/>
        </p:nvSpPr>
        <p:spPr>
          <a:xfrm>
            <a:off x="783590" y="2949575"/>
            <a:ext cx="598805" cy="26924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600">
                <a:solidFill>
                  <a:schemeClr val="dk1"/>
                </a:solidFill>
                <a:latin typeface="Calibri"/>
                <a:ea typeface="Calibri"/>
                <a:cs typeface="Calibri"/>
                <a:sym typeface="Calibri"/>
              </a:rPr>
              <a:t>A.8.1.3</a:t>
            </a:r>
            <a:endParaRPr sz="1600">
              <a:solidFill>
                <a:schemeClr val="dk1"/>
              </a:solidFill>
              <a:latin typeface="Calibri"/>
              <a:ea typeface="Calibri"/>
              <a:cs typeface="Calibri"/>
              <a:sym typeface="Calibri"/>
            </a:endParaRPr>
          </a:p>
        </p:txBody>
      </p:sp>
      <p:sp>
        <p:nvSpPr>
          <p:cNvPr id="1007" name="Google Shape;1007;p50"/>
          <p:cNvSpPr txBox="1"/>
          <p:nvPr/>
        </p:nvSpPr>
        <p:spPr>
          <a:xfrm>
            <a:off x="1492885" y="3019425"/>
            <a:ext cx="3017520" cy="18542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050">
                <a:solidFill>
                  <a:schemeClr val="dk1"/>
                </a:solidFill>
                <a:latin typeface="Calibri"/>
                <a:ea typeface="Calibri"/>
                <a:cs typeface="Calibri"/>
                <a:sym typeface="Calibri"/>
              </a:rPr>
              <a:t>Αποδεκτή χρήση των περιουσιακών στοιχείων</a:t>
            </a:r>
            <a:endParaRPr sz="1050">
              <a:solidFill>
                <a:schemeClr val="dk1"/>
              </a:solidFill>
              <a:latin typeface="Calibri"/>
              <a:ea typeface="Calibri"/>
              <a:cs typeface="Calibri"/>
              <a:sym typeface="Calibri"/>
            </a:endParaRPr>
          </a:p>
        </p:txBody>
      </p:sp>
      <p:sp>
        <p:nvSpPr>
          <p:cNvPr id="1008" name="Google Shape;1008;p50"/>
          <p:cNvSpPr txBox="1"/>
          <p:nvPr/>
        </p:nvSpPr>
        <p:spPr>
          <a:xfrm>
            <a:off x="783590" y="3352800"/>
            <a:ext cx="594995" cy="26924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600">
                <a:solidFill>
                  <a:schemeClr val="dk1"/>
                </a:solidFill>
                <a:latin typeface="Calibri"/>
                <a:ea typeface="Calibri"/>
                <a:cs typeface="Calibri"/>
                <a:sym typeface="Calibri"/>
              </a:rPr>
              <a:t>A.8.2.3</a:t>
            </a:r>
            <a:endParaRPr sz="1600">
              <a:solidFill>
                <a:schemeClr val="dk1"/>
              </a:solidFill>
              <a:latin typeface="Calibri"/>
              <a:ea typeface="Calibri"/>
              <a:cs typeface="Calibri"/>
              <a:sym typeface="Calibri"/>
            </a:endParaRPr>
          </a:p>
        </p:txBody>
      </p:sp>
      <p:sp>
        <p:nvSpPr>
          <p:cNvPr id="1009" name="Google Shape;1009;p50"/>
          <p:cNvSpPr txBox="1"/>
          <p:nvPr/>
        </p:nvSpPr>
        <p:spPr>
          <a:xfrm>
            <a:off x="1492885" y="3422650"/>
            <a:ext cx="2473325" cy="18542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050">
                <a:solidFill>
                  <a:schemeClr val="dk1"/>
                </a:solidFill>
                <a:latin typeface="Calibri"/>
                <a:ea typeface="Calibri"/>
                <a:cs typeface="Calibri"/>
                <a:sym typeface="Calibri"/>
              </a:rPr>
              <a:t>Χειρισμός των περιουσιακών στοιχείων</a:t>
            </a:r>
            <a:endParaRPr sz="1050">
              <a:solidFill>
                <a:schemeClr val="dk1"/>
              </a:solidFill>
              <a:latin typeface="Calibri"/>
              <a:ea typeface="Calibri"/>
              <a:cs typeface="Calibri"/>
              <a:sym typeface="Calibri"/>
            </a:endParaRPr>
          </a:p>
        </p:txBody>
      </p:sp>
      <p:sp>
        <p:nvSpPr>
          <p:cNvPr id="1010" name="Google Shape;1010;p50"/>
          <p:cNvSpPr txBox="1"/>
          <p:nvPr/>
        </p:nvSpPr>
        <p:spPr>
          <a:xfrm>
            <a:off x="783590" y="3754754"/>
            <a:ext cx="598805" cy="26924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600">
                <a:solidFill>
                  <a:schemeClr val="dk1"/>
                </a:solidFill>
                <a:latin typeface="Calibri"/>
                <a:ea typeface="Calibri"/>
                <a:cs typeface="Calibri"/>
                <a:sym typeface="Calibri"/>
              </a:rPr>
              <a:t>A.8.3.3</a:t>
            </a:r>
            <a:endParaRPr sz="1600">
              <a:solidFill>
                <a:schemeClr val="dk1"/>
              </a:solidFill>
              <a:latin typeface="Calibri"/>
              <a:ea typeface="Calibri"/>
              <a:cs typeface="Calibri"/>
              <a:sym typeface="Calibri"/>
            </a:endParaRPr>
          </a:p>
        </p:txBody>
      </p:sp>
      <p:sp>
        <p:nvSpPr>
          <p:cNvPr id="1011" name="Google Shape;1011;p50"/>
          <p:cNvSpPr txBox="1"/>
          <p:nvPr/>
        </p:nvSpPr>
        <p:spPr>
          <a:xfrm>
            <a:off x="1492885" y="3824604"/>
            <a:ext cx="2600960" cy="18542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050">
                <a:solidFill>
                  <a:schemeClr val="dk1"/>
                </a:solidFill>
                <a:latin typeface="Calibri"/>
                <a:ea typeface="Calibri"/>
                <a:cs typeface="Calibri"/>
                <a:sym typeface="Calibri"/>
              </a:rPr>
              <a:t>Μεταφορά φυσικών μέσων επικοινωνίας</a:t>
            </a:r>
            <a:endParaRPr sz="1050">
              <a:solidFill>
                <a:schemeClr val="dk1"/>
              </a:solidFill>
              <a:latin typeface="Calibri"/>
              <a:ea typeface="Calibri"/>
              <a:cs typeface="Calibri"/>
              <a:sym typeface="Calibri"/>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015"/>
        <p:cNvGrpSpPr/>
        <p:nvPr/>
      </p:nvGrpSpPr>
      <p:grpSpPr>
        <a:xfrm>
          <a:off x="0" y="0"/>
          <a:ext cx="0" cy="0"/>
          <a:chOff x="0" y="0"/>
          <a:chExt cx="0" cy="0"/>
        </a:xfrm>
      </p:grpSpPr>
      <p:grpSp>
        <p:nvGrpSpPr>
          <p:cNvPr id="1016" name="Google Shape;1016;p51"/>
          <p:cNvGrpSpPr/>
          <p:nvPr/>
        </p:nvGrpSpPr>
        <p:grpSpPr>
          <a:xfrm>
            <a:off x="6893242" y="0"/>
            <a:ext cx="5295265" cy="6858000"/>
            <a:chOff x="6893242" y="0"/>
            <a:chExt cx="5295265" cy="6858000"/>
          </a:xfrm>
        </p:grpSpPr>
        <p:sp>
          <p:nvSpPr>
            <p:cNvPr id="1017" name="Google Shape;1017;p51"/>
            <p:cNvSpPr/>
            <p:nvPr/>
          </p:nvSpPr>
          <p:spPr>
            <a:xfrm>
              <a:off x="6893242" y="0"/>
              <a:ext cx="1818639" cy="6858000"/>
            </a:xfrm>
            <a:custGeom>
              <a:avLst/>
              <a:gdLst/>
              <a:ahLst/>
              <a:cxnLst/>
              <a:rect l="l" t="t" r="r" b="b"/>
              <a:pathLst>
                <a:path w="1818640" h="6858000" extrusionOk="0">
                  <a:moveTo>
                    <a:pt x="0" y="6858000"/>
                  </a:moveTo>
                  <a:lnTo>
                    <a:pt x="1818640" y="0"/>
                  </a:lnTo>
                </a:path>
              </a:pathLst>
            </a:custGeom>
            <a:noFill/>
            <a:ln w="22225" cap="flat" cmpd="sng">
              <a:solidFill>
                <a:srgbClr val="D6791A"/>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18" name="Google Shape;1018;p51"/>
            <p:cNvSpPr/>
            <p:nvPr/>
          </p:nvSpPr>
          <p:spPr>
            <a:xfrm>
              <a:off x="7163752" y="0"/>
              <a:ext cx="5024755" cy="6858000"/>
            </a:xfrm>
            <a:custGeom>
              <a:avLst/>
              <a:gdLst/>
              <a:ahLst/>
              <a:cxnLst/>
              <a:rect l="l" t="t" r="r" b="b"/>
              <a:pathLst>
                <a:path w="5024755" h="6858000" extrusionOk="0">
                  <a:moveTo>
                    <a:pt x="905509" y="3926522"/>
                  </a:moveTo>
                  <a:lnTo>
                    <a:pt x="863282" y="3938904"/>
                  </a:lnTo>
                  <a:lnTo>
                    <a:pt x="832484" y="3961765"/>
                  </a:lnTo>
                  <a:lnTo>
                    <a:pt x="790892" y="4024312"/>
                  </a:lnTo>
                  <a:lnTo>
                    <a:pt x="0" y="6858000"/>
                  </a:lnTo>
                  <a:lnTo>
                    <a:pt x="5024755" y="6853237"/>
                  </a:lnTo>
                  <a:lnTo>
                    <a:pt x="5024755" y="5300980"/>
                  </a:lnTo>
                  <a:lnTo>
                    <a:pt x="1033462" y="5300980"/>
                  </a:lnTo>
                  <a:lnTo>
                    <a:pt x="975994" y="5295900"/>
                  </a:lnTo>
                  <a:lnTo>
                    <a:pt x="921384" y="5280342"/>
                  </a:lnTo>
                  <a:lnTo>
                    <a:pt x="883284" y="5261292"/>
                  </a:lnTo>
                  <a:lnTo>
                    <a:pt x="846772" y="5209222"/>
                  </a:lnTo>
                  <a:lnTo>
                    <a:pt x="842644" y="5175567"/>
                  </a:lnTo>
                  <a:lnTo>
                    <a:pt x="844867" y="5136197"/>
                  </a:lnTo>
                  <a:lnTo>
                    <a:pt x="856614" y="5038090"/>
                  </a:lnTo>
                  <a:lnTo>
                    <a:pt x="1089025" y="4161154"/>
                  </a:lnTo>
                  <a:lnTo>
                    <a:pt x="1094104" y="4121785"/>
                  </a:lnTo>
                  <a:lnTo>
                    <a:pt x="1096962" y="4083367"/>
                  </a:lnTo>
                  <a:lnTo>
                    <a:pt x="1083309" y="4011295"/>
                  </a:lnTo>
                  <a:lnTo>
                    <a:pt x="1059814" y="3979227"/>
                  </a:lnTo>
                  <a:lnTo>
                    <a:pt x="1021079" y="3950970"/>
                  </a:lnTo>
                  <a:lnTo>
                    <a:pt x="963294" y="3927792"/>
                  </a:lnTo>
                  <a:lnTo>
                    <a:pt x="905509" y="3926522"/>
                  </a:lnTo>
                  <a:close/>
                </a:path>
                <a:path w="5024755" h="6858000" extrusionOk="0">
                  <a:moveTo>
                    <a:pt x="5024755" y="0"/>
                  </a:moveTo>
                  <a:lnTo>
                    <a:pt x="2536825" y="0"/>
                  </a:lnTo>
                  <a:lnTo>
                    <a:pt x="1189989" y="5124767"/>
                  </a:lnTo>
                  <a:lnTo>
                    <a:pt x="1173797" y="5173662"/>
                  </a:lnTo>
                  <a:lnTo>
                    <a:pt x="1140777" y="5239067"/>
                  </a:lnTo>
                  <a:lnTo>
                    <a:pt x="1114425" y="5268595"/>
                  </a:lnTo>
                  <a:lnTo>
                    <a:pt x="1079182" y="5290502"/>
                  </a:lnTo>
                  <a:lnTo>
                    <a:pt x="1033462" y="5300980"/>
                  </a:lnTo>
                  <a:lnTo>
                    <a:pt x="5024755" y="5300980"/>
                  </a:lnTo>
                  <a:lnTo>
                    <a:pt x="5024755" y="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019" name="Google Shape;1019;p51"/>
            <p:cNvPicPr preferRelativeResize="0"/>
            <p:nvPr/>
          </p:nvPicPr>
          <p:blipFill rotWithShape="1">
            <a:blip r:embed="rId3">
              <a:alphaModFix/>
            </a:blip>
            <a:srcRect/>
            <a:stretch/>
          </p:blipFill>
          <p:spPr>
            <a:xfrm>
              <a:off x="7902892" y="988694"/>
              <a:ext cx="4285614" cy="4880292"/>
            </a:xfrm>
            <a:prstGeom prst="rect">
              <a:avLst/>
            </a:prstGeom>
            <a:noFill/>
            <a:ln>
              <a:noFill/>
            </a:ln>
          </p:spPr>
        </p:pic>
        <p:pic>
          <p:nvPicPr>
            <p:cNvPr id="1020" name="Google Shape;1020;p51"/>
            <p:cNvPicPr preferRelativeResize="0"/>
            <p:nvPr/>
          </p:nvPicPr>
          <p:blipFill rotWithShape="1">
            <a:blip r:embed="rId4">
              <a:alphaModFix/>
            </a:blip>
            <a:srcRect/>
            <a:stretch/>
          </p:blipFill>
          <p:spPr>
            <a:xfrm>
              <a:off x="7549197" y="6167437"/>
              <a:ext cx="3294062" cy="612140"/>
            </a:xfrm>
            <a:prstGeom prst="rect">
              <a:avLst/>
            </a:prstGeom>
            <a:noFill/>
            <a:ln>
              <a:noFill/>
            </a:ln>
          </p:spPr>
        </p:pic>
      </p:grpSp>
      <p:sp>
        <p:nvSpPr>
          <p:cNvPr id="1021" name="Google Shape;1021;p51"/>
          <p:cNvSpPr txBox="1">
            <a:spLocks noGrp="1"/>
          </p:cNvSpPr>
          <p:nvPr>
            <p:ph type="title"/>
          </p:nvPr>
        </p:nvSpPr>
        <p:spPr>
          <a:xfrm>
            <a:off x="875030" y="1356359"/>
            <a:ext cx="2309495" cy="391160"/>
          </a:xfrm>
          <a:prstGeom prst="rect">
            <a:avLst/>
          </a:prstGeom>
          <a:noFill/>
          <a:ln>
            <a:noFill/>
          </a:ln>
        </p:spPr>
        <p:txBody>
          <a:bodyPr spcFirstLastPara="1" wrap="square" lIns="0" tIns="0" rIns="0" bIns="0" anchor="t" anchorCtr="0">
            <a:spAutoFit/>
          </a:bodyPr>
          <a:lstStyle/>
          <a:p>
            <a:pPr marL="12700" lvl="0" indent="0" algn="l" rtl="0">
              <a:lnSpc>
                <a:spcPct val="85555"/>
              </a:lnSpc>
              <a:spcBef>
                <a:spcPts val="0"/>
              </a:spcBef>
              <a:spcAft>
                <a:spcPts val="0"/>
              </a:spcAft>
              <a:buNone/>
            </a:pPr>
            <a:r>
              <a:rPr lang="en-US" sz="3600"/>
              <a:t>A.8	</a:t>
            </a:r>
            <a:r>
              <a:rPr lang="en-US"/>
              <a:t>Περίληψη</a:t>
            </a:r>
            <a:endParaRPr sz="3600"/>
          </a:p>
        </p:txBody>
      </p:sp>
      <p:grpSp>
        <p:nvGrpSpPr>
          <p:cNvPr id="1022" name="Google Shape;1022;p51"/>
          <p:cNvGrpSpPr/>
          <p:nvPr/>
        </p:nvGrpSpPr>
        <p:grpSpPr>
          <a:xfrm>
            <a:off x="796290" y="2020887"/>
            <a:ext cx="5868352" cy="3734435"/>
            <a:chOff x="796290" y="2020887"/>
            <a:chExt cx="5868352" cy="3734435"/>
          </a:xfrm>
        </p:grpSpPr>
        <p:pic>
          <p:nvPicPr>
            <p:cNvPr id="1023" name="Google Shape;1023;p51"/>
            <p:cNvPicPr preferRelativeResize="0"/>
            <p:nvPr/>
          </p:nvPicPr>
          <p:blipFill rotWithShape="1">
            <a:blip r:embed="rId5">
              <a:alphaModFix/>
            </a:blip>
            <a:srcRect/>
            <a:stretch/>
          </p:blipFill>
          <p:spPr>
            <a:xfrm>
              <a:off x="796290" y="2020887"/>
              <a:ext cx="5868352" cy="3734435"/>
            </a:xfrm>
            <a:prstGeom prst="rect">
              <a:avLst/>
            </a:prstGeom>
            <a:noFill/>
            <a:ln>
              <a:noFill/>
            </a:ln>
          </p:spPr>
        </p:pic>
        <p:pic>
          <p:nvPicPr>
            <p:cNvPr id="1024" name="Google Shape;1024;p51"/>
            <p:cNvPicPr preferRelativeResize="0"/>
            <p:nvPr/>
          </p:nvPicPr>
          <p:blipFill rotWithShape="1">
            <a:blip r:embed="rId6">
              <a:alphaModFix/>
            </a:blip>
            <a:srcRect/>
            <a:stretch/>
          </p:blipFill>
          <p:spPr>
            <a:xfrm>
              <a:off x="935672" y="2160270"/>
              <a:ext cx="3554729" cy="3454082"/>
            </a:xfrm>
            <a:prstGeom prst="rect">
              <a:avLst/>
            </a:prstGeom>
            <a:noFill/>
            <a:ln>
              <a:noFill/>
            </a:ln>
          </p:spPr>
        </p:pic>
        <p:pic>
          <p:nvPicPr>
            <p:cNvPr id="1025" name="Google Shape;1025;p51"/>
            <p:cNvPicPr preferRelativeResize="0"/>
            <p:nvPr/>
          </p:nvPicPr>
          <p:blipFill rotWithShape="1">
            <a:blip r:embed="rId7">
              <a:alphaModFix/>
            </a:blip>
            <a:srcRect/>
            <a:stretch/>
          </p:blipFill>
          <p:spPr>
            <a:xfrm>
              <a:off x="3275012" y="3636962"/>
              <a:ext cx="512127" cy="347662"/>
            </a:xfrm>
            <a:prstGeom prst="rect">
              <a:avLst/>
            </a:prstGeom>
            <a:noFill/>
            <a:ln>
              <a:noFill/>
            </a:ln>
          </p:spPr>
        </p:pic>
        <p:pic>
          <p:nvPicPr>
            <p:cNvPr id="1026" name="Google Shape;1026;p51"/>
            <p:cNvPicPr preferRelativeResize="0"/>
            <p:nvPr/>
          </p:nvPicPr>
          <p:blipFill rotWithShape="1">
            <a:blip r:embed="rId8">
              <a:alphaModFix/>
            </a:blip>
            <a:srcRect/>
            <a:stretch/>
          </p:blipFill>
          <p:spPr>
            <a:xfrm>
              <a:off x="3300729" y="3663950"/>
              <a:ext cx="410527" cy="245110"/>
            </a:xfrm>
            <a:prstGeom prst="rect">
              <a:avLst/>
            </a:prstGeom>
            <a:noFill/>
            <a:ln>
              <a:noFill/>
            </a:ln>
          </p:spPr>
        </p:pic>
        <p:pic>
          <p:nvPicPr>
            <p:cNvPr id="1027" name="Google Shape;1027;p51"/>
            <p:cNvPicPr preferRelativeResize="0"/>
            <p:nvPr/>
          </p:nvPicPr>
          <p:blipFill rotWithShape="1">
            <a:blip r:embed="rId7">
              <a:alphaModFix/>
            </a:blip>
            <a:srcRect/>
            <a:stretch/>
          </p:blipFill>
          <p:spPr>
            <a:xfrm>
              <a:off x="1710054" y="3261994"/>
              <a:ext cx="512127" cy="347662"/>
            </a:xfrm>
            <a:prstGeom prst="rect">
              <a:avLst/>
            </a:prstGeom>
            <a:noFill/>
            <a:ln>
              <a:noFill/>
            </a:ln>
          </p:spPr>
        </p:pic>
        <p:pic>
          <p:nvPicPr>
            <p:cNvPr id="1028" name="Google Shape;1028;p51"/>
            <p:cNvPicPr preferRelativeResize="0"/>
            <p:nvPr/>
          </p:nvPicPr>
          <p:blipFill rotWithShape="1">
            <a:blip r:embed="rId9">
              <a:alphaModFix/>
            </a:blip>
            <a:srcRect/>
            <a:stretch/>
          </p:blipFill>
          <p:spPr>
            <a:xfrm>
              <a:off x="1736090" y="3288664"/>
              <a:ext cx="410527" cy="245110"/>
            </a:xfrm>
            <a:prstGeom prst="rect">
              <a:avLst/>
            </a:prstGeom>
            <a:noFill/>
            <a:ln>
              <a:noFill/>
            </a:ln>
          </p:spPr>
        </p:pic>
        <p:sp>
          <p:nvSpPr>
            <p:cNvPr id="1029" name="Google Shape;1029;p51"/>
            <p:cNvSpPr/>
            <p:nvPr/>
          </p:nvSpPr>
          <p:spPr>
            <a:xfrm>
              <a:off x="4632007" y="3453447"/>
              <a:ext cx="1956435" cy="869950"/>
            </a:xfrm>
            <a:custGeom>
              <a:avLst/>
              <a:gdLst/>
              <a:ahLst/>
              <a:cxnLst/>
              <a:rect l="l" t="t" r="r" b="b"/>
              <a:pathLst>
                <a:path w="1956434" h="869950" extrusionOk="0">
                  <a:moveTo>
                    <a:pt x="1956434" y="0"/>
                  </a:moveTo>
                  <a:lnTo>
                    <a:pt x="0" y="0"/>
                  </a:lnTo>
                  <a:lnTo>
                    <a:pt x="0" y="869632"/>
                  </a:lnTo>
                  <a:lnTo>
                    <a:pt x="1956434" y="869632"/>
                  </a:lnTo>
                  <a:lnTo>
                    <a:pt x="1956434" y="0"/>
                  </a:lnTo>
                  <a:close/>
                </a:path>
              </a:pathLst>
            </a:custGeom>
            <a:solidFill>
              <a:srgbClr val="F0F0F0">
                <a:alpha val="38039"/>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30" name="Google Shape;1030;p51"/>
            <p:cNvSpPr/>
            <p:nvPr/>
          </p:nvSpPr>
          <p:spPr>
            <a:xfrm>
              <a:off x="4701540" y="3540442"/>
              <a:ext cx="81915" cy="81915"/>
            </a:xfrm>
            <a:custGeom>
              <a:avLst/>
              <a:gdLst/>
              <a:ahLst/>
              <a:cxnLst/>
              <a:rect l="l" t="t" r="r" b="b"/>
              <a:pathLst>
                <a:path w="81914" h="81914" extrusionOk="0">
                  <a:moveTo>
                    <a:pt x="81597" y="0"/>
                  </a:moveTo>
                  <a:lnTo>
                    <a:pt x="0" y="0"/>
                  </a:lnTo>
                  <a:lnTo>
                    <a:pt x="0" y="81597"/>
                  </a:lnTo>
                  <a:lnTo>
                    <a:pt x="81597" y="81597"/>
                  </a:lnTo>
                  <a:lnTo>
                    <a:pt x="81597" y="0"/>
                  </a:lnTo>
                  <a:close/>
                </a:path>
              </a:pathLst>
            </a:custGeom>
            <a:solidFill>
              <a:srgbClr val="FFB8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31" name="Google Shape;1031;p51"/>
            <p:cNvSpPr/>
            <p:nvPr/>
          </p:nvSpPr>
          <p:spPr>
            <a:xfrm>
              <a:off x="4701540" y="3975100"/>
              <a:ext cx="81915" cy="81915"/>
            </a:xfrm>
            <a:custGeom>
              <a:avLst/>
              <a:gdLst/>
              <a:ahLst/>
              <a:cxnLst/>
              <a:rect l="l" t="t" r="r" b="b"/>
              <a:pathLst>
                <a:path w="81914" h="81914" extrusionOk="0">
                  <a:moveTo>
                    <a:pt x="81597" y="0"/>
                  </a:moveTo>
                  <a:lnTo>
                    <a:pt x="0" y="0"/>
                  </a:lnTo>
                  <a:lnTo>
                    <a:pt x="0" y="81597"/>
                  </a:lnTo>
                  <a:lnTo>
                    <a:pt x="81597" y="81597"/>
                  </a:lnTo>
                  <a:lnTo>
                    <a:pt x="81597" y="0"/>
                  </a:lnTo>
                  <a:close/>
                </a:path>
              </a:pathLst>
            </a:custGeom>
            <a:solidFill>
              <a:srgbClr val="7028D1"/>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1032" name="Google Shape;1032;p51"/>
          <p:cNvSpPr txBox="1"/>
          <p:nvPr/>
        </p:nvSpPr>
        <p:spPr>
          <a:xfrm>
            <a:off x="796290" y="2020887"/>
            <a:ext cx="5868670" cy="3734435"/>
          </a:xfrm>
          <a:prstGeom prst="rect">
            <a:avLst/>
          </a:prstGeom>
          <a:noFill/>
          <a:ln w="9525" cap="flat" cmpd="sng">
            <a:solidFill>
              <a:srgbClr val="BDBDBD"/>
            </a:solidFill>
            <a:prstDash val="solid"/>
            <a:round/>
            <a:headEnd type="none" w="sm" len="sm"/>
            <a:tailEnd type="none" w="sm" len="sm"/>
          </a:ln>
        </p:spPr>
        <p:txBody>
          <a:bodyPr spcFirstLastPara="1" wrap="square" lIns="0" tIns="0" rIns="0" bIns="0" anchor="t" anchorCtr="0">
            <a:spAutoFit/>
          </a:bodyPr>
          <a:lstStyle/>
          <a:p>
            <a:pPr marL="0" marR="0" lvl="0" indent="0" algn="l" rtl="0">
              <a:lnSpc>
                <a:spcPct val="100000"/>
              </a:lnSpc>
              <a:spcBef>
                <a:spcPts val="0"/>
              </a:spcBef>
              <a:spcAft>
                <a:spcPts val="0"/>
              </a:spcAft>
              <a:buNone/>
            </a:pPr>
            <a:endParaRPr sz="8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8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8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8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8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8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8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8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8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800">
              <a:solidFill>
                <a:schemeClr val="dk1"/>
              </a:solidFill>
              <a:latin typeface="Times New Roman"/>
              <a:ea typeface="Times New Roman"/>
              <a:cs typeface="Times New Roman"/>
              <a:sym typeface="Times New Roman"/>
            </a:endParaRPr>
          </a:p>
          <a:p>
            <a:pPr marL="0" marR="0" lvl="0" indent="0" algn="l" rtl="0">
              <a:lnSpc>
                <a:spcPct val="100000"/>
              </a:lnSpc>
              <a:spcBef>
                <a:spcPts val="30"/>
              </a:spcBef>
              <a:spcAft>
                <a:spcPts val="0"/>
              </a:spcAft>
              <a:buNone/>
            </a:pPr>
            <a:endParaRPr sz="800">
              <a:solidFill>
                <a:schemeClr val="dk1"/>
              </a:solidFill>
              <a:latin typeface="Times New Roman"/>
              <a:ea typeface="Times New Roman"/>
              <a:cs typeface="Times New Roman"/>
              <a:sym typeface="Times New Roman"/>
            </a:endParaRPr>
          </a:p>
          <a:p>
            <a:pPr marL="972185" marR="0" lvl="0" indent="0" algn="l" rtl="0">
              <a:lnSpc>
                <a:spcPct val="100000"/>
              </a:lnSpc>
              <a:spcBef>
                <a:spcPts val="0"/>
              </a:spcBef>
              <a:spcAft>
                <a:spcPts val="0"/>
              </a:spcAft>
              <a:buNone/>
            </a:pPr>
            <a:r>
              <a:rPr lang="en-US" sz="850" b="1">
                <a:solidFill>
                  <a:srgbClr val="FFFFFF"/>
                </a:solidFill>
                <a:latin typeface="Calibri"/>
                <a:ea typeface="Calibri"/>
                <a:cs typeface="Calibri"/>
                <a:sym typeface="Calibri"/>
              </a:rPr>
              <a:t>40%</a:t>
            </a:r>
            <a:endParaRPr sz="850">
              <a:solidFill>
                <a:schemeClr val="dk1"/>
              </a:solidFill>
              <a:latin typeface="Calibri"/>
              <a:ea typeface="Calibri"/>
              <a:cs typeface="Calibri"/>
              <a:sym typeface="Calibri"/>
            </a:endParaRPr>
          </a:p>
          <a:p>
            <a:pPr marL="0" marR="0" lvl="0" indent="0" algn="l" rtl="0">
              <a:lnSpc>
                <a:spcPct val="100000"/>
              </a:lnSpc>
              <a:spcBef>
                <a:spcPts val="50"/>
              </a:spcBef>
              <a:spcAft>
                <a:spcPts val="0"/>
              </a:spcAft>
              <a:buNone/>
            </a:pPr>
            <a:endParaRPr sz="1100">
              <a:solidFill>
                <a:schemeClr val="dk1"/>
              </a:solidFill>
              <a:latin typeface="Calibri"/>
              <a:ea typeface="Calibri"/>
              <a:cs typeface="Calibri"/>
              <a:sym typeface="Calibri"/>
            </a:endParaRPr>
          </a:p>
          <a:p>
            <a:pPr marL="0" marR="434975" lvl="0" indent="0" algn="ctr" rtl="0">
              <a:lnSpc>
                <a:spcPct val="100000"/>
              </a:lnSpc>
              <a:spcBef>
                <a:spcPts val="0"/>
              </a:spcBef>
              <a:spcAft>
                <a:spcPts val="0"/>
              </a:spcAft>
              <a:buNone/>
            </a:pPr>
            <a:r>
              <a:rPr lang="en-US" sz="850" b="1">
                <a:solidFill>
                  <a:srgbClr val="FFFFFF"/>
                </a:solidFill>
                <a:latin typeface="Calibri"/>
                <a:ea typeface="Calibri"/>
                <a:cs typeface="Calibri"/>
                <a:sym typeface="Calibri"/>
              </a:rPr>
              <a:t>60%</a:t>
            </a:r>
            <a:endParaRPr sz="850">
              <a:solidFill>
                <a:schemeClr val="dk1"/>
              </a:solidFill>
              <a:latin typeface="Calibri"/>
              <a:ea typeface="Calibri"/>
              <a:cs typeface="Calibri"/>
              <a:sym typeface="Calibri"/>
            </a:endParaRPr>
          </a:p>
        </p:txBody>
      </p:sp>
      <p:sp>
        <p:nvSpPr>
          <p:cNvPr id="1033" name="Google Shape;1033;p51"/>
          <p:cNvSpPr txBox="1"/>
          <p:nvPr/>
        </p:nvSpPr>
        <p:spPr>
          <a:xfrm>
            <a:off x="902969" y="6314757"/>
            <a:ext cx="4043679" cy="114300"/>
          </a:xfrm>
          <a:prstGeom prst="rect">
            <a:avLst/>
          </a:prstGeom>
          <a:noFill/>
          <a:ln>
            <a:noFill/>
          </a:ln>
        </p:spPr>
        <p:txBody>
          <a:bodyPr spcFirstLastPara="1" wrap="square" lIns="0" tIns="0" rIns="0" bIns="0" anchor="t" anchorCtr="0">
            <a:spAutoFit/>
          </a:bodyPr>
          <a:lstStyle/>
          <a:p>
            <a:pPr marL="12700" marR="0" lvl="0" indent="0" algn="l" rtl="0">
              <a:lnSpc>
                <a:spcPct val="109285"/>
              </a:lnSpc>
              <a:spcBef>
                <a:spcPts val="0"/>
              </a:spcBef>
              <a:spcAft>
                <a:spcPts val="0"/>
              </a:spcAft>
              <a:buNone/>
            </a:pPr>
            <a:r>
              <a:rPr lang="en-US" sz="700">
                <a:solidFill>
                  <a:schemeClr val="dk1"/>
                </a:solidFill>
                <a:latin typeface="Calibri"/>
                <a:ea typeface="Calibri"/>
                <a:cs typeface="Calibri"/>
                <a:sym typeface="Calibri"/>
              </a:rPr>
              <a:t>ΟΝΟΜΑ ΕΚΠΑΙΔΕΥΤΙΚΉΣ ΕΝΌΤΗΤΑΣ CSP: PR: ΠΡΌΤΥΠΟ ΠΑΡΟΥΣΊΑΣΗΣ ΠΟΥ ΔΗΜΙΟΥΡΓΉΘΗΚΕ ΑΠΌ PR</a:t>
            </a:r>
            <a:endParaRPr sz="700">
              <a:solidFill>
                <a:schemeClr val="dk1"/>
              </a:solidFill>
              <a:latin typeface="Calibri"/>
              <a:ea typeface="Calibri"/>
              <a:cs typeface="Calibri"/>
              <a:sym typeface="Calibri"/>
            </a:endParaRPr>
          </a:p>
        </p:txBody>
      </p:sp>
      <p:sp>
        <p:nvSpPr>
          <p:cNvPr id="1034" name="Google Shape;1034;p51"/>
          <p:cNvSpPr txBox="1"/>
          <p:nvPr/>
        </p:nvSpPr>
        <p:spPr>
          <a:xfrm>
            <a:off x="11127105" y="6314757"/>
            <a:ext cx="121920" cy="114300"/>
          </a:xfrm>
          <a:prstGeom prst="rect">
            <a:avLst/>
          </a:prstGeom>
          <a:noFill/>
          <a:ln>
            <a:noFill/>
          </a:ln>
        </p:spPr>
        <p:txBody>
          <a:bodyPr spcFirstLastPara="1" wrap="square" lIns="0" tIns="0" rIns="0" bIns="0" anchor="t" anchorCtr="0">
            <a:spAutoFit/>
          </a:bodyPr>
          <a:lstStyle/>
          <a:p>
            <a:pPr marL="12700" marR="0" lvl="0" indent="0" algn="l" rtl="0">
              <a:lnSpc>
                <a:spcPct val="109285"/>
              </a:lnSpc>
              <a:spcBef>
                <a:spcPts val="0"/>
              </a:spcBef>
              <a:spcAft>
                <a:spcPts val="0"/>
              </a:spcAft>
              <a:buNone/>
            </a:pPr>
            <a:r>
              <a:rPr lang="en-US" sz="700">
                <a:solidFill>
                  <a:schemeClr val="dk1"/>
                </a:solidFill>
                <a:latin typeface="Calibri"/>
                <a:ea typeface="Calibri"/>
                <a:cs typeface="Calibri"/>
                <a:sym typeface="Calibri"/>
              </a:rPr>
              <a:t>51</a:t>
            </a:r>
            <a:endParaRPr sz="700">
              <a:solidFill>
                <a:schemeClr val="dk1"/>
              </a:solidFill>
              <a:latin typeface="Calibri"/>
              <a:ea typeface="Calibri"/>
              <a:cs typeface="Calibri"/>
              <a:sym typeface="Calibri"/>
            </a:endParaRPr>
          </a:p>
        </p:txBody>
      </p:sp>
      <p:sp>
        <p:nvSpPr>
          <p:cNvPr id="1035" name="Google Shape;1035;p51"/>
          <p:cNvSpPr txBox="1"/>
          <p:nvPr/>
        </p:nvSpPr>
        <p:spPr>
          <a:xfrm>
            <a:off x="4632007" y="3453447"/>
            <a:ext cx="1956435" cy="869950"/>
          </a:xfrm>
          <a:prstGeom prst="rect">
            <a:avLst/>
          </a:prstGeom>
          <a:noFill/>
          <a:ln>
            <a:noFill/>
          </a:ln>
        </p:spPr>
        <p:txBody>
          <a:bodyPr spcFirstLastPara="1" wrap="square" lIns="0" tIns="27925" rIns="0" bIns="0" anchor="t" anchorCtr="0">
            <a:spAutoFit/>
          </a:bodyPr>
          <a:lstStyle/>
          <a:p>
            <a:pPr marL="187325" marR="0" lvl="0" indent="0" algn="l" rtl="0">
              <a:lnSpc>
                <a:spcPct val="100000"/>
              </a:lnSpc>
              <a:spcBef>
                <a:spcPts val="0"/>
              </a:spcBef>
              <a:spcAft>
                <a:spcPts val="0"/>
              </a:spcAft>
              <a:buNone/>
            </a:pPr>
            <a:r>
              <a:rPr lang="en-US" sz="800">
                <a:solidFill>
                  <a:srgbClr val="3F3F3F"/>
                </a:solidFill>
                <a:latin typeface="Calibri"/>
                <a:ea typeface="Calibri"/>
                <a:cs typeface="Calibri"/>
                <a:sym typeface="Calibri"/>
              </a:rPr>
              <a:t>Ειδικοί για την υγεία έλεγχοι</a:t>
            </a:r>
            <a:endParaRPr sz="800">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endParaRPr sz="800">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endParaRPr sz="800">
              <a:solidFill>
                <a:schemeClr val="dk1"/>
              </a:solidFill>
              <a:latin typeface="Calibri"/>
              <a:ea typeface="Calibri"/>
              <a:cs typeface="Calibri"/>
              <a:sym typeface="Calibri"/>
            </a:endParaRPr>
          </a:p>
          <a:p>
            <a:pPr marL="187325" marR="631825" lvl="0" indent="0" algn="l" rtl="0">
              <a:lnSpc>
                <a:spcPct val="102299"/>
              </a:lnSpc>
              <a:spcBef>
                <a:spcPts val="5"/>
              </a:spcBef>
              <a:spcAft>
                <a:spcPts val="0"/>
              </a:spcAft>
              <a:buNone/>
            </a:pPr>
            <a:r>
              <a:rPr lang="en-US" sz="800">
                <a:solidFill>
                  <a:srgbClr val="3F3F3F"/>
                </a:solidFill>
                <a:latin typeface="Calibri"/>
                <a:ea typeface="Calibri"/>
                <a:cs typeface="Calibri"/>
                <a:sym typeface="Calibri"/>
              </a:rPr>
              <a:t>Μη ειδικά για την υγεία  ελέγχει το</a:t>
            </a:r>
            <a:endParaRPr sz="800">
              <a:solidFill>
                <a:schemeClr val="dk1"/>
              </a:solidFill>
              <a:latin typeface="Calibri"/>
              <a:ea typeface="Calibri"/>
              <a:cs typeface="Calibri"/>
              <a:sym typeface="Calibri"/>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039"/>
        <p:cNvGrpSpPr/>
        <p:nvPr/>
      </p:nvGrpSpPr>
      <p:grpSpPr>
        <a:xfrm>
          <a:off x="0" y="0"/>
          <a:ext cx="0" cy="0"/>
          <a:chOff x="0" y="0"/>
          <a:chExt cx="0" cy="0"/>
        </a:xfrm>
      </p:grpSpPr>
      <p:grpSp>
        <p:nvGrpSpPr>
          <p:cNvPr id="1040" name="Google Shape;1040;p52"/>
          <p:cNvGrpSpPr/>
          <p:nvPr/>
        </p:nvGrpSpPr>
        <p:grpSpPr>
          <a:xfrm>
            <a:off x="6893242" y="0"/>
            <a:ext cx="5295265" cy="6858000"/>
            <a:chOff x="6893242" y="0"/>
            <a:chExt cx="5295265" cy="6858000"/>
          </a:xfrm>
        </p:grpSpPr>
        <p:sp>
          <p:nvSpPr>
            <p:cNvPr id="1041" name="Google Shape;1041;p52"/>
            <p:cNvSpPr/>
            <p:nvPr/>
          </p:nvSpPr>
          <p:spPr>
            <a:xfrm>
              <a:off x="6893242" y="0"/>
              <a:ext cx="1818639" cy="6858000"/>
            </a:xfrm>
            <a:custGeom>
              <a:avLst/>
              <a:gdLst/>
              <a:ahLst/>
              <a:cxnLst/>
              <a:rect l="l" t="t" r="r" b="b"/>
              <a:pathLst>
                <a:path w="1818640" h="6858000" extrusionOk="0">
                  <a:moveTo>
                    <a:pt x="0" y="6858000"/>
                  </a:moveTo>
                  <a:lnTo>
                    <a:pt x="1818640" y="0"/>
                  </a:lnTo>
                </a:path>
              </a:pathLst>
            </a:custGeom>
            <a:noFill/>
            <a:ln w="22225" cap="flat" cmpd="sng">
              <a:solidFill>
                <a:srgbClr val="D6791A"/>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42" name="Google Shape;1042;p52"/>
            <p:cNvSpPr/>
            <p:nvPr/>
          </p:nvSpPr>
          <p:spPr>
            <a:xfrm>
              <a:off x="7163752" y="0"/>
              <a:ext cx="5024755" cy="6858000"/>
            </a:xfrm>
            <a:custGeom>
              <a:avLst/>
              <a:gdLst/>
              <a:ahLst/>
              <a:cxnLst/>
              <a:rect l="l" t="t" r="r" b="b"/>
              <a:pathLst>
                <a:path w="5024755" h="6858000" extrusionOk="0">
                  <a:moveTo>
                    <a:pt x="905509" y="3926522"/>
                  </a:moveTo>
                  <a:lnTo>
                    <a:pt x="863282" y="3938904"/>
                  </a:lnTo>
                  <a:lnTo>
                    <a:pt x="832484" y="3961765"/>
                  </a:lnTo>
                  <a:lnTo>
                    <a:pt x="790892" y="4024312"/>
                  </a:lnTo>
                  <a:lnTo>
                    <a:pt x="0" y="6858000"/>
                  </a:lnTo>
                  <a:lnTo>
                    <a:pt x="5024755" y="6853237"/>
                  </a:lnTo>
                  <a:lnTo>
                    <a:pt x="5024755" y="5300980"/>
                  </a:lnTo>
                  <a:lnTo>
                    <a:pt x="1033462" y="5300980"/>
                  </a:lnTo>
                  <a:lnTo>
                    <a:pt x="975994" y="5295900"/>
                  </a:lnTo>
                  <a:lnTo>
                    <a:pt x="921384" y="5280342"/>
                  </a:lnTo>
                  <a:lnTo>
                    <a:pt x="883284" y="5261292"/>
                  </a:lnTo>
                  <a:lnTo>
                    <a:pt x="846772" y="5209222"/>
                  </a:lnTo>
                  <a:lnTo>
                    <a:pt x="842644" y="5175567"/>
                  </a:lnTo>
                  <a:lnTo>
                    <a:pt x="844867" y="5136197"/>
                  </a:lnTo>
                  <a:lnTo>
                    <a:pt x="856614" y="5038090"/>
                  </a:lnTo>
                  <a:lnTo>
                    <a:pt x="1089025" y="4161154"/>
                  </a:lnTo>
                  <a:lnTo>
                    <a:pt x="1094104" y="4121785"/>
                  </a:lnTo>
                  <a:lnTo>
                    <a:pt x="1096962" y="4083367"/>
                  </a:lnTo>
                  <a:lnTo>
                    <a:pt x="1083309" y="4011295"/>
                  </a:lnTo>
                  <a:lnTo>
                    <a:pt x="1059814" y="3979227"/>
                  </a:lnTo>
                  <a:lnTo>
                    <a:pt x="1021079" y="3950970"/>
                  </a:lnTo>
                  <a:lnTo>
                    <a:pt x="963294" y="3927792"/>
                  </a:lnTo>
                  <a:lnTo>
                    <a:pt x="905509" y="3926522"/>
                  </a:lnTo>
                  <a:close/>
                </a:path>
                <a:path w="5024755" h="6858000" extrusionOk="0">
                  <a:moveTo>
                    <a:pt x="5024755" y="0"/>
                  </a:moveTo>
                  <a:lnTo>
                    <a:pt x="2536825" y="0"/>
                  </a:lnTo>
                  <a:lnTo>
                    <a:pt x="1189989" y="5124767"/>
                  </a:lnTo>
                  <a:lnTo>
                    <a:pt x="1173797" y="5173662"/>
                  </a:lnTo>
                  <a:lnTo>
                    <a:pt x="1140777" y="5239067"/>
                  </a:lnTo>
                  <a:lnTo>
                    <a:pt x="1114425" y="5268595"/>
                  </a:lnTo>
                  <a:lnTo>
                    <a:pt x="1079182" y="5290502"/>
                  </a:lnTo>
                  <a:lnTo>
                    <a:pt x="1033462" y="5300980"/>
                  </a:lnTo>
                  <a:lnTo>
                    <a:pt x="5024755" y="5300980"/>
                  </a:lnTo>
                  <a:lnTo>
                    <a:pt x="5024755" y="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043" name="Google Shape;1043;p52"/>
            <p:cNvPicPr preferRelativeResize="0"/>
            <p:nvPr/>
          </p:nvPicPr>
          <p:blipFill rotWithShape="1">
            <a:blip r:embed="rId3">
              <a:alphaModFix/>
            </a:blip>
            <a:srcRect/>
            <a:stretch/>
          </p:blipFill>
          <p:spPr>
            <a:xfrm>
              <a:off x="7902892" y="988694"/>
              <a:ext cx="4285614" cy="4880292"/>
            </a:xfrm>
            <a:prstGeom prst="rect">
              <a:avLst/>
            </a:prstGeom>
            <a:noFill/>
            <a:ln>
              <a:noFill/>
            </a:ln>
          </p:spPr>
        </p:pic>
        <p:pic>
          <p:nvPicPr>
            <p:cNvPr id="1044" name="Google Shape;1044;p52"/>
            <p:cNvPicPr preferRelativeResize="0"/>
            <p:nvPr/>
          </p:nvPicPr>
          <p:blipFill rotWithShape="1">
            <a:blip r:embed="rId4">
              <a:alphaModFix/>
            </a:blip>
            <a:srcRect/>
            <a:stretch/>
          </p:blipFill>
          <p:spPr>
            <a:xfrm>
              <a:off x="7549197" y="6167437"/>
              <a:ext cx="3294062" cy="612140"/>
            </a:xfrm>
            <a:prstGeom prst="rect">
              <a:avLst/>
            </a:prstGeom>
            <a:noFill/>
            <a:ln>
              <a:noFill/>
            </a:ln>
          </p:spPr>
        </p:pic>
      </p:grpSp>
      <p:sp>
        <p:nvSpPr>
          <p:cNvPr id="1045" name="Google Shape;1045;p52"/>
          <p:cNvSpPr txBox="1">
            <a:spLocks noGrp="1"/>
          </p:cNvSpPr>
          <p:nvPr>
            <p:ph type="title"/>
          </p:nvPr>
        </p:nvSpPr>
        <p:spPr>
          <a:xfrm>
            <a:off x="875030" y="1356359"/>
            <a:ext cx="3696970" cy="391160"/>
          </a:xfrm>
          <a:prstGeom prst="rect">
            <a:avLst/>
          </a:prstGeom>
          <a:noFill/>
          <a:ln>
            <a:noFill/>
          </a:ln>
        </p:spPr>
        <p:txBody>
          <a:bodyPr spcFirstLastPara="1" wrap="square" lIns="0" tIns="0" rIns="0" bIns="0" anchor="t" anchorCtr="0">
            <a:spAutoFit/>
          </a:bodyPr>
          <a:lstStyle/>
          <a:p>
            <a:pPr marL="12700" lvl="0" indent="0" algn="l" rtl="0">
              <a:lnSpc>
                <a:spcPct val="85555"/>
              </a:lnSpc>
              <a:spcBef>
                <a:spcPts val="0"/>
              </a:spcBef>
              <a:spcAft>
                <a:spcPts val="0"/>
              </a:spcAft>
              <a:buNone/>
            </a:pPr>
            <a:r>
              <a:rPr lang="en-US" sz="3600"/>
              <a:t>A.9	</a:t>
            </a:r>
            <a:r>
              <a:rPr lang="en-US"/>
              <a:t>Έλεγχος πρόσβασης</a:t>
            </a:r>
            <a:endParaRPr sz="3600"/>
          </a:p>
        </p:txBody>
      </p:sp>
      <p:sp>
        <p:nvSpPr>
          <p:cNvPr id="1046" name="Google Shape;1046;p52"/>
          <p:cNvSpPr txBox="1"/>
          <p:nvPr/>
        </p:nvSpPr>
        <p:spPr>
          <a:xfrm>
            <a:off x="902969" y="6087427"/>
            <a:ext cx="4043679" cy="114300"/>
          </a:xfrm>
          <a:prstGeom prst="rect">
            <a:avLst/>
          </a:prstGeom>
          <a:noFill/>
          <a:ln>
            <a:noFill/>
          </a:ln>
        </p:spPr>
        <p:txBody>
          <a:bodyPr spcFirstLastPara="1" wrap="square" lIns="0" tIns="0" rIns="0" bIns="0" anchor="t" anchorCtr="0">
            <a:spAutoFit/>
          </a:bodyPr>
          <a:lstStyle/>
          <a:p>
            <a:pPr marL="12700" marR="0" lvl="0" indent="0" algn="l" rtl="0">
              <a:lnSpc>
                <a:spcPct val="109285"/>
              </a:lnSpc>
              <a:spcBef>
                <a:spcPts val="0"/>
              </a:spcBef>
              <a:spcAft>
                <a:spcPts val="0"/>
              </a:spcAft>
              <a:buNone/>
            </a:pPr>
            <a:r>
              <a:rPr lang="en-US" sz="700">
                <a:solidFill>
                  <a:schemeClr val="dk1"/>
                </a:solidFill>
                <a:latin typeface="Calibri"/>
                <a:ea typeface="Calibri"/>
                <a:cs typeface="Calibri"/>
                <a:sym typeface="Calibri"/>
              </a:rPr>
              <a:t>ΟΝΟΜΑ ΕΚΠΑΙΔΕΥΤΙΚΉΣ ΕΝΌΤΗΤΑΣ CSP: PR: ΠΡΌΤΥΠΟ ΠΑΡΟΥΣΊΑΣΗΣ ΠΟΥ ΔΗΜΙΟΥΡΓΉΘΗΚΕ ΑΠΌ PR</a:t>
            </a:r>
            <a:endParaRPr sz="700">
              <a:solidFill>
                <a:schemeClr val="dk1"/>
              </a:solidFill>
              <a:latin typeface="Calibri"/>
              <a:ea typeface="Calibri"/>
              <a:cs typeface="Calibri"/>
              <a:sym typeface="Calibri"/>
            </a:endParaRPr>
          </a:p>
        </p:txBody>
      </p:sp>
      <p:sp>
        <p:nvSpPr>
          <p:cNvPr id="1047" name="Google Shape;1047;p52"/>
          <p:cNvSpPr txBox="1"/>
          <p:nvPr/>
        </p:nvSpPr>
        <p:spPr>
          <a:xfrm>
            <a:off x="11164252" y="6056629"/>
            <a:ext cx="172720" cy="145415"/>
          </a:xfrm>
          <a:prstGeom prst="rect">
            <a:avLst/>
          </a:prstGeom>
          <a:noFill/>
          <a:ln>
            <a:noFill/>
          </a:ln>
        </p:spPr>
        <p:txBody>
          <a:bodyPr spcFirstLastPara="1" wrap="square" lIns="0" tIns="20950" rIns="0" bIns="0" anchor="t" anchorCtr="0">
            <a:spAutoFit/>
          </a:bodyPr>
          <a:lstStyle/>
          <a:p>
            <a:pPr marL="38100" marR="0" lvl="0" indent="0" algn="l" rtl="0">
              <a:lnSpc>
                <a:spcPct val="100000"/>
              </a:lnSpc>
              <a:spcBef>
                <a:spcPts val="0"/>
              </a:spcBef>
              <a:spcAft>
                <a:spcPts val="0"/>
              </a:spcAft>
              <a:buNone/>
            </a:pPr>
            <a:fld id="{00000000-1234-1234-1234-123412341234}" type="slidenum">
              <a:rPr lang="en-US" sz="700">
                <a:solidFill>
                  <a:schemeClr val="dk1"/>
                </a:solidFill>
                <a:latin typeface="Calibri"/>
                <a:ea typeface="Calibri"/>
                <a:cs typeface="Calibri"/>
                <a:sym typeface="Calibri"/>
              </a:rPr>
              <a:t>57</a:t>
            </a:fld>
            <a:endParaRPr sz="700">
              <a:solidFill>
                <a:schemeClr val="dk1"/>
              </a:solidFill>
              <a:latin typeface="Calibri"/>
              <a:ea typeface="Calibri"/>
              <a:cs typeface="Calibri"/>
              <a:sym typeface="Calibri"/>
            </a:endParaRPr>
          </a:p>
        </p:txBody>
      </p:sp>
      <p:sp>
        <p:nvSpPr>
          <p:cNvPr id="1048" name="Google Shape;1048;p52"/>
          <p:cNvSpPr txBox="1"/>
          <p:nvPr/>
        </p:nvSpPr>
        <p:spPr>
          <a:xfrm>
            <a:off x="783590" y="2164715"/>
            <a:ext cx="4150995" cy="1790064"/>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050" b="1">
                <a:solidFill>
                  <a:schemeClr val="dk1"/>
                </a:solidFill>
                <a:latin typeface="Calibri"/>
                <a:ea typeface="Calibri"/>
                <a:cs typeface="Calibri"/>
                <a:sym typeface="Calibri"/>
              </a:rPr>
              <a:t>Ειδικοί για την υγεία έλεγχοι</a:t>
            </a:r>
            <a:endParaRPr sz="1050">
              <a:solidFill>
                <a:schemeClr val="dk1"/>
              </a:solidFill>
              <a:latin typeface="Calibri"/>
              <a:ea typeface="Calibri"/>
              <a:cs typeface="Calibri"/>
              <a:sym typeface="Calibri"/>
            </a:endParaRPr>
          </a:p>
          <a:p>
            <a:pPr marL="0" marR="0" lvl="0" indent="0" algn="l" rtl="0">
              <a:lnSpc>
                <a:spcPct val="100000"/>
              </a:lnSpc>
              <a:spcBef>
                <a:spcPts val="10"/>
              </a:spcBef>
              <a:spcAft>
                <a:spcPts val="0"/>
              </a:spcAft>
              <a:buNone/>
            </a:pPr>
            <a:endParaRPr sz="1400">
              <a:solidFill>
                <a:schemeClr val="dk1"/>
              </a:solidFill>
              <a:latin typeface="Calibri"/>
              <a:ea typeface="Calibri"/>
              <a:cs typeface="Calibri"/>
              <a:sym typeface="Calibri"/>
            </a:endParaRPr>
          </a:p>
          <a:p>
            <a:pPr marL="12700" marR="0" lvl="0" indent="0" algn="l" rtl="0">
              <a:lnSpc>
                <a:spcPct val="100000"/>
              </a:lnSpc>
              <a:spcBef>
                <a:spcPts val="0"/>
              </a:spcBef>
              <a:spcAft>
                <a:spcPts val="0"/>
              </a:spcAft>
              <a:buNone/>
            </a:pPr>
            <a:r>
              <a:rPr lang="en-US" sz="1600">
                <a:solidFill>
                  <a:schemeClr val="dk1"/>
                </a:solidFill>
                <a:latin typeface="Calibri"/>
                <a:ea typeface="Calibri"/>
                <a:cs typeface="Calibri"/>
                <a:sym typeface="Calibri"/>
              </a:rPr>
              <a:t>A.9.1.1	</a:t>
            </a:r>
            <a:r>
              <a:rPr lang="en-US" sz="1050">
                <a:solidFill>
                  <a:schemeClr val="dk1"/>
                </a:solidFill>
                <a:latin typeface="Calibri"/>
                <a:ea typeface="Calibri"/>
                <a:cs typeface="Calibri"/>
                <a:sym typeface="Calibri"/>
              </a:rPr>
              <a:t>Πολιτική ελέγχου πρόσβασης</a:t>
            </a:r>
            <a:endParaRPr sz="1050">
              <a:solidFill>
                <a:schemeClr val="dk1"/>
              </a:solidFill>
              <a:latin typeface="Calibri"/>
              <a:ea typeface="Calibri"/>
              <a:cs typeface="Calibri"/>
              <a:sym typeface="Calibri"/>
            </a:endParaRPr>
          </a:p>
          <a:p>
            <a:pPr marL="12700" marR="0" lvl="0" indent="0" algn="l" rtl="0">
              <a:lnSpc>
                <a:spcPct val="100000"/>
              </a:lnSpc>
              <a:spcBef>
                <a:spcPts val="1255"/>
              </a:spcBef>
              <a:spcAft>
                <a:spcPts val="0"/>
              </a:spcAft>
              <a:buNone/>
            </a:pPr>
            <a:r>
              <a:rPr lang="en-US" sz="1600">
                <a:solidFill>
                  <a:schemeClr val="dk1"/>
                </a:solidFill>
                <a:latin typeface="Calibri"/>
                <a:ea typeface="Calibri"/>
                <a:cs typeface="Calibri"/>
                <a:sym typeface="Calibri"/>
              </a:rPr>
              <a:t>A.9.2.1	</a:t>
            </a:r>
            <a:r>
              <a:rPr lang="en-US" sz="1050">
                <a:solidFill>
                  <a:schemeClr val="dk1"/>
                </a:solidFill>
                <a:latin typeface="Calibri"/>
                <a:ea typeface="Calibri"/>
                <a:cs typeface="Calibri"/>
                <a:sym typeface="Calibri"/>
              </a:rPr>
              <a:t>Εγγραφή και διαγραφή χρηστών</a:t>
            </a:r>
            <a:endParaRPr sz="1050">
              <a:solidFill>
                <a:schemeClr val="dk1"/>
              </a:solidFill>
              <a:latin typeface="Calibri"/>
              <a:ea typeface="Calibri"/>
              <a:cs typeface="Calibri"/>
              <a:sym typeface="Calibri"/>
            </a:endParaRPr>
          </a:p>
          <a:p>
            <a:pPr marL="12700" marR="0" lvl="0" indent="0" algn="l" rtl="0">
              <a:lnSpc>
                <a:spcPct val="100000"/>
              </a:lnSpc>
              <a:spcBef>
                <a:spcPts val="1280"/>
              </a:spcBef>
              <a:spcAft>
                <a:spcPts val="0"/>
              </a:spcAft>
              <a:buNone/>
            </a:pPr>
            <a:r>
              <a:rPr lang="en-US" sz="1050">
                <a:solidFill>
                  <a:schemeClr val="dk1"/>
                </a:solidFill>
                <a:latin typeface="Calibri"/>
                <a:ea typeface="Calibri"/>
                <a:cs typeface="Calibri"/>
                <a:sym typeface="Calibri"/>
              </a:rPr>
              <a:t>A.9.2.6 Αφαίρεση ή προσαρμογή των δικαιωμάτων πρόσβασης</a:t>
            </a:r>
            <a:endParaRPr sz="1050">
              <a:solidFill>
                <a:schemeClr val="dk1"/>
              </a:solidFill>
              <a:latin typeface="Calibri"/>
              <a:ea typeface="Calibri"/>
              <a:cs typeface="Calibri"/>
              <a:sym typeface="Calibri"/>
            </a:endParaRPr>
          </a:p>
          <a:p>
            <a:pPr marL="0" marR="0" lvl="0" indent="0" algn="l" rtl="0">
              <a:lnSpc>
                <a:spcPct val="100000"/>
              </a:lnSpc>
              <a:spcBef>
                <a:spcPts val="15"/>
              </a:spcBef>
              <a:spcAft>
                <a:spcPts val="0"/>
              </a:spcAft>
              <a:buNone/>
            </a:pPr>
            <a:endParaRPr sz="1100">
              <a:solidFill>
                <a:schemeClr val="dk1"/>
              </a:solidFill>
              <a:latin typeface="Calibri"/>
              <a:ea typeface="Calibri"/>
              <a:cs typeface="Calibri"/>
              <a:sym typeface="Calibri"/>
            </a:endParaRPr>
          </a:p>
          <a:p>
            <a:pPr marL="12700" marR="0" lvl="0" indent="0" algn="l" rtl="0">
              <a:lnSpc>
                <a:spcPct val="100000"/>
              </a:lnSpc>
              <a:spcBef>
                <a:spcPts val="0"/>
              </a:spcBef>
              <a:spcAft>
                <a:spcPts val="0"/>
              </a:spcAft>
              <a:buNone/>
            </a:pPr>
            <a:r>
              <a:rPr lang="en-US" sz="1600">
                <a:solidFill>
                  <a:schemeClr val="dk1"/>
                </a:solidFill>
                <a:latin typeface="Calibri"/>
                <a:ea typeface="Calibri"/>
                <a:cs typeface="Calibri"/>
                <a:sym typeface="Calibri"/>
              </a:rPr>
              <a:t>A.9.4.1	</a:t>
            </a:r>
            <a:r>
              <a:rPr lang="en-US" sz="1050">
                <a:solidFill>
                  <a:schemeClr val="dk1"/>
                </a:solidFill>
                <a:latin typeface="Calibri"/>
                <a:ea typeface="Calibri"/>
                <a:cs typeface="Calibri"/>
                <a:sym typeface="Calibri"/>
              </a:rPr>
              <a:t>Περιορισμός πρόσβασης σε πληροφορίες</a:t>
            </a:r>
            <a:endParaRPr sz="1050">
              <a:solidFill>
                <a:schemeClr val="dk1"/>
              </a:solidFill>
              <a:latin typeface="Calibri"/>
              <a:ea typeface="Calibri"/>
              <a:cs typeface="Calibri"/>
              <a:sym typeface="Calibri"/>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052"/>
        <p:cNvGrpSpPr/>
        <p:nvPr/>
      </p:nvGrpSpPr>
      <p:grpSpPr>
        <a:xfrm>
          <a:off x="0" y="0"/>
          <a:ext cx="0" cy="0"/>
          <a:chOff x="0" y="0"/>
          <a:chExt cx="0" cy="0"/>
        </a:xfrm>
      </p:grpSpPr>
      <p:grpSp>
        <p:nvGrpSpPr>
          <p:cNvPr id="1053" name="Google Shape;1053;p53"/>
          <p:cNvGrpSpPr/>
          <p:nvPr/>
        </p:nvGrpSpPr>
        <p:grpSpPr>
          <a:xfrm>
            <a:off x="6893242" y="0"/>
            <a:ext cx="5295265" cy="6858000"/>
            <a:chOff x="6893242" y="0"/>
            <a:chExt cx="5295265" cy="6858000"/>
          </a:xfrm>
        </p:grpSpPr>
        <p:sp>
          <p:nvSpPr>
            <p:cNvPr id="1054" name="Google Shape;1054;p53"/>
            <p:cNvSpPr/>
            <p:nvPr/>
          </p:nvSpPr>
          <p:spPr>
            <a:xfrm>
              <a:off x="6893242" y="0"/>
              <a:ext cx="1818639" cy="6858000"/>
            </a:xfrm>
            <a:custGeom>
              <a:avLst/>
              <a:gdLst/>
              <a:ahLst/>
              <a:cxnLst/>
              <a:rect l="l" t="t" r="r" b="b"/>
              <a:pathLst>
                <a:path w="1818640" h="6858000" extrusionOk="0">
                  <a:moveTo>
                    <a:pt x="0" y="6858000"/>
                  </a:moveTo>
                  <a:lnTo>
                    <a:pt x="1818640" y="0"/>
                  </a:lnTo>
                </a:path>
              </a:pathLst>
            </a:custGeom>
            <a:noFill/>
            <a:ln w="22225" cap="flat" cmpd="sng">
              <a:solidFill>
                <a:srgbClr val="D6791A"/>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55" name="Google Shape;1055;p53"/>
            <p:cNvSpPr/>
            <p:nvPr/>
          </p:nvSpPr>
          <p:spPr>
            <a:xfrm>
              <a:off x="7163752" y="0"/>
              <a:ext cx="5024755" cy="6858000"/>
            </a:xfrm>
            <a:custGeom>
              <a:avLst/>
              <a:gdLst/>
              <a:ahLst/>
              <a:cxnLst/>
              <a:rect l="l" t="t" r="r" b="b"/>
              <a:pathLst>
                <a:path w="5024755" h="6858000" extrusionOk="0">
                  <a:moveTo>
                    <a:pt x="905509" y="3926522"/>
                  </a:moveTo>
                  <a:lnTo>
                    <a:pt x="863282" y="3938904"/>
                  </a:lnTo>
                  <a:lnTo>
                    <a:pt x="832484" y="3961765"/>
                  </a:lnTo>
                  <a:lnTo>
                    <a:pt x="790892" y="4024312"/>
                  </a:lnTo>
                  <a:lnTo>
                    <a:pt x="0" y="6858000"/>
                  </a:lnTo>
                  <a:lnTo>
                    <a:pt x="5024755" y="6853237"/>
                  </a:lnTo>
                  <a:lnTo>
                    <a:pt x="5024755" y="5300980"/>
                  </a:lnTo>
                  <a:lnTo>
                    <a:pt x="1033462" y="5300980"/>
                  </a:lnTo>
                  <a:lnTo>
                    <a:pt x="975994" y="5295900"/>
                  </a:lnTo>
                  <a:lnTo>
                    <a:pt x="921384" y="5280342"/>
                  </a:lnTo>
                  <a:lnTo>
                    <a:pt x="883284" y="5261292"/>
                  </a:lnTo>
                  <a:lnTo>
                    <a:pt x="846772" y="5209222"/>
                  </a:lnTo>
                  <a:lnTo>
                    <a:pt x="842644" y="5175567"/>
                  </a:lnTo>
                  <a:lnTo>
                    <a:pt x="844867" y="5136197"/>
                  </a:lnTo>
                  <a:lnTo>
                    <a:pt x="856614" y="5038090"/>
                  </a:lnTo>
                  <a:lnTo>
                    <a:pt x="1089025" y="4161154"/>
                  </a:lnTo>
                  <a:lnTo>
                    <a:pt x="1094104" y="4121785"/>
                  </a:lnTo>
                  <a:lnTo>
                    <a:pt x="1096962" y="4083367"/>
                  </a:lnTo>
                  <a:lnTo>
                    <a:pt x="1083309" y="4011295"/>
                  </a:lnTo>
                  <a:lnTo>
                    <a:pt x="1059814" y="3979227"/>
                  </a:lnTo>
                  <a:lnTo>
                    <a:pt x="1021079" y="3950970"/>
                  </a:lnTo>
                  <a:lnTo>
                    <a:pt x="963294" y="3927792"/>
                  </a:lnTo>
                  <a:lnTo>
                    <a:pt x="905509" y="3926522"/>
                  </a:lnTo>
                  <a:close/>
                </a:path>
                <a:path w="5024755" h="6858000" extrusionOk="0">
                  <a:moveTo>
                    <a:pt x="5024755" y="0"/>
                  </a:moveTo>
                  <a:lnTo>
                    <a:pt x="2536825" y="0"/>
                  </a:lnTo>
                  <a:lnTo>
                    <a:pt x="1189989" y="5124767"/>
                  </a:lnTo>
                  <a:lnTo>
                    <a:pt x="1173797" y="5173662"/>
                  </a:lnTo>
                  <a:lnTo>
                    <a:pt x="1140777" y="5239067"/>
                  </a:lnTo>
                  <a:lnTo>
                    <a:pt x="1114425" y="5268595"/>
                  </a:lnTo>
                  <a:lnTo>
                    <a:pt x="1079182" y="5290502"/>
                  </a:lnTo>
                  <a:lnTo>
                    <a:pt x="1033462" y="5300980"/>
                  </a:lnTo>
                  <a:lnTo>
                    <a:pt x="5024755" y="5300980"/>
                  </a:lnTo>
                  <a:lnTo>
                    <a:pt x="5024755" y="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056" name="Google Shape;1056;p53"/>
            <p:cNvPicPr preferRelativeResize="0"/>
            <p:nvPr/>
          </p:nvPicPr>
          <p:blipFill rotWithShape="1">
            <a:blip r:embed="rId3">
              <a:alphaModFix/>
            </a:blip>
            <a:srcRect/>
            <a:stretch/>
          </p:blipFill>
          <p:spPr>
            <a:xfrm>
              <a:off x="7902892" y="988694"/>
              <a:ext cx="4285614" cy="4880292"/>
            </a:xfrm>
            <a:prstGeom prst="rect">
              <a:avLst/>
            </a:prstGeom>
            <a:noFill/>
            <a:ln>
              <a:noFill/>
            </a:ln>
          </p:spPr>
        </p:pic>
        <p:pic>
          <p:nvPicPr>
            <p:cNvPr id="1057" name="Google Shape;1057;p53"/>
            <p:cNvPicPr preferRelativeResize="0"/>
            <p:nvPr/>
          </p:nvPicPr>
          <p:blipFill rotWithShape="1">
            <a:blip r:embed="rId4">
              <a:alphaModFix/>
            </a:blip>
            <a:srcRect/>
            <a:stretch/>
          </p:blipFill>
          <p:spPr>
            <a:xfrm>
              <a:off x="7549197" y="6167437"/>
              <a:ext cx="3294062" cy="612140"/>
            </a:xfrm>
            <a:prstGeom prst="rect">
              <a:avLst/>
            </a:prstGeom>
            <a:noFill/>
            <a:ln>
              <a:noFill/>
            </a:ln>
          </p:spPr>
        </p:pic>
      </p:grpSp>
      <p:sp>
        <p:nvSpPr>
          <p:cNvPr id="1058" name="Google Shape;1058;p53"/>
          <p:cNvSpPr txBox="1">
            <a:spLocks noGrp="1"/>
          </p:cNvSpPr>
          <p:nvPr>
            <p:ph type="title"/>
          </p:nvPr>
        </p:nvSpPr>
        <p:spPr>
          <a:xfrm>
            <a:off x="875030" y="1356359"/>
            <a:ext cx="3696970" cy="391160"/>
          </a:xfrm>
          <a:prstGeom prst="rect">
            <a:avLst/>
          </a:prstGeom>
          <a:noFill/>
          <a:ln>
            <a:noFill/>
          </a:ln>
        </p:spPr>
        <p:txBody>
          <a:bodyPr spcFirstLastPara="1" wrap="square" lIns="0" tIns="0" rIns="0" bIns="0" anchor="t" anchorCtr="0">
            <a:spAutoFit/>
          </a:bodyPr>
          <a:lstStyle/>
          <a:p>
            <a:pPr marL="12700" lvl="0" indent="0" algn="l" rtl="0">
              <a:lnSpc>
                <a:spcPct val="85555"/>
              </a:lnSpc>
              <a:spcBef>
                <a:spcPts val="0"/>
              </a:spcBef>
              <a:spcAft>
                <a:spcPts val="0"/>
              </a:spcAft>
              <a:buNone/>
            </a:pPr>
            <a:r>
              <a:rPr lang="en-US" sz="3600"/>
              <a:t>A.9	</a:t>
            </a:r>
            <a:r>
              <a:rPr lang="en-US"/>
              <a:t>Έλεγχος πρόσβασης</a:t>
            </a:r>
            <a:endParaRPr sz="3600"/>
          </a:p>
        </p:txBody>
      </p:sp>
      <p:sp>
        <p:nvSpPr>
          <p:cNvPr id="1059" name="Google Shape;1059;p53"/>
          <p:cNvSpPr txBox="1"/>
          <p:nvPr/>
        </p:nvSpPr>
        <p:spPr>
          <a:xfrm>
            <a:off x="902969" y="6087427"/>
            <a:ext cx="4043679" cy="114300"/>
          </a:xfrm>
          <a:prstGeom prst="rect">
            <a:avLst/>
          </a:prstGeom>
          <a:noFill/>
          <a:ln>
            <a:noFill/>
          </a:ln>
        </p:spPr>
        <p:txBody>
          <a:bodyPr spcFirstLastPara="1" wrap="square" lIns="0" tIns="0" rIns="0" bIns="0" anchor="t" anchorCtr="0">
            <a:spAutoFit/>
          </a:bodyPr>
          <a:lstStyle/>
          <a:p>
            <a:pPr marL="12700" marR="0" lvl="0" indent="0" algn="l" rtl="0">
              <a:lnSpc>
                <a:spcPct val="109285"/>
              </a:lnSpc>
              <a:spcBef>
                <a:spcPts val="0"/>
              </a:spcBef>
              <a:spcAft>
                <a:spcPts val="0"/>
              </a:spcAft>
              <a:buNone/>
            </a:pPr>
            <a:r>
              <a:rPr lang="en-US" sz="700">
                <a:solidFill>
                  <a:schemeClr val="dk1"/>
                </a:solidFill>
                <a:latin typeface="Calibri"/>
                <a:ea typeface="Calibri"/>
                <a:cs typeface="Calibri"/>
                <a:sym typeface="Calibri"/>
              </a:rPr>
              <a:t>ΟΝΟΜΑ ΕΚΠΑΙΔΕΥΤΙΚΉΣ ΕΝΌΤΗΤΑΣ CSP: PR: ΠΡΌΤΥΠΟ ΠΑΡΟΥΣΊΑΣΗΣ ΠΟΥ ΔΗΜΙΟΥΡΓΉΘΗΚΕ ΑΠΌ PR</a:t>
            </a:r>
            <a:endParaRPr sz="700">
              <a:solidFill>
                <a:schemeClr val="dk1"/>
              </a:solidFill>
              <a:latin typeface="Calibri"/>
              <a:ea typeface="Calibri"/>
              <a:cs typeface="Calibri"/>
              <a:sym typeface="Calibri"/>
            </a:endParaRPr>
          </a:p>
        </p:txBody>
      </p:sp>
      <p:sp>
        <p:nvSpPr>
          <p:cNvPr id="1060" name="Google Shape;1060;p53"/>
          <p:cNvSpPr txBox="1"/>
          <p:nvPr/>
        </p:nvSpPr>
        <p:spPr>
          <a:xfrm>
            <a:off x="11164252" y="6056629"/>
            <a:ext cx="172720" cy="145415"/>
          </a:xfrm>
          <a:prstGeom prst="rect">
            <a:avLst/>
          </a:prstGeom>
          <a:noFill/>
          <a:ln>
            <a:noFill/>
          </a:ln>
        </p:spPr>
        <p:txBody>
          <a:bodyPr spcFirstLastPara="1" wrap="square" lIns="0" tIns="20950" rIns="0" bIns="0" anchor="t" anchorCtr="0">
            <a:spAutoFit/>
          </a:bodyPr>
          <a:lstStyle/>
          <a:p>
            <a:pPr marL="38100" marR="0" lvl="0" indent="0" algn="l" rtl="0">
              <a:lnSpc>
                <a:spcPct val="100000"/>
              </a:lnSpc>
              <a:spcBef>
                <a:spcPts val="0"/>
              </a:spcBef>
              <a:spcAft>
                <a:spcPts val="0"/>
              </a:spcAft>
              <a:buNone/>
            </a:pPr>
            <a:fld id="{00000000-1234-1234-1234-123412341234}" type="slidenum">
              <a:rPr lang="en-US" sz="700">
                <a:solidFill>
                  <a:schemeClr val="dk1"/>
                </a:solidFill>
                <a:latin typeface="Calibri"/>
                <a:ea typeface="Calibri"/>
                <a:cs typeface="Calibri"/>
                <a:sym typeface="Calibri"/>
              </a:rPr>
              <a:t>58</a:t>
            </a:fld>
            <a:endParaRPr sz="700">
              <a:solidFill>
                <a:schemeClr val="dk1"/>
              </a:solidFill>
              <a:latin typeface="Calibri"/>
              <a:ea typeface="Calibri"/>
              <a:cs typeface="Calibri"/>
              <a:sym typeface="Calibri"/>
            </a:endParaRPr>
          </a:p>
        </p:txBody>
      </p:sp>
      <p:sp>
        <p:nvSpPr>
          <p:cNvPr id="1061" name="Google Shape;1061;p53"/>
          <p:cNvSpPr txBox="1"/>
          <p:nvPr/>
        </p:nvSpPr>
        <p:spPr>
          <a:xfrm>
            <a:off x="783590" y="2164715"/>
            <a:ext cx="1624965" cy="18542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050" b="1">
                <a:solidFill>
                  <a:schemeClr val="dk1"/>
                </a:solidFill>
                <a:latin typeface="Calibri"/>
                <a:ea typeface="Calibri"/>
                <a:cs typeface="Calibri"/>
                <a:sym typeface="Calibri"/>
              </a:rPr>
              <a:t>Μη υγειονομικοί έλεγχοι</a:t>
            </a:r>
            <a:endParaRPr sz="1050">
              <a:solidFill>
                <a:schemeClr val="dk1"/>
              </a:solidFill>
              <a:latin typeface="Calibri"/>
              <a:ea typeface="Calibri"/>
              <a:cs typeface="Calibri"/>
              <a:sym typeface="Calibri"/>
            </a:endParaRPr>
          </a:p>
        </p:txBody>
      </p:sp>
      <p:sp>
        <p:nvSpPr>
          <p:cNvPr id="1062" name="Google Shape;1062;p53"/>
          <p:cNvSpPr txBox="1"/>
          <p:nvPr/>
        </p:nvSpPr>
        <p:spPr>
          <a:xfrm>
            <a:off x="783590" y="2383155"/>
            <a:ext cx="562610" cy="3460115"/>
          </a:xfrm>
          <a:prstGeom prst="rect">
            <a:avLst/>
          </a:prstGeom>
          <a:noFill/>
          <a:ln>
            <a:noFill/>
          </a:ln>
        </p:spPr>
        <p:txBody>
          <a:bodyPr spcFirstLastPara="1" wrap="square" lIns="0" tIns="127625" rIns="0" bIns="0" anchor="t" anchorCtr="0">
            <a:spAutoFit/>
          </a:bodyPr>
          <a:lstStyle/>
          <a:p>
            <a:pPr marL="12700" marR="0" lvl="0" indent="0" algn="l" rtl="0">
              <a:lnSpc>
                <a:spcPct val="100000"/>
              </a:lnSpc>
              <a:spcBef>
                <a:spcPts val="0"/>
              </a:spcBef>
              <a:spcAft>
                <a:spcPts val="0"/>
              </a:spcAft>
              <a:buNone/>
            </a:pPr>
            <a:r>
              <a:rPr lang="en-US" sz="1500">
                <a:solidFill>
                  <a:schemeClr val="dk1"/>
                </a:solidFill>
                <a:latin typeface="Calibri"/>
                <a:ea typeface="Calibri"/>
                <a:cs typeface="Calibri"/>
                <a:sym typeface="Calibri"/>
              </a:rPr>
              <a:t>A.9.1.2</a:t>
            </a:r>
            <a:endParaRPr sz="1500">
              <a:solidFill>
                <a:schemeClr val="dk1"/>
              </a:solidFill>
              <a:latin typeface="Calibri"/>
              <a:ea typeface="Calibri"/>
              <a:cs typeface="Calibri"/>
              <a:sym typeface="Calibri"/>
            </a:endParaRPr>
          </a:p>
          <a:p>
            <a:pPr marL="12700" marR="0" lvl="0" indent="0" algn="l" rtl="0">
              <a:lnSpc>
                <a:spcPct val="100000"/>
              </a:lnSpc>
              <a:spcBef>
                <a:spcPts val="905"/>
              </a:spcBef>
              <a:spcAft>
                <a:spcPts val="0"/>
              </a:spcAft>
              <a:buNone/>
            </a:pPr>
            <a:r>
              <a:rPr lang="en-US" sz="1500">
                <a:solidFill>
                  <a:schemeClr val="dk1"/>
                </a:solidFill>
                <a:latin typeface="Calibri"/>
                <a:ea typeface="Calibri"/>
                <a:cs typeface="Calibri"/>
                <a:sym typeface="Calibri"/>
              </a:rPr>
              <a:t>A.9.2.2</a:t>
            </a:r>
            <a:endParaRPr sz="1500">
              <a:solidFill>
                <a:schemeClr val="dk1"/>
              </a:solidFill>
              <a:latin typeface="Calibri"/>
              <a:ea typeface="Calibri"/>
              <a:cs typeface="Calibri"/>
              <a:sym typeface="Calibri"/>
            </a:endParaRPr>
          </a:p>
          <a:p>
            <a:pPr marL="12700" marR="0" lvl="0" indent="0" algn="l" rtl="0">
              <a:lnSpc>
                <a:spcPct val="100000"/>
              </a:lnSpc>
              <a:spcBef>
                <a:spcPts val="910"/>
              </a:spcBef>
              <a:spcAft>
                <a:spcPts val="0"/>
              </a:spcAft>
              <a:buNone/>
            </a:pPr>
            <a:r>
              <a:rPr lang="en-US" sz="1500">
                <a:solidFill>
                  <a:schemeClr val="dk1"/>
                </a:solidFill>
                <a:latin typeface="Calibri"/>
                <a:ea typeface="Calibri"/>
                <a:cs typeface="Calibri"/>
                <a:sym typeface="Calibri"/>
              </a:rPr>
              <a:t>A.9.2.3</a:t>
            </a:r>
            <a:endParaRPr sz="1500">
              <a:solidFill>
                <a:schemeClr val="dk1"/>
              </a:solidFill>
              <a:latin typeface="Calibri"/>
              <a:ea typeface="Calibri"/>
              <a:cs typeface="Calibri"/>
              <a:sym typeface="Calibri"/>
            </a:endParaRPr>
          </a:p>
          <a:p>
            <a:pPr marL="12700" marR="0" lvl="0" indent="0" algn="l" rtl="0">
              <a:lnSpc>
                <a:spcPct val="100000"/>
              </a:lnSpc>
              <a:spcBef>
                <a:spcPts val="895"/>
              </a:spcBef>
              <a:spcAft>
                <a:spcPts val="0"/>
              </a:spcAft>
              <a:buNone/>
            </a:pPr>
            <a:r>
              <a:rPr lang="en-US" sz="1500">
                <a:solidFill>
                  <a:schemeClr val="dk1"/>
                </a:solidFill>
                <a:latin typeface="Calibri"/>
                <a:ea typeface="Calibri"/>
                <a:cs typeface="Calibri"/>
                <a:sym typeface="Calibri"/>
              </a:rPr>
              <a:t>A.9.2.4</a:t>
            </a:r>
            <a:endParaRPr sz="1500">
              <a:solidFill>
                <a:schemeClr val="dk1"/>
              </a:solidFill>
              <a:latin typeface="Calibri"/>
              <a:ea typeface="Calibri"/>
              <a:cs typeface="Calibri"/>
              <a:sym typeface="Calibri"/>
            </a:endParaRPr>
          </a:p>
          <a:p>
            <a:pPr marL="12700" marR="0" lvl="0" indent="0" algn="l" rtl="0">
              <a:lnSpc>
                <a:spcPct val="100000"/>
              </a:lnSpc>
              <a:spcBef>
                <a:spcPts val="910"/>
              </a:spcBef>
              <a:spcAft>
                <a:spcPts val="0"/>
              </a:spcAft>
              <a:buNone/>
            </a:pPr>
            <a:r>
              <a:rPr lang="en-US" sz="1500">
                <a:solidFill>
                  <a:schemeClr val="dk1"/>
                </a:solidFill>
                <a:latin typeface="Calibri"/>
                <a:ea typeface="Calibri"/>
                <a:cs typeface="Calibri"/>
                <a:sym typeface="Calibri"/>
              </a:rPr>
              <a:t>A.9.2.5</a:t>
            </a:r>
            <a:endParaRPr sz="1500">
              <a:solidFill>
                <a:schemeClr val="dk1"/>
              </a:solidFill>
              <a:latin typeface="Calibri"/>
              <a:ea typeface="Calibri"/>
              <a:cs typeface="Calibri"/>
              <a:sym typeface="Calibri"/>
            </a:endParaRPr>
          </a:p>
          <a:p>
            <a:pPr marL="12700" marR="0" lvl="0" indent="0" algn="l" rtl="0">
              <a:lnSpc>
                <a:spcPct val="100000"/>
              </a:lnSpc>
              <a:spcBef>
                <a:spcPts val="910"/>
              </a:spcBef>
              <a:spcAft>
                <a:spcPts val="0"/>
              </a:spcAft>
              <a:buNone/>
            </a:pPr>
            <a:r>
              <a:rPr lang="en-US" sz="1500">
                <a:solidFill>
                  <a:schemeClr val="dk1"/>
                </a:solidFill>
                <a:latin typeface="Calibri"/>
                <a:ea typeface="Calibri"/>
                <a:cs typeface="Calibri"/>
                <a:sym typeface="Calibri"/>
              </a:rPr>
              <a:t>A.9.3.1</a:t>
            </a:r>
            <a:endParaRPr sz="1500">
              <a:solidFill>
                <a:schemeClr val="dk1"/>
              </a:solidFill>
              <a:latin typeface="Calibri"/>
              <a:ea typeface="Calibri"/>
              <a:cs typeface="Calibri"/>
              <a:sym typeface="Calibri"/>
            </a:endParaRPr>
          </a:p>
          <a:p>
            <a:pPr marL="12700" marR="0" lvl="0" indent="0" algn="l" rtl="0">
              <a:lnSpc>
                <a:spcPct val="100000"/>
              </a:lnSpc>
              <a:spcBef>
                <a:spcPts val="895"/>
              </a:spcBef>
              <a:spcAft>
                <a:spcPts val="0"/>
              </a:spcAft>
              <a:buNone/>
            </a:pPr>
            <a:r>
              <a:rPr lang="en-US" sz="1500">
                <a:solidFill>
                  <a:schemeClr val="dk1"/>
                </a:solidFill>
                <a:latin typeface="Calibri"/>
                <a:ea typeface="Calibri"/>
                <a:cs typeface="Calibri"/>
                <a:sym typeface="Calibri"/>
              </a:rPr>
              <a:t>A.9.4.2</a:t>
            </a:r>
            <a:endParaRPr sz="1500">
              <a:solidFill>
                <a:schemeClr val="dk1"/>
              </a:solidFill>
              <a:latin typeface="Calibri"/>
              <a:ea typeface="Calibri"/>
              <a:cs typeface="Calibri"/>
              <a:sym typeface="Calibri"/>
            </a:endParaRPr>
          </a:p>
          <a:p>
            <a:pPr marL="12700" marR="0" lvl="0" indent="0" algn="l" rtl="0">
              <a:lnSpc>
                <a:spcPct val="100000"/>
              </a:lnSpc>
              <a:spcBef>
                <a:spcPts val="910"/>
              </a:spcBef>
              <a:spcAft>
                <a:spcPts val="0"/>
              </a:spcAft>
              <a:buNone/>
            </a:pPr>
            <a:r>
              <a:rPr lang="en-US" sz="1500">
                <a:solidFill>
                  <a:schemeClr val="dk1"/>
                </a:solidFill>
                <a:latin typeface="Calibri"/>
                <a:ea typeface="Calibri"/>
                <a:cs typeface="Calibri"/>
                <a:sym typeface="Calibri"/>
              </a:rPr>
              <a:t>A.9.4.3</a:t>
            </a:r>
            <a:endParaRPr sz="1500">
              <a:solidFill>
                <a:schemeClr val="dk1"/>
              </a:solidFill>
              <a:latin typeface="Calibri"/>
              <a:ea typeface="Calibri"/>
              <a:cs typeface="Calibri"/>
              <a:sym typeface="Calibri"/>
            </a:endParaRPr>
          </a:p>
          <a:p>
            <a:pPr marL="12700" marR="0" lvl="0" indent="0" algn="l" rtl="0">
              <a:lnSpc>
                <a:spcPct val="100000"/>
              </a:lnSpc>
              <a:spcBef>
                <a:spcPts val="910"/>
              </a:spcBef>
              <a:spcAft>
                <a:spcPts val="0"/>
              </a:spcAft>
              <a:buNone/>
            </a:pPr>
            <a:r>
              <a:rPr lang="en-US" sz="1500">
                <a:solidFill>
                  <a:schemeClr val="dk1"/>
                </a:solidFill>
                <a:latin typeface="Calibri"/>
                <a:ea typeface="Calibri"/>
                <a:cs typeface="Calibri"/>
                <a:sym typeface="Calibri"/>
              </a:rPr>
              <a:t>A.9.4.4</a:t>
            </a:r>
            <a:endParaRPr sz="1500">
              <a:solidFill>
                <a:schemeClr val="dk1"/>
              </a:solidFill>
              <a:latin typeface="Calibri"/>
              <a:ea typeface="Calibri"/>
              <a:cs typeface="Calibri"/>
              <a:sym typeface="Calibri"/>
            </a:endParaRPr>
          </a:p>
          <a:p>
            <a:pPr marL="12700" marR="0" lvl="0" indent="0" algn="l" rtl="0">
              <a:lnSpc>
                <a:spcPct val="100000"/>
              </a:lnSpc>
              <a:spcBef>
                <a:spcPts val="895"/>
              </a:spcBef>
              <a:spcAft>
                <a:spcPts val="0"/>
              </a:spcAft>
              <a:buNone/>
            </a:pPr>
            <a:r>
              <a:rPr lang="en-US" sz="1500">
                <a:solidFill>
                  <a:schemeClr val="dk1"/>
                </a:solidFill>
                <a:latin typeface="Calibri"/>
                <a:ea typeface="Calibri"/>
                <a:cs typeface="Calibri"/>
                <a:sym typeface="Calibri"/>
              </a:rPr>
              <a:t>A.9.4.5</a:t>
            </a:r>
            <a:endParaRPr sz="1500">
              <a:solidFill>
                <a:schemeClr val="dk1"/>
              </a:solidFill>
              <a:latin typeface="Calibri"/>
              <a:ea typeface="Calibri"/>
              <a:cs typeface="Calibri"/>
              <a:sym typeface="Calibri"/>
            </a:endParaRPr>
          </a:p>
        </p:txBody>
      </p:sp>
      <p:sp>
        <p:nvSpPr>
          <p:cNvPr id="1063" name="Google Shape;1063;p53"/>
          <p:cNvSpPr txBox="1"/>
          <p:nvPr/>
        </p:nvSpPr>
        <p:spPr>
          <a:xfrm>
            <a:off x="1450975" y="2561590"/>
            <a:ext cx="2890520" cy="17780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000">
                <a:solidFill>
                  <a:schemeClr val="dk1"/>
                </a:solidFill>
                <a:latin typeface="Calibri"/>
                <a:ea typeface="Calibri"/>
                <a:cs typeface="Calibri"/>
                <a:sym typeface="Calibri"/>
              </a:rPr>
              <a:t>Πρόσβαση σε δίκτυα και δικτυακές υπηρεσίες</a:t>
            </a:r>
            <a:endParaRPr sz="1000">
              <a:solidFill>
                <a:schemeClr val="dk1"/>
              </a:solidFill>
              <a:latin typeface="Calibri"/>
              <a:ea typeface="Calibri"/>
              <a:cs typeface="Calibri"/>
              <a:sym typeface="Calibri"/>
            </a:endParaRPr>
          </a:p>
        </p:txBody>
      </p:sp>
      <p:sp>
        <p:nvSpPr>
          <p:cNvPr id="1064" name="Google Shape;1064;p53"/>
          <p:cNvSpPr txBox="1"/>
          <p:nvPr/>
        </p:nvSpPr>
        <p:spPr>
          <a:xfrm>
            <a:off x="1450975" y="2905125"/>
            <a:ext cx="1829435" cy="17780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000">
                <a:solidFill>
                  <a:schemeClr val="dk1"/>
                </a:solidFill>
                <a:latin typeface="Calibri"/>
                <a:ea typeface="Calibri"/>
                <a:cs typeface="Calibri"/>
                <a:sym typeface="Calibri"/>
              </a:rPr>
              <a:t>Παροχή πρόσβασης χρηστών</a:t>
            </a:r>
            <a:endParaRPr sz="1000">
              <a:solidFill>
                <a:schemeClr val="dk1"/>
              </a:solidFill>
              <a:latin typeface="Calibri"/>
              <a:ea typeface="Calibri"/>
              <a:cs typeface="Calibri"/>
              <a:sym typeface="Calibri"/>
            </a:endParaRPr>
          </a:p>
        </p:txBody>
      </p:sp>
      <p:sp>
        <p:nvSpPr>
          <p:cNvPr id="1065" name="Google Shape;1065;p53"/>
          <p:cNvSpPr txBox="1"/>
          <p:nvPr/>
        </p:nvSpPr>
        <p:spPr>
          <a:xfrm>
            <a:off x="1450975" y="3249295"/>
            <a:ext cx="3181985" cy="17780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000">
                <a:solidFill>
                  <a:schemeClr val="dk1"/>
                </a:solidFill>
                <a:latin typeface="Calibri"/>
                <a:ea typeface="Calibri"/>
                <a:cs typeface="Calibri"/>
                <a:sym typeface="Calibri"/>
              </a:rPr>
              <a:t>Διαχείριση προνομιακών δικαιωμάτων πρόσβασης</a:t>
            </a:r>
            <a:endParaRPr sz="1000">
              <a:solidFill>
                <a:schemeClr val="dk1"/>
              </a:solidFill>
              <a:latin typeface="Calibri"/>
              <a:ea typeface="Calibri"/>
              <a:cs typeface="Calibri"/>
              <a:sym typeface="Calibri"/>
            </a:endParaRPr>
          </a:p>
        </p:txBody>
      </p:sp>
      <p:sp>
        <p:nvSpPr>
          <p:cNvPr id="1066" name="Google Shape;1066;p53"/>
          <p:cNvSpPr txBox="1"/>
          <p:nvPr/>
        </p:nvSpPr>
        <p:spPr>
          <a:xfrm>
            <a:off x="1450975" y="3591559"/>
            <a:ext cx="4216400" cy="17780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000">
                <a:solidFill>
                  <a:schemeClr val="dk1"/>
                </a:solidFill>
                <a:latin typeface="Calibri"/>
                <a:ea typeface="Calibri"/>
                <a:cs typeface="Calibri"/>
                <a:sym typeface="Calibri"/>
              </a:rPr>
              <a:t>Διαχείριση των μυστικών πληροφοριών επαλήθευσης των χρηστών</a:t>
            </a:r>
            <a:endParaRPr sz="1000">
              <a:solidFill>
                <a:schemeClr val="dk1"/>
              </a:solidFill>
              <a:latin typeface="Calibri"/>
              <a:ea typeface="Calibri"/>
              <a:cs typeface="Calibri"/>
              <a:sym typeface="Calibri"/>
            </a:endParaRPr>
          </a:p>
        </p:txBody>
      </p:sp>
      <p:sp>
        <p:nvSpPr>
          <p:cNvPr id="1067" name="Google Shape;1067;p53"/>
          <p:cNvSpPr txBox="1"/>
          <p:nvPr/>
        </p:nvSpPr>
        <p:spPr>
          <a:xfrm>
            <a:off x="1450975" y="3935729"/>
            <a:ext cx="3407410" cy="17780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000">
                <a:solidFill>
                  <a:schemeClr val="dk1"/>
                </a:solidFill>
                <a:latin typeface="Calibri"/>
                <a:ea typeface="Calibri"/>
                <a:cs typeface="Calibri"/>
                <a:sym typeface="Calibri"/>
              </a:rPr>
              <a:t>Επανεξέταση των δικαιωμάτων πρόσβασης των χρηστών</a:t>
            </a:r>
            <a:endParaRPr sz="1000">
              <a:solidFill>
                <a:schemeClr val="dk1"/>
              </a:solidFill>
              <a:latin typeface="Calibri"/>
              <a:ea typeface="Calibri"/>
              <a:cs typeface="Calibri"/>
              <a:sym typeface="Calibri"/>
            </a:endParaRPr>
          </a:p>
        </p:txBody>
      </p:sp>
      <p:sp>
        <p:nvSpPr>
          <p:cNvPr id="1068" name="Google Shape;1068;p53"/>
          <p:cNvSpPr txBox="1"/>
          <p:nvPr/>
        </p:nvSpPr>
        <p:spPr>
          <a:xfrm>
            <a:off x="1450975" y="4279900"/>
            <a:ext cx="2983865" cy="17780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000">
                <a:solidFill>
                  <a:schemeClr val="dk1"/>
                </a:solidFill>
                <a:latin typeface="Calibri"/>
                <a:ea typeface="Calibri"/>
                <a:cs typeface="Calibri"/>
                <a:sym typeface="Calibri"/>
              </a:rPr>
              <a:t>Χρήμυστικών πληροφοριών επαλήθευσης χρήστη</a:t>
            </a:r>
            <a:endParaRPr sz="1000">
              <a:solidFill>
                <a:schemeClr val="dk1"/>
              </a:solidFill>
              <a:latin typeface="Calibri"/>
              <a:ea typeface="Calibri"/>
              <a:cs typeface="Calibri"/>
              <a:sym typeface="Calibri"/>
            </a:endParaRPr>
          </a:p>
        </p:txBody>
      </p:sp>
      <p:sp>
        <p:nvSpPr>
          <p:cNvPr id="1069" name="Google Shape;1069;p53"/>
          <p:cNvSpPr txBox="1"/>
          <p:nvPr/>
        </p:nvSpPr>
        <p:spPr>
          <a:xfrm>
            <a:off x="1450975" y="4622165"/>
            <a:ext cx="2198370" cy="17780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000">
                <a:solidFill>
                  <a:schemeClr val="dk1"/>
                </a:solidFill>
                <a:latin typeface="Calibri"/>
                <a:ea typeface="Calibri"/>
                <a:cs typeface="Calibri"/>
                <a:sym typeface="Calibri"/>
              </a:rPr>
              <a:t>Ασφαλείς διαδικασίες καταγραφής</a:t>
            </a:r>
            <a:endParaRPr sz="1000">
              <a:solidFill>
                <a:schemeClr val="dk1"/>
              </a:solidFill>
              <a:latin typeface="Calibri"/>
              <a:ea typeface="Calibri"/>
              <a:cs typeface="Calibri"/>
              <a:sym typeface="Calibri"/>
            </a:endParaRPr>
          </a:p>
        </p:txBody>
      </p:sp>
      <p:sp>
        <p:nvSpPr>
          <p:cNvPr id="1070" name="Google Shape;1070;p53"/>
          <p:cNvSpPr txBox="1"/>
          <p:nvPr/>
        </p:nvSpPr>
        <p:spPr>
          <a:xfrm>
            <a:off x="1450975" y="4966334"/>
            <a:ext cx="2531110" cy="17780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000">
                <a:solidFill>
                  <a:schemeClr val="dk1"/>
                </a:solidFill>
                <a:latin typeface="Calibri"/>
                <a:ea typeface="Calibri"/>
                <a:cs typeface="Calibri"/>
                <a:sym typeface="Calibri"/>
              </a:rPr>
              <a:t>Σύστημα διαχείρισης κωδικού πρόσβασης</a:t>
            </a:r>
            <a:endParaRPr sz="1000">
              <a:solidFill>
                <a:schemeClr val="dk1"/>
              </a:solidFill>
              <a:latin typeface="Calibri"/>
              <a:ea typeface="Calibri"/>
              <a:cs typeface="Calibri"/>
              <a:sym typeface="Calibri"/>
            </a:endParaRPr>
          </a:p>
        </p:txBody>
      </p:sp>
      <p:sp>
        <p:nvSpPr>
          <p:cNvPr id="1071" name="Google Shape;1071;p53"/>
          <p:cNvSpPr txBox="1"/>
          <p:nvPr/>
        </p:nvSpPr>
        <p:spPr>
          <a:xfrm>
            <a:off x="1450975" y="5310504"/>
            <a:ext cx="2587625" cy="17780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000">
                <a:solidFill>
                  <a:schemeClr val="dk1"/>
                </a:solidFill>
                <a:latin typeface="Calibri"/>
                <a:ea typeface="Calibri"/>
                <a:cs typeface="Calibri"/>
                <a:sym typeface="Calibri"/>
              </a:rPr>
              <a:t>Χρήση προγραμμάτων υψηλής χρησιμότητας</a:t>
            </a:r>
            <a:endParaRPr sz="1000">
              <a:solidFill>
                <a:schemeClr val="dk1"/>
              </a:solidFill>
              <a:latin typeface="Calibri"/>
              <a:ea typeface="Calibri"/>
              <a:cs typeface="Calibri"/>
              <a:sym typeface="Calibri"/>
            </a:endParaRPr>
          </a:p>
        </p:txBody>
      </p:sp>
      <p:sp>
        <p:nvSpPr>
          <p:cNvPr id="1072" name="Google Shape;1072;p53"/>
          <p:cNvSpPr txBox="1"/>
          <p:nvPr/>
        </p:nvSpPr>
        <p:spPr>
          <a:xfrm>
            <a:off x="1450975" y="5652770"/>
            <a:ext cx="4472940" cy="17780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000">
                <a:solidFill>
                  <a:schemeClr val="dk1"/>
                </a:solidFill>
                <a:latin typeface="Calibri"/>
                <a:ea typeface="Calibri"/>
                <a:cs typeface="Calibri"/>
                <a:sym typeface="Calibri"/>
              </a:rPr>
              <a:t>Έλεγχος πρόσβασης στον κώδικα προγραμματισμού του προγράμματος</a:t>
            </a:r>
            <a:endParaRPr sz="1000">
              <a:solidFill>
                <a:schemeClr val="dk1"/>
              </a:solidFill>
              <a:latin typeface="Calibri"/>
              <a:ea typeface="Calibri"/>
              <a:cs typeface="Calibri"/>
              <a:sym typeface="Calibri"/>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076"/>
        <p:cNvGrpSpPr/>
        <p:nvPr/>
      </p:nvGrpSpPr>
      <p:grpSpPr>
        <a:xfrm>
          <a:off x="0" y="0"/>
          <a:ext cx="0" cy="0"/>
          <a:chOff x="0" y="0"/>
          <a:chExt cx="0" cy="0"/>
        </a:xfrm>
      </p:grpSpPr>
      <p:grpSp>
        <p:nvGrpSpPr>
          <p:cNvPr id="1077" name="Google Shape;1077;p54"/>
          <p:cNvGrpSpPr/>
          <p:nvPr/>
        </p:nvGrpSpPr>
        <p:grpSpPr>
          <a:xfrm>
            <a:off x="824230" y="0"/>
            <a:ext cx="11364595" cy="6858000"/>
            <a:chOff x="824230" y="0"/>
            <a:chExt cx="11364595" cy="6858000"/>
          </a:xfrm>
        </p:grpSpPr>
        <p:sp>
          <p:nvSpPr>
            <p:cNvPr id="1078" name="Google Shape;1078;p54"/>
            <p:cNvSpPr/>
            <p:nvPr/>
          </p:nvSpPr>
          <p:spPr>
            <a:xfrm>
              <a:off x="6893242" y="0"/>
              <a:ext cx="1818639" cy="6858000"/>
            </a:xfrm>
            <a:custGeom>
              <a:avLst/>
              <a:gdLst/>
              <a:ahLst/>
              <a:cxnLst/>
              <a:rect l="l" t="t" r="r" b="b"/>
              <a:pathLst>
                <a:path w="1818640" h="6858000" extrusionOk="0">
                  <a:moveTo>
                    <a:pt x="0" y="6858000"/>
                  </a:moveTo>
                  <a:lnTo>
                    <a:pt x="1818640" y="0"/>
                  </a:lnTo>
                </a:path>
              </a:pathLst>
            </a:custGeom>
            <a:noFill/>
            <a:ln w="22225" cap="flat" cmpd="sng">
              <a:solidFill>
                <a:srgbClr val="D6791A"/>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79" name="Google Shape;1079;p54"/>
            <p:cNvSpPr/>
            <p:nvPr/>
          </p:nvSpPr>
          <p:spPr>
            <a:xfrm>
              <a:off x="7163752" y="0"/>
              <a:ext cx="5024755" cy="6858000"/>
            </a:xfrm>
            <a:custGeom>
              <a:avLst/>
              <a:gdLst/>
              <a:ahLst/>
              <a:cxnLst/>
              <a:rect l="l" t="t" r="r" b="b"/>
              <a:pathLst>
                <a:path w="5024755" h="6858000" extrusionOk="0">
                  <a:moveTo>
                    <a:pt x="905509" y="3926522"/>
                  </a:moveTo>
                  <a:lnTo>
                    <a:pt x="863282" y="3938904"/>
                  </a:lnTo>
                  <a:lnTo>
                    <a:pt x="832484" y="3961765"/>
                  </a:lnTo>
                  <a:lnTo>
                    <a:pt x="790892" y="4024312"/>
                  </a:lnTo>
                  <a:lnTo>
                    <a:pt x="0" y="6858000"/>
                  </a:lnTo>
                  <a:lnTo>
                    <a:pt x="5024755" y="6853237"/>
                  </a:lnTo>
                  <a:lnTo>
                    <a:pt x="5024755" y="5300980"/>
                  </a:lnTo>
                  <a:lnTo>
                    <a:pt x="1033462" y="5300980"/>
                  </a:lnTo>
                  <a:lnTo>
                    <a:pt x="975994" y="5295900"/>
                  </a:lnTo>
                  <a:lnTo>
                    <a:pt x="921384" y="5280342"/>
                  </a:lnTo>
                  <a:lnTo>
                    <a:pt x="883284" y="5261292"/>
                  </a:lnTo>
                  <a:lnTo>
                    <a:pt x="846772" y="5209222"/>
                  </a:lnTo>
                  <a:lnTo>
                    <a:pt x="842644" y="5175567"/>
                  </a:lnTo>
                  <a:lnTo>
                    <a:pt x="844867" y="5136197"/>
                  </a:lnTo>
                  <a:lnTo>
                    <a:pt x="856614" y="5038090"/>
                  </a:lnTo>
                  <a:lnTo>
                    <a:pt x="1089025" y="4161154"/>
                  </a:lnTo>
                  <a:lnTo>
                    <a:pt x="1094104" y="4121785"/>
                  </a:lnTo>
                  <a:lnTo>
                    <a:pt x="1096962" y="4083367"/>
                  </a:lnTo>
                  <a:lnTo>
                    <a:pt x="1083309" y="4011295"/>
                  </a:lnTo>
                  <a:lnTo>
                    <a:pt x="1059814" y="3979227"/>
                  </a:lnTo>
                  <a:lnTo>
                    <a:pt x="1021079" y="3950970"/>
                  </a:lnTo>
                  <a:lnTo>
                    <a:pt x="963294" y="3927792"/>
                  </a:lnTo>
                  <a:lnTo>
                    <a:pt x="905509" y="3926522"/>
                  </a:lnTo>
                  <a:close/>
                </a:path>
                <a:path w="5024755" h="6858000" extrusionOk="0">
                  <a:moveTo>
                    <a:pt x="5024755" y="0"/>
                  </a:moveTo>
                  <a:lnTo>
                    <a:pt x="2536825" y="0"/>
                  </a:lnTo>
                  <a:lnTo>
                    <a:pt x="1189989" y="5124767"/>
                  </a:lnTo>
                  <a:lnTo>
                    <a:pt x="1173797" y="5173662"/>
                  </a:lnTo>
                  <a:lnTo>
                    <a:pt x="1140777" y="5239067"/>
                  </a:lnTo>
                  <a:lnTo>
                    <a:pt x="1114425" y="5268595"/>
                  </a:lnTo>
                  <a:lnTo>
                    <a:pt x="1079182" y="5290502"/>
                  </a:lnTo>
                  <a:lnTo>
                    <a:pt x="1033462" y="5300980"/>
                  </a:lnTo>
                  <a:lnTo>
                    <a:pt x="5024755" y="5300980"/>
                  </a:lnTo>
                  <a:lnTo>
                    <a:pt x="5024755" y="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080" name="Google Shape;1080;p54"/>
            <p:cNvPicPr preferRelativeResize="0"/>
            <p:nvPr/>
          </p:nvPicPr>
          <p:blipFill rotWithShape="1">
            <a:blip r:embed="rId3">
              <a:alphaModFix/>
            </a:blip>
            <a:srcRect/>
            <a:stretch/>
          </p:blipFill>
          <p:spPr>
            <a:xfrm>
              <a:off x="7903210" y="988694"/>
              <a:ext cx="4285615" cy="4880292"/>
            </a:xfrm>
            <a:prstGeom prst="rect">
              <a:avLst/>
            </a:prstGeom>
            <a:noFill/>
            <a:ln>
              <a:noFill/>
            </a:ln>
          </p:spPr>
        </p:pic>
        <p:pic>
          <p:nvPicPr>
            <p:cNvPr id="1081" name="Google Shape;1081;p54"/>
            <p:cNvPicPr preferRelativeResize="0"/>
            <p:nvPr/>
          </p:nvPicPr>
          <p:blipFill rotWithShape="1">
            <a:blip r:embed="rId4">
              <a:alphaModFix/>
            </a:blip>
            <a:srcRect/>
            <a:stretch/>
          </p:blipFill>
          <p:spPr>
            <a:xfrm>
              <a:off x="824230" y="2053589"/>
              <a:ext cx="6047740" cy="3810000"/>
            </a:xfrm>
            <a:prstGeom prst="rect">
              <a:avLst/>
            </a:prstGeom>
            <a:noFill/>
            <a:ln>
              <a:noFill/>
            </a:ln>
          </p:spPr>
        </p:pic>
        <p:pic>
          <p:nvPicPr>
            <p:cNvPr id="1082" name="Google Shape;1082;p54"/>
            <p:cNvPicPr preferRelativeResize="0"/>
            <p:nvPr/>
          </p:nvPicPr>
          <p:blipFill rotWithShape="1">
            <a:blip r:embed="rId5">
              <a:alphaModFix/>
            </a:blip>
            <a:srcRect/>
            <a:stretch/>
          </p:blipFill>
          <p:spPr>
            <a:xfrm>
              <a:off x="963295" y="2192972"/>
              <a:ext cx="3940175" cy="3528695"/>
            </a:xfrm>
            <a:prstGeom prst="rect">
              <a:avLst/>
            </a:prstGeom>
            <a:noFill/>
            <a:ln>
              <a:noFill/>
            </a:ln>
          </p:spPr>
        </p:pic>
        <p:pic>
          <p:nvPicPr>
            <p:cNvPr id="1083" name="Google Shape;1083;p54"/>
            <p:cNvPicPr preferRelativeResize="0"/>
            <p:nvPr/>
          </p:nvPicPr>
          <p:blipFill rotWithShape="1">
            <a:blip r:embed="rId6">
              <a:alphaModFix/>
            </a:blip>
            <a:srcRect/>
            <a:stretch/>
          </p:blipFill>
          <p:spPr>
            <a:xfrm>
              <a:off x="3395344" y="3061652"/>
              <a:ext cx="530542" cy="358139"/>
            </a:xfrm>
            <a:prstGeom prst="rect">
              <a:avLst/>
            </a:prstGeom>
            <a:noFill/>
            <a:ln>
              <a:noFill/>
            </a:ln>
          </p:spPr>
        </p:pic>
        <p:pic>
          <p:nvPicPr>
            <p:cNvPr id="1084" name="Google Shape;1084;p54"/>
            <p:cNvPicPr preferRelativeResize="0"/>
            <p:nvPr/>
          </p:nvPicPr>
          <p:blipFill rotWithShape="1">
            <a:blip r:embed="rId7">
              <a:alphaModFix/>
            </a:blip>
            <a:srcRect/>
            <a:stretch/>
          </p:blipFill>
          <p:spPr>
            <a:xfrm>
              <a:off x="3422015" y="3088322"/>
              <a:ext cx="428307" cy="256222"/>
            </a:xfrm>
            <a:prstGeom prst="rect">
              <a:avLst/>
            </a:prstGeom>
            <a:noFill/>
            <a:ln>
              <a:noFill/>
            </a:ln>
          </p:spPr>
        </p:pic>
        <p:pic>
          <p:nvPicPr>
            <p:cNvPr id="1085" name="Google Shape;1085;p54"/>
            <p:cNvPicPr preferRelativeResize="0"/>
            <p:nvPr/>
          </p:nvPicPr>
          <p:blipFill rotWithShape="1">
            <a:blip r:embed="rId8">
              <a:alphaModFix/>
            </a:blip>
            <a:srcRect/>
            <a:stretch/>
          </p:blipFill>
          <p:spPr>
            <a:xfrm>
              <a:off x="1953894" y="3922712"/>
              <a:ext cx="530542" cy="358139"/>
            </a:xfrm>
            <a:prstGeom prst="rect">
              <a:avLst/>
            </a:prstGeom>
            <a:noFill/>
            <a:ln>
              <a:noFill/>
            </a:ln>
          </p:spPr>
        </p:pic>
        <p:pic>
          <p:nvPicPr>
            <p:cNvPr id="1086" name="Google Shape;1086;p54"/>
            <p:cNvPicPr preferRelativeResize="0"/>
            <p:nvPr/>
          </p:nvPicPr>
          <p:blipFill rotWithShape="1">
            <a:blip r:embed="rId9">
              <a:alphaModFix/>
            </a:blip>
            <a:srcRect/>
            <a:stretch/>
          </p:blipFill>
          <p:spPr>
            <a:xfrm>
              <a:off x="1979612" y="3948747"/>
              <a:ext cx="428307" cy="256222"/>
            </a:xfrm>
            <a:prstGeom prst="rect">
              <a:avLst/>
            </a:prstGeom>
            <a:noFill/>
            <a:ln>
              <a:noFill/>
            </a:ln>
          </p:spPr>
        </p:pic>
        <p:sp>
          <p:nvSpPr>
            <p:cNvPr id="1087" name="Google Shape;1087;p54"/>
            <p:cNvSpPr/>
            <p:nvPr/>
          </p:nvSpPr>
          <p:spPr>
            <a:xfrm>
              <a:off x="5045075" y="3747452"/>
              <a:ext cx="1751330" cy="422275"/>
            </a:xfrm>
            <a:custGeom>
              <a:avLst/>
              <a:gdLst/>
              <a:ahLst/>
              <a:cxnLst/>
              <a:rect l="l" t="t" r="r" b="b"/>
              <a:pathLst>
                <a:path w="1751329" h="422275" extrusionOk="0">
                  <a:moveTo>
                    <a:pt x="1751012" y="0"/>
                  </a:moveTo>
                  <a:lnTo>
                    <a:pt x="0" y="0"/>
                  </a:lnTo>
                  <a:lnTo>
                    <a:pt x="0" y="421957"/>
                  </a:lnTo>
                  <a:lnTo>
                    <a:pt x="1751012" y="421957"/>
                  </a:lnTo>
                  <a:lnTo>
                    <a:pt x="1751012" y="0"/>
                  </a:lnTo>
                  <a:close/>
                </a:path>
              </a:pathLst>
            </a:custGeom>
            <a:solidFill>
              <a:srgbClr val="F0F0F0">
                <a:alpha val="38039"/>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88" name="Google Shape;1088;p54"/>
            <p:cNvSpPr/>
            <p:nvPr/>
          </p:nvSpPr>
          <p:spPr>
            <a:xfrm>
              <a:off x="5104130" y="3822382"/>
              <a:ext cx="61594" cy="61594"/>
            </a:xfrm>
            <a:custGeom>
              <a:avLst/>
              <a:gdLst/>
              <a:ahLst/>
              <a:cxnLst/>
              <a:rect l="l" t="t" r="r" b="b"/>
              <a:pathLst>
                <a:path w="61595" h="61595" extrusionOk="0">
                  <a:moveTo>
                    <a:pt x="61277" y="0"/>
                  </a:moveTo>
                  <a:lnTo>
                    <a:pt x="0" y="0"/>
                  </a:lnTo>
                  <a:lnTo>
                    <a:pt x="0" y="61277"/>
                  </a:lnTo>
                  <a:lnTo>
                    <a:pt x="61277" y="61277"/>
                  </a:lnTo>
                  <a:lnTo>
                    <a:pt x="61277" y="0"/>
                  </a:lnTo>
                  <a:close/>
                </a:path>
              </a:pathLst>
            </a:custGeom>
            <a:solidFill>
              <a:srgbClr val="FFB8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89" name="Google Shape;1089;p54"/>
            <p:cNvSpPr/>
            <p:nvPr/>
          </p:nvSpPr>
          <p:spPr>
            <a:xfrm>
              <a:off x="5104130" y="4033202"/>
              <a:ext cx="61594" cy="61594"/>
            </a:xfrm>
            <a:custGeom>
              <a:avLst/>
              <a:gdLst/>
              <a:ahLst/>
              <a:cxnLst/>
              <a:rect l="l" t="t" r="r" b="b"/>
              <a:pathLst>
                <a:path w="61595" h="61595" extrusionOk="0">
                  <a:moveTo>
                    <a:pt x="61277" y="0"/>
                  </a:moveTo>
                  <a:lnTo>
                    <a:pt x="0" y="0"/>
                  </a:lnTo>
                  <a:lnTo>
                    <a:pt x="0" y="61277"/>
                  </a:lnTo>
                  <a:lnTo>
                    <a:pt x="61277" y="61277"/>
                  </a:lnTo>
                  <a:lnTo>
                    <a:pt x="61277" y="0"/>
                  </a:lnTo>
                  <a:close/>
                </a:path>
              </a:pathLst>
            </a:custGeom>
            <a:solidFill>
              <a:srgbClr val="7028D1"/>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090" name="Google Shape;1090;p54"/>
            <p:cNvPicPr preferRelativeResize="0"/>
            <p:nvPr/>
          </p:nvPicPr>
          <p:blipFill rotWithShape="1">
            <a:blip r:embed="rId10">
              <a:alphaModFix/>
            </a:blip>
            <a:srcRect/>
            <a:stretch/>
          </p:blipFill>
          <p:spPr>
            <a:xfrm>
              <a:off x="7549514" y="6167437"/>
              <a:ext cx="3294062" cy="612140"/>
            </a:xfrm>
            <a:prstGeom prst="rect">
              <a:avLst/>
            </a:prstGeom>
            <a:noFill/>
            <a:ln>
              <a:noFill/>
            </a:ln>
          </p:spPr>
        </p:pic>
      </p:grpSp>
      <p:sp>
        <p:nvSpPr>
          <p:cNvPr id="1091" name="Google Shape;1091;p54"/>
          <p:cNvSpPr txBox="1">
            <a:spLocks noGrp="1"/>
          </p:cNvSpPr>
          <p:nvPr>
            <p:ph type="title"/>
          </p:nvPr>
        </p:nvSpPr>
        <p:spPr>
          <a:xfrm>
            <a:off x="875030" y="1356359"/>
            <a:ext cx="2309495" cy="391160"/>
          </a:xfrm>
          <a:prstGeom prst="rect">
            <a:avLst/>
          </a:prstGeom>
          <a:noFill/>
          <a:ln>
            <a:noFill/>
          </a:ln>
        </p:spPr>
        <p:txBody>
          <a:bodyPr spcFirstLastPara="1" wrap="square" lIns="0" tIns="0" rIns="0" bIns="0" anchor="t" anchorCtr="0">
            <a:spAutoFit/>
          </a:bodyPr>
          <a:lstStyle/>
          <a:p>
            <a:pPr marL="12700" lvl="0" indent="0" algn="l" rtl="0">
              <a:lnSpc>
                <a:spcPct val="85555"/>
              </a:lnSpc>
              <a:spcBef>
                <a:spcPts val="0"/>
              </a:spcBef>
              <a:spcAft>
                <a:spcPts val="0"/>
              </a:spcAft>
              <a:buNone/>
            </a:pPr>
            <a:r>
              <a:rPr lang="en-US" sz="3600"/>
              <a:t>A.9	</a:t>
            </a:r>
            <a:r>
              <a:rPr lang="en-US"/>
              <a:t>Περίληψη</a:t>
            </a:r>
            <a:endParaRPr sz="3600"/>
          </a:p>
        </p:txBody>
      </p:sp>
      <p:sp>
        <p:nvSpPr>
          <p:cNvPr id="1092" name="Google Shape;1092;p54"/>
          <p:cNvSpPr txBox="1"/>
          <p:nvPr/>
        </p:nvSpPr>
        <p:spPr>
          <a:xfrm>
            <a:off x="902969" y="6314757"/>
            <a:ext cx="4043679" cy="114300"/>
          </a:xfrm>
          <a:prstGeom prst="rect">
            <a:avLst/>
          </a:prstGeom>
          <a:noFill/>
          <a:ln>
            <a:noFill/>
          </a:ln>
        </p:spPr>
        <p:txBody>
          <a:bodyPr spcFirstLastPara="1" wrap="square" lIns="0" tIns="0" rIns="0" bIns="0" anchor="t" anchorCtr="0">
            <a:spAutoFit/>
          </a:bodyPr>
          <a:lstStyle/>
          <a:p>
            <a:pPr marL="12700" marR="0" lvl="0" indent="0" algn="l" rtl="0">
              <a:lnSpc>
                <a:spcPct val="109285"/>
              </a:lnSpc>
              <a:spcBef>
                <a:spcPts val="0"/>
              </a:spcBef>
              <a:spcAft>
                <a:spcPts val="0"/>
              </a:spcAft>
              <a:buNone/>
            </a:pPr>
            <a:r>
              <a:rPr lang="en-US" sz="700">
                <a:solidFill>
                  <a:schemeClr val="dk1"/>
                </a:solidFill>
                <a:latin typeface="Calibri"/>
                <a:ea typeface="Calibri"/>
                <a:cs typeface="Calibri"/>
                <a:sym typeface="Calibri"/>
              </a:rPr>
              <a:t>ΟΝΟΜΑ ΕΚΠΑΙΔΕΥΤΙΚΉΣ ΕΝΌΤΗΤΑΣ CSP: PR: ΠΡΌΤΥΠΟ ΠΑΡΟΥΣΊΑΣΗΣ ΠΟΥ ΔΗΜΙΟΥΡΓΉΘΗΚΕ ΑΠΌ PR</a:t>
            </a:r>
            <a:endParaRPr sz="700">
              <a:solidFill>
                <a:schemeClr val="dk1"/>
              </a:solidFill>
              <a:latin typeface="Calibri"/>
              <a:ea typeface="Calibri"/>
              <a:cs typeface="Calibri"/>
              <a:sym typeface="Calibri"/>
            </a:endParaRPr>
          </a:p>
        </p:txBody>
      </p:sp>
      <p:sp>
        <p:nvSpPr>
          <p:cNvPr id="1093" name="Google Shape;1093;p54"/>
          <p:cNvSpPr txBox="1"/>
          <p:nvPr/>
        </p:nvSpPr>
        <p:spPr>
          <a:xfrm>
            <a:off x="11127105" y="6314757"/>
            <a:ext cx="121920" cy="114300"/>
          </a:xfrm>
          <a:prstGeom prst="rect">
            <a:avLst/>
          </a:prstGeom>
          <a:noFill/>
          <a:ln>
            <a:noFill/>
          </a:ln>
        </p:spPr>
        <p:txBody>
          <a:bodyPr spcFirstLastPara="1" wrap="square" lIns="0" tIns="0" rIns="0" bIns="0" anchor="t" anchorCtr="0">
            <a:spAutoFit/>
          </a:bodyPr>
          <a:lstStyle/>
          <a:p>
            <a:pPr marL="12700" marR="0" lvl="0" indent="0" algn="l" rtl="0">
              <a:lnSpc>
                <a:spcPct val="109285"/>
              </a:lnSpc>
              <a:spcBef>
                <a:spcPts val="0"/>
              </a:spcBef>
              <a:spcAft>
                <a:spcPts val="0"/>
              </a:spcAft>
              <a:buNone/>
            </a:pPr>
            <a:r>
              <a:rPr lang="en-US" sz="700">
                <a:solidFill>
                  <a:schemeClr val="dk1"/>
                </a:solidFill>
                <a:latin typeface="Calibri"/>
                <a:ea typeface="Calibri"/>
                <a:cs typeface="Calibri"/>
                <a:sym typeface="Calibri"/>
              </a:rPr>
              <a:t>54</a:t>
            </a:r>
            <a:endParaRPr sz="700">
              <a:solidFill>
                <a:schemeClr val="dk1"/>
              </a:solidFill>
              <a:latin typeface="Calibri"/>
              <a:ea typeface="Calibri"/>
              <a:cs typeface="Calibri"/>
              <a:sym typeface="Calibri"/>
            </a:endParaRPr>
          </a:p>
        </p:txBody>
      </p:sp>
      <p:sp>
        <p:nvSpPr>
          <p:cNvPr id="1094" name="Google Shape;1094;p54"/>
          <p:cNvSpPr txBox="1"/>
          <p:nvPr/>
        </p:nvSpPr>
        <p:spPr>
          <a:xfrm>
            <a:off x="824230" y="2020570"/>
            <a:ext cx="6048375" cy="3810000"/>
          </a:xfrm>
          <a:prstGeom prst="rect">
            <a:avLst/>
          </a:prstGeom>
          <a:noFill/>
          <a:ln w="9525" cap="flat" cmpd="sng">
            <a:solidFill>
              <a:srgbClr val="BDBDBD"/>
            </a:solidFill>
            <a:prstDash val="solid"/>
            <a:round/>
            <a:headEnd type="none" w="sm" len="sm"/>
            <a:tailEnd type="none" w="sm" len="sm"/>
          </a:ln>
        </p:spPr>
        <p:txBody>
          <a:bodyPr spcFirstLastPara="1" wrap="square" lIns="0" tIns="0" rIns="0" bIns="0" anchor="t" anchorCtr="0">
            <a:spAutoFit/>
          </a:bodyPr>
          <a:lstStyle/>
          <a:p>
            <a:pPr marL="0" marR="0" lvl="0" indent="0" algn="l" rtl="0">
              <a:lnSpc>
                <a:spcPct val="100000"/>
              </a:lnSpc>
              <a:spcBef>
                <a:spcPts val="0"/>
              </a:spcBef>
              <a:spcAft>
                <a:spcPts val="0"/>
              </a:spcAft>
              <a:buNone/>
            </a:pPr>
            <a:endParaRPr sz="9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9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9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9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9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9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900">
              <a:solidFill>
                <a:schemeClr val="dk1"/>
              </a:solidFill>
              <a:latin typeface="Times New Roman"/>
              <a:ea typeface="Times New Roman"/>
              <a:cs typeface="Times New Roman"/>
              <a:sym typeface="Times New Roman"/>
            </a:endParaRPr>
          </a:p>
          <a:p>
            <a:pPr marL="0" marR="0" lvl="0" indent="0" algn="l" rtl="0">
              <a:lnSpc>
                <a:spcPct val="100000"/>
              </a:lnSpc>
              <a:spcBef>
                <a:spcPts val="15"/>
              </a:spcBef>
              <a:spcAft>
                <a:spcPts val="0"/>
              </a:spcAft>
              <a:buNone/>
            </a:pPr>
            <a:endParaRPr sz="900">
              <a:solidFill>
                <a:schemeClr val="dk1"/>
              </a:solidFill>
              <a:latin typeface="Times New Roman"/>
              <a:ea typeface="Times New Roman"/>
              <a:cs typeface="Times New Roman"/>
              <a:sym typeface="Times New Roman"/>
            </a:endParaRPr>
          </a:p>
          <a:p>
            <a:pPr marL="0" marR="411480" lvl="0" indent="0" algn="ctr" rtl="0">
              <a:lnSpc>
                <a:spcPct val="100000"/>
              </a:lnSpc>
              <a:spcBef>
                <a:spcPts val="0"/>
              </a:spcBef>
              <a:spcAft>
                <a:spcPts val="0"/>
              </a:spcAft>
              <a:buNone/>
            </a:pPr>
            <a:r>
              <a:rPr lang="en-US" sz="900" b="1">
                <a:solidFill>
                  <a:srgbClr val="FFFFFF"/>
                </a:solidFill>
                <a:latin typeface="Calibri"/>
                <a:ea typeface="Calibri"/>
                <a:cs typeface="Calibri"/>
                <a:sym typeface="Calibri"/>
              </a:rPr>
              <a:t>29%</a:t>
            </a:r>
            <a:endParaRPr sz="900">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endParaRPr sz="900">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endParaRPr sz="900">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endParaRPr sz="900">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endParaRPr sz="900">
              <a:solidFill>
                <a:schemeClr val="dk1"/>
              </a:solidFill>
              <a:latin typeface="Calibri"/>
              <a:ea typeface="Calibri"/>
              <a:cs typeface="Calibri"/>
              <a:sym typeface="Calibri"/>
            </a:endParaRPr>
          </a:p>
          <a:p>
            <a:pPr marL="1186180" marR="0" lvl="0" indent="0" algn="l" rtl="0">
              <a:lnSpc>
                <a:spcPct val="100000"/>
              </a:lnSpc>
              <a:spcBef>
                <a:spcPts val="690"/>
              </a:spcBef>
              <a:spcAft>
                <a:spcPts val="0"/>
              </a:spcAft>
              <a:buNone/>
            </a:pPr>
            <a:r>
              <a:rPr lang="en-US" sz="900" b="1">
                <a:solidFill>
                  <a:srgbClr val="FFFFFF"/>
                </a:solidFill>
                <a:latin typeface="Calibri"/>
                <a:ea typeface="Calibri"/>
                <a:cs typeface="Calibri"/>
                <a:sym typeface="Calibri"/>
              </a:rPr>
              <a:t>71%</a:t>
            </a:r>
            <a:endParaRPr sz="900">
              <a:solidFill>
                <a:schemeClr val="dk1"/>
              </a:solidFill>
              <a:latin typeface="Calibri"/>
              <a:ea typeface="Calibri"/>
              <a:cs typeface="Calibri"/>
              <a:sym typeface="Calibri"/>
            </a:endParaRPr>
          </a:p>
        </p:txBody>
      </p:sp>
      <p:sp>
        <p:nvSpPr>
          <p:cNvPr id="1095" name="Google Shape;1095;p54"/>
          <p:cNvSpPr txBox="1"/>
          <p:nvPr/>
        </p:nvSpPr>
        <p:spPr>
          <a:xfrm>
            <a:off x="5045075" y="3747452"/>
            <a:ext cx="1751330" cy="422275"/>
          </a:xfrm>
          <a:prstGeom prst="rect">
            <a:avLst/>
          </a:prstGeom>
          <a:noFill/>
          <a:ln>
            <a:noFill/>
          </a:ln>
        </p:spPr>
        <p:txBody>
          <a:bodyPr spcFirstLastPara="1" wrap="square" lIns="0" tIns="0" rIns="0" bIns="0" anchor="t" anchorCtr="0">
            <a:spAutoFit/>
          </a:bodyPr>
          <a:lstStyle/>
          <a:p>
            <a:pPr marL="146685" marR="0" lvl="0" indent="0" algn="l" rtl="0">
              <a:lnSpc>
                <a:spcPct val="117499"/>
              </a:lnSpc>
              <a:spcBef>
                <a:spcPts val="0"/>
              </a:spcBef>
              <a:spcAft>
                <a:spcPts val="0"/>
              </a:spcAft>
              <a:buNone/>
            </a:pPr>
            <a:r>
              <a:rPr lang="en-US" sz="600">
                <a:solidFill>
                  <a:srgbClr val="3F3F3F"/>
                </a:solidFill>
                <a:latin typeface="Calibri"/>
                <a:ea typeface="Calibri"/>
                <a:cs typeface="Calibri"/>
                <a:sym typeface="Calibri"/>
              </a:rPr>
              <a:t>Ειδικοί για την υγεία έλεγχοι</a:t>
            </a:r>
            <a:endParaRPr sz="600">
              <a:solidFill>
                <a:schemeClr val="dk1"/>
              </a:solidFill>
              <a:latin typeface="Calibri"/>
              <a:ea typeface="Calibri"/>
              <a:cs typeface="Calibri"/>
              <a:sym typeface="Calibri"/>
            </a:endParaRPr>
          </a:p>
          <a:p>
            <a:pPr marL="0" marR="0" lvl="0" indent="0" algn="l" rtl="0">
              <a:lnSpc>
                <a:spcPct val="100000"/>
              </a:lnSpc>
              <a:spcBef>
                <a:spcPts val="25"/>
              </a:spcBef>
              <a:spcAft>
                <a:spcPts val="0"/>
              </a:spcAft>
              <a:buNone/>
            </a:pPr>
            <a:endParaRPr sz="450">
              <a:solidFill>
                <a:schemeClr val="dk1"/>
              </a:solidFill>
              <a:latin typeface="Calibri"/>
              <a:ea typeface="Calibri"/>
              <a:cs typeface="Calibri"/>
              <a:sym typeface="Calibri"/>
            </a:endParaRPr>
          </a:p>
          <a:p>
            <a:pPr marL="146685" marR="0" lvl="0" indent="0" algn="l" rtl="0">
              <a:lnSpc>
                <a:spcPct val="100000"/>
              </a:lnSpc>
              <a:spcBef>
                <a:spcPts val="0"/>
              </a:spcBef>
              <a:spcAft>
                <a:spcPts val="0"/>
              </a:spcAft>
              <a:buNone/>
            </a:pPr>
            <a:r>
              <a:rPr lang="en-US" sz="600">
                <a:solidFill>
                  <a:srgbClr val="3F3F3F"/>
                </a:solidFill>
                <a:latin typeface="Calibri"/>
                <a:ea typeface="Calibri"/>
                <a:cs typeface="Calibri"/>
                <a:sym typeface="Calibri"/>
              </a:rPr>
              <a:t>Μη υγειονομικοί έλεγχοι</a:t>
            </a:r>
            <a:endParaRPr sz="600">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grpSp>
        <p:nvGrpSpPr>
          <p:cNvPr id="147" name="Google Shape;147;g3cb2559ebe9_0_0"/>
          <p:cNvGrpSpPr/>
          <p:nvPr/>
        </p:nvGrpSpPr>
        <p:grpSpPr>
          <a:xfrm>
            <a:off x="0" y="0"/>
            <a:ext cx="10843577" cy="6858000"/>
            <a:chOff x="0" y="0"/>
            <a:chExt cx="10843577" cy="6858000"/>
          </a:xfrm>
        </p:grpSpPr>
        <p:sp>
          <p:nvSpPr>
            <p:cNvPr id="148" name="Google Shape;148;g3cb2559ebe9_0_0"/>
            <p:cNvSpPr/>
            <p:nvPr/>
          </p:nvSpPr>
          <p:spPr>
            <a:xfrm>
              <a:off x="5386387" y="1904"/>
              <a:ext cx="5361304" cy="6837045"/>
            </a:xfrm>
            <a:custGeom>
              <a:avLst/>
              <a:gdLst/>
              <a:ahLst/>
              <a:cxnLst/>
              <a:rect l="l" t="t" r="r" b="b"/>
              <a:pathLst>
                <a:path w="5361304" h="6837045" extrusionOk="0">
                  <a:moveTo>
                    <a:pt x="5361305" y="0"/>
                  </a:moveTo>
                  <a:lnTo>
                    <a:pt x="1922145" y="0"/>
                  </a:lnTo>
                  <a:lnTo>
                    <a:pt x="0" y="6836727"/>
                  </a:lnTo>
                  <a:lnTo>
                    <a:pt x="3438842" y="6836727"/>
                  </a:lnTo>
                  <a:lnTo>
                    <a:pt x="5361305" y="0"/>
                  </a:lnTo>
                  <a:close/>
                </a:path>
              </a:pathLst>
            </a:custGeom>
            <a:solidFill>
              <a:srgbClr val="FFB800">
                <a:alpha val="2196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9" name="Google Shape;149;g3cb2559ebe9_0_0"/>
            <p:cNvSpPr/>
            <p:nvPr/>
          </p:nvSpPr>
          <p:spPr>
            <a:xfrm>
              <a:off x="4561840" y="0"/>
              <a:ext cx="1924685" cy="6858000"/>
            </a:xfrm>
            <a:custGeom>
              <a:avLst/>
              <a:gdLst/>
              <a:ahLst/>
              <a:cxnLst/>
              <a:rect l="l" t="t" r="r" b="b"/>
              <a:pathLst>
                <a:path w="1924685" h="6858000" extrusionOk="0">
                  <a:moveTo>
                    <a:pt x="1924685" y="0"/>
                  </a:moveTo>
                  <a:lnTo>
                    <a:pt x="0" y="6858000"/>
                  </a:lnTo>
                </a:path>
              </a:pathLst>
            </a:custGeom>
            <a:noFill/>
            <a:ln w="25400" cap="flat" cmpd="sng">
              <a:solidFill>
                <a:srgbClr val="D6791A"/>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0" name="Google Shape;150;g3cb2559ebe9_0_0"/>
            <p:cNvSpPr/>
            <p:nvPr/>
          </p:nvSpPr>
          <p:spPr>
            <a:xfrm>
              <a:off x="3507740" y="0"/>
              <a:ext cx="2549525" cy="6847840"/>
            </a:xfrm>
            <a:custGeom>
              <a:avLst/>
              <a:gdLst/>
              <a:ahLst/>
              <a:cxnLst/>
              <a:rect l="l" t="t" r="r" b="b"/>
              <a:pathLst>
                <a:path w="2549525" h="6847840" extrusionOk="0">
                  <a:moveTo>
                    <a:pt x="1325562" y="2279015"/>
                  </a:moveTo>
                  <a:lnTo>
                    <a:pt x="1275714" y="2287270"/>
                  </a:lnTo>
                  <a:lnTo>
                    <a:pt x="1229995" y="2308542"/>
                  </a:lnTo>
                  <a:lnTo>
                    <a:pt x="1191577" y="2341562"/>
                  </a:lnTo>
                  <a:lnTo>
                    <a:pt x="1163002" y="2385377"/>
                  </a:lnTo>
                  <a:lnTo>
                    <a:pt x="1163002" y="2386647"/>
                  </a:lnTo>
                  <a:lnTo>
                    <a:pt x="821689" y="3658870"/>
                  </a:lnTo>
                  <a:lnTo>
                    <a:pt x="0" y="6846570"/>
                  </a:lnTo>
                  <a:lnTo>
                    <a:pt x="6667" y="6847205"/>
                  </a:lnTo>
                  <a:lnTo>
                    <a:pt x="20002" y="6847522"/>
                  </a:lnTo>
                  <a:lnTo>
                    <a:pt x="26670" y="6847522"/>
                  </a:lnTo>
                  <a:lnTo>
                    <a:pt x="845820" y="3665220"/>
                  </a:lnTo>
                  <a:lnTo>
                    <a:pt x="1187132" y="2394267"/>
                  </a:lnTo>
                  <a:lnTo>
                    <a:pt x="1211897" y="2356802"/>
                  </a:lnTo>
                  <a:lnTo>
                    <a:pt x="1244917" y="2328545"/>
                  </a:lnTo>
                  <a:lnTo>
                    <a:pt x="1283970" y="2310447"/>
                  </a:lnTo>
                  <a:lnTo>
                    <a:pt x="1326832" y="2303779"/>
                  </a:lnTo>
                  <a:lnTo>
                    <a:pt x="1422717" y="2303779"/>
                  </a:lnTo>
                  <a:lnTo>
                    <a:pt x="1377314" y="2285365"/>
                  </a:lnTo>
                  <a:lnTo>
                    <a:pt x="1325562" y="2279015"/>
                  </a:lnTo>
                  <a:close/>
                </a:path>
                <a:path w="2549525" h="6847840" extrusionOk="0">
                  <a:moveTo>
                    <a:pt x="1422717" y="2303779"/>
                  </a:moveTo>
                  <a:lnTo>
                    <a:pt x="1326832" y="2303779"/>
                  </a:lnTo>
                  <a:lnTo>
                    <a:pt x="1370964" y="2309495"/>
                  </a:lnTo>
                  <a:lnTo>
                    <a:pt x="1417002" y="2330132"/>
                  </a:lnTo>
                  <a:lnTo>
                    <a:pt x="1453197" y="2363470"/>
                  </a:lnTo>
                  <a:lnTo>
                    <a:pt x="1477327" y="2405379"/>
                  </a:lnTo>
                  <a:lnTo>
                    <a:pt x="1487805" y="2453322"/>
                  </a:lnTo>
                  <a:lnTo>
                    <a:pt x="1482725" y="2503170"/>
                  </a:lnTo>
                  <a:lnTo>
                    <a:pt x="1223962" y="3457575"/>
                  </a:lnTo>
                  <a:lnTo>
                    <a:pt x="1217930" y="3493135"/>
                  </a:lnTo>
                  <a:lnTo>
                    <a:pt x="1226820" y="3563620"/>
                  </a:lnTo>
                  <a:lnTo>
                    <a:pt x="1262380" y="3626802"/>
                  </a:lnTo>
                  <a:lnTo>
                    <a:pt x="1318895" y="3670300"/>
                  </a:lnTo>
                  <a:lnTo>
                    <a:pt x="1402080" y="3689667"/>
                  </a:lnTo>
                  <a:lnTo>
                    <a:pt x="1449387" y="3683317"/>
                  </a:lnTo>
                  <a:lnTo>
                    <a:pt x="1492567" y="3665220"/>
                  </a:lnTo>
                  <a:lnTo>
                    <a:pt x="1495481" y="3662997"/>
                  </a:lnTo>
                  <a:lnTo>
                    <a:pt x="1408430" y="3662997"/>
                  </a:lnTo>
                  <a:lnTo>
                    <a:pt x="1358264" y="3657600"/>
                  </a:lnTo>
                  <a:lnTo>
                    <a:pt x="1303337" y="3630612"/>
                  </a:lnTo>
                  <a:lnTo>
                    <a:pt x="1263332" y="3584257"/>
                  </a:lnTo>
                  <a:lnTo>
                    <a:pt x="1243330" y="3525837"/>
                  </a:lnTo>
                  <a:lnTo>
                    <a:pt x="1242695" y="3495040"/>
                  </a:lnTo>
                  <a:lnTo>
                    <a:pt x="1248092" y="3463925"/>
                  </a:lnTo>
                  <a:lnTo>
                    <a:pt x="1506855" y="2509520"/>
                  </a:lnTo>
                  <a:lnTo>
                    <a:pt x="1513205" y="2460942"/>
                  </a:lnTo>
                  <a:lnTo>
                    <a:pt x="1506855" y="2413635"/>
                  </a:lnTo>
                  <a:lnTo>
                    <a:pt x="1488757" y="2370454"/>
                  </a:lnTo>
                  <a:lnTo>
                    <a:pt x="1460182" y="2332990"/>
                  </a:lnTo>
                  <a:lnTo>
                    <a:pt x="1422717" y="2303779"/>
                  </a:lnTo>
                  <a:close/>
                </a:path>
                <a:path w="2549525" h="6847840" extrusionOk="0">
                  <a:moveTo>
                    <a:pt x="2549525" y="0"/>
                  </a:moveTo>
                  <a:lnTo>
                    <a:pt x="2523172" y="0"/>
                  </a:lnTo>
                  <a:lnTo>
                    <a:pt x="1945639" y="2096452"/>
                  </a:lnTo>
                  <a:lnTo>
                    <a:pt x="1552575" y="3546157"/>
                  </a:lnTo>
                  <a:lnTo>
                    <a:pt x="1531620" y="3592195"/>
                  </a:lnTo>
                  <a:lnTo>
                    <a:pt x="1498282" y="3628072"/>
                  </a:lnTo>
                  <a:lnTo>
                    <a:pt x="1456372" y="3652520"/>
                  </a:lnTo>
                  <a:lnTo>
                    <a:pt x="1408430" y="3662997"/>
                  </a:lnTo>
                  <a:lnTo>
                    <a:pt x="1495481" y="3662997"/>
                  </a:lnTo>
                  <a:lnTo>
                    <a:pt x="1530032" y="3636645"/>
                  </a:lnTo>
                  <a:lnTo>
                    <a:pt x="1559242" y="3599179"/>
                  </a:lnTo>
                  <a:lnTo>
                    <a:pt x="1577657" y="3553777"/>
                  </a:lnTo>
                  <a:lnTo>
                    <a:pt x="1971039" y="2104072"/>
                  </a:lnTo>
                  <a:lnTo>
                    <a:pt x="2547937" y="5397"/>
                  </a:lnTo>
                  <a:lnTo>
                    <a:pt x="2549525" y="0"/>
                  </a:lnTo>
                  <a:close/>
                </a:path>
              </a:pathLst>
            </a:custGeom>
            <a:solidFill>
              <a:srgbClr val="FFB8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51" name="Google Shape;151;g3cb2559ebe9_0_0"/>
            <p:cNvPicPr preferRelativeResize="0"/>
            <p:nvPr/>
          </p:nvPicPr>
          <p:blipFill rotWithShape="1">
            <a:blip r:embed="rId3">
              <a:alphaModFix/>
            </a:blip>
            <a:srcRect/>
            <a:stretch/>
          </p:blipFill>
          <p:spPr>
            <a:xfrm>
              <a:off x="0" y="0"/>
              <a:ext cx="5840731" cy="6858000"/>
            </a:xfrm>
            <a:prstGeom prst="rect">
              <a:avLst/>
            </a:prstGeom>
            <a:noFill/>
            <a:ln>
              <a:noFill/>
            </a:ln>
          </p:spPr>
        </p:pic>
        <p:pic>
          <p:nvPicPr>
            <p:cNvPr id="152" name="Google Shape;152;g3cb2559ebe9_0_0"/>
            <p:cNvPicPr preferRelativeResize="0"/>
            <p:nvPr/>
          </p:nvPicPr>
          <p:blipFill rotWithShape="1">
            <a:blip r:embed="rId4">
              <a:alphaModFix/>
            </a:blip>
            <a:srcRect/>
            <a:stretch/>
          </p:blipFill>
          <p:spPr>
            <a:xfrm>
              <a:off x="7549515" y="6167437"/>
              <a:ext cx="3294062" cy="612140"/>
            </a:xfrm>
            <a:prstGeom prst="rect">
              <a:avLst/>
            </a:prstGeom>
            <a:noFill/>
            <a:ln>
              <a:noFill/>
            </a:ln>
          </p:spPr>
        </p:pic>
      </p:grpSp>
      <p:sp>
        <p:nvSpPr>
          <p:cNvPr id="153" name="Google Shape;153;g3cb2559ebe9_0_0"/>
          <p:cNvSpPr txBox="1">
            <a:spLocks noGrp="1"/>
          </p:cNvSpPr>
          <p:nvPr>
            <p:ph type="ctrTitle"/>
          </p:nvPr>
        </p:nvSpPr>
        <p:spPr>
          <a:xfrm>
            <a:off x="1019175" y="36512"/>
            <a:ext cx="10153500" cy="2618100"/>
          </a:xfrm>
          <a:prstGeom prst="rect">
            <a:avLst/>
          </a:prstGeom>
          <a:noFill/>
          <a:ln>
            <a:noFill/>
          </a:ln>
        </p:spPr>
        <p:txBody>
          <a:bodyPr spcFirstLastPara="1" wrap="square" lIns="0" tIns="444800" rIns="0" bIns="0" anchor="t" anchorCtr="0">
            <a:spAutoFit/>
          </a:bodyPr>
          <a:lstStyle/>
          <a:p>
            <a:pPr marL="6191885" marR="5080" lvl="0" indent="0" algn="l" rtl="0">
              <a:lnSpc>
                <a:spcPct val="107924"/>
              </a:lnSpc>
              <a:spcBef>
                <a:spcPts val="0"/>
              </a:spcBef>
              <a:spcAft>
                <a:spcPts val="0"/>
              </a:spcAft>
              <a:buNone/>
            </a:pPr>
            <a:r>
              <a:rPr lang="en-US" sz="2650">
                <a:latin typeface="Times New Roman"/>
                <a:ea typeface="Times New Roman"/>
                <a:cs typeface="Times New Roman"/>
                <a:sym typeface="Times New Roman"/>
              </a:rPr>
              <a:t>Διαχείριση κινδύνων  κυβερνοασφάλειας και  διακυβέρνηση στον τομέα  της υγειονομικής  περίθαλψης</a:t>
            </a:r>
            <a:endParaRPr sz="2650">
              <a:latin typeface="Times New Roman"/>
              <a:ea typeface="Times New Roman"/>
              <a:cs typeface="Times New Roman"/>
              <a:sym typeface="Times New Roman"/>
            </a:endParaRPr>
          </a:p>
        </p:txBody>
      </p:sp>
      <p:sp>
        <p:nvSpPr>
          <p:cNvPr id="154" name="Google Shape;154;g3cb2559ebe9_0_0"/>
          <p:cNvSpPr txBox="1"/>
          <p:nvPr/>
        </p:nvSpPr>
        <p:spPr>
          <a:xfrm>
            <a:off x="7191534" y="2635854"/>
            <a:ext cx="2667600" cy="52080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3300" b="1">
                <a:solidFill>
                  <a:srgbClr val="D6791A"/>
                </a:solidFill>
                <a:latin typeface="Calibri"/>
                <a:ea typeface="Calibri"/>
                <a:cs typeface="Calibri"/>
                <a:sym typeface="Calibri"/>
              </a:rPr>
              <a:t>CSP003_SA_H</a:t>
            </a:r>
            <a:endParaRPr sz="3300">
              <a:solidFill>
                <a:schemeClr val="dk1"/>
              </a:solidFill>
              <a:latin typeface="Calibri"/>
              <a:ea typeface="Calibri"/>
              <a:cs typeface="Calibri"/>
              <a:sym typeface="Calibri"/>
            </a:endParaRPr>
          </a:p>
        </p:txBody>
      </p:sp>
      <p:sp>
        <p:nvSpPr>
          <p:cNvPr id="155" name="Google Shape;155;g3cb2559ebe9_0_0"/>
          <p:cNvSpPr txBox="1"/>
          <p:nvPr/>
        </p:nvSpPr>
        <p:spPr>
          <a:xfrm>
            <a:off x="7191525" y="3244334"/>
            <a:ext cx="61575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i="0" u="none" strike="noStrike">
                <a:solidFill>
                  <a:srgbClr val="FFBB00"/>
                </a:solidFill>
                <a:latin typeface="Century Gothic"/>
                <a:ea typeface="Century Gothic"/>
                <a:cs typeface="Century Gothic"/>
                <a:sym typeface="Century Gothic"/>
              </a:rPr>
              <a:t>Chatzopoulou Argyro (Iro)</a:t>
            </a:r>
            <a:endParaRPr sz="1800">
              <a:solidFill>
                <a:schemeClr val="dk1"/>
              </a:solidFill>
              <a:latin typeface="Calibri"/>
              <a:ea typeface="Calibri"/>
              <a:cs typeface="Calibri"/>
              <a:sym typeface="Calibri"/>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099"/>
        <p:cNvGrpSpPr/>
        <p:nvPr/>
      </p:nvGrpSpPr>
      <p:grpSpPr>
        <a:xfrm>
          <a:off x="0" y="0"/>
          <a:ext cx="0" cy="0"/>
          <a:chOff x="0" y="0"/>
          <a:chExt cx="0" cy="0"/>
        </a:xfrm>
      </p:grpSpPr>
      <p:grpSp>
        <p:nvGrpSpPr>
          <p:cNvPr id="1100" name="Google Shape;1100;p55"/>
          <p:cNvGrpSpPr/>
          <p:nvPr/>
        </p:nvGrpSpPr>
        <p:grpSpPr>
          <a:xfrm>
            <a:off x="6893242" y="0"/>
            <a:ext cx="5295265" cy="6858000"/>
            <a:chOff x="6893242" y="0"/>
            <a:chExt cx="5295265" cy="6858000"/>
          </a:xfrm>
        </p:grpSpPr>
        <p:sp>
          <p:nvSpPr>
            <p:cNvPr id="1101" name="Google Shape;1101;p55"/>
            <p:cNvSpPr/>
            <p:nvPr/>
          </p:nvSpPr>
          <p:spPr>
            <a:xfrm>
              <a:off x="6893242" y="0"/>
              <a:ext cx="1818639" cy="6858000"/>
            </a:xfrm>
            <a:custGeom>
              <a:avLst/>
              <a:gdLst/>
              <a:ahLst/>
              <a:cxnLst/>
              <a:rect l="l" t="t" r="r" b="b"/>
              <a:pathLst>
                <a:path w="1818640" h="6858000" extrusionOk="0">
                  <a:moveTo>
                    <a:pt x="0" y="6858000"/>
                  </a:moveTo>
                  <a:lnTo>
                    <a:pt x="1818640" y="0"/>
                  </a:lnTo>
                </a:path>
              </a:pathLst>
            </a:custGeom>
            <a:noFill/>
            <a:ln w="22225" cap="flat" cmpd="sng">
              <a:solidFill>
                <a:srgbClr val="D6791A"/>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02" name="Google Shape;1102;p55"/>
            <p:cNvSpPr/>
            <p:nvPr/>
          </p:nvSpPr>
          <p:spPr>
            <a:xfrm>
              <a:off x="7163752" y="0"/>
              <a:ext cx="5024755" cy="6858000"/>
            </a:xfrm>
            <a:custGeom>
              <a:avLst/>
              <a:gdLst/>
              <a:ahLst/>
              <a:cxnLst/>
              <a:rect l="l" t="t" r="r" b="b"/>
              <a:pathLst>
                <a:path w="5024755" h="6858000" extrusionOk="0">
                  <a:moveTo>
                    <a:pt x="905509" y="3926522"/>
                  </a:moveTo>
                  <a:lnTo>
                    <a:pt x="863282" y="3938904"/>
                  </a:lnTo>
                  <a:lnTo>
                    <a:pt x="832484" y="3961765"/>
                  </a:lnTo>
                  <a:lnTo>
                    <a:pt x="790892" y="4024312"/>
                  </a:lnTo>
                  <a:lnTo>
                    <a:pt x="0" y="6858000"/>
                  </a:lnTo>
                  <a:lnTo>
                    <a:pt x="5024755" y="6853237"/>
                  </a:lnTo>
                  <a:lnTo>
                    <a:pt x="5024755" y="5300980"/>
                  </a:lnTo>
                  <a:lnTo>
                    <a:pt x="1033462" y="5300980"/>
                  </a:lnTo>
                  <a:lnTo>
                    <a:pt x="975994" y="5295900"/>
                  </a:lnTo>
                  <a:lnTo>
                    <a:pt x="921384" y="5280342"/>
                  </a:lnTo>
                  <a:lnTo>
                    <a:pt x="883284" y="5261292"/>
                  </a:lnTo>
                  <a:lnTo>
                    <a:pt x="846772" y="5209222"/>
                  </a:lnTo>
                  <a:lnTo>
                    <a:pt x="842644" y="5175567"/>
                  </a:lnTo>
                  <a:lnTo>
                    <a:pt x="844867" y="5136197"/>
                  </a:lnTo>
                  <a:lnTo>
                    <a:pt x="856614" y="5038090"/>
                  </a:lnTo>
                  <a:lnTo>
                    <a:pt x="1089025" y="4161154"/>
                  </a:lnTo>
                  <a:lnTo>
                    <a:pt x="1094104" y="4121785"/>
                  </a:lnTo>
                  <a:lnTo>
                    <a:pt x="1096962" y="4083367"/>
                  </a:lnTo>
                  <a:lnTo>
                    <a:pt x="1083309" y="4011295"/>
                  </a:lnTo>
                  <a:lnTo>
                    <a:pt x="1059814" y="3979227"/>
                  </a:lnTo>
                  <a:lnTo>
                    <a:pt x="1021079" y="3950970"/>
                  </a:lnTo>
                  <a:lnTo>
                    <a:pt x="963294" y="3927792"/>
                  </a:lnTo>
                  <a:lnTo>
                    <a:pt x="905509" y="3926522"/>
                  </a:lnTo>
                  <a:close/>
                </a:path>
                <a:path w="5024755" h="6858000" extrusionOk="0">
                  <a:moveTo>
                    <a:pt x="5024755" y="0"/>
                  </a:moveTo>
                  <a:lnTo>
                    <a:pt x="2536825" y="0"/>
                  </a:lnTo>
                  <a:lnTo>
                    <a:pt x="1189989" y="5124767"/>
                  </a:lnTo>
                  <a:lnTo>
                    <a:pt x="1173797" y="5173662"/>
                  </a:lnTo>
                  <a:lnTo>
                    <a:pt x="1140777" y="5239067"/>
                  </a:lnTo>
                  <a:lnTo>
                    <a:pt x="1114425" y="5268595"/>
                  </a:lnTo>
                  <a:lnTo>
                    <a:pt x="1079182" y="5290502"/>
                  </a:lnTo>
                  <a:lnTo>
                    <a:pt x="1033462" y="5300980"/>
                  </a:lnTo>
                  <a:lnTo>
                    <a:pt x="5024755" y="5300980"/>
                  </a:lnTo>
                  <a:lnTo>
                    <a:pt x="5024755" y="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103" name="Google Shape;1103;p55"/>
            <p:cNvPicPr preferRelativeResize="0"/>
            <p:nvPr/>
          </p:nvPicPr>
          <p:blipFill rotWithShape="1">
            <a:blip r:embed="rId3">
              <a:alphaModFix/>
            </a:blip>
            <a:srcRect/>
            <a:stretch/>
          </p:blipFill>
          <p:spPr>
            <a:xfrm>
              <a:off x="7902892" y="988694"/>
              <a:ext cx="4285614" cy="4880292"/>
            </a:xfrm>
            <a:prstGeom prst="rect">
              <a:avLst/>
            </a:prstGeom>
            <a:noFill/>
            <a:ln>
              <a:noFill/>
            </a:ln>
          </p:spPr>
        </p:pic>
        <p:pic>
          <p:nvPicPr>
            <p:cNvPr id="1104" name="Google Shape;1104;p55"/>
            <p:cNvPicPr preferRelativeResize="0"/>
            <p:nvPr/>
          </p:nvPicPr>
          <p:blipFill rotWithShape="1">
            <a:blip r:embed="rId4">
              <a:alphaModFix/>
            </a:blip>
            <a:srcRect/>
            <a:stretch/>
          </p:blipFill>
          <p:spPr>
            <a:xfrm>
              <a:off x="7549197" y="6167437"/>
              <a:ext cx="3294062" cy="612140"/>
            </a:xfrm>
            <a:prstGeom prst="rect">
              <a:avLst/>
            </a:prstGeom>
            <a:noFill/>
            <a:ln>
              <a:noFill/>
            </a:ln>
          </p:spPr>
        </p:pic>
      </p:grpSp>
      <p:sp>
        <p:nvSpPr>
          <p:cNvPr id="1105" name="Google Shape;1105;p55"/>
          <p:cNvSpPr txBox="1">
            <a:spLocks noGrp="1"/>
          </p:cNvSpPr>
          <p:nvPr>
            <p:ph type="title"/>
          </p:nvPr>
        </p:nvSpPr>
        <p:spPr>
          <a:xfrm>
            <a:off x="875030" y="1356359"/>
            <a:ext cx="3312160" cy="391160"/>
          </a:xfrm>
          <a:prstGeom prst="rect">
            <a:avLst/>
          </a:prstGeom>
          <a:noFill/>
          <a:ln>
            <a:noFill/>
          </a:ln>
        </p:spPr>
        <p:txBody>
          <a:bodyPr spcFirstLastPara="1" wrap="square" lIns="0" tIns="0" rIns="0" bIns="0" anchor="t" anchorCtr="0">
            <a:spAutoFit/>
          </a:bodyPr>
          <a:lstStyle/>
          <a:p>
            <a:pPr marL="12700" lvl="0" indent="0" algn="l" rtl="0">
              <a:lnSpc>
                <a:spcPct val="85555"/>
              </a:lnSpc>
              <a:spcBef>
                <a:spcPts val="0"/>
              </a:spcBef>
              <a:spcAft>
                <a:spcPts val="0"/>
              </a:spcAft>
              <a:buNone/>
            </a:pPr>
            <a:r>
              <a:rPr lang="en-US" sz="3600"/>
              <a:t>A.10	</a:t>
            </a:r>
            <a:r>
              <a:rPr lang="en-US"/>
              <a:t>Κρυπτογραφία</a:t>
            </a:r>
            <a:endParaRPr sz="3600"/>
          </a:p>
        </p:txBody>
      </p:sp>
      <p:sp>
        <p:nvSpPr>
          <p:cNvPr id="1106" name="Google Shape;1106;p55"/>
          <p:cNvSpPr txBox="1"/>
          <p:nvPr/>
        </p:nvSpPr>
        <p:spPr>
          <a:xfrm>
            <a:off x="902969" y="6190932"/>
            <a:ext cx="4043679" cy="114300"/>
          </a:xfrm>
          <a:prstGeom prst="rect">
            <a:avLst/>
          </a:prstGeom>
          <a:noFill/>
          <a:ln>
            <a:noFill/>
          </a:ln>
        </p:spPr>
        <p:txBody>
          <a:bodyPr spcFirstLastPara="1" wrap="square" lIns="0" tIns="0" rIns="0" bIns="0" anchor="t" anchorCtr="0">
            <a:spAutoFit/>
          </a:bodyPr>
          <a:lstStyle/>
          <a:p>
            <a:pPr marL="12700" marR="0" lvl="0" indent="0" algn="l" rtl="0">
              <a:lnSpc>
                <a:spcPct val="109285"/>
              </a:lnSpc>
              <a:spcBef>
                <a:spcPts val="0"/>
              </a:spcBef>
              <a:spcAft>
                <a:spcPts val="0"/>
              </a:spcAft>
              <a:buNone/>
            </a:pPr>
            <a:r>
              <a:rPr lang="en-US" sz="700">
                <a:solidFill>
                  <a:schemeClr val="dk1"/>
                </a:solidFill>
                <a:latin typeface="Calibri"/>
                <a:ea typeface="Calibri"/>
                <a:cs typeface="Calibri"/>
                <a:sym typeface="Calibri"/>
              </a:rPr>
              <a:t>ΟΝΟΜΑ ΕΚΠΑΙΔΕΥΤΙΚΉΣ ΕΝΌΤΗΤΑΣ CSP: PR: ΠΡΌΤΥΠΟ ΠΑΡΟΥΣΊΑΣΗΣ ΠΟΥ ΔΗΜΙΟΥΡΓΉΘΗΚΕ ΑΠΌ PR</a:t>
            </a:r>
            <a:endParaRPr sz="700">
              <a:solidFill>
                <a:schemeClr val="dk1"/>
              </a:solidFill>
              <a:latin typeface="Calibri"/>
              <a:ea typeface="Calibri"/>
              <a:cs typeface="Calibri"/>
              <a:sym typeface="Calibri"/>
            </a:endParaRPr>
          </a:p>
        </p:txBody>
      </p:sp>
      <p:sp>
        <p:nvSpPr>
          <p:cNvPr id="1107" name="Google Shape;1107;p55"/>
          <p:cNvSpPr txBox="1"/>
          <p:nvPr/>
        </p:nvSpPr>
        <p:spPr>
          <a:xfrm>
            <a:off x="11189652" y="6190932"/>
            <a:ext cx="121920" cy="114300"/>
          </a:xfrm>
          <a:prstGeom prst="rect">
            <a:avLst/>
          </a:prstGeom>
          <a:noFill/>
          <a:ln>
            <a:noFill/>
          </a:ln>
        </p:spPr>
        <p:txBody>
          <a:bodyPr spcFirstLastPara="1" wrap="square" lIns="0" tIns="0" rIns="0" bIns="0" anchor="t" anchorCtr="0">
            <a:spAutoFit/>
          </a:bodyPr>
          <a:lstStyle/>
          <a:p>
            <a:pPr marL="12700" marR="0" lvl="0" indent="0" algn="l" rtl="0">
              <a:lnSpc>
                <a:spcPct val="109285"/>
              </a:lnSpc>
              <a:spcBef>
                <a:spcPts val="0"/>
              </a:spcBef>
              <a:spcAft>
                <a:spcPts val="0"/>
              </a:spcAft>
              <a:buNone/>
            </a:pPr>
            <a:r>
              <a:rPr lang="en-US" sz="700">
                <a:solidFill>
                  <a:schemeClr val="dk1"/>
                </a:solidFill>
                <a:latin typeface="Calibri"/>
                <a:ea typeface="Calibri"/>
                <a:cs typeface="Calibri"/>
                <a:sym typeface="Calibri"/>
              </a:rPr>
              <a:t>55</a:t>
            </a:r>
            <a:endParaRPr sz="700">
              <a:solidFill>
                <a:schemeClr val="dk1"/>
              </a:solidFill>
              <a:latin typeface="Calibri"/>
              <a:ea typeface="Calibri"/>
              <a:cs typeface="Calibri"/>
              <a:sym typeface="Calibri"/>
            </a:endParaRPr>
          </a:p>
        </p:txBody>
      </p:sp>
      <p:sp>
        <p:nvSpPr>
          <p:cNvPr id="1108" name="Google Shape;1108;p55"/>
          <p:cNvSpPr txBox="1"/>
          <p:nvPr/>
        </p:nvSpPr>
        <p:spPr>
          <a:xfrm>
            <a:off x="783590" y="2164715"/>
            <a:ext cx="3572510" cy="879728"/>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050" b="1">
                <a:solidFill>
                  <a:schemeClr val="dk1"/>
                </a:solidFill>
                <a:latin typeface="Calibri"/>
                <a:ea typeface="Calibri"/>
                <a:cs typeface="Calibri"/>
                <a:sym typeface="Calibri"/>
              </a:rPr>
              <a:t>Μη υγειονομικοί έλεγχοι</a:t>
            </a:r>
            <a:endParaRPr sz="1050">
              <a:solidFill>
                <a:schemeClr val="dk1"/>
              </a:solidFill>
              <a:latin typeface="Calibri"/>
              <a:ea typeface="Calibri"/>
              <a:cs typeface="Calibri"/>
              <a:sym typeface="Calibri"/>
            </a:endParaRPr>
          </a:p>
          <a:p>
            <a:pPr marL="0" marR="0" lvl="0" indent="0" algn="l" rtl="0">
              <a:lnSpc>
                <a:spcPct val="100000"/>
              </a:lnSpc>
              <a:spcBef>
                <a:spcPts val="10"/>
              </a:spcBef>
              <a:spcAft>
                <a:spcPts val="0"/>
              </a:spcAft>
              <a:buNone/>
            </a:pPr>
            <a:endParaRPr sz="1400">
              <a:solidFill>
                <a:schemeClr val="dk1"/>
              </a:solidFill>
              <a:latin typeface="Calibri"/>
              <a:ea typeface="Calibri"/>
              <a:cs typeface="Calibri"/>
              <a:sym typeface="Calibri"/>
            </a:endParaRPr>
          </a:p>
          <a:p>
            <a:pPr marL="12700" marR="0" lvl="3" indent="0" algn="l" rtl="0">
              <a:lnSpc>
                <a:spcPct val="100000"/>
              </a:lnSpc>
              <a:spcBef>
                <a:spcPts val="0"/>
              </a:spcBef>
              <a:spcAft>
                <a:spcPts val="0"/>
              </a:spcAft>
              <a:buNone/>
            </a:pPr>
            <a:r>
              <a:rPr lang="en-US" sz="1050" b="0" i="0" u="none" strike="noStrike" cap="none">
                <a:solidFill>
                  <a:schemeClr val="dk1"/>
                </a:solidFill>
                <a:latin typeface="Calibri"/>
                <a:ea typeface="Calibri"/>
                <a:cs typeface="Calibri"/>
                <a:sym typeface="Calibri"/>
              </a:rPr>
              <a:t>Α.10.1.1 	Πολιτική για τη κρυπτογραφικών ελέγχων</a:t>
            </a:r>
            <a:endParaRPr sz="1050" b="0" i="0" u="none" strike="noStrike" cap="none">
              <a:solidFill>
                <a:schemeClr val="dk1"/>
              </a:solidFill>
              <a:latin typeface="Calibri"/>
              <a:ea typeface="Calibri"/>
              <a:cs typeface="Calibri"/>
              <a:sym typeface="Calibri"/>
            </a:endParaRPr>
          </a:p>
          <a:p>
            <a:pPr marL="12700" marR="0" lvl="3" indent="0" algn="l" rtl="0">
              <a:lnSpc>
                <a:spcPct val="100000"/>
              </a:lnSpc>
              <a:spcBef>
                <a:spcPts val="1255"/>
              </a:spcBef>
              <a:spcAft>
                <a:spcPts val="0"/>
              </a:spcAft>
              <a:buNone/>
            </a:pPr>
            <a:r>
              <a:rPr lang="en-US" sz="1050" b="0" i="0" u="none" strike="noStrike" cap="none">
                <a:solidFill>
                  <a:schemeClr val="dk1"/>
                </a:solidFill>
                <a:latin typeface="Calibri"/>
                <a:ea typeface="Calibri"/>
                <a:cs typeface="Calibri"/>
                <a:sym typeface="Calibri"/>
              </a:rPr>
              <a:t>Α.10.1.1 	Διαχείριση κλειδιών</a:t>
            </a:r>
            <a:endParaRPr sz="1050" b="0" i="0" u="none" strike="noStrike" cap="none">
              <a:solidFill>
                <a:schemeClr val="dk1"/>
              </a:solidFill>
              <a:latin typeface="Calibri"/>
              <a:ea typeface="Calibri"/>
              <a:cs typeface="Calibri"/>
              <a:sym typeface="Calibri"/>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112"/>
        <p:cNvGrpSpPr/>
        <p:nvPr/>
      </p:nvGrpSpPr>
      <p:grpSpPr>
        <a:xfrm>
          <a:off x="0" y="0"/>
          <a:ext cx="0" cy="0"/>
          <a:chOff x="0" y="0"/>
          <a:chExt cx="0" cy="0"/>
        </a:xfrm>
      </p:grpSpPr>
      <p:grpSp>
        <p:nvGrpSpPr>
          <p:cNvPr id="1113" name="Google Shape;1113;p56"/>
          <p:cNvGrpSpPr/>
          <p:nvPr/>
        </p:nvGrpSpPr>
        <p:grpSpPr>
          <a:xfrm>
            <a:off x="796290" y="0"/>
            <a:ext cx="11392534" cy="6858000"/>
            <a:chOff x="796290" y="0"/>
            <a:chExt cx="11392534" cy="6858000"/>
          </a:xfrm>
        </p:grpSpPr>
        <p:sp>
          <p:nvSpPr>
            <p:cNvPr id="1114" name="Google Shape;1114;p56"/>
            <p:cNvSpPr/>
            <p:nvPr/>
          </p:nvSpPr>
          <p:spPr>
            <a:xfrm>
              <a:off x="6893242" y="0"/>
              <a:ext cx="1818639" cy="6858000"/>
            </a:xfrm>
            <a:custGeom>
              <a:avLst/>
              <a:gdLst/>
              <a:ahLst/>
              <a:cxnLst/>
              <a:rect l="l" t="t" r="r" b="b"/>
              <a:pathLst>
                <a:path w="1818640" h="6858000" extrusionOk="0">
                  <a:moveTo>
                    <a:pt x="0" y="6858000"/>
                  </a:moveTo>
                  <a:lnTo>
                    <a:pt x="1818640" y="0"/>
                  </a:lnTo>
                </a:path>
              </a:pathLst>
            </a:custGeom>
            <a:noFill/>
            <a:ln w="22225" cap="flat" cmpd="sng">
              <a:solidFill>
                <a:srgbClr val="D6791A"/>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15" name="Google Shape;1115;p56"/>
            <p:cNvSpPr/>
            <p:nvPr/>
          </p:nvSpPr>
          <p:spPr>
            <a:xfrm>
              <a:off x="7163752" y="0"/>
              <a:ext cx="5024755" cy="6858000"/>
            </a:xfrm>
            <a:custGeom>
              <a:avLst/>
              <a:gdLst/>
              <a:ahLst/>
              <a:cxnLst/>
              <a:rect l="l" t="t" r="r" b="b"/>
              <a:pathLst>
                <a:path w="5024755" h="6858000" extrusionOk="0">
                  <a:moveTo>
                    <a:pt x="905509" y="3926522"/>
                  </a:moveTo>
                  <a:lnTo>
                    <a:pt x="863282" y="3938904"/>
                  </a:lnTo>
                  <a:lnTo>
                    <a:pt x="832484" y="3961765"/>
                  </a:lnTo>
                  <a:lnTo>
                    <a:pt x="790892" y="4024312"/>
                  </a:lnTo>
                  <a:lnTo>
                    <a:pt x="0" y="6858000"/>
                  </a:lnTo>
                  <a:lnTo>
                    <a:pt x="5024755" y="6853237"/>
                  </a:lnTo>
                  <a:lnTo>
                    <a:pt x="5024755" y="5300980"/>
                  </a:lnTo>
                  <a:lnTo>
                    <a:pt x="1033462" y="5300980"/>
                  </a:lnTo>
                  <a:lnTo>
                    <a:pt x="975994" y="5295900"/>
                  </a:lnTo>
                  <a:lnTo>
                    <a:pt x="921384" y="5280342"/>
                  </a:lnTo>
                  <a:lnTo>
                    <a:pt x="883284" y="5261292"/>
                  </a:lnTo>
                  <a:lnTo>
                    <a:pt x="846772" y="5209222"/>
                  </a:lnTo>
                  <a:lnTo>
                    <a:pt x="842644" y="5175567"/>
                  </a:lnTo>
                  <a:lnTo>
                    <a:pt x="844867" y="5136197"/>
                  </a:lnTo>
                  <a:lnTo>
                    <a:pt x="856614" y="5038090"/>
                  </a:lnTo>
                  <a:lnTo>
                    <a:pt x="1089025" y="4161154"/>
                  </a:lnTo>
                  <a:lnTo>
                    <a:pt x="1094104" y="4121785"/>
                  </a:lnTo>
                  <a:lnTo>
                    <a:pt x="1096962" y="4083367"/>
                  </a:lnTo>
                  <a:lnTo>
                    <a:pt x="1083309" y="4011295"/>
                  </a:lnTo>
                  <a:lnTo>
                    <a:pt x="1059814" y="3979227"/>
                  </a:lnTo>
                  <a:lnTo>
                    <a:pt x="1021079" y="3950970"/>
                  </a:lnTo>
                  <a:lnTo>
                    <a:pt x="963294" y="3927792"/>
                  </a:lnTo>
                  <a:lnTo>
                    <a:pt x="905509" y="3926522"/>
                  </a:lnTo>
                  <a:close/>
                </a:path>
                <a:path w="5024755" h="6858000" extrusionOk="0">
                  <a:moveTo>
                    <a:pt x="5024755" y="0"/>
                  </a:moveTo>
                  <a:lnTo>
                    <a:pt x="2536825" y="0"/>
                  </a:lnTo>
                  <a:lnTo>
                    <a:pt x="1189989" y="5124767"/>
                  </a:lnTo>
                  <a:lnTo>
                    <a:pt x="1173797" y="5173662"/>
                  </a:lnTo>
                  <a:lnTo>
                    <a:pt x="1140777" y="5239067"/>
                  </a:lnTo>
                  <a:lnTo>
                    <a:pt x="1114425" y="5268595"/>
                  </a:lnTo>
                  <a:lnTo>
                    <a:pt x="1079182" y="5290502"/>
                  </a:lnTo>
                  <a:lnTo>
                    <a:pt x="1033462" y="5300980"/>
                  </a:lnTo>
                  <a:lnTo>
                    <a:pt x="5024755" y="5300980"/>
                  </a:lnTo>
                  <a:lnTo>
                    <a:pt x="5024755" y="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116" name="Google Shape;1116;p56"/>
            <p:cNvPicPr preferRelativeResize="0"/>
            <p:nvPr/>
          </p:nvPicPr>
          <p:blipFill rotWithShape="1">
            <a:blip r:embed="rId3">
              <a:alphaModFix/>
            </a:blip>
            <a:srcRect/>
            <a:stretch/>
          </p:blipFill>
          <p:spPr>
            <a:xfrm>
              <a:off x="7903209" y="988694"/>
              <a:ext cx="4285615" cy="4880292"/>
            </a:xfrm>
            <a:prstGeom prst="rect">
              <a:avLst/>
            </a:prstGeom>
            <a:noFill/>
            <a:ln>
              <a:noFill/>
            </a:ln>
          </p:spPr>
        </p:pic>
        <p:pic>
          <p:nvPicPr>
            <p:cNvPr id="1117" name="Google Shape;1117;p56"/>
            <p:cNvPicPr preferRelativeResize="0"/>
            <p:nvPr/>
          </p:nvPicPr>
          <p:blipFill rotWithShape="1">
            <a:blip r:embed="rId4">
              <a:alphaModFix/>
            </a:blip>
            <a:srcRect/>
            <a:stretch/>
          </p:blipFill>
          <p:spPr>
            <a:xfrm>
              <a:off x="796290" y="2053589"/>
              <a:ext cx="6085205" cy="3819207"/>
            </a:xfrm>
            <a:prstGeom prst="rect">
              <a:avLst/>
            </a:prstGeom>
            <a:noFill/>
            <a:ln>
              <a:noFill/>
            </a:ln>
          </p:spPr>
        </p:pic>
        <p:pic>
          <p:nvPicPr>
            <p:cNvPr id="1118" name="Google Shape;1118;p56"/>
            <p:cNvPicPr preferRelativeResize="0"/>
            <p:nvPr/>
          </p:nvPicPr>
          <p:blipFill rotWithShape="1">
            <a:blip r:embed="rId5">
              <a:alphaModFix/>
            </a:blip>
            <a:srcRect/>
            <a:stretch/>
          </p:blipFill>
          <p:spPr>
            <a:xfrm>
              <a:off x="935672" y="2192972"/>
              <a:ext cx="3977004" cy="3537902"/>
            </a:xfrm>
            <a:prstGeom prst="rect">
              <a:avLst/>
            </a:prstGeom>
            <a:noFill/>
            <a:ln>
              <a:noFill/>
            </a:ln>
          </p:spPr>
        </p:pic>
        <p:pic>
          <p:nvPicPr>
            <p:cNvPr id="1119" name="Google Shape;1119;p56"/>
            <p:cNvPicPr preferRelativeResize="0"/>
            <p:nvPr/>
          </p:nvPicPr>
          <p:blipFill rotWithShape="1">
            <a:blip r:embed="rId6">
              <a:alphaModFix/>
            </a:blip>
            <a:srcRect/>
            <a:stretch/>
          </p:blipFill>
          <p:spPr>
            <a:xfrm>
              <a:off x="2602865" y="4183379"/>
              <a:ext cx="695007" cy="390207"/>
            </a:xfrm>
            <a:prstGeom prst="rect">
              <a:avLst/>
            </a:prstGeom>
            <a:noFill/>
            <a:ln>
              <a:noFill/>
            </a:ln>
          </p:spPr>
        </p:pic>
        <p:pic>
          <p:nvPicPr>
            <p:cNvPr id="1120" name="Google Shape;1120;p56"/>
            <p:cNvPicPr preferRelativeResize="0"/>
            <p:nvPr/>
          </p:nvPicPr>
          <p:blipFill rotWithShape="1">
            <a:blip r:embed="rId7">
              <a:alphaModFix/>
            </a:blip>
            <a:srcRect/>
            <a:stretch/>
          </p:blipFill>
          <p:spPr>
            <a:xfrm>
              <a:off x="2629217" y="4210050"/>
              <a:ext cx="592455" cy="287337"/>
            </a:xfrm>
            <a:prstGeom prst="rect">
              <a:avLst/>
            </a:prstGeom>
            <a:noFill/>
            <a:ln>
              <a:noFill/>
            </a:ln>
          </p:spPr>
        </p:pic>
        <p:sp>
          <p:nvSpPr>
            <p:cNvPr id="1121" name="Google Shape;1121;p56"/>
            <p:cNvSpPr/>
            <p:nvPr/>
          </p:nvSpPr>
          <p:spPr>
            <a:xfrm>
              <a:off x="5054599" y="3752215"/>
              <a:ext cx="1751330" cy="422275"/>
            </a:xfrm>
            <a:custGeom>
              <a:avLst/>
              <a:gdLst/>
              <a:ahLst/>
              <a:cxnLst/>
              <a:rect l="l" t="t" r="r" b="b"/>
              <a:pathLst>
                <a:path w="1751329" h="422275" extrusionOk="0">
                  <a:moveTo>
                    <a:pt x="1751012" y="0"/>
                  </a:moveTo>
                  <a:lnTo>
                    <a:pt x="0" y="0"/>
                  </a:lnTo>
                  <a:lnTo>
                    <a:pt x="0" y="421957"/>
                  </a:lnTo>
                  <a:lnTo>
                    <a:pt x="1751012" y="421957"/>
                  </a:lnTo>
                  <a:lnTo>
                    <a:pt x="1751012" y="0"/>
                  </a:lnTo>
                  <a:close/>
                </a:path>
              </a:pathLst>
            </a:custGeom>
            <a:solidFill>
              <a:srgbClr val="F0F0F0">
                <a:alpha val="38039"/>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22" name="Google Shape;1122;p56"/>
            <p:cNvSpPr/>
            <p:nvPr/>
          </p:nvSpPr>
          <p:spPr>
            <a:xfrm>
              <a:off x="5113655" y="3827145"/>
              <a:ext cx="61594" cy="61594"/>
            </a:xfrm>
            <a:custGeom>
              <a:avLst/>
              <a:gdLst/>
              <a:ahLst/>
              <a:cxnLst/>
              <a:rect l="l" t="t" r="r" b="b"/>
              <a:pathLst>
                <a:path w="61595" h="61595" extrusionOk="0">
                  <a:moveTo>
                    <a:pt x="61277" y="0"/>
                  </a:moveTo>
                  <a:lnTo>
                    <a:pt x="0" y="0"/>
                  </a:lnTo>
                  <a:lnTo>
                    <a:pt x="0" y="61277"/>
                  </a:lnTo>
                  <a:lnTo>
                    <a:pt x="61277" y="61277"/>
                  </a:lnTo>
                  <a:lnTo>
                    <a:pt x="61277" y="0"/>
                  </a:lnTo>
                  <a:close/>
                </a:path>
              </a:pathLst>
            </a:custGeom>
            <a:solidFill>
              <a:srgbClr val="FFB8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23" name="Google Shape;1123;p56"/>
            <p:cNvSpPr/>
            <p:nvPr/>
          </p:nvSpPr>
          <p:spPr>
            <a:xfrm>
              <a:off x="5113655" y="4037965"/>
              <a:ext cx="61594" cy="61594"/>
            </a:xfrm>
            <a:custGeom>
              <a:avLst/>
              <a:gdLst/>
              <a:ahLst/>
              <a:cxnLst/>
              <a:rect l="l" t="t" r="r" b="b"/>
              <a:pathLst>
                <a:path w="61595" h="61595" extrusionOk="0">
                  <a:moveTo>
                    <a:pt x="61277" y="0"/>
                  </a:moveTo>
                  <a:lnTo>
                    <a:pt x="0" y="0"/>
                  </a:lnTo>
                  <a:lnTo>
                    <a:pt x="0" y="61277"/>
                  </a:lnTo>
                  <a:lnTo>
                    <a:pt x="61277" y="61277"/>
                  </a:lnTo>
                  <a:lnTo>
                    <a:pt x="61277" y="0"/>
                  </a:lnTo>
                  <a:close/>
                </a:path>
              </a:pathLst>
            </a:custGeom>
            <a:solidFill>
              <a:srgbClr val="7028D1"/>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124" name="Google Shape;1124;p56"/>
            <p:cNvPicPr preferRelativeResize="0"/>
            <p:nvPr/>
          </p:nvPicPr>
          <p:blipFill rotWithShape="1">
            <a:blip r:embed="rId8">
              <a:alphaModFix/>
            </a:blip>
            <a:srcRect/>
            <a:stretch/>
          </p:blipFill>
          <p:spPr>
            <a:xfrm>
              <a:off x="7549515" y="6167437"/>
              <a:ext cx="3294062" cy="612140"/>
            </a:xfrm>
            <a:prstGeom prst="rect">
              <a:avLst/>
            </a:prstGeom>
            <a:noFill/>
            <a:ln>
              <a:noFill/>
            </a:ln>
          </p:spPr>
        </p:pic>
      </p:grpSp>
      <p:sp>
        <p:nvSpPr>
          <p:cNvPr id="1125" name="Google Shape;1125;p56"/>
          <p:cNvSpPr txBox="1">
            <a:spLocks noGrp="1"/>
          </p:cNvSpPr>
          <p:nvPr>
            <p:ph type="title"/>
          </p:nvPr>
        </p:nvSpPr>
        <p:spPr>
          <a:xfrm>
            <a:off x="875030" y="1356359"/>
            <a:ext cx="2549525" cy="391160"/>
          </a:xfrm>
          <a:prstGeom prst="rect">
            <a:avLst/>
          </a:prstGeom>
          <a:noFill/>
          <a:ln>
            <a:noFill/>
          </a:ln>
        </p:spPr>
        <p:txBody>
          <a:bodyPr spcFirstLastPara="1" wrap="square" lIns="0" tIns="0" rIns="0" bIns="0" anchor="t" anchorCtr="0">
            <a:spAutoFit/>
          </a:bodyPr>
          <a:lstStyle/>
          <a:p>
            <a:pPr marL="12700" lvl="0" indent="0" algn="l" rtl="0">
              <a:lnSpc>
                <a:spcPct val="85555"/>
              </a:lnSpc>
              <a:spcBef>
                <a:spcPts val="0"/>
              </a:spcBef>
              <a:spcAft>
                <a:spcPts val="0"/>
              </a:spcAft>
              <a:buNone/>
            </a:pPr>
            <a:r>
              <a:rPr lang="en-US" sz="3600"/>
              <a:t>A.10	</a:t>
            </a:r>
            <a:r>
              <a:rPr lang="en-US"/>
              <a:t>Περίληψη</a:t>
            </a:r>
            <a:endParaRPr sz="3600"/>
          </a:p>
        </p:txBody>
      </p:sp>
      <p:sp>
        <p:nvSpPr>
          <p:cNvPr id="1126" name="Google Shape;1126;p56"/>
          <p:cNvSpPr txBox="1"/>
          <p:nvPr/>
        </p:nvSpPr>
        <p:spPr>
          <a:xfrm>
            <a:off x="902969" y="6314757"/>
            <a:ext cx="4043679" cy="114300"/>
          </a:xfrm>
          <a:prstGeom prst="rect">
            <a:avLst/>
          </a:prstGeom>
          <a:noFill/>
          <a:ln>
            <a:noFill/>
          </a:ln>
        </p:spPr>
        <p:txBody>
          <a:bodyPr spcFirstLastPara="1" wrap="square" lIns="0" tIns="0" rIns="0" bIns="0" anchor="t" anchorCtr="0">
            <a:spAutoFit/>
          </a:bodyPr>
          <a:lstStyle/>
          <a:p>
            <a:pPr marL="12700" marR="0" lvl="0" indent="0" algn="l" rtl="0">
              <a:lnSpc>
                <a:spcPct val="109285"/>
              </a:lnSpc>
              <a:spcBef>
                <a:spcPts val="0"/>
              </a:spcBef>
              <a:spcAft>
                <a:spcPts val="0"/>
              </a:spcAft>
              <a:buNone/>
            </a:pPr>
            <a:r>
              <a:rPr lang="en-US" sz="700">
                <a:solidFill>
                  <a:schemeClr val="dk1"/>
                </a:solidFill>
                <a:latin typeface="Calibri"/>
                <a:ea typeface="Calibri"/>
                <a:cs typeface="Calibri"/>
                <a:sym typeface="Calibri"/>
              </a:rPr>
              <a:t>ΟΝΟΜΑ ΕΚΠΑΙΔΕΥΤΙΚΉΣ ΕΝΌΤΗΤΑΣ CSP: PR: ΠΡΌΤΥΠΟ ΠΑΡΟΥΣΊΑΣΗΣ ΠΟΥ ΔΗΜΙΟΥΡΓΉΘΗΚΕ ΑΠΌ PR</a:t>
            </a:r>
            <a:endParaRPr sz="700">
              <a:solidFill>
                <a:schemeClr val="dk1"/>
              </a:solidFill>
              <a:latin typeface="Calibri"/>
              <a:ea typeface="Calibri"/>
              <a:cs typeface="Calibri"/>
              <a:sym typeface="Calibri"/>
            </a:endParaRPr>
          </a:p>
        </p:txBody>
      </p:sp>
      <p:sp>
        <p:nvSpPr>
          <p:cNvPr id="1127" name="Google Shape;1127;p56"/>
          <p:cNvSpPr txBox="1"/>
          <p:nvPr/>
        </p:nvSpPr>
        <p:spPr>
          <a:xfrm>
            <a:off x="11127105" y="6314757"/>
            <a:ext cx="121920" cy="114300"/>
          </a:xfrm>
          <a:prstGeom prst="rect">
            <a:avLst/>
          </a:prstGeom>
          <a:noFill/>
          <a:ln>
            <a:noFill/>
          </a:ln>
        </p:spPr>
        <p:txBody>
          <a:bodyPr spcFirstLastPara="1" wrap="square" lIns="0" tIns="0" rIns="0" bIns="0" anchor="t" anchorCtr="0">
            <a:spAutoFit/>
          </a:bodyPr>
          <a:lstStyle/>
          <a:p>
            <a:pPr marL="12700" marR="0" lvl="0" indent="0" algn="l" rtl="0">
              <a:lnSpc>
                <a:spcPct val="109285"/>
              </a:lnSpc>
              <a:spcBef>
                <a:spcPts val="0"/>
              </a:spcBef>
              <a:spcAft>
                <a:spcPts val="0"/>
              </a:spcAft>
              <a:buNone/>
            </a:pPr>
            <a:r>
              <a:rPr lang="en-US" sz="700">
                <a:solidFill>
                  <a:schemeClr val="dk1"/>
                </a:solidFill>
                <a:latin typeface="Calibri"/>
                <a:ea typeface="Calibri"/>
                <a:cs typeface="Calibri"/>
                <a:sym typeface="Calibri"/>
              </a:rPr>
              <a:t>56</a:t>
            </a:r>
            <a:endParaRPr sz="700">
              <a:solidFill>
                <a:schemeClr val="dk1"/>
              </a:solidFill>
              <a:latin typeface="Calibri"/>
              <a:ea typeface="Calibri"/>
              <a:cs typeface="Calibri"/>
              <a:sym typeface="Calibri"/>
            </a:endParaRPr>
          </a:p>
        </p:txBody>
      </p:sp>
      <p:sp>
        <p:nvSpPr>
          <p:cNvPr id="1128" name="Google Shape;1128;p56"/>
          <p:cNvSpPr txBox="1"/>
          <p:nvPr/>
        </p:nvSpPr>
        <p:spPr>
          <a:xfrm>
            <a:off x="796290" y="2020570"/>
            <a:ext cx="6085205" cy="3819525"/>
          </a:xfrm>
          <a:prstGeom prst="rect">
            <a:avLst/>
          </a:prstGeom>
          <a:noFill/>
          <a:ln w="9525" cap="flat" cmpd="sng">
            <a:solidFill>
              <a:srgbClr val="BDBDBD"/>
            </a:solidFill>
            <a:prstDash val="solid"/>
            <a:round/>
            <a:headEnd type="none" w="sm" len="sm"/>
            <a:tailEnd type="none" w="sm" len="sm"/>
          </a:ln>
        </p:spPr>
        <p:txBody>
          <a:bodyPr spcFirstLastPara="1" wrap="square" lIns="0" tIns="0" rIns="0" bIns="0" anchor="t" anchorCtr="0">
            <a:spAutoFit/>
          </a:bodyPr>
          <a:lstStyle/>
          <a:p>
            <a:pPr marL="0" marR="0" lvl="0" indent="0" algn="l" rtl="0">
              <a:lnSpc>
                <a:spcPct val="100000"/>
              </a:lnSpc>
              <a:spcBef>
                <a:spcPts val="0"/>
              </a:spcBef>
              <a:spcAft>
                <a:spcPts val="0"/>
              </a:spcAft>
              <a:buNone/>
            </a:pPr>
            <a:endParaRPr sz="10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10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10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10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10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10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10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10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10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10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10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10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10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10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900">
              <a:solidFill>
                <a:schemeClr val="dk1"/>
              </a:solidFill>
              <a:latin typeface="Times New Roman"/>
              <a:ea typeface="Times New Roman"/>
              <a:cs typeface="Times New Roman"/>
              <a:sym typeface="Times New Roman"/>
            </a:endParaRPr>
          </a:p>
          <a:p>
            <a:pPr marL="1867535" marR="0" lvl="0" indent="0" algn="l" rtl="0">
              <a:lnSpc>
                <a:spcPct val="100000"/>
              </a:lnSpc>
              <a:spcBef>
                <a:spcPts val="0"/>
              </a:spcBef>
              <a:spcAft>
                <a:spcPts val="0"/>
              </a:spcAft>
              <a:buNone/>
            </a:pPr>
            <a:r>
              <a:rPr lang="en-US" sz="1050" b="1">
                <a:solidFill>
                  <a:srgbClr val="FFFFFF"/>
                </a:solidFill>
                <a:latin typeface="Calibri"/>
                <a:ea typeface="Calibri"/>
                <a:cs typeface="Calibri"/>
                <a:sym typeface="Calibri"/>
              </a:rPr>
              <a:t>100%</a:t>
            </a:r>
            <a:endParaRPr sz="1050">
              <a:solidFill>
                <a:schemeClr val="dk1"/>
              </a:solidFill>
              <a:latin typeface="Calibri"/>
              <a:ea typeface="Calibri"/>
              <a:cs typeface="Calibri"/>
              <a:sym typeface="Calibri"/>
            </a:endParaRPr>
          </a:p>
        </p:txBody>
      </p:sp>
      <p:sp>
        <p:nvSpPr>
          <p:cNvPr id="1129" name="Google Shape;1129;p56"/>
          <p:cNvSpPr txBox="1"/>
          <p:nvPr/>
        </p:nvSpPr>
        <p:spPr>
          <a:xfrm>
            <a:off x="5054600" y="3752215"/>
            <a:ext cx="1751330" cy="422275"/>
          </a:xfrm>
          <a:prstGeom prst="rect">
            <a:avLst/>
          </a:prstGeom>
          <a:noFill/>
          <a:ln>
            <a:noFill/>
          </a:ln>
        </p:spPr>
        <p:txBody>
          <a:bodyPr spcFirstLastPara="1" wrap="square" lIns="0" tIns="0" rIns="0" bIns="0" anchor="t" anchorCtr="0">
            <a:spAutoFit/>
          </a:bodyPr>
          <a:lstStyle/>
          <a:p>
            <a:pPr marL="146685" marR="0" lvl="0" indent="0" algn="l" rtl="0">
              <a:lnSpc>
                <a:spcPct val="117499"/>
              </a:lnSpc>
              <a:spcBef>
                <a:spcPts val="0"/>
              </a:spcBef>
              <a:spcAft>
                <a:spcPts val="0"/>
              </a:spcAft>
              <a:buNone/>
            </a:pPr>
            <a:r>
              <a:rPr lang="en-US" sz="600">
                <a:solidFill>
                  <a:srgbClr val="3F3F3F"/>
                </a:solidFill>
                <a:latin typeface="Calibri"/>
                <a:ea typeface="Calibri"/>
                <a:cs typeface="Calibri"/>
                <a:sym typeface="Calibri"/>
              </a:rPr>
              <a:t>Ειδικοί για την υγεία έλεγχοι</a:t>
            </a:r>
            <a:endParaRPr sz="600">
              <a:solidFill>
                <a:schemeClr val="dk1"/>
              </a:solidFill>
              <a:latin typeface="Calibri"/>
              <a:ea typeface="Calibri"/>
              <a:cs typeface="Calibri"/>
              <a:sym typeface="Calibri"/>
            </a:endParaRPr>
          </a:p>
          <a:p>
            <a:pPr marL="0" marR="0" lvl="0" indent="0" algn="l" rtl="0">
              <a:lnSpc>
                <a:spcPct val="100000"/>
              </a:lnSpc>
              <a:spcBef>
                <a:spcPts val="25"/>
              </a:spcBef>
              <a:spcAft>
                <a:spcPts val="0"/>
              </a:spcAft>
              <a:buNone/>
            </a:pPr>
            <a:endParaRPr sz="450">
              <a:solidFill>
                <a:schemeClr val="dk1"/>
              </a:solidFill>
              <a:latin typeface="Calibri"/>
              <a:ea typeface="Calibri"/>
              <a:cs typeface="Calibri"/>
              <a:sym typeface="Calibri"/>
            </a:endParaRPr>
          </a:p>
          <a:p>
            <a:pPr marL="146685" marR="0" lvl="0" indent="0" algn="l" rtl="0">
              <a:lnSpc>
                <a:spcPct val="100000"/>
              </a:lnSpc>
              <a:spcBef>
                <a:spcPts val="0"/>
              </a:spcBef>
              <a:spcAft>
                <a:spcPts val="0"/>
              </a:spcAft>
              <a:buNone/>
            </a:pPr>
            <a:r>
              <a:rPr lang="en-US" sz="600">
                <a:solidFill>
                  <a:srgbClr val="3F3F3F"/>
                </a:solidFill>
                <a:latin typeface="Calibri"/>
                <a:ea typeface="Calibri"/>
                <a:cs typeface="Calibri"/>
                <a:sym typeface="Calibri"/>
              </a:rPr>
              <a:t>Μη υγειονομικοί έλεγχοι</a:t>
            </a:r>
            <a:endParaRPr sz="600">
              <a:solidFill>
                <a:schemeClr val="dk1"/>
              </a:solidFill>
              <a:latin typeface="Calibri"/>
              <a:ea typeface="Calibri"/>
              <a:cs typeface="Calibri"/>
              <a:sym typeface="Calibri"/>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133"/>
        <p:cNvGrpSpPr/>
        <p:nvPr/>
      </p:nvGrpSpPr>
      <p:grpSpPr>
        <a:xfrm>
          <a:off x="0" y="0"/>
          <a:ext cx="0" cy="0"/>
          <a:chOff x="0" y="0"/>
          <a:chExt cx="0" cy="0"/>
        </a:xfrm>
      </p:grpSpPr>
      <p:grpSp>
        <p:nvGrpSpPr>
          <p:cNvPr id="1134" name="Google Shape;1134;p57"/>
          <p:cNvGrpSpPr/>
          <p:nvPr/>
        </p:nvGrpSpPr>
        <p:grpSpPr>
          <a:xfrm>
            <a:off x="6893242" y="0"/>
            <a:ext cx="5295265" cy="6858000"/>
            <a:chOff x="6893242" y="0"/>
            <a:chExt cx="5295265" cy="6858000"/>
          </a:xfrm>
        </p:grpSpPr>
        <p:sp>
          <p:nvSpPr>
            <p:cNvPr id="1135" name="Google Shape;1135;p57"/>
            <p:cNvSpPr/>
            <p:nvPr/>
          </p:nvSpPr>
          <p:spPr>
            <a:xfrm>
              <a:off x="6893242" y="0"/>
              <a:ext cx="1818639" cy="6858000"/>
            </a:xfrm>
            <a:custGeom>
              <a:avLst/>
              <a:gdLst/>
              <a:ahLst/>
              <a:cxnLst/>
              <a:rect l="l" t="t" r="r" b="b"/>
              <a:pathLst>
                <a:path w="1818640" h="6858000" extrusionOk="0">
                  <a:moveTo>
                    <a:pt x="0" y="6858000"/>
                  </a:moveTo>
                  <a:lnTo>
                    <a:pt x="1818640" y="0"/>
                  </a:lnTo>
                </a:path>
              </a:pathLst>
            </a:custGeom>
            <a:noFill/>
            <a:ln w="22225" cap="flat" cmpd="sng">
              <a:solidFill>
                <a:srgbClr val="D6791A"/>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36" name="Google Shape;1136;p57"/>
            <p:cNvSpPr/>
            <p:nvPr/>
          </p:nvSpPr>
          <p:spPr>
            <a:xfrm>
              <a:off x="7163752" y="0"/>
              <a:ext cx="5024755" cy="6858000"/>
            </a:xfrm>
            <a:custGeom>
              <a:avLst/>
              <a:gdLst/>
              <a:ahLst/>
              <a:cxnLst/>
              <a:rect l="l" t="t" r="r" b="b"/>
              <a:pathLst>
                <a:path w="5024755" h="6858000" extrusionOk="0">
                  <a:moveTo>
                    <a:pt x="905509" y="3926522"/>
                  </a:moveTo>
                  <a:lnTo>
                    <a:pt x="863282" y="3938904"/>
                  </a:lnTo>
                  <a:lnTo>
                    <a:pt x="832484" y="3961765"/>
                  </a:lnTo>
                  <a:lnTo>
                    <a:pt x="790892" y="4024312"/>
                  </a:lnTo>
                  <a:lnTo>
                    <a:pt x="0" y="6858000"/>
                  </a:lnTo>
                  <a:lnTo>
                    <a:pt x="5024755" y="6853237"/>
                  </a:lnTo>
                  <a:lnTo>
                    <a:pt x="5024755" y="5300980"/>
                  </a:lnTo>
                  <a:lnTo>
                    <a:pt x="1033462" y="5300980"/>
                  </a:lnTo>
                  <a:lnTo>
                    <a:pt x="975994" y="5295900"/>
                  </a:lnTo>
                  <a:lnTo>
                    <a:pt x="921384" y="5280342"/>
                  </a:lnTo>
                  <a:lnTo>
                    <a:pt x="883284" y="5261292"/>
                  </a:lnTo>
                  <a:lnTo>
                    <a:pt x="846772" y="5209222"/>
                  </a:lnTo>
                  <a:lnTo>
                    <a:pt x="842644" y="5175567"/>
                  </a:lnTo>
                  <a:lnTo>
                    <a:pt x="844867" y="5136197"/>
                  </a:lnTo>
                  <a:lnTo>
                    <a:pt x="856614" y="5038090"/>
                  </a:lnTo>
                  <a:lnTo>
                    <a:pt x="1089025" y="4161154"/>
                  </a:lnTo>
                  <a:lnTo>
                    <a:pt x="1094104" y="4121785"/>
                  </a:lnTo>
                  <a:lnTo>
                    <a:pt x="1096962" y="4083367"/>
                  </a:lnTo>
                  <a:lnTo>
                    <a:pt x="1083309" y="4011295"/>
                  </a:lnTo>
                  <a:lnTo>
                    <a:pt x="1059814" y="3979227"/>
                  </a:lnTo>
                  <a:lnTo>
                    <a:pt x="1021079" y="3950970"/>
                  </a:lnTo>
                  <a:lnTo>
                    <a:pt x="963294" y="3927792"/>
                  </a:lnTo>
                  <a:lnTo>
                    <a:pt x="905509" y="3926522"/>
                  </a:lnTo>
                  <a:close/>
                </a:path>
                <a:path w="5024755" h="6858000" extrusionOk="0">
                  <a:moveTo>
                    <a:pt x="5024755" y="0"/>
                  </a:moveTo>
                  <a:lnTo>
                    <a:pt x="2536825" y="0"/>
                  </a:lnTo>
                  <a:lnTo>
                    <a:pt x="1189989" y="5124767"/>
                  </a:lnTo>
                  <a:lnTo>
                    <a:pt x="1173797" y="5173662"/>
                  </a:lnTo>
                  <a:lnTo>
                    <a:pt x="1140777" y="5239067"/>
                  </a:lnTo>
                  <a:lnTo>
                    <a:pt x="1114425" y="5268595"/>
                  </a:lnTo>
                  <a:lnTo>
                    <a:pt x="1079182" y="5290502"/>
                  </a:lnTo>
                  <a:lnTo>
                    <a:pt x="1033462" y="5300980"/>
                  </a:lnTo>
                  <a:lnTo>
                    <a:pt x="5024755" y="5300980"/>
                  </a:lnTo>
                  <a:lnTo>
                    <a:pt x="5024755" y="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137" name="Google Shape;1137;p57"/>
            <p:cNvPicPr preferRelativeResize="0"/>
            <p:nvPr/>
          </p:nvPicPr>
          <p:blipFill rotWithShape="1">
            <a:blip r:embed="rId3">
              <a:alphaModFix/>
            </a:blip>
            <a:srcRect/>
            <a:stretch/>
          </p:blipFill>
          <p:spPr>
            <a:xfrm>
              <a:off x="7902892" y="988694"/>
              <a:ext cx="4285614" cy="4880292"/>
            </a:xfrm>
            <a:prstGeom prst="rect">
              <a:avLst/>
            </a:prstGeom>
            <a:noFill/>
            <a:ln>
              <a:noFill/>
            </a:ln>
          </p:spPr>
        </p:pic>
        <p:pic>
          <p:nvPicPr>
            <p:cNvPr id="1138" name="Google Shape;1138;p57"/>
            <p:cNvPicPr preferRelativeResize="0"/>
            <p:nvPr/>
          </p:nvPicPr>
          <p:blipFill rotWithShape="1">
            <a:blip r:embed="rId4">
              <a:alphaModFix/>
            </a:blip>
            <a:srcRect/>
            <a:stretch/>
          </p:blipFill>
          <p:spPr>
            <a:xfrm>
              <a:off x="7549197" y="6167437"/>
              <a:ext cx="3294062" cy="612140"/>
            </a:xfrm>
            <a:prstGeom prst="rect">
              <a:avLst/>
            </a:prstGeom>
            <a:noFill/>
            <a:ln>
              <a:noFill/>
            </a:ln>
          </p:spPr>
        </p:pic>
      </p:grpSp>
      <p:sp>
        <p:nvSpPr>
          <p:cNvPr id="1139" name="Google Shape;1139;p57"/>
          <p:cNvSpPr txBox="1">
            <a:spLocks noGrp="1"/>
          </p:cNvSpPr>
          <p:nvPr>
            <p:ph type="title"/>
          </p:nvPr>
        </p:nvSpPr>
        <p:spPr>
          <a:xfrm>
            <a:off x="875030" y="861695"/>
            <a:ext cx="3749675" cy="720090"/>
          </a:xfrm>
          <a:prstGeom prst="rect">
            <a:avLst/>
          </a:prstGeom>
          <a:noFill/>
          <a:ln>
            <a:noFill/>
          </a:ln>
        </p:spPr>
        <p:txBody>
          <a:bodyPr spcFirstLastPara="1" wrap="square" lIns="0" tIns="0" rIns="0" bIns="0" anchor="t" anchorCtr="0">
            <a:spAutoFit/>
          </a:bodyPr>
          <a:lstStyle/>
          <a:p>
            <a:pPr marL="12700" lvl="0" indent="0" algn="l" rtl="0">
              <a:lnSpc>
                <a:spcPct val="82083"/>
              </a:lnSpc>
              <a:spcBef>
                <a:spcPts val="0"/>
              </a:spcBef>
              <a:spcAft>
                <a:spcPts val="0"/>
              </a:spcAft>
              <a:buNone/>
            </a:pPr>
            <a:r>
              <a:rPr lang="en-US" sz="3600"/>
              <a:t>A.11	</a:t>
            </a:r>
            <a:r>
              <a:rPr lang="en-US"/>
              <a:t>Φυσική και</a:t>
            </a:r>
            <a:endParaRPr sz="3600"/>
          </a:p>
          <a:p>
            <a:pPr marL="12700" lvl="0" indent="0" algn="l" rtl="0">
              <a:lnSpc>
                <a:spcPct val="108958"/>
              </a:lnSpc>
              <a:spcBef>
                <a:spcPts val="0"/>
              </a:spcBef>
              <a:spcAft>
                <a:spcPts val="0"/>
              </a:spcAft>
              <a:buNone/>
            </a:pPr>
            <a:r>
              <a:rPr lang="en-US"/>
              <a:t>περιβαλλοντική ασφάλεια</a:t>
            </a:r>
            <a:endParaRPr/>
          </a:p>
        </p:txBody>
      </p:sp>
      <p:sp>
        <p:nvSpPr>
          <p:cNvPr id="1140" name="Google Shape;1140;p57"/>
          <p:cNvSpPr txBox="1"/>
          <p:nvPr/>
        </p:nvSpPr>
        <p:spPr>
          <a:xfrm>
            <a:off x="902969" y="5988684"/>
            <a:ext cx="4043679" cy="114300"/>
          </a:xfrm>
          <a:prstGeom prst="rect">
            <a:avLst/>
          </a:prstGeom>
          <a:noFill/>
          <a:ln>
            <a:noFill/>
          </a:ln>
        </p:spPr>
        <p:txBody>
          <a:bodyPr spcFirstLastPara="1" wrap="square" lIns="0" tIns="0" rIns="0" bIns="0" anchor="t" anchorCtr="0">
            <a:spAutoFit/>
          </a:bodyPr>
          <a:lstStyle/>
          <a:p>
            <a:pPr marL="12700" marR="0" lvl="0" indent="0" algn="l" rtl="0">
              <a:lnSpc>
                <a:spcPct val="109285"/>
              </a:lnSpc>
              <a:spcBef>
                <a:spcPts val="0"/>
              </a:spcBef>
              <a:spcAft>
                <a:spcPts val="0"/>
              </a:spcAft>
              <a:buNone/>
            </a:pPr>
            <a:r>
              <a:rPr lang="en-US" sz="700">
                <a:solidFill>
                  <a:schemeClr val="dk1"/>
                </a:solidFill>
                <a:latin typeface="Calibri"/>
                <a:ea typeface="Calibri"/>
                <a:cs typeface="Calibri"/>
                <a:sym typeface="Calibri"/>
              </a:rPr>
              <a:t>ΟΝΟΜΑ ΕΚΠΑΙΔΕΥΤΙΚΉΣ ΕΝΌΤΗΤΑΣ CSP: PR: ΠΡΌΤΥΠΟ ΠΑΡΟΥΣΊΑΣΗΣ ΠΟΥ ΔΗΜΙΟΥΡΓΉΘΗΚΕ ΑΠΌ PR</a:t>
            </a:r>
            <a:endParaRPr sz="700">
              <a:solidFill>
                <a:schemeClr val="dk1"/>
              </a:solidFill>
              <a:latin typeface="Calibri"/>
              <a:ea typeface="Calibri"/>
              <a:cs typeface="Calibri"/>
              <a:sym typeface="Calibri"/>
            </a:endParaRPr>
          </a:p>
        </p:txBody>
      </p:sp>
      <p:sp>
        <p:nvSpPr>
          <p:cNvPr id="1141" name="Google Shape;1141;p57"/>
          <p:cNvSpPr txBox="1"/>
          <p:nvPr/>
        </p:nvSpPr>
        <p:spPr>
          <a:xfrm>
            <a:off x="11189652" y="5988684"/>
            <a:ext cx="121920" cy="114300"/>
          </a:xfrm>
          <a:prstGeom prst="rect">
            <a:avLst/>
          </a:prstGeom>
          <a:noFill/>
          <a:ln>
            <a:noFill/>
          </a:ln>
        </p:spPr>
        <p:txBody>
          <a:bodyPr spcFirstLastPara="1" wrap="square" lIns="0" tIns="0" rIns="0" bIns="0" anchor="t" anchorCtr="0">
            <a:spAutoFit/>
          </a:bodyPr>
          <a:lstStyle/>
          <a:p>
            <a:pPr marL="12700" marR="0" lvl="0" indent="0" algn="l" rtl="0">
              <a:lnSpc>
                <a:spcPct val="109285"/>
              </a:lnSpc>
              <a:spcBef>
                <a:spcPts val="0"/>
              </a:spcBef>
              <a:spcAft>
                <a:spcPts val="0"/>
              </a:spcAft>
              <a:buNone/>
            </a:pPr>
            <a:r>
              <a:rPr lang="en-US" sz="700">
                <a:solidFill>
                  <a:schemeClr val="dk1"/>
                </a:solidFill>
                <a:latin typeface="Calibri"/>
                <a:ea typeface="Calibri"/>
                <a:cs typeface="Calibri"/>
                <a:sym typeface="Calibri"/>
              </a:rPr>
              <a:t>57</a:t>
            </a:r>
            <a:endParaRPr sz="700">
              <a:solidFill>
                <a:schemeClr val="dk1"/>
              </a:solidFill>
              <a:latin typeface="Calibri"/>
              <a:ea typeface="Calibri"/>
              <a:cs typeface="Calibri"/>
              <a:sym typeface="Calibri"/>
            </a:endParaRPr>
          </a:p>
        </p:txBody>
      </p:sp>
      <p:sp>
        <p:nvSpPr>
          <p:cNvPr id="1142" name="Google Shape;1142;p57"/>
          <p:cNvSpPr txBox="1"/>
          <p:nvPr/>
        </p:nvSpPr>
        <p:spPr>
          <a:xfrm>
            <a:off x="783590" y="1999615"/>
            <a:ext cx="1866264" cy="18542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050" b="1">
                <a:solidFill>
                  <a:schemeClr val="dk1"/>
                </a:solidFill>
                <a:latin typeface="Calibri"/>
                <a:ea typeface="Calibri"/>
                <a:cs typeface="Calibri"/>
                <a:sym typeface="Calibri"/>
              </a:rPr>
              <a:t>Ειδικοί για την υγεία έλεγχοι</a:t>
            </a:r>
            <a:endParaRPr sz="1050">
              <a:solidFill>
                <a:schemeClr val="dk1"/>
              </a:solidFill>
              <a:latin typeface="Calibri"/>
              <a:ea typeface="Calibri"/>
              <a:cs typeface="Calibri"/>
              <a:sym typeface="Calibri"/>
            </a:endParaRPr>
          </a:p>
        </p:txBody>
      </p:sp>
      <p:sp>
        <p:nvSpPr>
          <p:cNvPr id="1143" name="Google Shape;1143;p57"/>
          <p:cNvSpPr txBox="1"/>
          <p:nvPr/>
        </p:nvSpPr>
        <p:spPr>
          <a:xfrm>
            <a:off x="783590" y="2378075"/>
            <a:ext cx="700405" cy="26924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600">
                <a:solidFill>
                  <a:schemeClr val="dk1"/>
                </a:solidFill>
                <a:latin typeface="Calibri"/>
                <a:ea typeface="Calibri"/>
                <a:cs typeface="Calibri"/>
                <a:sym typeface="Calibri"/>
              </a:rPr>
              <a:t>A.11.1.1</a:t>
            </a:r>
            <a:endParaRPr sz="1600">
              <a:solidFill>
                <a:schemeClr val="dk1"/>
              </a:solidFill>
              <a:latin typeface="Calibri"/>
              <a:ea typeface="Calibri"/>
              <a:cs typeface="Calibri"/>
              <a:sym typeface="Calibri"/>
            </a:endParaRPr>
          </a:p>
        </p:txBody>
      </p:sp>
      <p:sp>
        <p:nvSpPr>
          <p:cNvPr id="1144" name="Google Shape;1144;p57"/>
          <p:cNvSpPr txBox="1"/>
          <p:nvPr/>
        </p:nvSpPr>
        <p:spPr>
          <a:xfrm>
            <a:off x="1605280" y="2447925"/>
            <a:ext cx="1957705" cy="18542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050">
                <a:solidFill>
                  <a:schemeClr val="dk1"/>
                </a:solidFill>
                <a:latin typeface="Calibri"/>
                <a:ea typeface="Calibri"/>
                <a:cs typeface="Calibri"/>
                <a:sym typeface="Calibri"/>
              </a:rPr>
              <a:t>Φυσική περίμετρος ασφαλείας</a:t>
            </a:r>
            <a:endParaRPr sz="1050">
              <a:solidFill>
                <a:schemeClr val="dk1"/>
              </a:solidFill>
              <a:latin typeface="Calibri"/>
              <a:ea typeface="Calibri"/>
              <a:cs typeface="Calibri"/>
              <a:sym typeface="Calibri"/>
            </a:endParaRPr>
          </a:p>
        </p:txBody>
      </p:sp>
      <p:sp>
        <p:nvSpPr>
          <p:cNvPr id="1145" name="Google Shape;1145;p57"/>
          <p:cNvSpPr txBox="1"/>
          <p:nvPr/>
        </p:nvSpPr>
        <p:spPr>
          <a:xfrm>
            <a:off x="783590" y="2781300"/>
            <a:ext cx="700405" cy="26924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600">
                <a:solidFill>
                  <a:schemeClr val="dk1"/>
                </a:solidFill>
                <a:latin typeface="Calibri"/>
                <a:ea typeface="Calibri"/>
                <a:cs typeface="Calibri"/>
                <a:sym typeface="Calibri"/>
              </a:rPr>
              <a:t>A.11.2.5</a:t>
            </a:r>
            <a:endParaRPr sz="1600">
              <a:solidFill>
                <a:schemeClr val="dk1"/>
              </a:solidFill>
              <a:latin typeface="Calibri"/>
              <a:ea typeface="Calibri"/>
              <a:cs typeface="Calibri"/>
              <a:sym typeface="Calibri"/>
            </a:endParaRPr>
          </a:p>
        </p:txBody>
      </p:sp>
      <p:sp>
        <p:nvSpPr>
          <p:cNvPr id="1146" name="Google Shape;1146;p57"/>
          <p:cNvSpPr txBox="1"/>
          <p:nvPr/>
        </p:nvSpPr>
        <p:spPr>
          <a:xfrm>
            <a:off x="1605280" y="2851150"/>
            <a:ext cx="2312035" cy="18542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050">
                <a:solidFill>
                  <a:schemeClr val="dk1"/>
                </a:solidFill>
                <a:latin typeface="Calibri"/>
                <a:ea typeface="Calibri"/>
                <a:cs typeface="Calibri"/>
                <a:sym typeface="Calibri"/>
              </a:rPr>
              <a:t>Αφαίρεση περιουσιακών στοιχείων</a:t>
            </a:r>
            <a:endParaRPr sz="1050">
              <a:solidFill>
                <a:schemeClr val="dk1"/>
              </a:solidFill>
              <a:latin typeface="Calibri"/>
              <a:ea typeface="Calibri"/>
              <a:cs typeface="Calibri"/>
              <a:sym typeface="Calibri"/>
            </a:endParaRPr>
          </a:p>
        </p:txBody>
      </p:sp>
      <p:sp>
        <p:nvSpPr>
          <p:cNvPr id="1147" name="Google Shape;1147;p57"/>
          <p:cNvSpPr txBox="1"/>
          <p:nvPr/>
        </p:nvSpPr>
        <p:spPr>
          <a:xfrm>
            <a:off x="783590" y="3185159"/>
            <a:ext cx="700405" cy="26924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600">
                <a:solidFill>
                  <a:schemeClr val="dk1"/>
                </a:solidFill>
                <a:latin typeface="Calibri"/>
                <a:ea typeface="Calibri"/>
                <a:cs typeface="Calibri"/>
                <a:sym typeface="Calibri"/>
              </a:rPr>
              <a:t>A.11.2.6</a:t>
            </a:r>
            <a:endParaRPr sz="1600">
              <a:solidFill>
                <a:schemeClr val="dk1"/>
              </a:solidFill>
              <a:latin typeface="Calibri"/>
              <a:ea typeface="Calibri"/>
              <a:cs typeface="Calibri"/>
              <a:sym typeface="Calibri"/>
            </a:endParaRPr>
          </a:p>
        </p:txBody>
      </p:sp>
      <p:sp>
        <p:nvSpPr>
          <p:cNvPr id="1148" name="Google Shape;1148;p57"/>
          <p:cNvSpPr txBox="1"/>
          <p:nvPr/>
        </p:nvSpPr>
        <p:spPr>
          <a:xfrm>
            <a:off x="1604644" y="3255009"/>
            <a:ext cx="4624705" cy="18542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050">
                <a:solidFill>
                  <a:schemeClr val="dk1"/>
                </a:solidFill>
                <a:latin typeface="Calibri"/>
                <a:ea typeface="Calibri"/>
                <a:cs typeface="Calibri"/>
                <a:sym typeface="Calibri"/>
              </a:rPr>
              <a:t>Ασφάλεια εξοπλισμού και περιουσιακών στοιχείων εκτός εγκαταστάσεων</a:t>
            </a:r>
            <a:endParaRPr sz="1050">
              <a:solidFill>
                <a:schemeClr val="dk1"/>
              </a:solidFill>
              <a:latin typeface="Calibri"/>
              <a:ea typeface="Calibri"/>
              <a:cs typeface="Calibri"/>
              <a:sym typeface="Calibri"/>
            </a:endParaRPr>
          </a:p>
        </p:txBody>
      </p:sp>
      <p:sp>
        <p:nvSpPr>
          <p:cNvPr id="1149" name="Google Shape;1149;p57"/>
          <p:cNvSpPr txBox="1"/>
          <p:nvPr/>
        </p:nvSpPr>
        <p:spPr>
          <a:xfrm>
            <a:off x="783590" y="3587115"/>
            <a:ext cx="700405" cy="26924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600">
                <a:solidFill>
                  <a:schemeClr val="dk1"/>
                </a:solidFill>
                <a:latin typeface="Calibri"/>
                <a:ea typeface="Calibri"/>
                <a:cs typeface="Calibri"/>
                <a:sym typeface="Calibri"/>
              </a:rPr>
              <a:t>A.11.2.7</a:t>
            </a:r>
            <a:endParaRPr sz="1600">
              <a:solidFill>
                <a:schemeClr val="dk1"/>
              </a:solidFill>
              <a:latin typeface="Calibri"/>
              <a:ea typeface="Calibri"/>
              <a:cs typeface="Calibri"/>
              <a:sym typeface="Calibri"/>
            </a:endParaRPr>
          </a:p>
        </p:txBody>
      </p:sp>
      <p:sp>
        <p:nvSpPr>
          <p:cNvPr id="1150" name="Google Shape;1150;p57"/>
          <p:cNvSpPr txBox="1"/>
          <p:nvPr/>
        </p:nvSpPr>
        <p:spPr>
          <a:xfrm>
            <a:off x="1605280" y="3656965"/>
            <a:ext cx="4149725" cy="18542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050">
                <a:solidFill>
                  <a:schemeClr val="dk1"/>
                </a:solidFill>
                <a:latin typeface="Calibri"/>
                <a:ea typeface="Calibri"/>
                <a:cs typeface="Calibri"/>
                <a:sym typeface="Calibri"/>
              </a:rPr>
              <a:t>Ασφαλισμένη διάθεση ή επαναχρησιμοποίηση του εξοπλισμού</a:t>
            </a:r>
            <a:endParaRPr sz="1050">
              <a:solidFill>
                <a:schemeClr val="dk1"/>
              </a:solidFill>
              <a:latin typeface="Calibri"/>
              <a:ea typeface="Calibri"/>
              <a:cs typeface="Calibri"/>
              <a:sym typeface="Calibri"/>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154"/>
        <p:cNvGrpSpPr/>
        <p:nvPr/>
      </p:nvGrpSpPr>
      <p:grpSpPr>
        <a:xfrm>
          <a:off x="0" y="0"/>
          <a:ext cx="0" cy="0"/>
          <a:chOff x="0" y="0"/>
          <a:chExt cx="0" cy="0"/>
        </a:xfrm>
      </p:grpSpPr>
      <p:grpSp>
        <p:nvGrpSpPr>
          <p:cNvPr id="1155" name="Google Shape;1155;p58"/>
          <p:cNvGrpSpPr/>
          <p:nvPr/>
        </p:nvGrpSpPr>
        <p:grpSpPr>
          <a:xfrm>
            <a:off x="6893242" y="0"/>
            <a:ext cx="5295265" cy="6858000"/>
            <a:chOff x="6893242" y="0"/>
            <a:chExt cx="5295265" cy="6858000"/>
          </a:xfrm>
        </p:grpSpPr>
        <p:sp>
          <p:nvSpPr>
            <p:cNvPr id="1156" name="Google Shape;1156;p58"/>
            <p:cNvSpPr/>
            <p:nvPr/>
          </p:nvSpPr>
          <p:spPr>
            <a:xfrm>
              <a:off x="6893242" y="0"/>
              <a:ext cx="1818639" cy="6858000"/>
            </a:xfrm>
            <a:custGeom>
              <a:avLst/>
              <a:gdLst/>
              <a:ahLst/>
              <a:cxnLst/>
              <a:rect l="l" t="t" r="r" b="b"/>
              <a:pathLst>
                <a:path w="1818640" h="6858000" extrusionOk="0">
                  <a:moveTo>
                    <a:pt x="0" y="6858000"/>
                  </a:moveTo>
                  <a:lnTo>
                    <a:pt x="1818640" y="0"/>
                  </a:lnTo>
                </a:path>
              </a:pathLst>
            </a:custGeom>
            <a:noFill/>
            <a:ln w="22225" cap="flat" cmpd="sng">
              <a:solidFill>
                <a:srgbClr val="D6791A"/>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57" name="Google Shape;1157;p58"/>
            <p:cNvSpPr/>
            <p:nvPr/>
          </p:nvSpPr>
          <p:spPr>
            <a:xfrm>
              <a:off x="7163752" y="0"/>
              <a:ext cx="5024755" cy="6858000"/>
            </a:xfrm>
            <a:custGeom>
              <a:avLst/>
              <a:gdLst/>
              <a:ahLst/>
              <a:cxnLst/>
              <a:rect l="l" t="t" r="r" b="b"/>
              <a:pathLst>
                <a:path w="5024755" h="6858000" extrusionOk="0">
                  <a:moveTo>
                    <a:pt x="905509" y="3926522"/>
                  </a:moveTo>
                  <a:lnTo>
                    <a:pt x="863282" y="3938904"/>
                  </a:lnTo>
                  <a:lnTo>
                    <a:pt x="832484" y="3961765"/>
                  </a:lnTo>
                  <a:lnTo>
                    <a:pt x="790892" y="4024312"/>
                  </a:lnTo>
                  <a:lnTo>
                    <a:pt x="0" y="6858000"/>
                  </a:lnTo>
                  <a:lnTo>
                    <a:pt x="5024755" y="6853237"/>
                  </a:lnTo>
                  <a:lnTo>
                    <a:pt x="5024755" y="5300980"/>
                  </a:lnTo>
                  <a:lnTo>
                    <a:pt x="1033462" y="5300980"/>
                  </a:lnTo>
                  <a:lnTo>
                    <a:pt x="975994" y="5295900"/>
                  </a:lnTo>
                  <a:lnTo>
                    <a:pt x="921384" y="5280342"/>
                  </a:lnTo>
                  <a:lnTo>
                    <a:pt x="883284" y="5261292"/>
                  </a:lnTo>
                  <a:lnTo>
                    <a:pt x="846772" y="5209222"/>
                  </a:lnTo>
                  <a:lnTo>
                    <a:pt x="842644" y="5175567"/>
                  </a:lnTo>
                  <a:lnTo>
                    <a:pt x="844867" y="5136197"/>
                  </a:lnTo>
                  <a:lnTo>
                    <a:pt x="856614" y="5038090"/>
                  </a:lnTo>
                  <a:lnTo>
                    <a:pt x="1089025" y="4161154"/>
                  </a:lnTo>
                  <a:lnTo>
                    <a:pt x="1094104" y="4121785"/>
                  </a:lnTo>
                  <a:lnTo>
                    <a:pt x="1096962" y="4083367"/>
                  </a:lnTo>
                  <a:lnTo>
                    <a:pt x="1083309" y="4011295"/>
                  </a:lnTo>
                  <a:lnTo>
                    <a:pt x="1059814" y="3979227"/>
                  </a:lnTo>
                  <a:lnTo>
                    <a:pt x="1021079" y="3950970"/>
                  </a:lnTo>
                  <a:lnTo>
                    <a:pt x="963294" y="3927792"/>
                  </a:lnTo>
                  <a:lnTo>
                    <a:pt x="905509" y="3926522"/>
                  </a:lnTo>
                  <a:close/>
                </a:path>
                <a:path w="5024755" h="6858000" extrusionOk="0">
                  <a:moveTo>
                    <a:pt x="5024755" y="0"/>
                  </a:moveTo>
                  <a:lnTo>
                    <a:pt x="2536825" y="0"/>
                  </a:lnTo>
                  <a:lnTo>
                    <a:pt x="1189989" y="5124767"/>
                  </a:lnTo>
                  <a:lnTo>
                    <a:pt x="1173797" y="5173662"/>
                  </a:lnTo>
                  <a:lnTo>
                    <a:pt x="1140777" y="5239067"/>
                  </a:lnTo>
                  <a:lnTo>
                    <a:pt x="1114425" y="5268595"/>
                  </a:lnTo>
                  <a:lnTo>
                    <a:pt x="1079182" y="5290502"/>
                  </a:lnTo>
                  <a:lnTo>
                    <a:pt x="1033462" y="5300980"/>
                  </a:lnTo>
                  <a:lnTo>
                    <a:pt x="5024755" y="5300980"/>
                  </a:lnTo>
                  <a:lnTo>
                    <a:pt x="5024755" y="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158" name="Google Shape;1158;p58"/>
            <p:cNvPicPr preferRelativeResize="0"/>
            <p:nvPr/>
          </p:nvPicPr>
          <p:blipFill rotWithShape="1">
            <a:blip r:embed="rId3">
              <a:alphaModFix/>
            </a:blip>
            <a:srcRect/>
            <a:stretch/>
          </p:blipFill>
          <p:spPr>
            <a:xfrm>
              <a:off x="7902892" y="988694"/>
              <a:ext cx="4285614" cy="4880292"/>
            </a:xfrm>
            <a:prstGeom prst="rect">
              <a:avLst/>
            </a:prstGeom>
            <a:noFill/>
            <a:ln>
              <a:noFill/>
            </a:ln>
          </p:spPr>
        </p:pic>
        <p:pic>
          <p:nvPicPr>
            <p:cNvPr id="1159" name="Google Shape;1159;p58"/>
            <p:cNvPicPr preferRelativeResize="0"/>
            <p:nvPr/>
          </p:nvPicPr>
          <p:blipFill rotWithShape="1">
            <a:blip r:embed="rId4">
              <a:alphaModFix/>
            </a:blip>
            <a:srcRect/>
            <a:stretch/>
          </p:blipFill>
          <p:spPr>
            <a:xfrm>
              <a:off x="7549197" y="6167437"/>
              <a:ext cx="3294062" cy="612140"/>
            </a:xfrm>
            <a:prstGeom prst="rect">
              <a:avLst/>
            </a:prstGeom>
            <a:noFill/>
            <a:ln>
              <a:noFill/>
            </a:ln>
          </p:spPr>
        </p:pic>
      </p:grpSp>
      <p:sp>
        <p:nvSpPr>
          <p:cNvPr id="1160" name="Google Shape;1160;p58"/>
          <p:cNvSpPr txBox="1">
            <a:spLocks noGrp="1"/>
          </p:cNvSpPr>
          <p:nvPr>
            <p:ph type="title"/>
          </p:nvPr>
        </p:nvSpPr>
        <p:spPr>
          <a:xfrm>
            <a:off x="875030" y="861695"/>
            <a:ext cx="3749675" cy="720090"/>
          </a:xfrm>
          <a:prstGeom prst="rect">
            <a:avLst/>
          </a:prstGeom>
          <a:noFill/>
          <a:ln>
            <a:noFill/>
          </a:ln>
        </p:spPr>
        <p:txBody>
          <a:bodyPr spcFirstLastPara="1" wrap="square" lIns="0" tIns="0" rIns="0" bIns="0" anchor="t" anchorCtr="0">
            <a:spAutoFit/>
          </a:bodyPr>
          <a:lstStyle/>
          <a:p>
            <a:pPr marL="12700" lvl="0" indent="0" algn="l" rtl="0">
              <a:lnSpc>
                <a:spcPct val="82083"/>
              </a:lnSpc>
              <a:spcBef>
                <a:spcPts val="0"/>
              </a:spcBef>
              <a:spcAft>
                <a:spcPts val="0"/>
              </a:spcAft>
              <a:buNone/>
            </a:pPr>
            <a:r>
              <a:rPr lang="en-US" sz="3600"/>
              <a:t>A.11	</a:t>
            </a:r>
            <a:r>
              <a:rPr lang="en-US"/>
              <a:t>Φυσική και</a:t>
            </a:r>
            <a:endParaRPr sz="3600"/>
          </a:p>
          <a:p>
            <a:pPr marL="12700" lvl="0" indent="0" algn="l" rtl="0">
              <a:lnSpc>
                <a:spcPct val="108958"/>
              </a:lnSpc>
              <a:spcBef>
                <a:spcPts val="0"/>
              </a:spcBef>
              <a:spcAft>
                <a:spcPts val="0"/>
              </a:spcAft>
              <a:buNone/>
            </a:pPr>
            <a:r>
              <a:rPr lang="en-US"/>
              <a:t>περιβαλλοντική ασφάλεια</a:t>
            </a:r>
            <a:endParaRPr/>
          </a:p>
        </p:txBody>
      </p:sp>
      <p:sp>
        <p:nvSpPr>
          <p:cNvPr id="1161" name="Google Shape;1161;p58"/>
          <p:cNvSpPr txBox="1"/>
          <p:nvPr/>
        </p:nvSpPr>
        <p:spPr>
          <a:xfrm>
            <a:off x="902969" y="5874067"/>
            <a:ext cx="4043679" cy="114300"/>
          </a:xfrm>
          <a:prstGeom prst="rect">
            <a:avLst/>
          </a:prstGeom>
          <a:noFill/>
          <a:ln>
            <a:noFill/>
          </a:ln>
        </p:spPr>
        <p:txBody>
          <a:bodyPr spcFirstLastPara="1" wrap="square" lIns="0" tIns="0" rIns="0" bIns="0" anchor="t" anchorCtr="0">
            <a:spAutoFit/>
          </a:bodyPr>
          <a:lstStyle/>
          <a:p>
            <a:pPr marL="12700" marR="0" lvl="0" indent="0" algn="l" rtl="0">
              <a:lnSpc>
                <a:spcPct val="109285"/>
              </a:lnSpc>
              <a:spcBef>
                <a:spcPts val="0"/>
              </a:spcBef>
              <a:spcAft>
                <a:spcPts val="0"/>
              </a:spcAft>
              <a:buNone/>
            </a:pPr>
            <a:r>
              <a:rPr lang="en-US" sz="700">
                <a:solidFill>
                  <a:schemeClr val="dk1"/>
                </a:solidFill>
                <a:latin typeface="Calibri"/>
                <a:ea typeface="Calibri"/>
                <a:cs typeface="Calibri"/>
                <a:sym typeface="Calibri"/>
              </a:rPr>
              <a:t>ΟΝΟΜΑ ΕΚΠΑΙΔΕΥΤΙΚΉΣ ΕΝΌΤΗΤΑΣ CSP: PR: ΠΡΌΤΥΠΟ ΠΑΡΟΥΣΊΑΣΗΣ ΠΟΥ ΔΗΜΙΟΥΡΓΉΘΗΚΕ ΑΠΌ PR</a:t>
            </a:r>
            <a:endParaRPr sz="700">
              <a:solidFill>
                <a:schemeClr val="dk1"/>
              </a:solidFill>
              <a:latin typeface="Calibri"/>
              <a:ea typeface="Calibri"/>
              <a:cs typeface="Calibri"/>
              <a:sym typeface="Calibri"/>
            </a:endParaRPr>
          </a:p>
        </p:txBody>
      </p:sp>
      <p:sp>
        <p:nvSpPr>
          <p:cNvPr id="1162" name="Google Shape;1162;p58"/>
          <p:cNvSpPr txBox="1"/>
          <p:nvPr/>
        </p:nvSpPr>
        <p:spPr>
          <a:xfrm>
            <a:off x="11189652" y="5874067"/>
            <a:ext cx="121920" cy="114300"/>
          </a:xfrm>
          <a:prstGeom prst="rect">
            <a:avLst/>
          </a:prstGeom>
          <a:noFill/>
          <a:ln>
            <a:noFill/>
          </a:ln>
        </p:spPr>
        <p:txBody>
          <a:bodyPr spcFirstLastPara="1" wrap="square" lIns="0" tIns="0" rIns="0" bIns="0" anchor="t" anchorCtr="0">
            <a:spAutoFit/>
          </a:bodyPr>
          <a:lstStyle/>
          <a:p>
            <a:pPr marL="12700" marR="0" lvl="0" indent="0" algn="l" rtl="0">
              <a:lnSpc>
                <a:spcPct val="109285"/>
              </a:lnSpc>
              <a:spcBef>
                <a:spcPts val="0"/>
              </a:spcBef>
              <a:spcAft>
                <a:spcPts val="0"/>
              </a:spcAft>
              <a:buNone/>
            </a:pPr>
            <a:r>
              <a:rPr lang="en-US" sz="700">
                <a:solidFill>
                  <a:schemeClr val="dk1"/>
                </a:solidFill>
                <a:latin typeface="Calibri"/>
                <a:ea typeface="Calibri"/>
                <a:cs typeface="Calibri"/>
                <a:sym typeface="Calibri"/>
              </a:rPr>
              <a:t>58</a:t>
            </a:r>
            <a:endParaRPr sz="700">
              <a:solidFill>
                <a:schemeClr val="dk1"/>
              </a:solidFill>
              <a:latin typeface="Calibri"/>
              <a:ea typeface="Calibri"/>
              <a:cs typeface="Calibri"/>
              <a:sym typeface="Calibri"/>
            </a:endParaRPr>
          </a:p>
        </p:txBody>
      </p:sp>
      <p:sp>
        <p:nvSpPr>
          <p:cNvPr id="1163" name="Google Shape;1163;p58"/>
          <p:cNvSpPr txBox="1"/>
          <p:nvPr/>
        </p:nvSpPr>
        <p:spPr>
          <a:xfrm>
            <a:off x="811530" y="1878965"/>
            <a:ext cx="1624965" cy="18542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050" b="1">
                <a:solidFill>
                  <a:schemeClr val="dk1"/>
                </a:solidFill>
                <a:latin typeface="Calibri"/>
                <a:ea typeface="Calibri"/>
                <a:cs typeface="Calibri"/>
                <a:sym typeface="Calibri"/>
              </a:rPr>
              <a:t>Μη υγειονομικοί έλεγχοι</a:t>
            </a:r>
            <a:endParaRPr sz="1050">
              <a:solidFill>
                <a:schemeClr val="dk1"/>
              </a:solidFill>
              <a:latin typeface="Calibri"/>
              <a:ea typeface="Calibri"/>
              <a:cs typeface="Calibri"/>
              <a:sym typeface="Calibri"/>
            </a:endParaRPr>
          </a:p>
        </p:txBody>
      </p:sp>
      <p:sp>
        <p:nvSpPr>
          <p:cNvPr id="1164" name="Google Shape;1164;p58"/>
          <p:cNvSpPr txBox="1"/>
          <p:nvPr/>
        </p:nvSpPr>
        <p:spPr>
          <a:xfrm>
            <a:off x="783590" y="2010092"/>
            <a:ext cx="615315" cy="2012950"/>
          </a:xfrm>
          <a:prstGeom prst="rect">
            <a:avLst/>
          </a:prstGeom>
          <a:noFill/>
          <a:ln>
            <a:noFill/>
          </a:ln>
        </p:spPr>
        <p:txBody>
          <a:bodyPr spcFirstLastPara="1" wrap="square" lIns="0" tIns="130800" rIns="0" bIns="0" anchor="t" anchorCtr="0">
            <a:spAutoFit/>
          </a:bodyPr>
          <a:lstStyle/>
          <a:p>
            <a:pPr marL="12700" marR="0" lvl="0" indent="0" algn="l" rtl="0">
              <a:lnSpc>
                <a:spcPct val="100000"/>
              </a:lnSpc>
              <a:spcBef>
                <a:spcPts val="0"/>
              </a:spcBef>
              <a:spcAft>
                <a:spcPts val="0"/>
              </a:spcAft>
              <a:buNone/>
            </a:pPr>
            <a:r>
              <a:rPr lang="en-US" sz="1400">
                <a:solidFill>
                  <a:schemeClr val="dk1"/>
                </a:solidFill>
                <a:latin typeface="Calibri"/>
                <a:ea typeface="Calibri"/>
                <a:cs typeface="Calibri"/>
                <a:sym typeface="Calibri"/>
              </a:rPr>
              <a:t>A.11.1.2</a:t>
            </a:r>
            <a:endParaRPr sz="1400">
              <a:solidFill>
                <a:schemeClr val="dk1"/>
              </a:solidFill>
              <a:latin typeface="Calibri"/>
              <a:ea typeface="Calibri"/>
              <a:cs typeface="Calibri"/>
              <a:sym typeface="Calibri"/>
            </a:endParaRPr>
          </a:p>
          <a:p>
            <a:pPr marL="12700" marR="0" lvl="0" indent="0" algn="l" rtl="0">
              <a:lnSpc>
                <a:spcPct val="100000"/>
              </a:lnSpc>
              <a:spcBef>
                <a:spcPts val="935"/>
              </a:spcBef>
              <a:spcAft>
                <a:spcPts val="0"/>
              </a:spcAft>
              <a:buNone/>
            </a:pPr>
            <a:r>
              <a:rPr lang="en-US" sz="1400">
                <a:solidFill>
                  <a:schemeClr val="dk1"/>
                </a:solidFill>
                <a:latin typeface="Calibri"/>
                <a:ea typeface="Calibri"/>
                <a:cs typeface="Calibri"/>
                <a:sym typeface="Calibri"/>
              </a:rPr>
              <a:t>A.11.1.3</a:t>
            </a:r>
            <a:endParaRPr sz="1400">
              <a:solidFill>
                <a:schemeClr val="dk1"/>
              </a:solidFill>
              <a:latin typeface="Calibri"/>
              <a:ea typeface="Calibri"/>
              <a:cs typeface="Calibri"/>
              <a:sym typeface="Calibri"/>
            </a:endParaRPr>
          </a:p>
          <a:p>
            <a:pPr marL="12700" marR="0" lvl="0" indent="0" algn="l" rtl="0">
              <a:lnSpc>
                <a:spcPct val="100000"/>
              </a:lnSpc>
              <a:spcBef>
                <a:spcPts val="915"/>
              </a:spcBef>
              <a:spcAft>
                <a:spcPts val="0"/>
              </a:spcAft>
              <a:buNone/>
            </a:pPr>
            <a:r>
              <a:rPr lang="en-US" sz="1400">
                <a:solidFill>
                  <a:schemeClr val="dk1"/>
                </a:solidFill>
                <a:latin typeface="Calibri"/>
                <a:ea typeface="Calibri"/>
                <a:cs typeface="Calibri"/>
                <a:sym typeface="Calibri"/>
              </a:rPr>
              <a:t>A.11.1.4</a:t>
            </a:r>
            <a:endParaRPr sz="1400">
              <a:solidFill>
                <a:schemeClr val="dk1"/>
              </a:solidFill>
              <a:latin typeface="Calibri"/>
              <a:ea typeface="Calibri"/>
              <a:cs typeface="Calibri"/>
              <a:sym typeface="Calibri"/>
            </a:endParaRPr>
          </a:p>
          <a:p>
            <a:pPr marL="12700" marR="0" lvl="0" indent="0" algn="l" rtl="0">
              <a:lnSpc>
                <a:spcPct val="100000"/>
              </a:lnSpc>
              <a:spcBef>
                <a:spcPts val="940"/>
              </a:spcBef>
              <a:spcAft>
                <a:spcPts val="0"/>
              </a:spcAft>
              <a:buNone/>
            </a:pPr>
            <a:r>
              <a:rPr lang="en-US" sz="1400">
                <a:solidFill>
                  <a:schemeClr val="dk1"/>
                </a:solidFill>
                <a:latin typeface="Calibri"/>
                <a:ea typeface="Calibri"/>
                <a:cs typeface="Calibri"/>
                <a:sym typeface="Calibri"/>
              </a:rPr>
              <a:t>A.11.1.5</a:t>
            </a:r>
            <a:endParaRPr sz="1400">
              <a:solidFill>
                <a:schemeClr val="dk1"/>
              </a:solidFill>
              <a:latin typeface="Calibri"/>
              <a:ea typeface="Calibri"/>
              <a:cs typeface="Calibri"/>
              <a:sym typeface="Calibri"/>
            </a:endParaRPr>
          </a:p>
          <a:p>
            <a:pPr marL="12700" marR="0" lvl="0" indent="0" algn="l" rtl="0">
              <a:lnSpc>
                <a:spcPct val="100000"/>
              </a:lnSpc>
              <a:spcBef>
                <a:spcPts val="930"/>
              </a:spcBef>
              <a:spcAft>
                <a:spcPts val="0"/>
              </a:spcAft>
              <a:buNone/>
            </a:pPr>
            <a:r>
              <a:rPr lang="en-US" sz="1400">
                <a:solidFill>
                  <a:schemeClr val="dk1"/>
                </a:solidFill>
                <a:latin typeface="Calibri"/>
                <a:ea typeface="Calibri"/>
                <a:cs typeface="Calibri"/>
                <a:sym typeface="Calibri"/>
              </a:rPr>
              <a:t>A.11.1.6</a:t>
            </a:r>
            <a:endParaRPr sz="1400">
              <a:solidFill>
                <a:schemeClr val="dk1"/>
              </a:solidFill>
              <a:latin typeface="Calibri"/>
              <a:ea typeface="Calibri"/>
              <a:cs typeface="Calibri"/>
              <a:sym typeface="Calibri"/>
            </a:endParaRPr>
          </a:p>
          <a:p>
            <a:pPr marL="12700" marR="0" lvl="0" indent="0" algn="l" rtl="0">
              <a:lnSpc>
                <a:spcPct val="100000"/>
              </a:lnSpc>
              <a:spcBef>
                <a:spcPts val="920"/>
              </a:spcBef>
              <a:spcAft>
                <a:spcPts val="0"/>
              </a:spcAft>
              <a:buNone/>
            </a:pPr>
            <a:r>
              <a:rPr lang="en-US" sz="1400">
                <a:solidFill>
                  <a:schemeClr val="dk1"/>
                </a:solidFill>
                <a:latin typeface="Calibri"/>
                <a:ea typeface="Calibri"/>
                <a:cs typeface="Calibri"/>
                <a:sym typeface="Calibri"/>
              </a:rPr>
              <a:t>A.11.2.1</a:t>
            </a:r>
            <a:endParaRPr sz="1400">
              <a:solidFill>
                <a:schemeClr val="dk1"/>
              </a:solidFill>
              <a:latin typeface="Calibri"/>
              <a:ea typeface="Calibri"/>
              <a:cs typeface="Calibri"/>
              <a:sym typeface="Calibri"/>
            </a:endParaRPr>
          </a:p>
        </p:txBody>
      </p:sp>
      <p:sp>
        <p:nvSpPr>
          <p:cNvPr id="1165" name="Google Shape;1165;p58"/>
          <p:cNvSpPr txBox="1"/>
          <p:nvPr/>
        </p:nvSpPr>
        <p:spPr>
          <a:xfrm>
            <a:off x="1503044" y="2192020"/>
            <a:ext cx="1365250" cy="16256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900">
                <a:solidFill>
                  <a:schemeClr val="dk1"/>
                </a:solidFill>
                <a:latin typeface="Calibri"/>
                <a:ea typeface="Calibri"/>
                <a:cs typeface="Calibri"/>
                <a:sym typeface="Calibri"/>
              </a:rPr>
              <a:t>Φυσικοί έλεγχοι εισόδου</a:t>
            </a:r>
            <a:endParaRPr sz="900">
              <a:solidFill>
                <a:schemeClr val="dk1"/>
              </a:solidFill>
              <a:latin typeface="Calibri"/>
              <a:ea typeface="Calibri"/>
              <a:cs typeface="Calibri"/>
              <a:sym typeface="Calibri"/>
            </a:endParaRPr>
          </a:p>
        </p:txBody>
      </p:sp>
      <p:sp>
        <p:nvSpPr>
          <p:cNvPr id="1166" name="Google Shape;1166;p58"/>
          <p:cNvSpPr txBox="1"/>
          <p:nvPr/>
        </p:nvSpPr>
        <p:spPr>
          <a:xfrm>
            <a:off x="1503044" y="2523807"/>
            <a:ext cx="1991995" cy="16256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900">
                <a:solidFill>
                  <a:schemeClr val="dk1"/>
                </a:solidFill>
                <a:latin typeface="Calibri"/>
                <a:ea typeface="Calibri"/>
                <a:cs typeface="Calibri"/>
                <a:sym typeface="Calibri"/>
              </a:rPr>
              <a:t>Ασφαλή γραφεία, και εγκαταστάσεις</a:t>
            </a:r>
            <a:endParaRPr sz="900">
              <a:solidFill>
                <a:schemeClr val="dk1"/>
              </a:solidFill>
              <a:latin typeface="Calibri"/>
              <a:ea typeface="Calibri"/>
              <a:cs typeface="Calibri"/>
              <a:sym typeface="Calibri"/>
            </a:endParaRPr>
          </a:p>
        </p:txBody>
      </p:sp>
      <p:sp>
        <p:nvSpPr>
          <p:cNvPr id="1167" name="Google Shape;1167;p58"/>
          <p:cNvSpPr txBox="1"/>
          <p:nvPr/>
        </p:nvSpPr>
        <p:spPr>
          <a:xfrm>
            <a:off x="1503044" y="2853690"/>
            <a:ext cx="3044825" cy="16256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900">
                <a:solidFill>
                  <a:schemeClr val="dk1"/>
                </a:solidFill>
                <a:latin typeface="Calibri"/>
                <a:ea typeface="Calibri"/>
                <a:cs typeface="Calibri"/>
                <a:sym typeface="Calibri"/>
              </a:rPr>
              <a:t>Προστασία από εξωτερικές και περιβαλλοντικές απειλές</a:t>
            </a:r>
            <a:endParaRPr sz="900">
              <a:solidFill>
                <a:schemeClr val="dk1"/>
              </a:solidFill>
              <a:latin typeface="Calibri"/>
              <a:ea typeface="Calibri"/>
              <a:cs typeface="Calibri"/>
              <a:sym typeface="Calibri"/>
            </a:endParaRPr>
          </a:p>
        </p:txBody>
      </p:sp>
      <p:sp>
        <p:nvSpPr>
          <p:cNvPr id="1168" name="Google Shape;1168;p58"/>
          <p:cNvSpPr txBox="1"/>
          <p:nvPr/>
        </p:nvSpPr>
        <p:spPr>
          <a:xfrm>
            <a:off x="1503044" y="3186112"/>
            <a:ext cx="1671320" cy="16256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900">
                <a:solidFill>
                  <a:schemeClr val="dk1"/>
                </a:solidFill>
                <a:latin typeface="Calibri"/>
                <a:ea typeface="Calibri"/>
                <a:cs typeface="Calibri"/>
                <a:sym typeface="Calibri"/>
              </a:rPr>
              <a:t>Εργασία σε ασφαλείς περιοχές</a:t>
            </a:r>
            <a:endParaRPr sz="900">
              <a:solidFill>
                <a:schemeClr val="dk1"/>
              </a:solidFill>
              <a:latin typeface="Calibri"/>
              <a:ea typeface="Calibri"/>
              <a:cs typeface="Calibri"/>
              <a:sym typeface="Calibri"/>
            </a:endParaRPr>
          </a:p>
        </p:txBody>
      </p:sp>
      <p:sp>
        <p:nvSpPr>
          <p:cNvPr id="1169" name="Google Shape;1169;p58"/>
          <p:cNvSpPr txBox="1"/>
          <p:nvPr/>
        </p:nvSpPr>
        <p:spPr>
          <a:xfrm>
            <a:off x="1503044" y="3517900"/>
            <a:ext cx="1866900" cy="16256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900">
                <a:solidFill>
                  <a:schemeClr val="dk1"/>
                </a:solidFill>
                <a:latin typeface="Calibri"/>
                <a:ea typeface="Calibri"/>
                <a:cs typeface="Calibri"/>
                <a:sym typeface="Calibri"/>
              </a:rPr>
              <a:t>Χώροι παράδοσης και φόρτωσης</a:t>
            </a:r>
            <a:endParaRPr sz="900">
              <a:solidFill>
                <a:schemeClr val="dk1"/>
              </a:solidFill>
              <a:latin typeface="Calibri"/>
              <a:ea typeface="Calibri"/>
              <a:cs typeface="Calibri"/>
              <a:sym typeface="Calibri"/>
            </a:endParaRPr>
          </a:p>
        </p:txBody>
      </p:sp>
      <p:sp>
        <p:nvSpPr>
          <p:cNvPr id="1170" name="Google Shape;1170;p58"/>
          <p:cNvSpPr txBox="1"/>
          <p:nvPr/>
        </p:nvSpPr>
        <p:spPr>
          <a:xfrm>
            <a:off x="1503044" y="3847782"/>
            <a:ext cx="2155825" cy="16256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900">
                <a:solidFill>
                  <a:schemeClr val="dk1"/>
                </a:solidFill>
                <a:latin typeface="Calibri"/>
                <a:ea typeface="Calibri"/>
                <a:cs typeface="Calibri"/>
                <a:sym typeface="Calibri"/>
              </a:rPr>
              <a:t>Τοποθέτηση και προστασία εξοπλισμού</a:t>
            </a:r>
            <a:endParaRPr sz="900">
              <a:solidFill>
                <a:schemeClr val="dk1"/>
              </a:solidFill>
              <a:latin typeface="Calibri"/>
              <a:ea typeface="Calibri"/>
              <a:cs typeface="Calibri"/>
              <a:sym typeface="Calibri"/>
            </a:endParaRPr>
          </a:p>
        </p:txBody>
      </p:sp>
      <p:sp>
        <p:nvSpPr>
          <p:cNvPr id="1171" name="Google Shape;1171;p58"/>
          <p:cNvSpPr txBox="1"/>
          <p:nvPr/>
        </p:nvSpPr>
        <p:spPr>
          <a:xfrm>
            <a:off x="783590" y="4116070"/>
            <a:ext cx="608330" cy="23876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400">
                <a:solidFill>
                  <a:schemeClr val="dk1"/>
                </a:solidFill>
                <a:latin typeface="Calibri"/>
                <a:ea typeface="Calibri"/>
                <a:cs typeface="Calibri"/>
                <a:sym typeface="Calibri"/>
              </a:rPr>
              <a:t>A.11.2.2</a:t>
            </a:r>
            <a:endParaRPr sz="1400">
              <a:solidFill>
                <a:schemeClr val="dk1"/>
              </a:solidFill>
              <a:latin typeface="Calibri"/>
              <a:ea typeface="Calibri"/>
              <a:cs typeface="Calibri"/>
              <a:sym typeface="Calibri"/>
            </a:endParaRPr>
          </a:p>
        </p:txBody>
      </p:sp>
      <p:sp>
        <p:nvSpPr>
          <p:cNvPr id="1172" name="Google Shape;1172;p58"/>
          <p:cNvSpPr txBox="1"/>
          <p:nvPr/>
        </p:nvSpPr>
        <p:spPr>
          <a:xfrm>
            <a:off x="1503044" y="4179570"/>
            <a:ext cx="1281430" cy="16256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900">
                <a:solidFill>
                  <a:schemeClr val="dk1"/>
                </a:solidFill>
                <a:latin typeface="Calibri"/>
                <a:ea typeface="Calibri"/>
                <a:cs typeface="Calibri"/>
                <a:sym typeface="Calibri"/>
              </a:rPr>
              <a:t>Υποστηρικτικά εργαλεία</a:t>
            </a:r>
            <a:endParaRPr sz="900">
              <a:solidFill>
                <a:schemeClr val="dk1"/>
              </a:solidFill>
              <a:latin typeface="Calibri"/>
              <a:ea typeface="Calibri"/>
              <a:cs typeface="Calibri"/>
              <a:sym typeface="Calibri"/>
            </a:endParaRPr>
          </a:p>
        </p:txBody>
      </p:sp>
      <p:sp>
        <p:nvSpPr>
          <p:cNvPr id="1173" name="Google Shape;1173;p58"/>
          <p:cNvSpPr txBox="1"/>
          <p:nvPr/>
        </p:nvSpPr>
        <p:spPr>
          <a:xfrm>
            <a:off x="783590" y="4447857"/>
            <a:ext cx="608330" cy="23876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400">
                <a:solidFill>
                  <a:schemeClr val="dk1"/>
                </a:solidFill>
                <a:latin typeface="Calibri"/>
                <a:ea typeface="Calibri"/>
                <a:cs typeface="Calibri"/>
                <a:sym typeface="Calibri"/>
              </a:rPr>
              <a:t>A.11.2.3</a:t>
            </a:r>
            <a:endParaRPr sz="1400">
              <a:solidFill>
                <a:schemeClr val="dk1"/>
              </a:solidFill>
              <a:latin typeface="Calibri"/>
              <a:ea typeface="Calibri"/>
              <a:cs typeface="Calibri"/>
              <a:sym typeface="Calibri"/>
            </a:endParaRPr>
          </a:p>
        </p:txBody>
      </p:sp>
      <p:sp>
        <p:nvSpPr>
          <p:cNvPr id="1174" name="Google Shape;1174;p58"/>
          <p:cNvSpPr txBox="1"/>
          <p:nvPr/>
        </p:nvSpPr>
        <p:spPr>
          <a:xfrm>
            <a:off x="1503044" y="4511357"/>
            <a:ext cx="1327150" cy="16256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900">
                <a:solidFill>
                  <a:schemeClr val="dk1"/>
                </a:solidFill>
                <a:latin typeface="Calibri"/>
                <a:ea typeface="Calibri"/>
                <a:cs typeface="Calibri"/>
                <a:sym typeface="Calibri"/>
              </a:rPr>
              <a:t>Ασφάλεια καλωδίωσης</a:t>
            </a:r>
            <a:endParaRPr sz="900">
              <a:solidFill>
                <a:schemeClr val="dk1"/>
              </a:solidFill>
              <a:latin typeface="Calibri"/>
              <a:ea typeface="Calibri"/>
              <a:cs typeface="Calibri"/>
              <a:sym typeface="Calibri"/>
            </a:endParaRPr>
          </a:p>
        </p:txBody>
      </p:sp>
      <p:sp>
        <p:nvSpPr>
          <p:cNvPr id="1175" name="Google Shape;1175;p58"/>
          <p:cNvSpPr txBox="1"/>
          <p:nvPr/>
        </p:nvSpPr>
        <p:spPr>
          <a:xfrm>
            <a:off x="783590" y="4778375"/>
            <a:ext cx="608330" cy="23876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400">
                <a:solidFill>
                  <a:schemeClr val="dk1"/>
                </a:solidFill>
                <a:latin typeface="Calibri"/>
                <a:ea typeface="Calibri"/>
                <a:cs typeface="Calibri"/>
                <a:sym typeface="Calibri"/>
              </a:rPr>
              <a:t>A.11.2.4</a:t>
            </a:r>
            <a:endParaRPr sz="1400">
              <a:solidFill>
                <a:schemeClr val="dk1"/>
              </a:solidFill>
              <a:latin typeface="Calibri"/>
              <a:ea typeface="Calibri"/>
              <a:cs typeface="Calibri"/>
              <a:sym typeface="Calibri"/>
            </a:endParaRPr>
          </a:p>
        </p:txBody>
      </p:sp>
      <p:sp>
        <p:nvSpPr>
          <p:cNvPr id="1176" name="Google Shape;1176;p58"/>
          <p:cNvSpPr txBox="1"/>
          <p:nvPr/>
        </p:nvSpPr>
        <p:spPr>
          <a:xfrm>
            <a:off x="1503044" y="4841875"/>
            <a:ext cx="1290955" cy="16256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900">
                <a:solidFill>
                  <a:schemeClr val="dk1"/>
                </a:solidFill>
                <a:latin typeface="Calibri"/>
                <a:ea typeface="Calibri"/>
                <a:cs typeface="Calibri"/>
                <a:sym typeface="Calibri"/>
              </a:rPr>
              <a:t>Συντήρηση εξοπλισμού</a:t>
            </a:r>
            <a:endParaRPr sz="900">
              <a:solidFill>
                <a:schemeClr val="dk1"/>
              </a:solidFill>
              <a:latin typeface="Calibri"/>
              <a:ea typeface="Calibri"/>
              <a:cs typeface="Calibri"/>
              <a:sym typeface="Calibri"/>
            </a:endParaRPr>
          </a:p>
        </p:txBody>
      </p:sp>
      <p:sp>
        <p:nvSpPr>
          <p:cNvPr id="1177" name="Google Shape;1177;p58"/>
          <p:cNvSpPr txBox="1"/>
          <p:nvPr/>
        </p:nvSpPr>
        <p:spPr>
          <a:xfrm>
            <a:off x="783590" y="5109527"/>
            <a:ext cx="615315" cy="23876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400">
                <a:solidFill>
                  <a:schemeClr val="dk1"/>
                </a:solidFill>
                <a:latin typeface="Calibri"/>
                <a:ea typeface="Calibri"/>
                <a:cs typeface="Calibri"/>
                <a:sym typeface="Calibri"/>
              </a:rPr>
              <a:t>A.11.2.8</a:t>
            </a:r>
            <a:endParaRPr sz="1400">
              <a:solidFill>
                <a:schemeClr val="dk1"/>
              </a:solidFill>
              <a:latin typeface="Calibri"/>
              <a:ea typeface="Calibri"/>
              <a:cs typeface="Calibri"/>
              <a:sym typeface="Calibri"/>
            </a:endParaRPr>
          </a:p>
        </p:txBody>
      </p:sp>
      <p:sp>
        <p:nvSpPr>
          <p:cNvPr id="1178" name="Google Shape;1178;p58"/>
          <p:cNvSpPr txBox="1"/>
          <p:nvPr/>
        </p:nvSpPr>
        <p:spPr>
          <a:xfrm>
            <a:off x="1503044" y="5173027"/>
            <a:ext cx="1986914" cy="16256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900">
                <a:solidFill>
                  <a:schemeClr val="dk1"/>
                </a:solidFill>
                <a:latin typeface="Calibri"/>
                <a:ea typeface="Calibri"/>
                <a:cs typeface="Calibri"/>
                <a:sym typeface="Calibri"/>
              </a:rPr>
              <a:t>Χωρίς επιτήρηση εξοπλισμός χρήστη</a:t>
            </a:r>
            <a:endParaRPr sz="900">
              <a:solidFill>
                <a:schemeClr val="dk1"/>
              </a:solidFill>
              <a:latin typeface="Calibri"/>
              <a:ea typeface="Calibri"/>
              <a:cs typeface="Calibri"/>
              <a:sym typeface="Calibri"/>
            </a:endParaRPr>
          </a:p>
        </p:txBody>
      </p:sp>
      <p:sp>
        <p:nvSpPr>
          <p:cNvPr id="1179" name="Google Shape;1179;p58"/>
          <p:cNvSpPr txBox="1"/>
          <p:nvPr/>
        </p:nvSpPr>
        <p:spPr>
          <a:xfrm>
            <a:off x="783590" y="5441315"/>
            <a:ext cx="615315" cy="23876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400">
                <a:solidFill>
                  <a:schemeClr val="dk1"/>
                </a:solidFill>
                <a:latin typeface="Calibri"/>
                <a:ea typeface="Calibri"/>
                <a:cs typeface="Calibri"/>
                <a:sym typeface="Calibri"/>
              </a:rPr>
              <a:t>A.11.2.9</a:t>
            </a:r>
            <a:endParaRPr sz="1400">
              <a:solidFill>
                <a:schemeClr val="dk1"/>
              </a:solidFill>
              <a:latin typeface="Calibri"/>
              <a:ea typeface="Calibri"/>
              <a:cs typeface="Calibri"/>
              <a:sym typeface="Calibri"/>
            </a:endParaRPr>
          </a:p>
        </p:txBody>
      </p:sp>
      <p:sp>
        <p:nvSpPr>
          <p:cNvPr id="1180" name="Google Shape;1180;p58"/>
          <p:cNvSpPr txBox="1"/>
          <p:nvPr/>
        </p:nvSpPr>
        <p:spPr>
          <a:xfrm>
            <a:off x="1503044" y="5504815"/>
            <a:ext cx="2899410" cy="16256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900">
                <a:solidFill>
                  <a:schemeClr val="dk1"/>
                </a:solidFill>
                <a:latin typeface="Calibri"/>
                <a:ea typeface="Calibri"/>
                <a:cs typeface="Calibri"/>
                <a:sym typeface="Calibri"/>
              </a:rPr>
              <a:t>Πολιτική καθαρού γραφείου και καθαρής οθόνης</a:t>
            </a:r>
            <a:endParaRPr sz="900">
              <a:solidFill>
                <a:schemeClr val="dk1"/>
              </a:solidFill>
              <a:latin typeface="Calibri"/>
              <a:ea typeface="Calibri"/>
              <a:cs typeface="Calibri"/>
              <a:sym typeface="Calibri"/>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184"/>
        <p:cNvGrpSpPr/>
        <p:nvPr/>
      </p:nvGrpSpPr>
      <p:grpSpPr>
        <a:xfrm>
          <a:off x="0" y="0"/>
          <a:ext cx="0" cy="0"/>
          <a:chOff x="0" y="0"/>
          <a:chExt cx="0" cy="0"/>
        </a:xfrm>
      </p:grpSpPr>
      <p:grpSp>
        <p:nvGrpSpPr>
          <p:cNvPr id="1185" name="Google Shape;1185;p59"/>
          <p:cNvGrpSpPr/>
          <p:nvPr/>
        </p:nvGrpSpPr>
        <p:grpSpPr>
          <a:xfrm>
            <a:off x="6893242" y="0"/>
            <a:ext cx="5295265" cy="6858000"/>
            <a:chOff x="6893242" y="0"/>
            <a:chExt cx="5295265" cy="6858000"/>
          </a:xfrm>
        </p:grpSpPr>
        <p:sp>
          <p:nvSpPr>
            <p:cNvPr id="1186" name="Google Shape;1186;p59"/>
            <p:cNvSpPr/>
            <p:nvPr/>
          </p:nvSpPr>
          <p:spPr>
            <a:xfrm>
              <a:off x="6893242" y="0"/>
              <a:ext cx="1818639" cy="6858000"/>
            </a:xfrm>
            <a:custGeom>
              <a:avLst/>
              <a:gdLst/>
              <a:ahLst/>
              <a:cxnLst/>
              <a:rect l="l" t="t" r="r" b="b"/>
              <a:pathLst>
                <a:path w="1818640" h="6858000" extrusionOk="0">
                  <a:moveTo>
                    <a:pt x="0" y="6858000"/>
                  </a:moveTo>
                  <a:lnTo>
                    <a:pt x="1818640" y="0"/>
                  </a:lnTo>
                </a:path>
              </a:pathLst>
            </a:custGeom>
            <a:noFill/>
            <a:ln w="22225" cap="flat" cmpd="sng">
              <a:solidFill>
                <a:srgbClr val="D6791A"/>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87" name="Google Shape;1187;p59"/>
            <p:cNvSpPr/>
            <p:nvPr/>
          </p:nvSpPr>
          <p:spPr>
            <a:xfrm>
              <a:off x="7163752" y="0"/>
              <a:ext cx="5024755" cy="6858000"/>
            </a:xfrm>
            <a:custGeom>
              <a:avLst/>
              <a:gdLst/>
              <a:ahLst/>
              <a:cxnLst/>
              <a:rect l="l" t="t" r="r" b="b"/>
              <a:pathLst>
                <a:path w="5024755" h="6858000" extrusionOk="0">
                  <a:moveTo>
                    <a:pt x="905509" y="3926522"/>
                  </a:moveTo>
                  <a:lnTo>
                    <a:pt x="863282" y="3938904"/>
                  </a:lnTo>
                  <a:lnTo>
                    <a:pt x="832484" y="3961765"/>
                  </a:lnTo>
                  <a:lnTo>
                    <a:pt x="790892" y="4024312"/>
                  </a:lnTo>
                  <a:lnTo>
                    <a:pt x="0" y="6858000"/>
                  </a:lnTo>
                  <a:lnTo>
                    <a:pt x="5024755" y="6853237"/>
                  </a:lnTo>
                  <a:lnTo>
                    <a:pt x="5024755" y="5300980"/>
                  </a:lnTo>
                  <a:lnTo>
                    <a:pt x="1033462" y="5300980"/>
                  </a:lnTo>
                  <a:lnTo>
                    <a:pt x="975994" y="5295900"/>
                  </a:lnTo>
                  <a:lnTo>
                    <a:pt x="921384" y="5280342"/>
                  </a:lnTo>
                  <a:lnTo>
                    <a:pt x="883284" y="5261292"/>
                  </a:lnTo>
                  <a:lnTo>
                    <a:pt x="846772" y="5209222"/>
                  </a:lnTo>
                  <a:lnTo>
                    <a:pt x="842644" y="5175567"/>
                  </a:lnTo>
                  <a:lnTo>
                    <a:pt x="844867" y="5136197"/>
                  </a:lnTo>
                  <a:lnTo>
                    <a:pt x="856614" y="5038090"/>
                  </a:lnTo>
                  <a:lnTo>
                    <a:pt x="1089025" y="4161154"/>
                  </a:lnTo>
                  <a:lnTo>
                    <a:pt x="1094104" y="4121785"/>
                  </a:lnTo>
                  <a:lnTo>
                    <a:pt x="1096962" y="4083367"/>
                  </a:lnTo>
                  <a:lnTo>
                    <a:pt x="1083309" y="4011295"/>
                  </a:lnTo>
                  <a:lnTo>
                    <a:pt x="1059814" y="3979227"/>
                  </a:lnTo>
                  <a:lnTo>
                    <a:pt x="1021079" y="3950970"/>
                  </a:lnTo>
                  <a:lnTo>
                    <a:pt x="963294" y="3927792"/>
                  </a:lnTo>
                  <a:lnTo>
                    <a:pt x="905509" y="3926522"/>
                  </a:lnTo>
                  <a:close/>
                </a:path>
                <a:path w="5024755" h="6858000" extrusionOk="0">
                  <a:moveTo>
                    <a:pt x="5024755" y="0"/>
                  </a:moveTo>
                  <a:lnTo>
                    <a:pt x="2536825" y="0"/>
                  </a:lnTo>
                  <a:lnTo>
                    <a:pt x="1189989" y="5124767"/>
                  </a:lnTo>
                  <a:lnTo>
                    <a:pt x="1173797" y="5173662"/>
                  </a:lnTo>
                  <a:lnTo>
                    <a:pt x="1140777" y="5239067"/>
                  </a:lnTo>
                  <a:lnTo>
                    <a:pt x="1114425" y="5268595"/>
                  </a:lnTo>
                  <a:lnTo>
                    <a:pt x="1079182" y="5290502"/>
                  </a:lnTo>
                  <a:lnTo>
                    <a:pt x="1033462" y="5300980"/>
                  </a:lnTo>
                  <a:lnTo>
                    <a:pt x="5024755" y="5300980"/>
                  </a:lnTo>
                  <a:lnTo>
                    <a:pt x="5024755" y="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188" name="Google Shape;1188;p59"/>
            <p:cNvPicPr preferRelativeResize="0"/>
            <p:nvPr/>
          </p:nvPicPr>
          <p:blipFill rotWithShape="1">
            <a:blip r:embed="rId3">
              <a:alphaModFix/>
            </a:blip>
            <a:srcRect/>
            <a:stretch/>
          </p:blipFill>
          <p:spPr>
            <a:xfrm>
              <a:off x="7902892" y="988694"/>
              <a:ext cx="4285614" cy="4880292"/>
            </a:xfrm>
            <a:prstGeom prst="rect">
              <a:avLst/>
            </a:prstGeom>
            <a:noFill/>
            <a:ln>
              <a:noFill/>
            </a:ln>
          </p:spPr>
        </p:pic>
        <p:pic>
          <p:nvPicPr>
            <p:cNvPr id="1189" name="Google Shape;1189;p59"/>
            <p:cNvPicPr preferRelativeResize="0"/>
            <p:nvPr/>
          </p:nvPicPr>
          <p:blipFill rotWithShape="1">
            <a:blip r:embed="rId4">
              <a:alphaModFix/>
            </a:blip>
            <a:srcRect/>
            <a:stretch/>
          </p:blipFill>
          <p:spPr>
            <a:xfrm>
              <a:off x="7549197" y="6167437"/>
              <a:ext cx="3294062" cy="612140"/>
            </a:xfrm>
            <a:prstGeom prst="rect">
              <a:avLst/>
            </a:prstGeom>
            <a:noFill/>
            <a:ln>
              <a:noFill/>
            </a:ln>
          </p:spPr>
        </p:pic>
      </p:grpSp>
      <p:sp>
        <p:nvSpPr>
          <p:cNvPr id="1190" name="Google Shape;1190;p59"/>
          <p:cNvSpPr txBox="1">
            <a:spLocks noGrp="1"/>
          </p:cNvSpPr>
          <p:nvPr>
            <p:ph type="title"/>
          </p:nvPr>
        </p:nvSpPr>
        <p:spPr>
          <a:xfrm>
            <a:off x="875030" y="1356359"/>
            <a:ext cx="2549525" cy="391160"/>
          </a:xfrm>
          <a:prstGeom prst="rect">
            <a:avLst/>
          </a:prstGeom>
          <a:noFill/>
          <a:ln>
            <a:noFill/>
          </a:ln>
        </p:spPr>
        <p:txBody>
          <a:bodyPr spcFirstLastPara="1" wrap="square" lIns="0" tIns="0" rIns="0" bIns="0" anchor="t" anchorCtr="0">
            <a:spAutoFit/>
          </a:bodyPr>
          <a:lstStyle/>
          <a:p>
            <a:pPr marL="12700" lvl="0" indent="0" algn="l" rtl="0">
              <a:lnSpc>
                <a:spcPct val="85555"/>
              </a:lnSpc>
              <a:spcBef>
                <a:spcPts val="0"/>
              </a:spcBef>
              <a:spcAft>
                <a:spcPts val="0"/>
              </a:spcAft>
              <a:buNone/>
            </a:pPr>
            <a:r>
              <a:rPr lang="en-US" sz="3600"/>
              <a:t>A.11	</a:t>
            </a:r>
            <a:r>
              <a:rPr lang="en-US"/>
              <a:t>Περίληψη</a:t>
            </a:r>
            <a:endParaRPr sz="3600"/>
          </a:p>
        </p:txBody>
      </p:sp>
      <p:grpSp>
        <p:nvGrpSpPr>
          <p:cNvPr id="1191" name="Google Shape;1191;p59"/>
          <p:cNvGrpSpPr/>
          <p:nvPr/>
        </p:nvGrpSpPr>
        <p:grpSpPr>
          <a:xfrm>
            <a:off x="796290" y="2020887"/>
            <a:ext cx="6038215" cy="4035107"/>
            <a:chOff x="796290" y="2020887"/>
            <a:chExt cx="6038215" cy="4035107"/>
          </a:xfrm>
        </p:grpSpPr>
        <p:pic>
          <p:nvPicPr>
            <p:cNvPr id="1192" name="Google Shape;1192;p59"/>
            <p:cNvPicPr preferRelativeResize="0"/>
            <p:nvPr/>
          </p:nvPicPr>
          <p:blipFill rotWithShape="1">
            <a:blip r:embed="rId5">
              <a:alphaModFix/>
            </a:blip>
            <a:srcRect/>
            <a:stretch/>
          </p:blipFill>
          <p:spPr>
            <a:xfrm>
              <a:off x="796290" y="2020887"/>
              <a:ext cx="6038215" cy="4035107"/>
            </a:xfrm>
            <a:prstGeom prst="rect">
              <a:avLst/>
            </a:prstGeom>
            <a:noFill/>
            <a:ln>
              <a:noFill/>
            </a:ln>
          </p:spPr>
        </p:pic>
        <p:pic>
          <p:nvPicPr>
            <p:cNvPr id="1193" name="Google Shape;1193;p59"/>
            <p:cNvPicPr preferRelativeResize="0"/>
            <p:nvPr/>
          </p:nvPicPr>
          <p:blipFill rotWithShape="1">
            <a:blip r:embed="rId6">
              <a:alphaModFix/>
            </a:blip>
            <a:srcRect/>
            <a:stretch/>
          </p:blipFill>
          <p:spPr>
            <a:xfrm>
              <a:off x="935672" y="2160270"/>
              <a:ext cx="3929697" cy="3754437"/>
            </a:xfrm>
            <a:prstGeom prst="rect">
              <a:avLst/>
            </a:prstGeom>
            <a:noFill/>
            <a:ln>
              <a:noFill/>
            </a:ln>
          </p:spPr>
        </p:pic>
        <p:pic>
          <p:nvPicPr>
            <p:cNvPr id="1194" name="Google Shape;1194;p59"/>
            <p:cNvPicPr preferRelativeResize="0"/>
            <p:nvPr/>
          </p:nvPicPr>
          <p:blipFill rotWithShape="1">
            <a:blip r:embed="rId7">
              <a:alphaModFix/>
            </a:blip>
            <a:srcRect/>
            <a:stretch/>
          </p:blipFill>
          <p:spPr>
            <a:xfrm>
              <a:off x="3374072" y="3147694"/>
              <a:ext cx="429895" cy="295592"/>
            </a:xfrm>
            <a:prstGeom prst="rect">
              <a:avLst/>
            </a:prstGeom>
            <a:noFill/>
            <a:ln>
              <a:noFill/>
            </a:ln>
          </p:spPr>
        </p:pic>
        <p:pic>
          <p:nvPicPr>
            <p:cNvPr id="1195" name="Google Shape;1195;p59"/>
            <p:cNvPicPr preferRelativeResize="0"/>
            <p:nvPr/>
          </p:nvPicPr>
          <p:blipFill rotWithShape="1">
            <a:blip r:embed="rId8">
              <a:alphaModFix/>
            </a:blip>
            <a:srcRect/>
            <a:stretch/>
          </p:blipFill>
          <p:spPr>
            <a:xfrm>
              <a:off x="3401060" y="3174682"/>
              <a:ext cx="327660" cy="193675"/>
            </a:xfrm>
            <a:prstGeom prst="rect">
              <a:avLst/>
            </a:prstGeom>
            <a:noFill/>
            <a:ln>
              <a:noFill/>
            </a:ln>
          </p:spPr>
        </p:pic>
        <p:pic>
          <p:nvPicPr>
            <p:cNvPr id="1196" name="Google Shape;1196;p59"/>
            <p:cNvPicPr preferRelativeResize="0"/>
            <p:nvPr/>
          </p:nvPicPr>
          <p:blipFill rotWithShape="1">
            <a:blip r:embed="rId9">
              <a:alphaModFix/>
            </a:blip>
            <a:srcRect/>
            <a:stretch/>
          </p:blipFill>
          <p:spPr>
            <a:xfrm>
              <a:off x="2011679" y="4062095"/>
              <a:ext cx="429894" cy="295592"/>
            </a:xfrm>
            <a:prstGeom prst="rect">
              <a:avLst/>
            </a:prstGeom>
            <a:noFill/>
            <a:ln>
              <a:noFill/>
            </a:ln>
          </p:spPr>
        </p:pic>
        <p:pic>
          <p:nvPicPr>
            <p:cNvPr id="1197" name="Google Shape;1197;p59"/>
            <p:cNvPicPr preferRelativeResize="0"/>
            <p:nvPr/>
          </p:nvPicPr>
          <p:blipFill rotWithShape="1">
            <a:blip r:embed="rId10">
              <a:alphaModFix/>
            </a:blip>
            <a:srcRect/>
            <a:stretch/>
          </p:blipFill>
          <p:spPr>
            <a:xfrm>
              <a:off x="2037715" y="4088447"/>
              <a:ext cx="327660" cy="193675"/>
            </a:xfrm>
            <a:prstGeom prst="rect">
              <a:avLst/>
            </a:prstGeom>
            <a:noFill/>
            <a:ln>
              <a:noFill/>
            </a:ln>
          </p:spPr>
        </p:pic>
        <p:sp>
          <p:nvSpPr>
            <p:cNvPr id="1198" name="Google Shape;1198;p59"/>
            <p:cNvSpPr/>
            <p:nvPr/>
          </p:nvSpPr>
          <p:spPr>
            <a:xfrm>
              <a:off x="5007292" y="3827462"/>
              <a:ext cx="1751330" cy="422275"/>
            </a:xfrm>
            <a:custGeom>
              <a:avLst/>
              <a:gdLst/>
              <a:ahLst/>
              <a:cxnLst/>
              <a:rect l="l" t="t" r="r" b="b"/>
              <a:pathLst>
                <a:path w="1751329" h="422275" extrusionOk="0">
                  <a:moveTo>
                    <a:pt x="1751012" y="0"/>
                  </a:moveTo>
                  <a:lnTo>
                    <a:pt x="0" y="0"/>
                  </a:lnTo>
                  <a:lnTo>
                    <a:pt x="0" y="421957"/>
                  </a:lnTo>
                  <a:lnTo>
                    <a:pt x="1751012" y="421957"/>
                  </a:lnTo>
                  <a:lnTo>
                    <a:pt x="1751012" y="0"/>
                  </a:lnTo>
                  <a:close/>
                </a:path>
              </a:pathLst>
            </a:custGeom>
            <a:solidFill>
              <a:srgbClr val="F0F0F0">
                <a:alpha val="38039"/>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99" name="Google Shape;1199;p59"/>
            <p:cNvSpPr/>
            <p:nvPr/>
          </p:nvSpPr>
          <p:spPr>
            <a:xfrm>
              <a:off x="5066665" y="3902392"/>
              <a:ext cx="61594" cy="61594"/>
            </a:xfrm>
            <a:custGeom>
              <a:avLst/>
              <a:gdLst/>
              <a:ahLst/>
              <a:cxnLst/>
              <a:rect l="l" t="t" r="r" b="b"/>
              <a:pathLst>
                <a:path w="61595" h="61595" extrusionOk="0">
                  <a:moveTo>
                    <a:pt x="61277" y="0"/>
                  </a:moveTo>
                  <a:lnTo>
                    <a:pt x="0" y="0"/>
                  </a:lnTo>
                  <a:lnTo>
                    <a:pt x="0" y="61277"/>
                  </a:lnTo>
                  <a:lnTo>
                    <a:pt x="61277" y="61277"/>
                  </a:lnTo>
                  <a:lnTo>
                    <a:pt x="61277" y="0"/>
                  </a:lnTo>
                  <a:close/>
                </a:path>
              </a:pathLst>
            </a:custGeom>
            <a:solidFill>
              <a:srgbClr val="FFB8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00" name="Google Shape;1200;p59"/>
            <p:cNvSpPr/>
            <p:nvPr/>
          </p:nvSpPr>
          <p:spPr>
            <a:xfrm>
              <a:off x="5066665" y="4113212"/>
              <a:ext cx="61594" cy="61594"/>
            </a:xfrm>
            <a:custGeom>
              <a:avLst/>
              <a:gdLst/>
              <a:ahLst/>
              <a:cxnLst/>
              <a:rect l="l" t="t" r="r" b="b"/>
              <a:pathLst>
                <a:path w="61595" h="61595" extrusionOk="0">
                  <a:moveTo>
                    <a:pt x="61277" y="0"/>
                  </a:moveTo>
                  <a:lnTo>
                    <a:pt x="0" y="0"/>
                  </a:lnTo>
                  <a:lnTo>
                    <a:pt x="0" y="61277"/>
                  </a:lnTo>
                  <a:lnTo>
                    <a:pt x="61277" y="61277"/>
                  </a:lnTo>
                  <a:lnTo>
                    <a:pt x="61277" y="0"/>
                  </a:lnTo>
                  <a:close/>
                </a:path>
              </a:pathLst>
            </a:custGeom>
            <a:solidFill>
              <a:srgbClr val="7028D1"/>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1201" name="Google Shape;1201;p59"/>
          <p:cNvSpPr txBox="1"/>
          <p:nvPr/>
        </p:nvSpPr>
        <p:spPr>
          <a:xfrm>
            <a:off x="796290" y="2020887"/>
            <a:ext cx="6038215" cy="4035425"/>
          </a:xfrm>
          <a:prstGeom prst="rect">
            <a:avLst/>
          </a:prstGeom>
          <a:noFill/>
          <a:ln w="9525" cap="flat" cmpd="sng">
            <a:solidFill>
              <a:srgbClr val="BDBDBD"/>
            </a:solidFill>
            <a:prstDash val="solid"/>
            <a:round/>
            <a:headEnd type="none" w="sm" len="sm"/>
            <a:tailEnd type="none" w="sm" len="sm"/>
          </a:ln>
        </p:spPr>
        <p:txBody>
          <a:bodyPr spcFirstLastPara="1" wrap="square" lIns="0" tIns="0" rIns="0" bIns="0" anchor="t" anchorCtr="0">
            <a:spAutoFit/>
          </a:bodyPr>
          <a:lstStyle/>
          <a:p>
            <a:pPr marL="0" marR="0" lvl="0" indent="0" algn="l" rtl="0">
              <a:lnSpc>
                <a:spcPct val="100000"/>
              </a:lnSpc>
              <a:spcBef>
                <a:spcPts val="0"/>
              </a:spcBef>
              <a:spcAft>
                <a:spcPts val="0"/>
              </a:spcAft>
              <a:buNone/>
            </a:pPr>
            <a:endParaRPr sz="6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6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6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6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6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6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6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6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6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6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6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600">
              <a:solidFill>
                <a:schemeClr val="dk1"/>
              </a:solidFill>
              <a:latin typeface="Times New Roman"/>
              <a:ea typeface="Times New Roman"/>
              <a:cs typeface="Times New Roman"/>
              <a:sym typeface="Times New Roman"/>
            </a:endParaRPr>
          </a:p>
          <a:p>
            <a:pPr marL="0" marR="0" lvl="0" indent="0" algn="l" rtl="0">
              <a:lnSpc>
                <a:spcPct val="100000"/>
              </a:lnSpc>
              <a:spcBef>
                <a:spcPts val="30"/>
              </a:spcBef>
              <a:spcAft>
                <a:spcPts val="0"/>
              </a:spcAft>
              <a:buNone/>
            </a:pPr>
            <a:endParaRPr sz="800">
              <a:solidFill>
                <a:schemeClr val="dk1"/>
              </a:solidFill>
              <a:latin typeface="Times New Roman"/>
              <a:ea typeface="Times New Roman"/>
              <a:cs typeface="Times New Roman"/>
              <a:sym typeface="Times New Roman"/>
            </a:endParaRPr>
          </a:p>
          <a:p>
            <a:pPr marL="0" marR="490219" lvl="0" indent="0" algn="ctr" rtl="0">
              <a:lnSpc>
                <a:spcPct val="100000"/>
              </a:lnSpc>
              <a:spcBef>
                <a:spcPts val="0"/>
              </a:spcBef>
              <a:spcAft>
                <a:spcPts val="0"/>
              </a:spcAft>
              <a:buNone/>
            </a:pPr>
            <a:r>
              <a:rPr lang="en-US" sz="650" b="1">
                <a:solidFill>
                  <a:srgbClr val="FFFFFF"/>
                </a:solidFill>
                <a:latin typeface="Calibri"/>
                <a:ea typeface="Calibri"/>
                <a:cs typeface="Calibri"/>
                <a:sym typeface="Calibri"/>
              </a:rPr>
              <a:t>27%</a:t>
            </a:r>
            <a:endParaRPr sz="650">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endParaRPr sz="600">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endParaRPr sz="600">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endParaRPr sz="600">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endParaRPr sz="600">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endParaRPr sz="600">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endParaRPr sz="600">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endParaRPr sz="600">
              <a:solidFill>
                <a:schemeClr val="dk1"/>
              </a:solidFill>
              <a:latin typeface="Calibri"/>
              <a:ea typeface="Calibri"/>
              <a:cs typeface="Calibri"/>
              <a:sym typeface="Calibri"/>
            </a:endParaRPr>
          </a:p>
          <a:p>
            <a:pPr marL="0" marR="0" lvl="0" indent="0" algn="l" rtl="0">
              <a:lnSpc>
                <a:spcPct val="100000"/>
              </a:lnSpc>
              <a:spcBef>
                <a:spcPts val="5"/>
              </a:spcBef>
              <a:spcAft>
                <a:spcPts val="0"/>
              </a:spcAft>
              <a:buNone/>
            </a:pPr>
            <a:endParaRPr sz="700">
              <a:solidFill>
                <a:schemeClr val="dk1"/>
              </a:solidFill>
              <a:latin typeface="Calibri"/>
              <a:ea typeface="Calibri"/>
              <a:cs typeface="Calibri"/>
              <a:sym typeface="Calibri"/>
            </a:endParaRPr>
          </a:p>
          <a:p>
            <a:pPr marL="1274445" marR="0" lvl="0" indent="0" algn="l" rtl="0">
              <a:lnSpc>
                <a:spcPct val="100000"/>
              </a:lnSpc>
              <a:spcBef>
                <a:spcPts val="0"/>
              </a:spcBef>
              <a:spcAft>
                <a:spcPts val="0"/>
              </a:spcAft>
              <a:buNone/>
            </a:pPr>
            <a:r>
              <a:rPr lang="en-US" sz="650" b="1">
                <a:solidFill>
                  <a:srgbClr val="FFFFFF"/>
                </a:solidFill>
                <a:latin typeface="Calibri"/>
                <a:ea typeface="Calibri"/>
                <a:cs typeface="Calibri"/>
                <a:sym typeface="Calibri"/>
              </a:rPr>
              <a:t>73%</a:t>
            </a:r>
            <a:endParaRPr sz="650">
              <a:solidFill>
                <a:schemeClr val="dk1"/>
              </a:solidFill>
              <a:latin typeface="Calibri"/>
              <a:ea typeface="Calibri"/>
              <a:cs typeface="Calibri"/>
              <a:sym typeface="Calibri"/>
            </a:endParaRPr>
          </a:p>
        </p:txBody>
      </p:sp>
      <p:sp>
        <p:nvSpPr>
          <p:cNvPr id="1202" name="Google Shape;1202;p59"/>
          <p:cNvSpPr txBox="1"/>
          <p:nvPr/>
        </p:nvSpPr>
        <p:spPr>
          <a:xfrm>
            <a:off x="902969" y="6314757"/>
            <a:ext cx="4043679" cy="114300"/>
          </a:xfrm>
          <a:prstGeom prst="rect">
            <a:avLst/>
          </a:prstGeom>
          <a:noFill/>
          <a:ln>
            <a:noFill/>
          </a:ln>
        </p:spPr>
        <p:txBody>
          <a:bodyPr spcFirstLastPara="1" wrap="square" lIns="0" tIns="0" rIns="0" bIns="0" anchor="t" anchorCtr="0">
            <a:spAutoFit/>
          </a:bodyPr>
          <a:lstStyle/>
          <a:p>
            <a:pPr marL="12700" marR="0" lvl="0" indent="0" algn="l" rtl="0">
              <a:lnSpc>
                <a:spcPct val="109285"/>
              </a:lnSpc>
              <a:spcBef>
                <a:spcPts val="0"/>
              </a:spcBef>
              <a:spcAft>
                <a:spcPts val="0"/>
              </a:spcAft>
              <a:buNone/>
            </a:pPr>
            <a:r>
              <a:rPr lang="en-US" sz="700">
                <a:solidFill>
                  <a:schemeClr val="dk1"/>
                </a:solidFill>
                <a:latin typeface="Calibri"/>
                <a:ea typeface="Calibri"/>
                <a:cs typeface="Calibri"/>
                <a:sym typeface="Calibri"/>
              </a:rPr>
              <a:t>ΟΝΟΜΑ ΕΚΠΑΙΔΕΥΤΙΚΉΣ ΕΝΌΤΗΤΑΣ CSP: PR: ΠΡΌΤΥΠΟ ΠΑΡΟΥΣΊΑΣΗΣ ΠΟΥ ΔΗΜΙΟΥΡΓΉΘΗΚΕ ΑΠΌ PR</a:t>
            </a:r>
            <a:endParaRPr sz="700">
              <a:solidFill>
                <a:schemeClr val="dk1"/>
              </a:solidFill>
              <a:latin typeface="Calibri"/>
              <a:ea typeface="Calibri"/>
              <a:cs typeface="Calibri"/>
              <a:sym typeface="Calibri"/>
            </a:endParaRPr>
          </a:p>
        </p:txBody>
      </p:sp>
      <p:sp>
        <p:nvSpPr>
          <p:cNvPr id="1203" name="Google Shape;1203;p59"/>
          <p:cNvSpPr txBox="1"/>
          <p:nvPr/>
        </p:nvSpPr>
        <p:spPr>
          <a:xfrm>
            <a:off x="11127105" y="6314757"/>
            <a:ext cx="121920" cy="114300"/>
          </a:xfrm>
          <a:prstGeom prst="rect">
            <a:avLst/>
          </a:prstGeom>
          <a:noFill/>
          <a:ln>
            <a:noFill/>
          </a:ln>
        </p:spPr>
        <p:txBody>
          <a:bodyPr spcFirstLastPara="1" wrap="square" lIns="0" tIns="0" rIns="0" bIns="0" anchor="t" anchorCtr="0">
            <a:spAutoFit/>
          </a:bodyPr>
          <a:lstStyle/>
          <a:p>
            <a:pPr marL="12700" marR="0" lvl="0" indent="0" algn="l" rtl="0">
              <a:lnSpc>
                <a:spcPct val="109285"/>
              </a:lnSpc>
              <a:spcBef>
                <a:spcPts val="0"/>
              </a:spcBef>
              <a:spcAft>
                <a:spcPts val="0"/>
              </a:spcAft>
              <a:buNone/>
            </a:pPr>
            <a:r>
              <a:rPr lang="en-US" sz="700">
                <a:solidFill>
                  <a:schemeClr val="dk1"/>
                </a:solidFill>
                <a:latin typeface="Calibri"/>
                <a:ea typeface="Calibri"/>
                <a:cs typeface="Calibri"/>
                <a:sym typeface="Calibri"/>
              </a:rPr>
              <a:t>59</a:t>
            </a:r>
            <a:endParaRPr sz="700">
              <a:solidFill>
                <a:schemeClr val="dk1"/>
              </a:solidFill>
              <a:latin typeface="Calibri"/>
              <a:ea typeface="Calibri"/>
              <a:cs typeface="Calibri"/>
              <a:sym typeface="Calibri"/>
            </a:endParaRPr>
          </a:p>
        </p:txBody>
      </p:sp>
      <p:sp>
        <p:nvSpPr>
          <p:cNvPr id="1204" name="Google Shape;1204;p59"/>
          <p:cNvSpPr txBox="1"/>
          <p:nvPr/>
        </p:nvSpPr>
        <p:spPr>
          <a:xfrm>
            <a:off x="5007292" y="3827462"/>
            <a:ext cx="1751330" cy="422275"/>
          </a:xfrm>
          <a:prstGeom prst="rect">
            <a:avLst/>
          </a:prstGeom>
          <a:noFill/>
          <a:ln>
            <a:noFill/>
          </a:ln>
        </p:spPr>
        <p:txBody>
          <a:bodyPr spcFirstLastPara="1" wrap="square" lIns="0" tIns="31100" rIns="0" bIns="0" anchor="t" anchorCtr="0">
            <a:spAutoFit/>
          </a:bodyPr>
          <a:lstStyle/>
          <a:p>
            <a:pPr marL="146685" marR="0" lvl="0" indent="0" algn="l" rtl="0">
              <a:lnSpc>
                <a:spcPct val="100000"/>
              </a:lnSpc>
              <a:spcBef>
                <a:spcPts val="0"/>
              </a:spcBef>
              <a:spcAft>
                <a:spcPts val="0"/>
              </a:spcAft>
              <a:buNone/>
            </a:pPr>
            <a:r>
              <a:rPr lang="en-US" sz="600">
                <a:solidFill>
                  <a:srgbClr val="3F3F3F"/>
                </a:solidFill>
                <a:latin typeface="Calibri"/>
                <a:ea typeface="Calibri"/>
                <a:cs typeface="Calibri"/>
                <a:sym typeface="Calibri"/>
              </a:rPr>
              <a:t>Ειδικοί για την υγεία έλεγχοι</a:t>
            </a:r>
            <a:endParaRPr sz="600">
              <a:solidFill>
                <a:schemeClr val="dk1"/>
              </a:solidFill>
              <a:latin typeface="Calibri"/>
              <a:ea typeface="Calibri"/>
              <a:cs typeface="Calibri"/>
              <a:sym typeface="Calibri"/>
            </a:endParaRPr>
          </a:p>
          <a:p>
            <a:pPr marL="0" marR="0" lvl="0" indent="0" algn="l" rtl="0">
              <a:lnSpc>
                <a:spcPct val="100000"/>
              </a:lnSpc>
              <a:spcBef>
                <a:spcPts val="30"/>
              </a:spcBef>
              <a:spcAft>
                <a:spcPts val="0"/>
              </a:spcAft>
              <a:buNone/>
            </a:pPr>
            <a:endParaRPr sz="450">
              <a:solidFill>
                <a:schemeClr val="dk1"/>
              </a:solidFill>
              <a:latin typeface="Calibri"/>
              <a:ea typeface="Calibri"/>
              <a:cs typeface="Calibri"/>
              <a:sym typeface="Calibri"/>
            </a:endParaRPr>
          </a:p>
          <a:p>
            <a:pPr marL="146685" marR="0" lvl="0" indent="0" algn="l" rtl="0">
              <a:lnSpc>
                <a:spcPct val="100000"/>
              </a:lnSpc>
              <a:spcBef>
                <a:spcPts val="0"/>
              </a:spcBef>
              <a:spcAft>
                <a:spcPts val="0"/>
              </a:spcAft>
              <a:buNone/>
            </a:pPr>
            <a:r>
              <a:rPr lang="en-US" sz="600">
                <a:solidFill>
                  <a:srgbClr val="3F3F3F"/>
                </a:solidFill>
                <a:latin typeface="Calibri"/>
                <a:ea typeface="Calibri"/>
                <a:cs typeface="Calibri"/>
                <a:sym typeface="Calibri"/>
              </a:rPr>
              <a:t>Μη υγειονομικοί έλεγχοι</a:t>
            </a:r>
            <a:endParaRPr sz="600">
              <a:solidFill>
                <a:schemeClr val="dk1"/>
              </a:solidFill>
              <a:latin typeface="Calibri"/>
              <a:ea typeface="Calibri"/>
              <a:cs typeface="Calibri"/>
              <a:sym typeface="Calibri"/>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208"/>
        <p:cNvGrpSpPr/>
        <p:nvPr/>
      </p:nvGrpSpPr>
      <p:grpSpPr>
        <a:xfrm>
          <a:off x="0" y="0"/>
          <a:ext cx="0" cy="0"/>
          <a:chOff x="0" y="0"/>
          <a:chExt cx="0" cy="0"/>
        </a:xfrm>
      </p:grpSpPr>
      <p:grpSp>
        <p:nvGrpSpPr>
          <p:cNvPr id="1209" name="Google Shape;1209;p60"/>
          <p:cNvGrpSpPr/>
          <p:nvPr/>
        </p:nvGrpSpPr>
        <p:grpSpPr>
          <a:xfrm>
            <a:off x="6893242" y="0"/>
            <a:ext cx="5295265" cy="6858000"/>
            <a:chOff x="6893242" y="0"/>
            <a:chExt cx="5295265" cy="6858000"/>
          </a:xfrm>
        </p:grpSpPr>
        <p:sp>
          <p:nvSpPr>
            <p:cNvPr id="1210" name="Google Shape;1210;p60"/>
            <p:cNvSpPr/>
            <p:nvPr/>
          </p:nvSpPr>
          <p:spPr>
            <a:xfrm>
              <a:off x="6893242" y="0"/>
              <a:ext cx="1818639" cy="6858000"/>
            </a:xfrm>
            <a:custGeom>
              <a:avLst/>
              <a:gdLst/>
              <a:ahLst/>
              <a:cxnLst/>
              <a:rect l="l" t="t" r="r" b="b"/>
              <a:pathLst>
                <a:path w="1818640" h="6858000" extrusionOk="0">
                  <a:moveTo>
                    <a:pt x="0" y="6858000"/>
                  </a:moveTo>
                  <a:lnTo>
                    <a:pt x="1818640" y="0"/>
                  </a:lnTo>
                </a:path>
              </a:pathLst>
            </a:custGeom>
            <a:noFill/>
            <a:ln w="22225" cap="flat" cmpd="sng">
              <a:solidFill>
                <a:srgbClr val="D6791A"/>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11" name="Google Shape;1211;p60"/>
            <p:cNvSpPr/>
            <p:nvPr/>
          </p:nvSpPr>
          <p:spPr>
            <a:xfrm>
              <a:off x="7163752" y="0"/>
              <a:ext cx="5024755" cy="6858000"/>
            </a:xfrm>
            <a:custGeom>
              <a:avLst/>
              <a:gdLst/>
              <a:ahLst/>
              <a:cxnLst/>
              <a:rect l="l" t="t" r="r" b="b"/>
              <a:pathLst>
                <a:path w="5024755" h="6858000" extrusionOk="0">
                  <a:moveTo>
                    <a:pt x="905509" y="3926522"/>
                  </a:moveTo>
                  <a:lnTo>
                    <a:pt x="863282" y="3938904"/>
                  </a:lnTo>
                  <a:lnTo>
                    <a:pt x="832484" y="3961765"/>
                  </a:lnTo>
                  <a:lnTo>
                    <a:pt x="790892" y="4024312"/>
                  </a:lnTo>
                  <a:lnTo>
                    <a:pt x="0" y="6858000"/>
                  </a:lnTo>
                  <a:lnTo>
                    <a:pt x="5024755" y="6853237"/>
                  </a:lnTo>
                  <a:lnTo>
                    <a:pt x="5024755" y="5300980"/>
                  </a:lnTo>
                  <a:lnTo>
                    <a:pt x="1033462" y="5300980"/>
                  </a:lnTo>
                  <a:lnTo>
                    <a:pt x="975994" y="5295900"/>
                  </a:lnTo>
                  <a:lnTo>
                    <a:pt x="921384" y="5280342"/>
                  </a:lnTo>
                  <a:lnTo>
                    <a:pt x="883284" y="5261292"/>
                  </a:lnTo>
                  <a:lnTo>
                    <a:pt x="846772" y="5209222"/>
                  </a:lnTo>
                  <a:lnTo>
                    <a:pt x="842644" y="5175567"/>
                  </a:lnTo>
                  <a:lnTo>
                    <a:pt x="844867" y="5136197"/>
                  </a:lnTo>
                  <a:lnTo>
                    <a:pt x="856614" y="5038090"/>
                  </a:lnTo>
                  <a:lnTo>
                    <a:pt x="1089025" y="4161154"/>
                  </a:lnTo>
                  <a:lnTo>
                    <a:pt x="1094104" y="4121785"/>
                  </a:lnTo>
                  <a:lnTo>
                    <a:pt x="1096962" y="4083367"/>
                  </a:lnTo>
                  <a:lnTo>
                    <a:pt x="1083309" y="4011295"/>
                  </a:lnTo>
                  <a:lnTo>
                    <a:pt x="1059814" y="3979227"/>
                  </a:lnTo>
                  <a:lnTo>
                    <a:pt x="1021079" y="3950970"/>
                  </a:lnTo>
                  <a:lnTo>
                    <a:pt x="963294" y="3927792"/>
                  </a:lnTo>
                  <a:lnTo>
                    <a:pt x="905509" y="3926522"/>
                  </a:lnTo>
                  <a:close/>
                </a:path>
                <a:path w="5024755" h="6858000" extrusionOk="0">
                  <a:moveTo>
                    <a:pt x="5024755" y="0"/>
                  </a:moveTo>
                  <a:lnTo>
                    <a:pt x="2536825" y="0"/>
                  </a:lnTo>
                  <a:lnTo>
                    <a:pt x="1189989" y="5124767"/>
                  </a:lnTo>
                  <a:lnTo>
                    <a:pt x="1173797" y="5173662"/>
                  </a:lnTo>
                  <a:lnTo>
                    <a:pt x="1140777" y="5239067"/>
                  </a:lnTo>
                  <a:lnTo>
                    <a:pt x="1114425" y="5268595"/>
                  </a:lnTo>
                  <a:lnTo>
                    <a:pt x="1079182" y="5290502"/>
                  </a:lnTo>
                  <a:lnTo>
                    <a:pt x="1033462" y="5300980"/>
                  </a:lnTo>
                  <a:lnTo>
                    <a:pt x="5024755" y="5300980"/>
                  </a:lnTo>
                  <a:lnTo>
                    <a:pt x="5024755" y="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212" name="Google Shape;1212;p60"/>
            <p:cNvPicPr preferRelativeResize="0"/>
            <p:nvPr/>
          </p:nvPicPr>
          <p:blipFill rotWithShape="1">
            <a:blip r:embed="rId3">
              <a:alphaModFix/>
            </a:blip>
            <a:srcRect/>
            <a:stretch/>
          </p:blipFill>
          <p:spPr>
            <a:xfrm>
              <a:off x="7902892" y="988694"/>
              <a:ext cx="4285614" cy="4880292"/>
            </a:xfrm>
            <a:prstGeom prst="rect">
              <a:avLst/>
            </a:prstGeom>
            <a:noFill/>
            <a:ln>
              <a:noFill/>
            </a:ln>
          </p:spPr>
        </p:pic>
        <p:pic>
          <p:nvPicPr>
            <p:cNvPr id="1213" name="Google Shape;1213;p60"/>
            <p:cNvPicPr preferRelativeResize="0"/>
            <p:nvPr/>
          </p:nvPicPr>
          <p:blipFill rotWithShape="1">
            <a:blip r:embed="rId4">
              <a:alphaModFix/>
            </a:blip>
            <a:srcRect/>
            <a:stretch/>
          </p:blipFill>
          <p:spPr>
            <a:xfrm>
              <a:off x="7549197" y="6167437"/>
              <a:ext cx="3294062" cy="612140"/>
            </a:xfrm>
            <a:prstGeom prst="rect">
              <a:avLst/>
            </a:prstGeom>
            <a:noFill/>
            <a:ln>
              <a:noFill/>
            </a:ln>
          </p:spPr>
        </p:pic>
      </p:grpSp>
      <p:sp>
        <p:nvSpPr>
          <p:cNvPr id="1214" name="Google Shape;1214;p60"/>
          <p:cNvSpPr txBox="1">
            <a:spLocks noGrp="1"/>
          </p:cNvSpPr>
          <p:nvPr>
            <p:ph type="title"/>
          </p:nvPr>
        </p:nvSpPr>
        <p:spPr>
          <a:xfrm>
            <a:off x="875030" y="1356359"/>
            <a:ext cx="4326890" cy="391160"/>
          </a:xfrm>
          <a:prstGeom prst="rect">
            <a:avLst/>
          </a:prstGeom>
          <a:noFill/>
          <a:ln>
            <a:noFill/>
          </a:ln>
        </p:spPr>
        <p:txBody>
          <a:bodyPr spcFirstLastPara="1" wrap="square" lIns="0" tIns="0" rIns="0" bIns="0" anchor="t" anchorCtr="0">
            <a:spAutoFit/>
          </a:bodyPr>
          <a:lstStyle/>
          <a:p>
            <a:pPr marL="12700" lvl="0" indent="0" algn="l" rtl="0">
              <a:lnSpc>
                <a:spcPct val="85555"/>
              </a:lnSpc>
              <a:spcBef>
                <a:spcPts val="0"/>
              </a:spcBef>
              <a:spcAft>
                <a:spcPts val="0"/>
              </a:spcAft>
              <a:buNone/>
            </a:pPr>
            <a:r>
              <a:rPr lang="en-US" sz="3600"/>
              <a:t>A.12	</a:t>
            </a:r>
            <a:r>
              <a:rPr lang="en-US"/>
              <a:t>Ασφάλεια λειτουργίας</a:t>
            </a:r>
            <a:endParaRPr sz="3600"/>
          </a:p>
        </p:txBody>
      </p:sp>
      <p:sp>
        <p:nvSpPr>
          <p:cNvPr id="1215" name="Google Shape;1215;p60"/>
          <p:cNvSpPr txBox="1"/>
          <p:nvPr/>
        </p:nvSpPr>
        <p:spPr>
          <a:xfrm>
            <a:off x="902969" y="5476875"/>
            <a:ext cx="4043679" cy="114300"/>
          </a:xfrm>
          <a:prstGeom prst="rect">
            <a:avLst/>
          </a:prstGeom>
          <a:noFill/>
          <a:ln>
            <a:noFill/>
          </a:ln>
        </p:spPr>
        <p:txBody>
          <a:bodyPr spcFirstLastPara="1" wrap="square" lIns="0" tIns="0" rIns="0" bIns="0" anchor="t" anchorCtr="0">
            <a:spAutoFit/>
          </a:bodyPr>
          <a:lstStyle/>
          <a:p>
            <a:pPr marL="12700" marR="0" lvl="0" indent="0" algn="l" rtl="0">
              <a:lnSpc>
                <a:spcPct val="109285"/>
              </a:lnSpc>
              <a:spcBef>
                <a:spcPts val="0"/>
              </a:spcBef>
              <a:spcAft>
                <a:spcPts val="0"/>
              </a:spcAft>
              <a:buNone/>
            </a:pPr>
            <a:r>
              <a:rPr lang="en-US" sz="700">
                <a:solidFill>
                  <a:schemeClr val="dk1"/>
                </a:solidFill>
                <a:latin typeface="Calibri"/>
                <a:ea typeface="Calibri"/>
                <a:cs typeface="Calibri"/>
                <a:sym typeface="Calibri"/>
              </a:rPr>
              <a:t>ΟΝΟΜΑ ΕΚΠΑΙΔΕΥΤΙΚΉΣ ΕΝΌΤΗΤΑΣ CSP: PR: ΠΡΌΤΥΠΟ ΠΑΡΟΥΣΊΑΣΗΣ ΠΟΥ ΔΗΜΙΟΥΡΓΉΘΗΚΕ ΑΠΌ PR</a:t>
            </a:r>
            <a:endParaRPr sz="700">
              <a:solidFill>
                <a:schemeClr val="dk1"/>
              </a:solidFill>
              <a:latin typeface="Calibri"/>
              <a:ea typeface="Calibri"/>
              <a:cs typeface="Calibri"/>
              <a:sym typeface="Calibri"/>
            </a:endParaRPr>
          </a:p>
        </p:txBody>
      </p:sp>
      <p:sp>
        <p:nvSpPr>
          <p:cNvPr id="1216" name="Google Shape;1216;p60"/>
          <p:cNvSpPr txBox="1"/>
          <p:nvPr/>
        </p:nvSpPr>
        <p:spPr>
          <a:xfrm>
            <a:off x="11189652" y="5476875"/>
            <a:ext cx="121920" cy="114300"/>
          </a:xfrm>
          <a:prstGeom prst="rect">
            <a:avLst/>
          </a:prstGeom>
          <a:noFill/>
          <a:ln>
            <a:noFill/>
          </a:ln>
        </p:spPr>
        <p:txBody>
          <a:bodyPr spcFirstLastPara="1" wrap="square" lIns="0" tIns="0" rIns="0" bIns="0" anchor="t" anchorCtr="0">
            <a:spAutoFit/>
          </a:bodyPr>
          <a:lstStyle/>
          <a:p>
            <a:pPr marL="12700" marR="0" lvl="0" indent="0" algn="l" rtl="0">
              <a:lnSpc>
                <a:spcPct val="109285"/>
              </a:lnSpc>
              <a:spcBef>
                <a:spcPts val="0"/>
              </a:spcBef>
              <a:spcAft>
                <a:spcPts val="0"/>
              </a:spcAft>
              <a:buNone/>
            </a:pPr>
            <a:r>
              <a:rPr lang="en-US" sz="700">
                <a:solidFill>
                  <a:schemeClr val="dk1"/>
                </a:solidFill>
                <a:latin typeface="Calibri"/>
                <a:ea typeface="Calibri"/>
                <a:cs typeface="Calibri"/>
                <a:sym typeface="Calibri"/>
              </a:rPr>
              <a:t>60</a:t>
            </a:r>
            <a:endParaRPr sz="700">
              <a:solidFill>
                <a:schemeClr val="dk1"/>
              </a:solidFill>
              <a:latin typeface="Calibri"/>
              <a:ea typeface="Calibri"/>
              <a:cs typeface="Calibri"/>
              <a:sym typeface="Calibri"/>
            </a:endParaRPr>
          </a:p>
        </p:txBody>
      </p:sp>
      <p:sp>
        <p:nvSpPr>
          <p:cNvPr id="1217" name="Google Shape;1217;p60"/>
          <p:cNvSpPr txBox="1"/>
          <p:nvPr/>
        </p:nvSpPr>
        <p:spPr>
          <a:xfrm>
            <a:off x="783590" y="2164715"/>
            <a:ext cx="5576570" cy="2253615"/>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050" b="1">
                <a:solidFill>
                  <a:schemeClr val="dk1"/>
                </a:solidFill>
                <a:latin typeface="Calibri"/>
                <a:ea typeface="Calibri"/>
                <a:cs typeface="Calibri"/>
                <a:sym typeface="Calibri"/>
              </a:rPr>
              <a:t>Ειδικοί για την υγεία έλεγχοι</a:t>
            </a:r>
            <a:endParaRPr sz="1050">
              <a:solidFill>
                <a:schemeClr val="dk1"/>
              </a:solidFill>
              <a:latin typeface="Calibri"/>
              <a:ea typeface="Calibri"/>
              <a:cs typeface="Calibri"/>
              <a:sym typeface="Calibri"/>
            </a:endParaRPr>
          </a:p>
          <a:p>
            <a:pPr marL="0" marR="0" lvl="0" indent="0" algn="l" rtl="0">
              <a:lnSpc>
                <a:spcPct val="100000"/>
              </a:lnSpc>
              <a:spcBef>
                <a:spcPts val="35"/>
              </a:spcBef>
              <a:spcAft>
                <a:spcPts val="0"/>
              </a:spcAft>
              <a:buNone/>
            </a:pPr>
            <a:endParaRPr sz="1400">
              <a:solidFill>
                <a:schemeClr val="dk1"/>
              </a:solidFill>
              <a:latin typeface="Calibri"/>
              <a:ea typeface="Calibri"/>
              <a:cs typeface="Calibri"/>
              <a:sym typeface="Calibri"/>
            </a:endParaRPr>
          </a:p>
          <a:p>
            <a:pPr marL="12700" marR="0" lvl="0" indent="0" algn="l" rtl="0">
              <a:lnSpc>
                <a:spcPct val="100000"/>
              </a:lnSpc>
              <a:spcBef>
                <a:spcPts val="0"/>
              </a:spcBef>
              <a:spcAft>
                <a:spcPts val="0"/>
              </a:spcAft>
              <a:buNone/>
            </a:pPr>
            <a:r>
              <a:rPr lang="en-US" sz="1050">
                <a:solidFill>
                  <a:schemeClr val="dk1"/>
                </a:solidFill>
                <a:latin typeface="Calibri"/>
                <a:ea typeface="Calibri"/>
                <a:cs typeface="Calibri"/>
                <a:sym typeface="Calibri"/>
              </a:rPr>
              <a:t>A.12.1.2 Διαχείριση αλλαγών</a:t>
            </a:r>
            <a:endParaRPr sz="1050">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endParaRPr sz="1150">
              <a:solidFill>
                <a:schemeClr val="dk1"/>
              </a:solidFill>
              <a:latin typeface="Calibri"/>
              <a:ea typeface="Calibri"/>
              <a:cs typeface="Calibri"/>
              <a:sym typeface="Calibri"/>
            </a:endParaRPr>
          </a:p>
          <a:p>
            <a:pPr marL="12700" marR="0" lvl="0" indent="0" algn="l" rtl="0">
              <a:lnSpc>
                <a:spcPct val="100000"/>
              </a:lnSpc>
              <a:spcBef>
                <a:spcPts val="0"/>
              </a:spcBef>
              <a:spcAft>
                <a:spcPts val="0"/>
              </a:spcAft>
              <a:buNone/>
            </a:pPr>
            <a:r>
              <a:rPr lang="en-US" sz="1050">
                <a:solidFill>
                  <a:schemeClr val="dk1"/>
                </a:solidFill>
                <a:latin typeface="Calibri"/>
                <a:ea typeface="Calibri"/>
                <a:cs typeface="Calibri"/>
                <a:sym typeface="Calibri"/>
              </a:rPr>
              <a:t>A.12.1.4 Διαχωρισμός των περιβαλλόντων , δοκιμής και λειτουργικού περιβάλλοντος</a:t>
            </a:r>
            <a:endParaRPr sz="1050">
              <a:solidFill>
                <a:schemeClr val="dk1"/>
              </a:solidFill>
              <a:latin typeface="Calibri"/>
              <a:ea typeface="Calibri"/>
              <a:cs typeface="Calibri"/>
              <a:sym typeface="Calibri"/>
            </a:endParaRPr>
          </a:p>
          <a:p>
            <a:pPr marL="0" marR="0" lvl="0" indent="0" algn="l" rtl="0">
              <a:lnSpc>
                <a:spcPct val="100000"/>
              </a:lnSpc>
              <a:spcBef>
                <a:spcPts val="5"/>
              </a:spcBef>
              <a:spcAft>
                <a:spcPts val="0"/>
              </a:spcAft>
              <a:buNone/>
            </a:pPr>
            <a:endParaRPr sz="1150">
              <a:solidFill>
                <a:schemeClr val="dk1"/>
              </a:solidFill>
              <a:latin typeface="Calibri"/>
              <a:ea typeface="Calibri"/>
              <a:cs typeface="Calibri"/>
              <a:sym typeface="Calibri"/>
            </a:endParaRPr>
          </a:p>
          <a:p>
            <a:pPr marL="12700" marR="0" lvl="0" indent="0" algn="l" rtl="0">
              <a:lnSpc>
                <a:spcPct val="100000"/>
              </a:lnSpc>
              <a:spcBef>
                <a:spcPts val="0"/>
              </a:spcBef>
              <a:spcAft>
                <a:spcPts val="0"/>
              </a:spcAft>
              <a:buNone/>
            </a:pPr>
            <a:r>
              <a:rPr lang="en-US" sz="1050">
                <a:solidFill>
                  <a:schemeClr val="dk1"/>
                </a:solidFill>
                <a:latin typeface="Calibri"/>
                <a:ea typeface="Calibri"/>
                <a:cs typeface="Calibri"/>
                <a:sym typeface="Calibri"/>
              </a:rPr>
              <a:t>A.12.2.1 Έλεγχοι κατά του κακόβουλου λογισμικού</a:t>
            </a:r>
            <a:endParaRPr sz="1050">
              <a:solidFill>
                <a:schemeClr val="dk1"/>
              </a:solidFill>
              <a:latin typeface="Calibri"/>
              <a:ea typeface="Calibri"/>
              <a:cs typeface="Calibri"/>
              <a:sym typeface="Calibri"/>
            </a:endParaRPr>
          </a:p>
          <a:p>
            <a:pPr marL="0" marR="0" lvl="0" indent="0" algn="l" rtl="0">
              <a:lnSpc>
                <a:spcPct val="100000"/>
              </a:lnSpc>
              <a:spcBef>
                <a:spcPts val="35"/>
              </a:spcBef>
              <a:spcAft>
                <a:spcPts val="0"/>
              </a:spcAft>
              <a:buNone/>
            </a:pPr>
            <a:endParaRPr sz="1100">
              <a:solidFill>
                <a:schemeClr val="dk1"/>
              </a:solidFill>
              <a:latin typeface="Calibri"/>
              <a:ea typeface="Calibri"/>
              <a:cs typeface="Calibri"/>
              <a:sym typeface="Calibri"/>
            </a:endParaRPr>
          </a:p>
          <a:p>
            <a:pPr marL="12700" marR="0" lvl="0" indent="0" algn="l" rtl="0">
              <a:lnSpc>
                <a:spcPct val="100000"/>
              </a:lnSpc>
              <a:spcBef>
                <a:spcPts val="0"/>
              </a:spcBef>
              <a:spcAft>
                <a:spcPts val="0"/>
              </a:spcAft>
              <a:buNone/>
            </a:pPr>
            <a:r>
              <a:rPr lang="en-US" sz="1050">
                <a:solidFill>
                  <a:schemeClr val="dk1"/>
                </a:solidFill>
                <a:latin typeface="Calibri"/>
                <a:ea typeface="Calibri"/>
                <a:cs typeface="Calibri"/>
                <a:sym typeface="Calibri"/>
              </a:rPr>
              <a:t>A.12.3.1 Δημιουργία αντιγράφων ασφαλείας πληροφοριών</a:t>
            </a:r>
            <a:endParaRPr sz="1050">
              <a:solidFill>
                <a:schemeClr val="dk1"/>
              </a:solidFill>
              <a:latin typeface="Calibri"/>
              <a:ea typeface="Calibri"/>
              <a:cs typeface="Calibri"/>
              <a:sym typeface="Calibri"/>
            </a:endParaRPr>
          </a:p>
          <a:p>
            <a:pPr marL="0" marR="0" lvl="0" indent="0" algn="l" rtl="0">
              <a:lnSpc>
                <a:spcPct val="100000"/>
              </a:lnSpc>
              <a:spcBef>
                <a:spcPts val="55"/>
              </a:spcBef>
              <a:spcAft>
                <a:spcPts val="0"/>
              </a:spcAft>
              <a:buNone/>
            </a:pPr>
            <a:endParaRPr sz="1100">
              <a:solidFill>
                <a:schemeClr val="dk1"/>
              </a:solidFill>
              <a:latin typeface="Calibri"/>
              <a:ea typeface="Calibri"/>
              <a:cs typeface="Calibri"/>
              <a:sym typeface="Calibri"/>
            </a:endParaRPr>
          </a:p>
          <a:p>
            <a:pPr marL="12700" marR="0" lvl="0" indent="0" algn="l" rtl="0">
              <a:lnSpc>
                <a:spcPct val="100000"/>
              </a:lnSpc>
              <a:spcBef>
                <a:spcPts val="0"/>
              </a:spcBef>
              <a:spcAft>
                <a:spcPts val="0"/>
              </a:spcAft>
              <a:buNone/>
            </a:pPr>
            <a:r>
              <a:rPr lang="en-US" sz="1050">
                <a:solidFill>
                  <a:schemeClr val="dk1"/>
                </a:solidFill>
                <a:latin typeface="Calibri"/>
                <a:ea typeface="Calibri"/>
                <a:cs typeface="Calibri"/>
                <a:sym typeface="Calibri"/>
              </a:rPr>
              <a:t>A.12.4.2 Προστασία των πληροφοριών καταγραφής</a:t>
            </a:r>
            <a:endParaRPr sz="1050">
              <a:solidFill>
                <a:schemeClr val="dk1"/>
              </a:solidFill>
              <a:latin typeface="Calibri"/>
              <a:ea typeface="Calibri"/>
              <a:cs typeface="Calibri"/>
              <a:sym typeface="Calibri"/>
            </a:endParaRPr>
          </a:p>
          <a:p>
            <a:pPr marL="0" marR="0" lvl="0" indent="0" algn="l" rtl="0">
              <a:lnSpc>
                <a:spcPct val="100000"/>
              </a:lnSpc>
              <a:spcBef>
                <a:spcPts val="50"/>
              </a:spcBef>
              <a:spcAft>
                <a:spcPts val="0"/>
              </a:spcAft>
              <a:buNone/>
            </a:pPr>
            <a:endParaRPr sz="1100">
              <a:solidFill>
                <a:schemeClr val="dk1"/>
              </a:solidFill>
              <a:latin typeface="Calibri"/>
              <a:ea typeface="Calibri"/>
              <a:cs typeface="Calibri"/>
              <a:sym typeface="Calibri"/>
            </a:endParaRPr>
          </a:p>
          <a:p>
            <a:pPr marL="12700" marR="0" lvl="0" indent="0" algn="l" rtl="0">
              <a:lnSpc>
                <a:spcPct val="100000"/>
              </a:lnSpc>
              <a:spcBef>
                <a:spcPts val="0"/>
              </a:spcBef>
              <a:spcAft>
                <a:spcPts val="0"/>
              </a:spcAft>
              <a:buNone/>
            </a:pPr>
            <a:r>
              <a:rPr lang="en-US" sz="1050">
                <a:solidFill>
                  <a:schemeClr val="dk1"/>
                </a:solidFill>
                <a:latin typeface="Calibri"/>
                <a:ea typeface="Calibri"/>
                <a:cs typeface="Calibri"/>
                <a:sym typeface="Calibri"/>
              </a:rPr>
              <a:t>A.12.4.4 Συγχρονισμός ρολογιού</a:t>
            </a:r>
            <a:endParaRPr sz="1050">
              <a:solidFill>
                <a:schemeClr val="dk1"/>
              </a:solidFill>
              <a:latin typeface="Calibri"/>
              <a:ea typeface="Calibri"/>
              <a:cs typeface="Calibri"/>
              <a:sym typeface="Calibri"/>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221"/>
        <p:cNvGrpSpPr/>
        <p:nvPr/>
      </p:nvGrpSpPr>
      <p:grpSpPr>
        <a:xfrm>
          <a:off x="0" y="0"/>
          <a:ext cx="0" cy="0"/>
          <a:chOff x="0" y="0"/>
          <a:chExt cx="0" cy="0"/>
        </a:xfrm>
      </p:grpSpPr>
      <p:grpSp>
        <p:nvGrpSpPr>
          <p:cNvPr id="1222" name="Google Shape;1222;p61"/>
          <p:cNvGrpSpPr/>
          <p:nvPr/>
        </p:nvGrpSpPr>
        <p:grpSpPr>
          <a:xfrm>
            <a:off x="6893242" y="0"/>
            <a:ext cx="5295265" cy="6858000"/>
            <a:chOff x="6893242" y="0"/>
            <a:chExt cx="5295265" cy="6858000"/>
          </a:xfrm>
        </p:grpSpPr>
        <p:sp>
          <p:nvSpPr>
            <p:cNvPr id="1223" name="Google Shape;1223;p61"/>
            <p:cNvSpPr/>
            <p:nvPr/>
          </p:nvSpPr>
          <p:spPr>
            <a:xfrm>
              <a:off x="6893242" y="0"/>
              <a:ext cx="1818639" cy="6858000"/>
            </a:xfrm>
            <a:custGeom>
              <a:avLst/>
              <a:gdLst/>
              <a:ahLst/>
              <a:cxnLst/>
              <a:rect l="l" t="t" r="r" b="b"/>
              <a:pathLst>
                <a:path w="1818640" h="6858000" extrusionOk="0">
                  <a:moveTo>
                    <a:pt x="0" y="6858000"/>
                  </a:moveTo>
                  <a:lnTo>
                    <a:pt x="1818640" y="0"/>
                  </a:lnTo>
                </a:path>
              </a:pathLst>
            </a:custGeom>
            <a:noFill/>
            <a:ln w="22225" cap="flat" cmpd="sng">
              <a:solidFill>
                <a:srgbClr val="D6791A"/>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24" name="Google Shape;1224;p61"/>
            <p:cNvSpPr/>
            <p:nvPr/>
          </p:nvSpPr>
          <p:spPr>
            <a:xfrm>
              <a:off x="7163752" y="0"/>
              <a:ext cx="5024755" cy="6858000"/>
            </a:xfrm>
            <a:custGeom>
              <a:avLst/>
              <a:gdLst/>
              <a:ahLst/>
              <a:cxnLst/>
              <a:rect l="l" t="t" r="r" b="b"/>
              <a:pathLst>
                <a:path w="5024755" h="6858000" extrusionOk="0">
                  <a:moveTo>
                    <a:pt x="905509" y="3926522"/>
                  </a:moveTo>
                  <a:lnTo>
                    <a:pt x="863282" y="3938904"/>
                  </a:lnTo>
                  <a:lnTo>
                    <a:pt x="832484" y="3961765"/>
                  </a:lnTo>
                  <a:lnTo>
                    <a:pt x="790892" y="4024312"/>
                  </a:lnTo>
                  <a:lnTo>
                    <a:pt x="0" y="6858000"/>
                  </a:lnTo>
                  <a:lnTo>
                    <a:pt x="5024755" y="6853237"/>
                  </a:lnTo>
                  <a:lnTo>
                    <a:pt x="5024755" y="5300980"/>
                  </a:lnTo>
                  <a:lnTo>
                    <a:pt x="1033462" y="5300980"/>
                  </a:lnTo>
                  <a:lnTo>
                    <a:pt x="975994" y="5295900"/>
                  </a:lnTo>
                  <a:lnTo>
                    <a:pt x="921384" y="5280342"/>
                  </a:lnTo>
                  <a:lnTo>
                    <a:pt x="883284" y="5261292"/>
                  </a:lnTo>
                  <a:lnTo>
                    <a:pt x="846772" y="5209222"/>
                  </a:lnTo>
                  <a:lnTo>
                    <a:pt x="842644" y="5175567"/>
                  </a:lnTo>
                  <a:lnTo>
                    <a:pt x="844867" y="5136197"/>
                  </a:lnTo>
                  <a:lnTo>
                    <a:pt x="856614" y="5038090"/>
                  </a:lnTo>
                  <a:lnTo>
                    <a:pt x="1089025" y="4161154"/>
                  </a:lnTo>
                  <a:lnTo>
                    <a:pt x="1094104" y="4121785"/>
                  </a:lnTo>
                  <a:lnTo>
                    <a:pt x="1096962" y="4083367"/>
                  </a:lnTo>
                  <a:lnTo>
                    <a:pt x="1083309" y="4011295"/>
                  </a:lnTo>
                  <a:lnTo>
                    <a:pt x="1059814" y="3979227"/>
                  </a:lnTo>
                  <a:lnTo>
                    <a:pt x="1021079" y="3950970"/>
                  </a:lnTo>
                  <a:lnTo>
                    <a:pt x="963294" y="3927792"/>
                  </a:lnTo>
                  <a:lnTo>
                    <a:pt x="905509" y="3926522"/>
                  </a:lnTo>
                  <a:close/>
                </a:path>
                <a:path w="5024755" h="6858000" extrusionOk="0">
                  <a:moveTo>
                    <a:pt x="5024755" y="0"/>
                  </a:moveTo>
                  <a:lnTo>
                    <a:pt x="2536825" y="0"/>
                  </a:lnTo>
                  <a:lnTo>
                    <a:pt x="1189989" y="5124767"/>
                  </a:lnTo>
                  <a:lnTo>
                    <a:pt x="1173797" y="5173662"/>
                  </a:lnTo>
                  <a:lnTo>
                    <a:pt x="1140777" y="5239067"/>
                  </a:lnTo>
                  <a:lnTo>
                    <a:pt x="1114425" y="5268595"/>
                  </a:lnTo>
                  <a:lnTo>
                    <a:pt x="1079182" y="5290502"/>
                  </a:lnTo>
                  <a:lnTo>
                    <a:pt x="1033462" y="5300980"/>
                  </a:lnTo>
                  <a:lnTo>
                    <a:pt x="5024755" y="5300980"/>
                  </a:lnTo>
                  <a:lnTo>
                    <a:pt x="5024755" y="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225" name="Google Shape;1225;p61"/>
            <p:cNvPicPr preferRelativeResize="0"/>
            <p:nvPr/>
          </p:nvPicPr>
          <p:blipFill rotWithShape="1">
            <a:blip r:embed="rId3">
              <a:alphaModFix/>
            </a:blip>
            <a:srcRect/>
            <a:stretch/>
          </p:blipFill>
          <p:spPr>
            <a:xfrm>
              <a:off x="7902892" y="988694"/>
              <a:ext cx="4285614" cy="4880292"/>
            </a:xfrm>
            <a:prstGeom prst="rect">
              <a:avLst/>
            </a:prstGeom>
            <a:noFill/>
            <a:ln>
              <a:noFill/>
            </a:ln>
          </p:spPr>
        </p:pic>
        <p:pic>
          <p:nvPicPr>
            <p:cNvPr id="1226" name="Google Shape;1226;p61"/>
            <p:cNvPicPr preferRelativeResize="0"/>
            <p:nvPr/>
          </p:nvPicPr>
          <p:blipFill rotWithShape="1">
            <a:blip r:embed="rId4">
              <a:alphaModFix/>
            </a:blip>
            <a:srcRect/>
            <a:stretch/>
          </p:blipFill>
          <p:spPr>
            <a:xfrm>
              <a:off x="7549197" y="6167437"/>
              <a:ext cx="3294062" cy="612140"/>
            </a:xfrm>
            <a:prstGeom prst="rect">
              <a:avLst/>
            </a:prstGeom>
            <a:noFill/>
            <a:ln>
              <a:noFill/>
            </a:ln>
          </p:spPr>
        </p:pic>
      </p:grpSp>
      <p:sp>
        <p:nvSpPr>
          <p:cNvPr id="1227" name="Google Shape;1227;p61"/>
          <p:cNvSpPr txBox="1">
            <a:spLocks noGrp="1"/>
          </p:cNvSpPr>
          <p:nvPr>
            <p:ph type="title"/>
          </p:nvPr>
        </p:nvSpPr>
        <p:spPr>
          <a:xfrm>
            <a:off x="875030" y="1356359"/>
            <a:ext cx="4326890" cy="391160"/>
          </a:xfrm>
          <a:prstGeom prst="rect">
            <a:avLst/>
          </a:prstGeom>
          <a:noFill/>
          <a:ln>
            <a:noFill/>
          </a:ln>
        </p:spPr>
        <p:txBody>
          <a:bodyPr spcFirstLastPara="1" wrap="square" lIns="0" tIns="0" rIns="0" bIns="0" anchor="t" anchorCtr="0">
            <a:spAutoFit/>
          </a:bodyPr>
          <a:lstStyle/>
          <a:p>
            <a:pPr marL="12700" lvl="0" indent="0" algn="l" rtl="0">
              <a:lnSpc>
                <a:spcPct val="85555"/>
              </a:lnSpc>
              <a:spcBef>
                <a:spcPts val="0"/>
              </a:spcBef>
              <a:spcAft>
                <a:spcPts val="0"/>
              </a:spcAft>
              <a:buNone/>
            </a:pPr>
            <a:r>
              <a:rPr lang="en-US" sz="3600"/>
              <a:t>A.12	</a:t>
            </a:r>
            <a:r>
              <a:rPr lang="en-US"/>
              <a:t>Ασφάλεια λειτουργίας</a:t>
            </a:r>
            <a:endParaRPr sz="3600"/>
          </a:p>
        </p:txBody>
      </p:sp>
      <p:sp>
        <p:nvSpPr>
          <p:cNvPr id="1228" name="Google Shape;1228;p61"/>
          <p:cNvSpPr txBox="1"/>
          <p:nvPr/>
        </p:nvSpPr>
        <p:spPr>
          <a:xfrm>
            <a:off x="902969" y="5813425"/>
            <a:ext cx="4043679" cy="114300"/>
          </a:xfrm>
          <a:prstGeom prst="rect">
            <a:avLst/>
          </a:prstGeom>
          <a:noFill/>
          <a:ln>
            <a:noFill/>
          </a:ln>
        </p:spPr>
        <p:txBody>
          <a:bodyPr spcFirstLastPara="1" wrap="square" lIns="0" tIns="0" rIns="0" bIns="0" anchor="t" anchorCtr="0">
            <a:spAutoFit/>
          </a:bodyPr>
          <a:lstStyle/>
          <a:p>
            <a:pPr marL="12700" marR="0" lvl="0" indent="0" algn="l" rtl="0">
              <a:lnSpc>
                <a:spcPct val="109285"/>
              </a:lnSpc>
              <a:spcBef>
                <a:spcPts val="0"/>
              </a:spcBef>
              <a:spcAft>
                <a:spcPts val="0"/>
              </a:spcAft>
              <a:buNone/>
            </a:pPr>
            <a:r>
              <a:rPr lang="en-US" sz="700">
                <a:solidFill>
                  <a:schemeClr val="dk1"/>
                </a:solidFill>
                <a:latin typeface="Calibri"/>
                <a:ea typeface="Calibri"/>
                <a:cs typeface="Calibri"/>
                <a:sym typeface="Calibri"/>
              </a:rPr>
              <a:t>ΟΝΟΜΑ ΕΚΠΑΙΔΕΥΤΙΚΉΣ ΕΝΌΤΗΤΑΣ CSP: PR: ΠΡΌΤΥΠΟ ΠΑΡΟΥΣΊΑΣΗΣ ΠΟΥ ΔΗΜΙΟΥΡΓΉΘΗΚΕ ΑΠΌ PR</a:t>
            </a:r>
            <a:endParaRPr sz="700">
              <a:solidFill>
                <a:schemeClr val="dk1"/>
              </a:solidFill>
              <a:latin typeface="Calibri"/>
              <a:ea typeface="Calibri"/>
              <a:cs typeface="Calibri"/>
              <a:sym typeface="Calibri"/>
            </a:endParaRPr>
          </a:p>
        </p:txBody>
      </p:sp>
      <p:sp>
        <p:nvSpPr>
          <p:cNvPr id="1229" name="Google Shape;1229;p61"/>
          <p:cNvSpPr txBox="1"/>
          <p:nvPr/>
        </p:nvSpPr>
        <p:spPr>
          <a:xfrm>
            <a:off x="11189652" y="5813425"/>
            <a:ext cx="121920" cy="114300"/>
          </a:xfrm>
          <a:prstGeom prst="rect">
            <a:avLst/>
          </a:prstGeom>
          <a:noFill/>
          <a:ln>
            <a:noFill/>
          </a:ln>
        </p:spPr>
        <p:txBody>
          <a:bodyPr spcFirstLastPara="1" wrap="square" lIns="0" tIns="0" rIns="0" bIns="0" anchor="t" anchorCtr="0">
            <a:spAutoFit/>
          </a:bodyPr>
          <a:lstStyle/>
          <a:p>
            <a:pPr marL="12700" marR="0" lvl="0" indent="0" algn="l" rtl="0">
              <a:lnSpc>
                <a:spcPct val="109285"/>
              </a:lnSpc>
              <a:spcBef>
                <a:spcPts val="0"/>
              </a:spcBef>
              <a:spcAft>
                <a:spcPts val="0"/>
              </a:spcAft>
              <a:buNone/>
            </a:pPr>
            <a:r>
              <a:rPr lang="en-US" sz="700">
                <a:solidFill>
                  <a:schemeClr val="dk1"/>
                </a:solidFill>
                <a:latin typeface="Calibri"/>
                <a:ea typeface="Calibri"/>
                <a:cs typeface="Calibri"/>
                <a:sym typeface="Calibri"/>
              </a:rPr>
              <a:t>61</a:t>
            </a:r>
            <a:endParaRPr sz="700">
              <a:solidFill>
                <a:schemeClr val="dk1"/>
              </a:solidFill>
              <a:latin typeface="Calibri"/>
              <a:ea typeface="Calibri"/>
              <a:cs typeface="Calibri"/>
              <a:sym typeface="Calibri"/>
            </a:endParaRPr>
          </a:p>
        </p:txBody>
      </p:sp>
      <p:sp>
        <p:nvSpPr>
          <p:cNvPr id="1230" name="Google Shape;1230;p61"/>
          <p:cNvSpPr txBox="1"/>
          <p:nvPr/>
        </p:nvSpPr>
        <p:spPr>
          <a:xfrm>
            <a:off x="783590" y="2164715"/>
            <a:ext cx="3286760" cy="1576705"/>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050" b="1">
                <a:solidFill>
                  <a:schemeClr val="dk1"/>
                </a:solidFill>
                <a:latin typeface="Calibri"/>
                <a:ea typeface="Calibri"/>
                <a:cs typeface="Calibri"/>
                <a:sym typeface="Calibri"/>
              </a:rPr>
              <a:t>Μη υγειονομικοί έλεγχοι</a:t>
            </a:r>
            <a:endParaRPr sz="1050">
              <a:solidFill>
                <a:schemeClr val="dk1"/>
              </a:solidFill>
              <a:latin typeface="Calibri"/>
              <a:ea typeface="Calibri"/>
              <a:cs typeface="Calibri"/>
              <a:sym typeface="Calibri"/>
            </a:endParaRPr>
          </a:p>
          <a:p>
            <a:pPr marL="0" marR="0" lvl="0" indent="0" algn="l" rtl="0">
              <a:lnSpc>
                <a:spcPct val="100000"/>
              </a:lnSpc>
              <a:spcBef>
                <a:spcPts val="35"/>
              </a:spcBef>
              <a:spcAft>
                <a:spcPts val="0"/>
              </a:spcAft>
              <a:buNone/>
            </a:pPr>
            <a:endParaRPr sz="1400">
              <a:solidFill>
                <a:schemeClr val="dk1"/>
              </a:solidFill>
              <a:latin typeface="Calibri"/>
              <a:ea typeface="Calibri"/>
              <a:cs typeface="Calibri"/>
              <a:sym typeface="Calibri"/>
            </a:endParaRPr>
          </a:p>
          <a:p>
            <a:pPr marL="12700" marR="0" lvl="0" indent="0" algn="l" rtl="0">
              <a:lnSpc>
                <a:spcPct val="100000"/>
              </a:lnSpc>
              <a:spcBef>
                <a:spcPts val="0"/>
              </a:spcBef>
              <a:spcAft>
                <a:spcPts val="0"/>
              </a:spcAft>
              <a:buNone/>
            </a:pPr>
            <a:r>
              <a:rPr lang="en-US" sz="1050">
                <a:solidFill>
                  <a:schemeClr val="dk1"/>
                </a:solidFill>
                <a:latin typeface="Calibri"/>
                <a:ea typeface="Calibri"/>
                <a:cs typeface="Calibri"/>
                <a:sym typeface="Calibri"/>
              </a:rPr>
              <a:t>A.12.1.1 Τεκμηριωμένες λειτουργικές διαδικασίες</a:t>
            </a:r>
            <a:endParaRPr sz="1050">
              <a:solidFill>
                <a:schemeClr val="dk1"/>
              </a:solidFill>
              <a:latin typeface="Calibri"/>
              <a:ea typeface="Calibri"/>
              <a:cs typeface="Calibri"/>
              <a:sym typeface="Calibri"/>
            </a:endParaRPr>
          </a:p>
          <a:p>
            <a:pPr marL="0" marR="0" lvl="0" indent="0" algn="l" rtl="0">
              <a:lnSpc>
                <a:spcPct val="100000"/>
              </a:lnSpc>
              <a:spcBef>
                <a:spcPts val="50"/>
              </a:spcBef>
              <a:spcAft>
                <a:spcPts val="0"/>
              </a:spcAft>
              <a:buNone/>
            </a:pPr>
            <a:endParaRPr sz="1100">
              <a:solidFill>
                <a:schemeClr val="dk1"/>
              </a:solidFill>
              <a:latin typeface="Calibri"/>
              <a:ea typeface="Calibri"/>
              <a:cs typeface="Calibri"/>
              <a:sym typeface="Calibri"/>
            </a:endParaRPr>
          </a:p>
          <a:p>
            <a:pPr marL="12700" marR="0" lvl="0" indent="0" algn="l" rtl="0">
              <a:lnSpc>
                <a:spcPct val="100000"/>
              </a:lnSpc>
              <a:spcBef>
                <a:spcPts val="0"/>
              </a:spcBef>
              <a:spcAft>
                <a:spcPts val="0"/>
              </a:spcAft>
              <a:buNone/>
            </a:pPr>
            <a:r>
              <a:rPr lang="en-US" sz="1050">
                <a:solidFill>
                  <a:schemeClr val="dk1"/>
                </a:solidFill>
                <a:latin typeface="Calibri"/>
                <a:ea typeface="Calibri"/>
                <a:cs typeface="Calibri"/>
                <a:sym typeface="Calibri"/>
              </a:rPr>
              <a:t>A.12.1.3 Διαχείριση χωρητικότητας</a:t>
            </a:r>
            <a:endParaRPr sz="1050">
              <a:solidFill>
                <a:schemeClr val="dk1"/>
              </a:solidFill>
              <a:latin typeface="Calibri"/>
              <a:ea typeface="Calibri"/>
              <a:cs typeface="Calibri"/>
              <a:sym typeface="Calibri"/>
            </a:endParaRPr>
          </a:p>
          <a:p>
            <a:pPr marL="0" marR="0" lvl="0" indent="0" algn="l" rtl="0">
              <a:lnSpc>
                <a:spcPct val="100000"/>
              </a:lnSpc>
              <a:spcBef>
                <a:spcPts val="50"/>
              </a:spcBef>
              <a:spcAft>
                <a:spcPts val="0"/>
              </a:spcAft>
              <a:buNone/>
            </a:pPr>
            <a:endParaRPr sz="1100">
              <a:solidFill>
                <a:schemeClr val="dk1"/>
              </a:solidFill>
              <a:latin typeface="Calibri"/>
              <a:ea typeface="Calibri"/>
              <a:cs typeface="Calibri"/>
              <a:sym typeface="Calibri"/>
            </a:endParaRPr>
          </a:p>
          <a:p>
            <a:pPr marL="12700" marR="0" lvl="0" indent="0" algn="l" rtl="0">
              <a:lnSpc>
                <a:spcPct val="100000"/>
              </a:lnSpc>
              <a:spcBef>
                <a:spcPts val="0"/>
              </a:spcBef>
              <a:spcAft>
                <a:spcPts val="0"/>
              </a:spcAft>
              <a:buNone/>
            </a:pPr>
            <a:r>
              <a:rPr lang="en-US" sz="1050">
                <a:solidFill>
                  <a:schemeClr val="dk1"/>
                </a:solidFill>
                <a:latin typeface="Calibri"/>
                <a:ea typeface="Calibri"/>
                <a:cs typeface="Calibri"/>
                <a:sym typeface="Calibri"/>
              </a:rPr>
              <a:t>A.12.4.1 Καταγραφή συμβάντων</a:t>
            </a:r>
            <a:endParaRPr sz="1050">
              <a:solidFill>
                <a:schemeClr val="dk1"/>
              </a:solidFill>
              <a:latin typeface="Calibri"/>
              <a:ea typeface="Calibri"/>
              <a:cs typeface="Calibri"/>
              <a:sym typeface="Calibri"/>
            </a:endParaRPr>
          </a:p>
          <a:p>
            <a:pPr marL="0" marR="0" lvl="0" indent="0" algn="l" rtl="0">
              <a:lnSpc>
                <a:spcPct val="100000"/>
              </a:lnSpc>
              <a:spcBef>
                <a:spcPts val="40"/>
              </a:spcBef>
              <a:spcAft>
                <a:spcPts val="0"/>
              </a:spcAft>
              <a:buNone/>
            </a:pPr>
            <a:endParaRPr sz="1100">
              <a:solidFill>
                <a:schemeClr val="dk1"/>
              </a:solidFill>
              <a:latin typeface="Calibri"/>
              <a:ea typeface="Calibri"/>
              <a:cs typeface="Calibri"/>
              <a:sym typeface="Calibri"/>
            </a:endParaRPr>
          </a:p>
          <a:p>
            <a:pPr marL="12700" marR="0" lvl="0" indent="0" algn="l" rtl="0">
              <a:lnSpc>
                <a:spcPct val="100000"/>
              </a:lnSpc>
              <a:spcBef>
                <a:spcPts val="0"/>
              </a:spcBef>
              <a:spcAft>
                <a:spcPts val="0"/>
              </a:spcAft>
              <a:buNone/>
            </a:pPr>
            <a:r>
              <a:rPr lang="en-US" sz="1050">
                <a:solidFill>
                  <a:schemeClr val="dk1"/>
                </a:solidFill>
                <a:latin typeface="Calibri"/>
                <a:ea typeface="Calibri"/>
                <a:cs typeface="Calibri"/>
                <a:sym typeface="Calibri"/>
              </a:rPr>
              <a:t>A.12.4.3 Καταγραφές διαχειριστή και χειριστή</a:t>
            </a:r>
            <a:endParaRPr sz="1050">
              <a:solidFill>
                <a:schemeClr val="dk1"/>
              </a:solidFill>
              <a:latin typeface="Calibri"/>
              <a:ea typeface="Calibri"/>
              <a:cs typeface="Calibri"/>
              <a:sym typeface="Calibri"/>
            </a:endParaRPr>
          </a:p>
        </p:txBody>
      </p:sp>
      <p:sp>
        <p:nvSpPr>
          <p:cNvPr id="1231" name="Google Shape;1231;p61"/>
          <p:cNvSpPr txBox="1"/>
          <p:nvPr/>
        </p:nvSpPr>
        <p:spPr>
          <a:xfrm>
            <a:off x="783590" y="3890009"/>
            <a:ext cx="700405" cy="26924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600">
                <a:solidFill>
                  <a:schemeClr val="dk1"/>
                </a:solidFill>
                <a:latin typeface="Calibri"/>
                <a:ea typeface="Calibri"/>
                <a:cs typeface="Calibri"/>
                <a:sym typeface="Calibri"/>
              </a:rPr>
              <a:t>A.12.5.1</a:t>
            </a:r>
            <a:endParaRPr sz="1600">
              <a:solidFill>
                <a:schemeClr val="dk1"/>
              </a:solidFill>
              <a:latin typeface="Calibri"/>
              <a:ea typeface="Calibri"/>
              <a:cs typeface="Calibri"/>
              <a:sym typeface="Calibri"/>
            </a:endParaRPr>
          </a:p>
        </p:txBody>
      </p:sp>
      <p:sp>
        <p:nvSpPr>
          <p:cNvPr id="1232" name="Google Shape;1232;p61"/>
          <p:cNvSpPr txBox="1"/>
          <p:nvPr/>
        </p:nvSpPr>
        <p:spPr>
          <a:xfrm>
            <a:off x="1605280" y="3959859"/>
            <a:ext cx="3822700" cy="18542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050">
                <a:solidFill>
                  <a:schemeClr val="dk1"/>
                </a:solidFill>
                <a:latin typeface="Calibri"/>
                <a:ea typeface="Calibri"/>
                <a:cs typeface="Calibri"/>
                <a:sym typeface="Calibri"/>
              </a:rPr>
              <a:t>Αρχείο εγκατάστασης λογισμικού σε λειτουργικά συστήματα</a:t>
            </a:r>
            <a:endParaRPr sz="1050">
              <a:solidFill>
                <a:schemeClr val="dk1"/>
              </a:solidFill>
              <a:latin typeface="Calibri"/>
              <a:ea typeface="Calibri"/>
              <a:cs typeface="Calibri"/>
              <a:sym typeface="Calibri"/>
            </a:endParaRPr>
          </a:p>
        </p:txBody>
      </p:sp>
      <p:sp>
        <p:nvSpPr>
          <p:cNvPr id="1233" name="Google Shape;1233;p61"/>
          <p:cNvSpPr txBox="1"/>
          <p:nvPr/>
        </p:nvSpPr>
        <p:spPr>
          <a:xfrm>
            <a:off x="783590" y="4293234"/>
            <a:ext cx="700405" cy="26924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600">
                <a:solidFill>
                  <a:schemeClr val="dk1"/>
                </a:solidFill>
                <a:latin typeface="Calibri"/>
                <a:ea typeface="Calibri"/>
                <a:cs typeface="Calibri"/>
                <a:sym typeface="Calibri"/>
              </a:rPr>
              <a:t>A.12.6.1</a:t>
            </a:r>
            <a:endParaRPr sz="1600">
              <a:solidFill>
                <a:schemeClr val="dk1"/>
              </a:solidFill>
              <a:latin typeface="Calibri"/>
              <a:ea typeface="Calibri"/>
              <a:cs typeface="Calibri"/>
              <a:sym typeface="Calibri"/>
            </a:endParaRPr>
          </a:p>
        </p:txBody>
      </p:sp>
      <p:sp>
        <p:nvSpPr>
          <p:cNvPr id="1234" name="Google Shape;1234;p61"/>
          <p:cNvSpPr txBox="1"/>
          <p:nvPr/>
        </p:nvSpPr>
        <p:spPr>
          <a:xfrm>
            <a:off x="1605280" y="4363084"/>
            <a:ext cx="1913255" cy="18542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050">
                <a:solidFill>
                  <a:schemeClr val="dk1"/>
                </a:solidFill>
                <a:latin typeface="Calibri"/>
                <a:ea typeface="Calibri"/>
                <a:cs typeface="Calibri"/>
                <a:sym typeface="Calibri"/>
              </a:rPr>
              <a:t>Διαριση τεχνικών Ευπαθειών</a:t>
            </a:r>
            <a:endParaRPr sz="1050">
              <a:solidFill>
                <a:schemeClr val="dk1"/>
              </a:solidFill>
              <a:latin typeface="Calibri"/>
              <a:ea typeface="Calibri"/>
              <a:cs typeface="Calibri"/>
              <a:sym typeface="Calibri"/>
            </a:endParaRPr>
          </a:p>
        </p:txBody>
      </p:sp>
      <p:sp>
        <p:nvSpPr>
          <p:cNvPr id="1235" name="Google Shape;1235;p61"/>
          <p:cNvSpPr txBox="1"/>
          <p:nvPr/>
        </p:nvSpPr>
        <p:spPr>
          <a:xfrm>
            <a:off x="783590" y="4695190"/>
            <a:ext cx="700405" cy="26924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600">
                <a:solidFill>
                  <a:schemeClr val="dk1"/>
                </a:solidFill>
                <a:latin typeface="Calibri"/>
                <a:ea typeface="Calibri"/>
                <a:cs typeface="Calibri"/>
                <a:sym typeface="Calibri"/>
              </a:rPr>
              <a:t>A.12.6.2</a:t>
            </a:r>
            <a:endParaRPr sz="1600">
              <a:solidFill>
                <a:schemeClr val="dk1"/>
              </a:solidFill>
              <a:latin typeface="Calibri"/>
              <a:ea typeface="Calibri"/>
              <a:cs typeface="Calibri"/>
              <a:sym typeface="Calibri"/>
            </a:endParaRPr>
          </a:p>
        </p:txBody>
      </p:sp>
      <p:sp>
        <p:nvSpPr>
          <p:cNvPr id="1236" name="Google Shape;1236;p61"/>
          <p:cNvSpPr txBox="1"/>
          <p:nvPr/>
        </p:nvSpPr>
        <p:spPr>
          <a:xfrm>
            <a:off x="1605280" y="4765040"/>
            <a:ext cx="3030855" cy="18542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050">
                <a:solidFill>
                  <a:schemeClr val="dk1"/>
                </a:solidFill>
                <a:latin typeface="Calibri"/>
                <a:ea typeface="Calibri"/>
                <a:cs typeface="Calibri"/>
                <a:sym typeface="Calibri"/>
              </a:rPr>
              <a:t>Περιορισμοί στην αρχική εγκατάσταση λογισμικού</a:t>
            </a:r>
            <a:endParaRPr sz="1050">
              <a:solidFill>
                <a:schemeClr val="dk1"/>
              </a:solidFill>
              <a:latin typeface="Calibri"/>
              <a:ea typeface="Calibri"/>
              <a:cs typeface="Calibri"/>
              <a:sym typeface="Calibri"/>
            </a:endParaRPr>
          </a:p>
        </p:txBody>
      </p:sp>
      <p:sp>
        <p:nvSpPr>
          <p:cNvPr id="1237" name="Google Shape;1237;p61"/>
          <p:cNvSpPr txBox="1"/>
          <p:nvPr/>
        </p:nvSpPr>
        <p:spPr>
          <a:xfrm>
            <a:off x="783590" y="5098415"/>
            <a:ext cx="700405" cy="26924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600">
                <a:solidFill>
                  <a:schemeClr val="dk1"/>
                </a:solidFill>
                <a:latin typeface="Calibri"/>
                <a:ea typeface="Calibri"/>
                <a:cs typeface="Calibri"/>
                <a:sym typeface="Calibri"/>
              </a:rPr>
              <a:t>A.12.7.1</a:t>
            </a:r>
            <a:endParaRPr sz="1600">
              <a:solidFill>
                <a:schemeClr val="dk1"/>
              </a:solidFill>
              <a:latin typeface="Calibri"/>
              <a:ea typeface="Calibri"/>
              <a:cs typeface="Calibri"/>
              <a:sym typeface="Calibri"/>
            </a:endParaRPr>
          </a:p>
        </p:txBody>
      </p:sp>
      <p:sp>
        <p:nvSpPr>
          <p:cNvPr id="1238" name="Google Shape;1238;p61"/>
          <p:cNvSpPr txBox="1"/>
          <p:nvPr/>
        </p:nvSpPr>
        <p:spPr>
          <a:xfrm>
            <a:off x="1605280" y="5168265"/>
            <a:ext cx="2805430" cy="18542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050">
                <a:solidFill>
                  <a:schemeClr val="dk1"/>
                </a:solidFill>
                <a:latin typeface="Calibri"/>
                <a:ea typeface="Calibri"/>
                <a:cs typeface="Calibri"/>
                <a:sym typeface="Calibri"/>
              </a:rPr>
              <a:t>Έλεγχοι ασφαλείας συστημάτων πληροφοριών</a:t>
            </a:r>
            <a:endParaRPr sz="1050">
              <a:solidFill>
                <a:schemeClr val="dk1"/>
              </a:solidFill>
              <a:latin typeface="Calibri"/>
              <a:ea typeface="Calibri"/>
              <a:cs typeface="Calibri"/>
              <a:sym typeface="Calibri"/>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242"/>
        <p:cNvGrpSpPr/>
        <p:nvPr/>
      </p:nvGrpSpPr>
      <p:grpSpPr>
        <a:xfrm>
          <a:off x="0" y="0"/>
          <a:ext cx="0" cy="0"/>
          <a:chOff x="0" y="0"/>
          <a:chExt cx="0" cy="0"/>
        </a:xfrm>
      </p:grpSpPr>
      <p:grpSp>
        <p:nvGrpSpPr>
          <p:cNvPr id="1243" name="Google Shape;1243;p62"/>
          <p:cNvGrpSpPr/>
          <p:nvPr/>
        </p:nvGrpSpPr>
        <p:grpSpPr>
          <a:xfrm>
            <a:off x="796290" y="0"/>
            <a:ext cx="11392217" cy="6858000"/>
            <a:chOff x="796290" y="0"/>
            <a:chExt cx="11392217" cy="6858000"/>
          </a:xfrm>
        </p:grpSpPr>
        <p:sp>
          <p:nvSpPr>
            <p:cNvPr id="1244" name="Google Shape;1244;p62"/>
            <p:cNvSpPr/>
            <p:nvPr/>
          </p:nvSpPr>
          <p:spPr>
            <a:xfrm>
              <a:off x="6893242" y="0"/>
              <a:ext cx="1818639" cy="6858000"/>
            </a:xfrm>
            <a:custGeom>
              <a:avLst/>
              <a:gdLst/>
              <a:ahLst/>
              <a:cxnLst/>
              <a:rect l="l" t="t" r="r" b="b"/>
              <a:pathLst>
                <a:path w="1818640" h="6858000" extrusionOk="0">
                  <a:moveTo>
                    <a:pt x="0" y="6858000"/>
                  </a:moveTo>
                  <a:lnTo>
                    <a:pt x="1818640" y="0"/>
                  </a:lnTo>
                </a:path>
              </a:pathLst>
            </a:custGeom>
            <a:noFill/>
            <a:ln w="22225" cap="flat" cmpd="sng">
              <a:solidFill>
                <a:srgbClr val="D6791A"/>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45" name="Google Shape;1245;p62"/>
            <p:cNvSpPr/>
            <p:nvPr/>
          </p:nvSpPr>
          <p:spPr>
            <a:xfrm>
              <a:off x="7163752" y="0"/>
              <a:ext cx="5024755" cy="6858000"/>
            </a:xfrm>
            <a:custGeom>
              <a:avLst/>
              <a:gdLst/>
              <a:ahLst/>
              <a:cxnLst/>
              <a:rect l="l" t="t" r="r" b="b"/>
              <a:pathLst>
                <a:path w="5024755" h="6858000" extrusionOk="0">
                  <a:moveTo>
                    <a:pt x="905509" y="3926522"/>
                  </a:moveTo>
                  <a:lnTo>
                    <a:pt x="863282" y="3938904"/>
                  </a:lnTo>
                  <a:lnTo>
                    <a:pt x="832484" y="3961765"/>
                  </a:lnTo>
                  <a:lnTo>
                    <a:pt x="790892" y="4024312"/>
                  </a:lnTo>
                  <a:lnTo>
                    <a:pt x="0" y="6858000"/>
                  </a:lnTo>
                  <a:lnTo>
                    <a:pt x="5024755" y="6853237"/>
                  </a:lnTo>
                  <a:lnTo>
                    <a:pt x="5024755" y="5300980"/>
                  </a:lnTo>
                  <a:lnTo>
                    <a:pt x="1033462" y="5300980"/>
                  </a:lnTo>
                  <a:lnTo>
                    <a:pt x="975994" y="5295900"/>
                  </a:lnTo>
                  <a:lnTo>
                    <a:pt x="921384" y="5280342"/>
                  </a:lnTo>
                  <a:lnTo>
                    <a:pt x="883284" y="5261292"/>
                  </a:lnTo>
                  <a:lnTo>
                    <a:pt x="846772" y="5209222"/>
                  </a:lnTo>
                  <a:lnTo>
                    <a:pt x="842644" y="5175567"/>
                  </a:lnTo>
                  <a:lnTo>
                    <a:pt x="844867" y="5136197"/>
                  </a:lnTo>
                  <a:lnTo>
                    <a:pt x="856614" y="5038090"/>
                  </a:lnTo>
                  <a:lnTo>
                    <a:pt x="1089025" y="4161154"/>
                  </a:lnTo>
                  <a:lnTo>
                    <a:pt x="1094104" y="4121785"/>
                  </a:lnTo>
                  <a:lnTo>
                    <a:pt x="1096962" y="4083367"/>
                  </a:lnTo>
                  <a:lnTo>
                    <a:pt x="1083309" y="4011295"/>
                  </a:lnTo>
                  <a:lnTo>
                    <a:pt x="1059814" y="3979227"/>
                  </a:lnTo>
                  <a:lnTo>
                    <a:pt x="1021079" y="3950970"/>
                  </a:lnTo>
                  <a:lnTo>
                    <a:pt x="963294" y="3927792"/>
                  </a:lnTo>
                  <a:lnTo>
                    <a:pt x="905509" y="3926522"/>
                  </a:lnTo>
                  <a:close/>
                </a:path>
                <a:path w="5024755" h="6858000" extrusionOk="0">
                  <a:moveTo>
                    <a:pt x="5024755" y="0"/>
                  </a:moveTo>
                  <a:lnTo>
                    <a:pt x="2536825" y="0"/>
                  </a:lnTo>
                  <a:lnTo>
                    <a:pt x="1189989" y="5124767"/>
                  </a:lnTo>
                  <a:lnTo>
                    <a:pt x="1173797" y="5173662"/>
                  </a:lnTo>
                  <a:lnTo>
                    <a:pt x="1140777" y="5239067"/>
                  </a:lnTo>
                  <a:lnTo>
                    <a:pt x="1114425" y="5268595"/>
                  </a:lnTo>
                  <a:lnTo>
                    <a:pt x="1079182" y="5290502"/>
                  </a:lnTo>
                  <a:lnTo>
                    <a:pt x="1033462" y="5300980"/>
                  </a:lnTo>
                  <a:lnTo>
                    <a:pt x="5024755" y="5300980"/>
                  </a:lnTo>
                  <a:lnTo>
                    <a:pt x="5024755" y="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246" name="Google Shape;1246;p62"/>
            <p:cNvPicPr preferRelativeResize="0"/>
            <p:nvPr/>
          </p:nvPicPr>
          <p:blipFill rotWithShape="1">
            <a:blip r:embed="rId3">
              <a:alphaModFix/>
            </a:blip>
            <a:srcRect/>
            <a:stretch/>
          </p:blipFill>
          <p:spPr>
            <a:xfrm>
              <a:off x="7902892" y="988694"/>
              <a:ext cx="4285614" cy="4880292"/>
            </a:xfrm>
            <a:prstGeom prst="rect">
              <a:avLst/>
            </a:prstGeom>
            <a:noFill/>
            <a:ln>
              <a:noFill/>
            </a:ln>
          </p:spPr>
        </p:pic>
        <p:pic>
          <p:nvPicPr>
            <p:cNvPr id="1247" name="Google Shape;1247;p62"/>
            <p:cNvPicPr preferRelativeResize="0"/>
            <p:nvPr/>
          </p:nvPicPr>
          <p:blipFill rotWithShape="1">
            <a:blip r:embed="rId4">
              <a:alphaModFix/>
            </a:blip>
            <a:srcRect/>
            <a:stretch/>
          </p:blipFill>
          <p:spPr>
            <a:xfrm>
              <a:off x="796290" y="1968817"/>
              <a:ext cx="6189027" cy="3781425"/>
            </a:xfrm>
            <a:prstGeom prst="rect">
              <a:avLst/>
            </a:prstGeom>
            <a:noFill/>
            <a:ln>
              <a:noFill/>
            </a:ln>
          </p:spPr>
        </p:pic>
        <p:pic>
          <p:nvPicPr>
            <p:cNvPr id="1248" name="Google Shape;1248;p62"/>
            <p:cNvPicPr preferRelativeResize="0"/>
            <p:nvPr/>
          </p:nvPicPr>
          <p:blipFill rotWithShape="1">
            <a:blip r:embed="rId5">
              <a:alphaModFix/>
            </a:blip>
            <a:srcRect/>
            <a:stretch/>
          </p:blipFill>
          <p:spPr>
            <a:xfrm>
              <a:off x="935672" y="2107564"/>
              <a:ext cx="4080510" cy="3501389"/>
            </a:xfrm>
            <a:prstGeom prst="rect">
              <a:avLst/>
            </a:prstGeom>
            <a:noFill/>
            <a:ln>
              <a:noFill/>
            </a:ln>
          </p:spPr>
        </p:pic>
        <p:pic>
          <p:nvPicPr>
            <p:cNvPr id="1249" name="Google Shape;1249;p62"/>
            <p:cNvPicPr preferRelativeResize="0"/>
            <p:nvPr/>
          </p:nvPicPr>
          <p:blipFill rotWithShape="1">
            <a:blip r:embed="rId6">
              <a:alphaModFix/>
            </a:blip>
            <a:srcRect/>
            <a:stretch/>
          </p:blipFill>
          <p:spPr>
            <a:xfrm>
              <a:off x="3646804" y="3212464"/>
              <a:ext cx="530542" cy="358139"/>
            </a:xfrm>
            <a:prstGeom prst="rect">
              <a:avLst/>
            </a:prstGeom>
            <a:noFill/>
            <a:ln>
              <a:noFill/>
            </a:ln>
          </p:spPr>
        </p:pic>
        <p:pic>
          <p:nvPicPr>
            <p:cNvPr id="1250" name="Google Shape;1250;p62"/>
            <p:cNvPicPr preferRelativeResize="0"/>
            <p:nvPr/>
          </p:nvPicPr>
          <p:blipFill rotWithShape="1">
            <a:blip r:embed="rId7">
              <a:alphaModFix/>
            </a:blip>
            <a:srcRect/>
            <a:stretch/>
          </p:blipFill>
          <p:spPr>
            <a:xfrm>
              <a:off x="3673157" y="3239452"/>
              <a:ext cx="428307" cy="256222"/>
            </a:xfrm>
            <a:prstGeom prst="rect">
              <a:avLst/>
            </a:prstGeom>
            <a:noFill/>
            <a:ln>
              <a:noFill/>
            </a:ln>
          </p:spPr>
        </p:pic>
        <p:pic>
          <p:nvPicPr>
            <p:cNvPr id="1251" name="Google Shape;1251;p62"/>
            <p:cNvPicPr preferRelativeResize="0"/>
            <p:nvPr/>
          </p:nvPicPr>
          <p:blipFill rotWithShape="1">
            <a:blip r:embed="rId8">
              <a:alphaModFix/>
            </a:blip>
            <a:srcRect/>
            <a:stretch/>
          </p:blipFill>
          <p:spPr>
            <a:xfrm>
              <a:off x="1807527" y="3529647"/>
              <a:ext cx="530542" cy="358139"/>
            </a:xfrm>
            <a:prstGeom prst="rect">
              <a:avLst/>
            </a:prstGeom>
            <a:noFill/>
            <a:ln>
              <a:noFill/>
            </a:ln>
          </p:spPr>
        </p:pic>
        <p:pic>
          <p:nvPicPr>
            <p:cNvPr id="1252" name="Google Shape;1252;p62"/>
            <p:cNvPicPr preferRelativeResize="0"/>
            <p:nvPr/>
          </p:nvPicPr>
          <p:blipFill rotWithShape="1">
            <a:blip r:embed="rId9">
              <a:alphaModFix/>
            </a:blip>
            <a:srcRect/>
            <a:stretch/>
          </p:blipFill>
          <p:spPr>
            <a:xfrm>
              <a:off x="1834197" y="3555682"/>
              <a:ext cx="428307" cy="256222"/>
            </a:xfrm>
            <a:prstGeom prst="rect">
              <a:avLst/>
            </a:prstGeom>
            <a:noFill/>
            <a:ln>
              <a:noFill/>
            </a:ln>
          </p:spPr>
        </p:pic>
        <p:sp>
          <p:nvSpPr>
            <p:cNvPr id="1253" name="Google Shape;1253;p62"/>
            <p:cNvSpPr/>
            <p:nvPr/>
          </p:nvSpPr>
          <p:spPr>
            <a:xfrm>
              <a:off x="5158105" y="3648392"/>
              <a:ext cx="1751330" cy="422275"/>
            </a:xfrm>
            <a:custGeom>
              <a:avLst/>
              <a:gdLst/>
              <a:ahLst/>
              <a:cxnLst/>
              <a:rect l="l" t="t" r="r" b="b"/>
              <a:pathLst>
                <a:path w="1751329" h="422275" extrusionOk="0">
                  <a:moveTo>
                    <a:pt x="1751012" y="0"/>
                  </a:moveTo>
                  <a:lnTo>
                    <a:pt x="0" y="0"/>
                  </a:lnTo>
                  <a:lnTo>
                    <a:pt x="0" y="421957"/>
                  </a:lnTo>
                  <a:lnTo>
                    <a:pt x="1751012" y="421957"/>
                  </a:lnTo>
                  <a:lnTo>
                    <a:pt x="1751012" y="0"/>
                  </a:lnTo>
                  <a:close/>
                </a:path>
              </a:pathLst>
            </a:custGeom>
            <a:solidFill>
              <a:srgbClr val="F0F0F0">
                <a:alpha val="38039"/>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54" name="Google Shape;1254;p62"/>
            <p:cNvSpPr/>
            <p:nvPr/>
          </p:nvSpPr>
          <p:spPr>
            <a:xfrm>
              <a:off x="5217160" y="3723322"/>
              <a:ext cx="61594" cy="61594"/>
            </a:xfrm>
            <a:custGeom>
              <a:avLst/>
              <a:gdLst/>
              <a:ahLst/>
              <a:cxnLst/>
              <a:rect l="l" t="t" r="r" b="b"/>
              <a:pathLst>
                <a:path w="61595" h="61595" extrusionOk="0">
                  <a:moveTo>
                    <a:pt x="61277" y="0"/>
                  </a:moveTo>
                  <a:lnTo>
                    <a:pt x="0" y="0"/>
                  </a:lnTo>
                  <a:lnTo>
                    <a:pt x="0" y="61277"/>
                  </a:lnTo>
                  <a:lnTo>
                    <a:pt x="61277" y="61277"/>
                  </a:lnTo>
                  <a:lnTo>
                    <a:pt x="61277" y="0"/>
                  </a:lnTo>
                  <a:close/>
                </a:path>
              </a:pathLst>
            </a:custGeom>
            <a:solidFill>
              <a:srgbClr val="FFB8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55" name="Google Shape;1255;p62"/>
            <p:cNvSpPr/>
            <p:nvPr/>
          </p:nvSpPr>
          <p:spPr>
            <a:xfrm>
              <a:off x="5217160" y="3934459"/>
              <a:ext cx="61594" cy="61594"/>
            </a:xfrm>
            <a:custGeom>
              <a:avLst/>
              <a:gdLst/>
              <a:ahLst/>
              <a:cxnLst/>
              <a:rect l="l" t="t" r="r" b="b"/>
              <a:pathLst>
                <a:path w="61595" h="61595" extrusionOk="0">
                  <a:moveTo>
                    <a:pt x="61277" y="0"/>
                  </a:moveTo>
                  <a:lnTo>
                    <a:pt x="0" y="0"/>
                  </a:lnTo>
                  <a:lnTo>
                    <a:pt x="0" y="61277"/>
                  </a:lnTo>
                  <a:lnTo>
                    <a:pt x="61277" y="61277"/>
                  </a:lnTo>
                  <a:lnTo>
                    <a:pt x="61277" y="0"/>
                  </a:lnTo>
                  <a:close/>
                </a:path>
              </a:pathLst>
            </a:custGeom>
            <a:solidFill>
              <a:srgbClr val="7028D1"/>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256" name="Google Shape;1256;p62"/>
            <p:cNvPicPr preferRelativeResize="0"/>
            <p:nvPr/>
          </p:nvPicPr>
          <p:blipFill rotWithShape="1">
            <a:blip r:embed="rId10">
              <a:alphaModFix/>
            </a:blip>
            <a:srcRect/>
            <a:stretch/>
          </p:blipFill>
          <p:spPr>
            <a:xfrm>
              <a:off x="7549197" y="6167437"/>
              <a:ext cx="3294062" cy="612140"/>
            </a:xfrm>
            <a:prstGeom prst="rect">
              <a:avLst/>
            </a:prstGeom>
            <a:noFill/>
            <a:ln>
              <a:noFill/>
            </a:ln>
          </p:spPr>
        </p:pic>
      </p:grpSp>
      <p:sp>
        <p:nvSpPr>
          <p:cNvPr id="1257" name="Google Shape;1257;p62"/>
          <p:cNvSpPr txBox="1">
            <a:spLocks noGrp="1"/>
          </p:cNvSpPr>
          <p:nvPr>
            <p:ph type="title"/>
          </p:nvPr>
        </p:nvSpPr>
        <p:spPr>
          <a:xfrm>
            <a:off x="875030" y="1356359"/>
            <a:ext cx="2549525" cy="391160"/>
          </a:xfrm>
          <a:prstGeom prst="rect">
            <a:avLst/>
          </a:prstGeom>
          <a:noFill/>
          <a:ln>
            <a:noFill/>
          </a:ln>
        </p:spPr>
        <p:txBody>
          <a:bodyPr spcFirstLastPara="1" wrap="square" lIns="0" tIns="0" rIns="0" bIns="0" anchor="t" anchorCtr="0">
            <a:spAutoFit/>
          </a:bodyPr>
          <a:lstStyle/>
          <a:p>
            <a:pPr marL="12700" lvl="0" indent="0" algn="l" rtl="0">
              <a:lnSpc>
                <a:spcPct val="85555"/>
              </a:lnSpc>
              <a:spcBef>
                <a:spcPts val="0"/>
              </a:spcBef>
              <a:spcAft>
                <a:spcPts val="0"/>
              </a:spcAft>
              <a:buNone/>
            </a:pPr>
            <a:r>
              <a:rPr lang="en-US" sz="3600"/>
              <a:t>A.12	</a:t>
            </a:r>
            <a:r>
              <a:rPr lang="en-US"/>
              <a:t>Περίληψη</a:t>
            </a:r>
            <a:endParaRPr sz="3600"/>
          </a:p>
        </p:txBody>
      </p:sp>
      <p:sp>
        <p:nvSpPr>
          <p:cNvPr id="1258" name="Google Shape;1258;p62"/>
          <p:cNvSpPr txBox="1"/>
          <p:nvPr/>
        </p:nvSpPr>
        <p:spPr>
          <a:xfrm>
            <a:off x="902969" y="6314757"/>
            <a:ext cx="4043679" cy="114300"/>
          </a:xfrm>
          <a:prstGeom prst="rect">
            <a:avLst/>
          </a:prstGeom>
          <a:noFill/>
          <a:ln>
            <a:noFill/>
          </a:ln>
        </p:spPr>
        <p:txBody>
          <a:bodyPr spcFirstLastPara="1" wrap="square" lIns="0" tIns="0" rIns="0" bIns="0" anchor="t" anchorCtr="0">
            <a:spAutoFit/>
          </a:bodyPr>
          <a:lstStyle/>
          <a:p>
            <a:pPr marL="12700" marR="0" lvl="0" indent="0" algn="l" rtl="0">
              <a:lnSpc>
                <a:spcPct val="109285"/>
              </a:lnSpc>
              <a:spcBef>
                <a:spcPts val="0"/>
              </a:spcBef>
              <a:spcAft>
                <a:spcPts val="0"/>
              </a:spcAft>
              <a:buNone/>
            </a:pPr>
            <a:r>
              <a:rPr lang="en-US" sz="700">
                <a:solidFill>
                  <a:schemeClr val="dk1"/>
                </a:solidFill>
                <a:latin typeface="Calibri"/>
                <a:ea typeface="Calibri"/>
                <a:cs typeface="Calibri"/>
                <a:sym typeface="Calibri"/>
              </a:rPr>
              <a:t>ΟΝΟΜΑ ΕΚΠΑΙΔΕΥΤΙΚΉΣ ΕΝΌΤΗΤΑΣ CSP: PR: ΠΡΌΤΥΠΟ ΠΑΡΟΥΣΊΑΣΗΣ ΠΟΥ ΔΗΜΙΟΥΡΓΉΘΗΚΕ ΑΠΌ PR</a:t>
            </a:r>
            <a:endParaRPr sz="700">
              <a:solidFill>
                <a:schemeClr val="dk1"/>
              </a:solidFill>
              <a:latin typeface="Calibri"/>
              <a:ea typeface="Calibri"/>
              <a:cs typeface="Calibri"/>
              <a:sym typeface="Calibri"/>
            </a:endParaRPr>
          </a:p>
        </p:txBody>
      </p:sp>
      <p:sp>
        <p:nvSpPr>
          <p:cNvPr id="1259" name="Google Shape;1259;p62"/>
          <p:cNvSpPr txBox="1"/>
          <p:nvPr/>
        </p:nvSpPr>
        <p:spPr>
          <a:xfrm>
            <a:off x="11127105" y="6314757"/>
            <a:ext cx="121920" cy="114300"/>
          </a:xfrm>
          <a:prstGeom prst="rect">
            <a:avLst/>
          </a:prstGeom>
          <a:noFill/>
          <a:ln>
            <a:noFill/>
          </a:ln>
        </p:spPr>
        <p:txBody>
          <a:bodyPr spcFirstLastPara="1" wrap="square" lIns="0" tIns="0" rIns="0" bIns="0" anchor="t" anchorCtr="0">
            <a:spAutoFit/>
          </a:bodyPr>
          <a:lstStyle/>
          <a:p>
            <a:pPr marL="12700" marR="0" lvl="0" indent="0" algn="l" rtl="0">
              <a:lnSpc>
                <a:spcPct val="109285"/>
              </a:lnSpc>
              <a:spcBef>
                <a:spcPts val="0"/>
              </a:spcBef>
              <a:spcAft>
                <a:spcPts val="0"/>
              </a:spcAft>
              <a:buNone/>
            </a:pPr>
            <a:r>
              <a:rPr lang="en-US" sz="700">
                <a:solidFill>
                  <a:schemeClr val="dk1"/>
                </a:solidFill>
                <a:latin typeface="Calibri"/>
                <a:ea typeface="Calibri"/>
                <a:cs typeface="Calibri"/>
                <a:sym typeface="Calibri"/>
              </a:rPr>
              <a:t>62</a:t>
            </a:r>
            <a:endParaRPr sz="700">
              <a:solidFill>
                <a:schemeClr val="dk1"/>
              </a:solidFill>
              <a:latin typeface="Calibri"/>
              <a:ea typeface="Calibri"/>
              <a:cs typeface="Calibri"/>
              <a:sym typeface="Calibri"/>
            </a:endParaRPr>
          </a:p>
        </p:txBody>
      </p:sp>
      <p:sp>
        <p:nvSpPr>
          <p:cNvPr id="1260" name="Google Shape;1260;p62"/>
          <p:cNvSpPr txBox="1"/>
          <p:nvPr/>
        </p:nvSpPr>
        <p:spPr>
          <a:xfrm>
            <a:off x="796290" y="1935797"/>
            <a:ext cx="6189345" cy="3782060"/>
          </a:xfrm>
          <a:prstGeom prst="rect">
            <a:avLst/>
          </a:prstGeom>
          <a:noFill/>
          <a:ln w="9525" cap="flat" cmpd="sng">
            <a:solidFill>
              <a:srgbClr val="BDBDBD"/>
            </a:solidFill>
            <a:prstDash val="solid"/>
            <a:round/>
            <a:headEnd type="none" w="sm" len="sm"/>
            <a:tailEnd type="none" w="sm" len="sm"/>
          </a:ln>
        </p:spPr>
        <p:txBody>
          <a:bodyPr spcFirstLastPara="1" wrap="square" lIns="0" tIns="0" rIns="0" bIns="0" anchor="t" anchorCtr="0">
            <a:spAutoFit/>
          </a:bodyPr>
          <a:lstStyle/>
          <a:p>
            <a:pPr marL="0" marR="0" lvl="0" indent="0" algn="l" rtl="0">
              <a:lnSpc>
                <a:spcPct val="100000"/>
              </a:lnSpc>
              <a:spcBef>
                <a:spcPts val="0"/>
              </a:spcBef>
              <a:spcAft>
                <a:spcPts val="0"/>
              </a:spcAft>
              <a:buNone/>
            </a:pPr>
            <a:endParaRPr sz="9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9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9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9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9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9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9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9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900">
              <a:solidFill>
                <a:schemeClr val="dk1"/>
              </a:solidFill>
              <a:latin typeface="Times New Roman"/>
              <a:ea typeface="Times New Roman"/>
              <a:cs typeface="Times New Roman"/>
              <a:sym typeface="Times New Roman"/>
            </a:endParaRPr>
          </a:p>
          <a:p>
            <a:pPr marL="0" marR="0" lvl="0" indent="0" algn="l" rtl="0">
              <a:lnSpc>
                <a:spcPct val="100000"/>
              </a:lnSpc>
              <a:spcBef>
                <a:spcPts val="30"/>
              </a:spcBef>
              <a:spcAft>
                <a:spcPts val="0"/>
              </a:spcAft>
              <a:buNone/>
            </a:pPr>
            <a:endParaRPr sz="700">
              <a:solidFill>
                <a:schemeClr val="dk1"/>
              </a:solidFill>
              <a:latin typeface="Times New Roman"/>
              <a:ea typeface="Times New Roman"/>
              <a:cs typeface="Times New Roman"/>
              <a:sym typeface="Times New Roman"/>
            </a:endParaRPr>
          </a:p>
          <a:p>
            <a:pPr marL="0" marR="0" lvl="0" indent="0" algn="ctr" rtl="0">
              <a:lnSpc>
                <a:spcPct val="100000"/>
              </a:lnSpc>
              <a:spcBef>
                <a:spcPts val="0"/>
              </a:spcBef>
              <a:spcAft>
                <a:spcPts val="0"/>
              </a:spcAft>
              <a:buNone/>
            </a:pPr>
            <a:r>
              <a:rPr lang="en-US" sz="900" b="1">
                <a:solidFill>
                  <a:srgbClr val="FFFFFF"/>
                </a:solidFill>
                <a:latin typeface="Calibri"/>
                <a:ea typeface="Calibri"/>
                <a:cs typeface="Calibri"/>
                <a:sym typeface="Calibri"/>
              </a:rPr>
              <a:t>43%</a:t>
            </a:r>
            <a:endParaRPr sz="900">
              <a:solidFill>
                <a:schemeClr val="dk1"/>
              </a:solidFill>
              <a:latin typeface="Calibri"/>
              <a:ea typeface="Calibri"/>
              <a:cs typeface="Calibri"/>
              <a:sym typeface="Calibri"/>
            </a:endParaRPr>
          </a:p>
          <a:p>
            <a:pPr marL="1142365" marR="0" lvl="0" indent="0" algn="l" rtl="0">
              <a:lnSpc>
                <a:spcPct val="100000"/>
              </a:lnSpc>
              <a:spcBef>
                <a:spcPts val="800"/>
              </a:spcBef>
              <a:spcAft>
                <a:spcPts val="0"/>
              </a:spcAft>
              <a:buNone/>
            </a:pPr>
            <a:r>
              <a:rPr lang="en-US" sz="900" b="1">
                <a:solidFill>
                  <a:srgbClr val="FFFFFF"/>
                </a:solidFill>
                <a:latin typeface="Calibri"/>
                <a:ea typeface="Calibri"/>
                <a:cs typeface="Calibri"/>
                <a:sym typeface="Calibri"/>
              </a:rPr>
              <a:t>57%</a:t>
            </a:r>
            <a:endParaRPr sz="900">
              <a:solidFill>
                <a:schemeClr val="dk1"/>
              </a:solidFill>
              <a:latin typeface="Calibri"/>
              <a:ea typeface="Calibri"/>
              <a:cs typeface="Calibri"/>
              <a:sym typeface="Calibri"/>
            </a:endParaRPr>
          </a:p>
        </p:txBody>
      </p:sp>
      <p:sp>
        <p:nvSpPr>
          <p:cNvPr id="1261" name="Google Shape;1261;p62"/>
          <p:cNvSpPr txBox="1"/>
          <p:nvPr/>
        </p:nvSpPr>
        <p:spPr>
          <a:xfrm>
            <a:off x="5158104" y="3648392"/>
            <a:ext cx="1751330" cy="422275"/>
          </a:xfrm>
          <a:prstGeom prst="rect">
            <a:avLst/>
          </a:prstGeom>
          <a:noFill/>
          <a:ln>
            <a:noFill/>
          </a:ln>
        </p:spPr>
        <p:txBody>
          <a:bodyPr spcFirstLastPara="1" wrap="square" lIns="0" tIns="0" rIns="0" bIns="0" anchor="t" anchorCtr="0">
            <a:spAutoFit/>
          </a:bodyPr>
          <a:lstStyle/>
          <a:p>
            <a:pPr marL="146685" marR="0" lvl="0" indent="0" algn="l" rtl="0">
              <a:lnSpc>
                <a:spcPct val="117499"/>
              </a:lnSpc>
              <a:spcBef>
                <a:spcPts val="0"/>
              </a:spcBef>
              <a:spcAft>
                <a:spcPts val="0"/>
              </a:spcAft>
              <a:buNone/>
            </a:pPr>
            <a:r>
              <a:rPr lang="en-US" sz="600">
                <a:solidFill>
                  <a:srgbClr val="3F3F3F"/>
                </a:solidFill>
                <a:latin typeface="Calibri"/>
                <a:ea typeface="Calibri"/>
                <a:cs typeface="Calibri"/>
                <a:sym typeface="Calibri"/>
              </a:rPr>
              <a:t>Ειδικοί για την υγεία έλεγχοι</a:t>
            </a:r>
            <a:endParaRPr sz="600">
              <a:solidFill>
                <a:schemeClr val="dk1"/>
              </a:solidFill>
              <a:latin typeface="Calibri"/>
              <a:ea typeface="Calibri"/>
              <a:cs typeface="Calibri"/>
              <a:sym typeface="Calibri"/>
            </a:endParaRPr>
          </a:p>
          <a:p>
            <a:pPr marL="0" marR="0" lvl="0" indent="0" algn="l" rtl="0">
              <a:lnSpc>
                <a:spcPct val="100000"/>
              </a:lnSpc>
              <a:spcBef>
                <a:spcPts val="25"/>
              </a:spcBef>
              <a:spcAft>
                <a:spcPts val="0"/>
              </a:spcAft>
              <a:buNone/>
            </a:pPr>
            <a:endParaRPr sz="450">
              <a:solidFill>
                <a:schemeClr val="dk1"/>
              </a:solidFill>
              <a:latin typeface="Calibri"/>
              <a:ea typeface="Calibri"/>
              <a:cs typeface="Calibri"/>
              <a:sym typeface="Calibri"/>
            </a:endParaRPr>
          </a:p>
          <a:p>
            <a:pPr marL="146685" marR="0" lvl="0" indent="0" algn="l" rtl="0">
              <a:lnSpc>
                <a:spcPct val="100000"/>
              </a:lnSpc>
              <a:spcBef>
                <a:spcPts val="0"/>
              </a:spcBef>
              <a:spcAft>
                <a:spcPts val="0"/>
              </a:spcAft>
              <a:buNone/>
            </a:pPr>
            <a:r>
              <a:rPr lang="en-US" sz="600">
                <a:solidFill>
                  <a:srgbClr val="3F3F3F"/>
                </a:solidFill>
                <a:latin typeface="Calibri"/>
                <a:ea typeface="Calibri"/>
                <a:cs typeface="Calibri"/>
                <a:sym typeface="Calibri"/>
              </a:rPr>
              <a:t>Μη υγειονομικοί έλεγχοι</a:t>
            </a:r>
            <a:endParaRPr sz="600">
              <a:solidFill>
                <a:schemeClr val="dk1"/>
              </a:solidFill>
              <a:latin typeface="Calibri"/>
              <a:ea typeface="Calibri"/>
              <a:cs typeface="Calibri"/>
              <a:sym typeface="Calibri"/>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265"/>
        <p:cNvGrpSpPr/>
        <p:nvPr/>
      </p:nvGrpSpPr>
      <p:grpSpPr>
        <a:xfrm>
          <a:off x="0" y="0"/>
          <a:ext cx="0" cy="0"/>
          <a:chOff x="0" y="0"/>
          <a:chExt cx="0" cy="0"/>
        </a:xfrm>
      </p:grpSpPr>
      <p:grpSp>
        <p:nvGrpSpPr>
          <p:cNvPr id="1266" name="Google Shape;1266;p63"/>
          <p:cNvGrpSpPr/>
          <p:nvPr/>
        </p:nvGrpSpPr>
        <p:grpSpPr>
          <a:xfrm>
            <a:off x="6893242" y="0"/>
            <a:ext cx="5295265" cy="6858000"/>
            <a:chOff x="6893242" y="0"/>
            <a:chExt cx="5295265" cy="6858000"/>
          </a:xfrm>
        </p:grpSpPr>
        <p:sp>
          <p:nvSpPr>
            <p:cNvPr id="1267" name="Google Shape;1267;p63"/>
            <p:cNvSpPr/>
            <p:nvPr/>
          </p:nvSpPr>
          <p:spPr>
            <a:xfrm>
              <a:off x="6893242" y="0"/>
              <a:ext cx="1818639" cy="6858000"/>
            </a:xfrm>
            <a:custGeom>
              <a:avLst/>
              <a:gdLst/>
              <a:ahLst/>
              <a:cxnLst/>
              <a:rect l="l" t="t" r="r" b="b"/>
              <a:pathLst>
                <a:path w="1818640" h="6858000" extrusionOk="0">
                  <a:moveTo>
                    <a:pt x="0" y="6858000"/>
                  </a:moveTo>
                  <a:lnTo>
                    <a:pt x="1818640" y="0"/>
                  </a:lnTo>
                </a:path>
              </a:pathLst>
            </a:custGeom>
            <a:noFill/>
            <a:ln w="22225" cap="flat" cmpd="sng">
              <a:solidFill>
                <a:srgbClr val="D6791A"/>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68" name="Google Shape;1268;p63"/>
            <p:cNvSpPr/>
            <p:nvPr/>
          </p:nvSpPr>
          <p:spPr>
            <a:xfrm>
              <a:off x="7163752" y="0"/>
              <a:ext cx="5024755" cy="6858000"/>
            </a:xfrm>
            <a:custGeom>
              <a:avLst/>
              <a:gdLst/>
              <a:ahLst/>
              <a:cxnLst/>
              <a:rect l="l" t="t" r="r" b="b"/>
              <a:pathLst>
                <a:path w="5024755" h="6858000" extrusionOk="0">
                  <a:moveTo>
                    <a:pt x="905509" y="3926522"/>
                  </a:moveTo>
                  <a:lnTo>
                    <a:pt x="863282" y="3938904"/>
                  </a:lnTo>
                  <a:lnTo>
                    <a:pt x="832484" y="3961765"/>
                  </a:lnTo>
                  <a:lnTo>
                    <a:pt x="790892" y="4024312"/>
                  </a:lnTo>
                  <a:lnTo>
                    <a:pt x="0" y="6858000"/>
                  </a:lnTo>
                  <a:lnTo>
                    <a:pt x="5024755" y="6853237"/>
                  </a:lnTo>
                  <a:lnTo>
                    <a:pt x="5024755" y="5300980"/>
                  </a:lnTo>
                  <a:lnTo>
                    <a:pt x="1033462" y="5300980"/>
                  </a:lnTo>
                  <a:lnTo>
                    <a:pt x="975994" y="5295900"/>
                  </a:lnTo>
                  <a:lnTo>
                    <a:pt x="921384" y="5280342"/>
                  </a:lnTo>
                  <a:lnTo>
                    <a:pt x="883284" y="5261292"/>
                  </a:lnTo>
                  <a:lnTo>
                    <a:pt x="846772" y="5209222"/>
                  </a:lnTo>
                  <a:lnTo>
                    <a:pt x="842644" y="5175567"/>
                  </a:lnTo>
                  <a:lnTo>
                    <a:pt x="844867" y="5136197"/>
                  </a:lnTo>
                  <a:lnTo>
                    <a:pt x="856614" y="5038090"/>
                  </a:lnTo>
                  <a:lnTo>
                    <a:pt x="1089025" y="4161154"/>
                  </a:lnTo>
                  <a:lnTo>
                    <a:pt x="1094104" y="4121785"/>
                  </a:lnTo>
                  <a:lnTo>
                    <a:pt x="1096962" y="4083367"/>
                  </a:lnTo>
                  <a:lnTo>
                    <a:pt x="1083309" y="4011295"/>
                  </a:lnTo>
                  <a:lnTo>
                    <a:pt x="1059814" y="3979227"/>
                  </a:lnTo>
                  <a:lnTo>
                    <a:pt x="1021079" y="3950970"/>
                  </a:lnTo>
                  <a:lnTo>
                    <a:pt x="963294" y="3927792"/>
                  </a:lnTo>
                  <a:lnTo>
                    <a:pt x="905509" y="3926522"/>
                  </a:lnTo>
                  <a:close/>
                </a:path>
                <a:path w="5024755" h="6858000" extrusionOk="0">
                  <a:moveTo>
                    <a:pt x="5024755" y="0"/>
                  </a:moveTo>
                  <a:lnTo>
                    <a:pt x="2536825" y="0"/>
                  </a:lnTo>
                  <a:lnTo>
                    <a:pt x="1189989" y="5124767"/>
                  </a:lnTo>
                  <a:lnTo>
                    <a:pt x="1173797" y="5173662"/>
                  </a:lnTo>
                  <a:lnTo>
                    <a:pt x="1140777" y="5239067"/>
                  </a:lnTo>
                  <a:lnTo>
                    <a:pt x="1114425" y="5268595"/>
                  </a:lnTo>
                  <a:lnTo>
                    <a:pt x="1079182" y="5290502"/>
                  </a:lnTo>
                  <a:lnTo>
                    <a:pt x="1033462" y="5300980"/>
                  </a:lnTo>
                  <a:lnTo>
                    <a:pt x="5024755" y="5300980"/>
                  </a:lnTo>
                  <a:lnTo>
                    <a:pt x="5024755" y="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269" name="Google Shape;1269;p63"/>
            <p:cNvPicPr preferRelativeResize="0"/>
            <p:nvPr/>
          </p:nvPicPr>
          <p:blipFill rotWithShape="1">
            <a:blip r:embed="rId3">
              <a:alphaModFix/>
            </a:blip>
            <a:srcRect/>
            <a:stretch/>
          </p:blipFill>
          <p:spPr>
            <a:xfrm>
              <a:off x="7902892" y="988694"/>
              <a:ext cx="4285614" cy="4880292"/>
            </a:xfrm>
            <a:prstGeom prst="rect">
              <a:avLst/>
            </a:prstGeom>
            <a:noFill/>
            <a:ln>
              <a:noFill/>
            </a:ln>
          </p:spPr>
        </p:pic>
        <p:pic>
          <p:nvPicPr>
            <p:cNvPr id="1270" name="Google Shape;1270;p63"/>
            <p:cNvPicPr preferRelativeResize="0"/>
            <p:nvPr/>
          </p:nvPicPr>
          <p:blipFill rotWithShape="1">
            <a:blip r:embed="rId4">
              <a:alphaModFix/>
            </a:blip>
            <a:srcRect/>
            <a:stretch/>
          </p:blipFill>
          <p:spPr>
            <a:xfrm>
              <a:off x="7549197" y="6167437"/>
              <a:ext cx="3294062" cy="612140"/>
            </a:xfrm>
            <a:prstGeom prst="rect">
              <a:avLst/>
            </a:prstGeom>
            <a:noFill/>
            <a:ln>
              <a:noFill/>
            </a:ln>
          </p:spPr>
        </p:pic>
      </p:grpSp>
      <p:sp>
        <p:nvSpPr>
          <p:cNvPr id="1271" name="Google Shape;1271;p63"/>
          <p:cNvSpPr txBox="1">
            <a:spLocks noGrp="1"/>
          </p:cNvSpPr>
          <p:nvPr>
            <p:ph type="title"/>
          </p:nvPr>
        </p:nvSpPr>
        <p:spPr>
          <a:xfrm>
            <a:off x="875030" y="861695"/>
            <a:ext cx="4557395" cy="391160"/>
          </a:xfrm>
          <a:prstGeom prst="rect">
            <a:avLst/>
          </a:prstGeom>
          <a:noFill/>
          <a:ln>
            <a:noFill/>
          </a:ln>
        </p:spPr>
        <p:txBody>
          <a:bodyPr spcFirstLastPara="1" wrap="square" lIns="0" tIns="0" rIns="0" bIns="0" anchor="t" anchorCtr="0">
            <a:spAutoFit/>
          </a:bodyPr>
          <a:lstStyle/>
          <a:p>
            <a:pPr marL="12700" lvl="0" indent="0" algn="l" rtl="0">
              <a:lnSpc>
                <a:spcPct val="85555"/>
              </a:lnSpc>
              <a:spcBef>
                <a:spcPts val="0"/>
              </a:spcBef>
              <a:spcAft>
                <a:spcPts val="0"/>
              </a:spcAft>
              <a:buNone/>
            </a:pPr>
            <a:r>
              <a:rPr lang="en-US" sz="3600"/>
              <a:t>A.13	</a:t>
            </a:r>
            <a:r>
              <a:rPr lang="en-US"/>
              <a:t>Ασφάλεια επικοινωνιών</a:t>
            </a:r>
            <a:endParaRPr sz="3600"/>
          </a:p>
        </p:txBody>
      </p:sp>
      <p:sp>
        <p:nvSpPr>
          <p:cNvPr id="1272" name="Google Shape;1272;p63"/>
          <p:cNvSpPr txBox="1"/>
          <p:nvPr/>
        </p:nvSpPr>
        <p:spPr>
          <a:xfrm>
            <a:off x="902969" y="5649912"/>
            <a:ext cx="4043679" cy="114300"/>
          </a:xfrm>
          <a:prstGeom prst="rect">
            <a:avLst/>
          </a:prstGeom>
          <a:noFill/>
          <a:ln>
            <a:noFill/>
          </a:ln>
        </p:spPr>
        <p:txBody>
          <a:bodyPr spcFirstLastPara="1" wrap="square" lIns="0" tIns="0" rIns="0" bIns="0" anchor="t" anchorCtr="0">
            <a:spAutoFit/>
          </a:bodyPr>
          <a:lstStyle/>
          <a:p>
            <a:pPr marL="12700" marR="0" lvl="0" indent="0" algn="l" rtl="0">
              <a:lnSpc>
                <a:spcPct val="109285"/>
              </a:lnSpc>
              <a:spcBef>
                <a:spcPts val="0"/>
              </a:spcBef>
              <a:spcAft>
                <a:spcPts val="0"/>
              </a:spcAft>
              <a:buNone/>
            </a:pPr>
            <a:r>
              <a:rPr lang="en-US" sz="700">
                <a:solidFill>
                  <a:schemeClr val="dk1"/>
                </a:solidFill>
                <a:latin typeface="Calibri"/>
                <a:ea typeface="Calibri"/>
                <a:cs typeface="Calibri"/>
                <a:sym typeface="Calibri"/>
              </a:rPr>
              <a:t>ΟΝΟΜΑ ΕΚΠΑΙΔΕΥΤΙΚΉΣ ΕΝΌΤΗΤΑΣ CSP: PR: ΠΡΌΤΥΠΟ ΠΑΡΟΥΣΊΑΣΗΣ ΠΟΥ ΔΗΜΙΟΥΡΓΉΘΗΚΕ ΑΠΌ PR</a:t>
            </a:r>
            <a:endParaRPr sz="700">
              <a:solidFill>
                <a:schemeClr val="dk1"/>
              </a:solidFill>
              <a:latin typeface="Calibri"/>
              <a:ea typeface="Calibri"/>
              <a:cs typeface="Calibri"/>
              <a:sym typeface="Calibri"/>
            </a:endParaRPr>
          </a:p>
        </p:txBody>
      </p:sp>
      <p:sp>
        <p:nvSpPr>
          <p:cNvPr id="1273" name="Google Shape;1273;p63"/>
          <p:cNvSpPr txBox="1"/>
          <p:nvPr/>
        </p:nvSpPr>
        <p:spPr>
          <a:xfrm>
            <a:off x="11164252" y="5622925"/>
            <a:ext cx="172720" cy="141605"/>
          </a:xfrm>
          <a:prstGeom prst="rect">
            <a:avLst/>
          </a:prstGeom>
          <a:noFill/>
          <a:ln>
            <a:noFill/>
          </a:ln>
        </p:spPr>
        <p:txBody>
          <a:bodyPr spcFirstLastPara="1" wrap="square" lIns="0" tIns="17125" rIns="0" bIns="0" anchor="t" anchorCtr="0">
            <a:spAutoFit/>
          </a:bodyPr>
          <a:lstStyle/>
          <a:p>
            <a:pPr marL="38100" marR="0" lvl="0" indent="0" algn="l" rtl="0">
              <a:lnSpc>
                <a:spcPct val="100000"/>
              </a:lnSpc>
              <a:spcBef>
                <a:spcPts val="0"/>
              </a:spcBef>
              <a:spcAft>
                <a:spcPts val="0"/>
              </a:spcAft>
              <a:buNone/>
            </a:pPr>
            <a:fld id="{00000000-1234-1234-1234-123412341234}" type="slidenum">
              <a:rPr lang="en-US" sz="700">
                <a:solidFill>
                  <a:schemeClr val="dk1"/>
                </a:solidFill>
                <a:latin typeface="Calibri"/>
                <a:ea typeface="Calibri"/>
                <a:cs typeface="Calibri"/>
                <a:sym typeface="Calibri"/>
              </a:rPr>
              <a:t>68</a:t>
            </a:fld>
            <a:endParaRPr sz="700">
              <a:solidFill>
                <a:schemeClr val="dk1"/>
              </a:solidFill>
              <a:latin typeface="Calibri"/>
              <a:ea typeface="Calibri"/>
              <a:cs typeface="Calibri"/>
              <a:sym typeface="Calibri"/>
            </a:endParaRPr>
          </a:p>
        </p:txBody>
      </p:sp>
      <p:sp>
        <p:nvSpPr>
          <p:cNvPr id="1274" name="Google Shape;1274;p63"/>
          <p:cNvSpPr txBox="1"/>
          <p:nvPr/>
        </p:nvSpPr>
        <p:spPr>
          <a:xfrm>
            <a:off x="783590" y="1671002"/>
            <a:ext cx="3832860" cy="56769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050" b="1">
                <a:solidFill>
                  <a:schemeClr val="dk1"/>
                </a:solidFill>
                <a:latin typeface="Calibri"/>
                <a:ea typeface="Calibri"/>
                <a:cs typeface="Calibri"/>
                <a:sym typeface="Calibri"/>
              </a:rPr>
              <a:t>Ειδικοί για την υγεία έλεγχοι</a:t>
            </a:r>
            <a:endParaRPr sz="1050">
              <a:solidFill>
                <a:schemeClr val="dk1"/>
              </a:solidFill>
              <a:latin typeface="Calibri"/>
              <a:ea typeface="Calibri"/>
              <a:cs typeface="Calibri"/>
              <a:sym typeface="Calibri"/>
            </a:endParaRPr>
          </a:p>
          <a:p>
            <a:pPr marL="0" marR="0" lvl="0" indent="0" algn="l" rtl="0">
              <a:lnSpc>
                <a:spcPct val="100000"/>
              </a:lnSpc>
              <a:spcBef>
                <a:spcPts val="35"/>
              </a:spcBef>
              <a:spcAft>
                <a:spcPts val="0"/>
              </a:spcAft>
              <a:buNone/>
            </a:pPr>
            <a:endParaRPr sz="1400">
              <a:solidFill>
                <a:schemeClr val="dk1"/>
              </a:solidFill>
              <a:latin typeface="Calibri"/>
              <a:ea typeface="Calibri"/>
              <a:cs typeface="Calibri"/>
              <a:sym typeface="Calibri"/>
            </a:endParaRPr>
          </a:p>
          <a:p>
            <a:pPr marL="12700" marR="0" lvl="0" indent="0" algn="l" rtl="0">
              <a:lnSpc>
                <a:spcPct val="100000"/>
              </a:lnSpc>
              <a:spcBef>
                <a:spcPts val="0"/>
              </a:spcBef>
              <a:spcAft>
                <a:spcPts val="0"/>
              </a:spcAft>
              <a:buNone/>
            </a:pPr>
            <a:r>
              <a:rPr lang="en-US" sz="1050">
                <a:solidFill>
                  <a:schemeClr val="dk1"/>
                </a:solidFill>
                <a:latin typeface="Calibri"/>
                <a:ea typeface="Calibri"/>
                <a:cs typeface="Calibri"/>
                <a:sym typeface="Calibri"/>
              </a:rPr>
              <a:t>A.13.2.4 εμπιστευτικότητας ή μη αποκάλυψης πληροφοριών</a:t>
            </a:r>
            <a:endParaRPr sz="1050">
              <a:solidFill>
                <a:schemeClr val="dk1"/>
              </a:solidFill>
              <a:latin typeface="Calibri"/>
              <a:ea typeface="Calibri"/>
              <a:cs typeface="Calibri"/>
              <a:sym typeface="Calibri"/>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278"/>
        <p:cNvGrpSpPr/>
        <p:nvPr/>
      </p:nvGrpSpPr>
      <p:grpSpPr>
        <a:xfrm>
          <a:off x="0" y="0"/>
          <a:ext cx="0" cy="0"/>
          <a:chOff x="0" y="0"/>
          <a:chExt cx="0" cy="0"/>
        </a:xfrm>
      </p:grpSpPr>
      <p:grpSp>
        <p:nvGrpSpPr>
          <p:cNvPr id="1279" name="Google Shape;1279;p64"/>
          <p:cNvGrpSpPr/>
          <p:nvPr/>
        </p:nvGrpSpPr>
        <p:grpSpPr>
          <a:xfrm>
            <a:off x="6893242" y="0"/>
            <a:ext cx="5295265" cy="6858000"/>
            <a:chOff x="6893242" y="0"/>
            <a:chExt cx="5295265" cy="6858000"/>
          </a:xfrm>
        </p:grpSpPr>
        <p:sp>
          <p:nvSpPr>
            <p:cNvPr id="1280" name="Google Shape;1280;p64"/>
            <p:cNvSpPr/>
            <p:nvPr/>
          </p:nvSpPr>
          <p:spPr>
            <a:xfrm>
              <a:off x="6893242" y="0"/>
              <a:ext cx="1818639" cy="6858000"/>
            </a:xfrm>
            <a:custGeom>
              <a:avLst/>
              <a:gdLst/>
              <a:ahLst/>
              <a:cxnLst/>
              <a:rect l="l" t="t" r="r" b="b"/>
              <a:pathLst>
                <a:path w="1818640" h="6858000" extrusionOk="0">
                  <a:moveTo>
                    <a:pt x="0" y="6858000"/>
                  </a:moveTo>
                  <a:lnTo>
                    <a:pt x="1818640" y="0"/>
                  </a:lnTo>
                </a:path>
              </a:pathLst>
            </a:custGeom>
            <a:noFill/>
            <a:ln w="22225" cap="flat" cmpd="sng">
              <a:solidFill>
                <a:srgbClr val="D6791A"/>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81" name="Google Shape;1281;p64"/>
            <p:cNvSpPr/>
            <p:nvPr/>
          </p:nvSpPr>
          <p:spPr>
            <a:xfrm>
              <a:off x="7163752" y="0"/>
              <a:ext cx="5024755" cy="6858000"/>
            </a:xfrm>
            <a:custGeom>
              <a:avLst/>
              <a:gdLst/>
              <a:ahLst/>
              <a:cxnLst/>
              <a:rect l="l" t="t" r="r" b="b"/>
              <a:pathLst>
                <a:path w="5024755" h="6858000" extrusionOk="0">
                  <a:moveTo>
                    <a:pt x="905509" y="3926522"/>
                  </a:moveTo>
                  <a:lnTo>
                    <a:pt x="863282" y="3938904"/>
                  </a:lnTo>
                  <a:lnTo>
                    <a:pt x="832484" y="3961765"/>
                  </a:lnTo>
                  <a:lnTo>
                    <a:pt x="790892" y="4024312"/>
                  </a:lnTo>
                  <a:lnTo>
                    <a:pt x="0" y="6858000"/>
                  </a:lnTo>
                  <a:lnTo>
                    <a:pt x="5024755" y="6853237"/>
                  </a:lnTo>
                  <a:lnTo>
                    <a:pt x="5024755" y="5300980"/>
                  </a:lnTo>
                  <a:lnTo>
                    <a:pt x="1033462" y="5300980"/>
                  </a:lnTo>
                  <a:lnTo>
                    <a:pt x="975994" y="5295900"/>
                  </a:lnTo>
                  <a:lnTo>
                    <a:pt x="921384" y="5280342"/>
                  </a:lnTo>
                  <a:lnTo>
                    <a:pt x="883284" y="5261292"/>
                  </a:lnTo>
                  <a:lnTo>
                    <a:pt x="846772" y="5209222"/>
                  </a:lnTo>
                  <a:lnTo>
                    <a:pt x="842644" y="5175567"/>
                  </a:lnTo>
                  <a:lnTo>
                    <a:pt x="844867" y="5136197"/>
                  </a:lnTo>
                  <a:lnTo>
                    <a:pt x="856614" y="5038090"/>
                  </a:lnTo>
                  <a:lnTo>
                    <a:pt x="1089025" y="4161154"/>
                  </a:lnTo>
                  <a:lnTo>
                    <a:pt x="1094104" y="4121785"/>
                  </a:lnTo>
                  <a:lnTo>
                    <a:pt x="1096962" y="4083367"/>
                  </a:lnTo>
                  <a:lnTo>
                    <a:pt x="1083309" y="4011295"/>
                  </a:lnTo>
                  <a:lnTo>
                    <a:pt x="1059814" y="3979227"/>
                  </a:lnTo>
                  <a:lnTo>
                    <a:pt x="1021079" y="3950970"/>
                  </a:lnTo>
                  <a:lnTo>
                    <a:pt x="963294" y="3927792"/>
                  </a:lnTo>
                  <a:lnTo>
                    <a:pt x="905509" y="3926522"/>
                  </a:lnTo>
                  <a:close/>
                </a:path>
                <a:path w="5024755" h="6858000" extrusionOk="0">
                  <a:moveTo>
                    <a:pt x="5024755" y="0"/>
                  </a:moveTo>
                  <a:lnTo>
                    <a:pt x="2536825" y="0"/>
                  </a:lnTo>
                  <a:lnTo>
                    <a:pt x="1189989" y="5124767"/>
                  </a:lnTo>
                  <a:lnTo>
                    <a:pt x="1173797" y="5173662"/>
                  </a:lnTo>
                  <a:lnTo>
                    <a:pt x="1140777" y="5239067"/>
                  </a:lnTo>
                  <a:lnTo>
                    <a:pt x="1114425" y="5268595"/>
                  </a:lnTo>
                  <a:lnTo>
                    <a:pt x="1079182" y="5290502"/>
                  </a:lnTo>
                  <a:lnTo>
                    <a:pt x="1033462" y="5300980"/>
                  </a:lnTo>
                  <a:lnTo>
                    <a:pt x="5024755" y="5300980"/>
                  </a:lnTo>
                  <a:lnTo>
                    <a:pt x="5024755" y="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282" name="Google Shape;1282;p64"/>
            <p:cNvPicPr preferRelativeResize="0"/>
            <p:nvPr/>
          </p:nvPicPr>
          <p:blipFill rotWithShape="1">
            <a:blip r:embed="rId3">
              <a:alphaModFix/>
            </a:blip>
            <a:srcRect/>
            <a:stretch/>
          </p:blipFill>
          <p:spPr>
            <a:xfrm>
              <a:off x="7902892" y="988694"/>
              <a:ext cx="4285614" cy="4880292"/>
            </a:xfrm>
            <a:prstGeom prst="rect">
              <a:avLst/>
            </a:prstGeom>
            <a:noFill/>
            <a:ln>
              <a:noFill/>
            </a:ln>
          </p:spPr>
        </p:pic>
        <p:pic>
          <p:nvPicPr>
            <p:cNvPr id="1283" name="Google Shape;1283;p64"/>
            <p:cNvPicPr preferRelativeResize="0"/>
            <p:nvPr/>
          </p:nvPicPr>
          <p:blipFill rotWithShape="1">
            <a:blip r:embed="rId4">
              <a:alphaModFix/>
            </a:blip>
            <a:srcRect/>
            <a:stretch/>
          </p:blipFill>
          <p:spPr>
            <a:xfrm>
              <a:off x="7549197" y="6167437"/>
              <a:ext cx="3294062" cy="612140"/>
            </a:xfrm>
            <a:prstGeom prst="rect">
              <a:avLst/>
            </a:prstGeom>
            <a:noFill/>
            <a:ln>
              <a:noFill/>
            </a:ln>
          </p:spPr>
        </p:pic>
      </p:grpSp>
      <p:sp>
        <p:nvSpPr>
          <p:cNvPr id="1284" name="Google Shape;1284;p64"/>
          <p:cNvSpPr txBox="1">
            <a:spLocks noGrp="1"/>
          </p:cNvSpPr>
          <p:nvPr>
            <p:ph type="title"/>
          </p:nvPr>
        </p:nvSpPr>
        <p:spPr>
          <a:xfrm>
            <a:off x="875030" y="861695"/>
            <a:ext cx="4557395" cy="391160"/>
          </a:xfrm>
          <a:prstGeom prst="rect">
            <a:avLst/>
          </a:prstGeom>
          <a:noFill/>
          <a:ln>
            <a:noFill/>
          </a:ln>
        </p:spPr>
        <p:txBody>
          <a:bodyPr spcFirstLastPara="1" wrap="square" lIns="0" tIns="0" rIns="0" bIns="0" anchor="t" anchorCtr="0">
            <a:spAutoFit/>
          </a:bodyPr>
          <a:lstStyle/>
          <a:p>
            <a:pPr marL="12700" lvl="0" indent="0" algn="l" rtl="0">
              <a:lnSpc>
                <a:spcPct val="85555"/>
              </a:lnSpc>
              <a:spcBef>
                <a:spcPts val="0"/>
              </a:spcBef>
              <a:spcAft>
                <a:spcPts val="0"/>
              </a:spcAft>
              <a:buNone/>
            </a:pPr>
            <a:r>
              <a:rPr lang="en-US" sz="3600"/>
              <a:t>A.13	</a:t>
            </a:r>
            <a:r>
              <a:rPr lang="en-US"/>
              <a:t>Ασφάλεια επικοινωνιών</a:t>
            </a:r>
            <a:endParaRPr sz="3600"/>
          </a:p>
        </p:txBody>
      </p:sp>
      <p:sp>
        <p:nvSpPr>
          <p:cNvPr id="1285" name="Google Shape;1285;p64"/>
          <p:cNvSpPr txBox="1"/>
          <p:nvPr/>
        </p:nvSpPr>
        <p:spPr>
          <a:xfrm>
            <a:off x="902969" y="5649912"/>
            <a:ext cx="4043679" cy="114300"/>
          </a:xfrm>
          <a:prstGeom prst="rect">
            <a:avLst/>
          </a:prstGeom>
          <a:noFill/>
          <a:ln>
            <a:noFill/>
          </a:ln>
        </p:spPr>
        <p:txBody>
          <a:bodyPr spcFirstLastPara="1" wrap="square" lIns="0" tIns="0" rIns="0" bIns="0" anchor="t" anchorCtr="0">
            <a:spAutoFit/>
          </a:bodyPr>
          <a:lstStyle/>
          <a:p>
            <a:pPr marL="12700" marR="0" lvl="0" indent="0" algn="l" rtl="0">
              <a:lnSpc>
                <a:spcPct val="109285"/>
              </a:lnSpc>
              <a:spcBef>
                <a:spcPts val="0"/>
              </a:spcBef>
              <a:spcAft>
                <a:spcPts val="0"/>
              </a:spcAft>
              <a:buNone/>
            </a:pPr>
            <a:r>
              <a:rPr lang="en-US" sz="700">
                <a:solidFill>
                  <a:schemeClr val="dk1"/>
                </a:solidFill>
                <a:latin typeface="Calibri"/>
                <a:ea typeface="Calibri"/>
                <a:cs typeface="Calibri"/>
                <a:sym typeface="Calibri"/>
              </a:rPr>
              <a:t>ΟΝΟΜΑ ΕΚΠΑΙΔΕΥΤΙΚΉΣ ΕΝΌΤΗΤΑΣ CSP: PR: ΠΡΌΤΥΠΟ ΠΑΡΟΥΣΊΑΣΗΣ ΠΟΥ ΔΗΜΙΟΥΡΓΉΘΗΚΕ ΑΠΌ PR</a:t>
            </a:r>
            <a:endParaRPr sz="700">
              <a:solidFill>
                <a:schemeClr val="dk1"/>
              </a:solidFill>
              <a:latin typeface="Calibri"/>
              <a:ea typeface="Calibri"/>
              <a:cs typeface="Calibri"/>
              <a:sym typeface="Calibri"/>
            </a:endParaRPr>
          </a:p>
        </p:txBody>
      </p:sp>
      <p:sp>
        <p:nvSpPr>
          <p:cNvPr id="1286" name="Google Shape;1286;p64"/>
          <p:cNvSpPr txBox="1"/>
          <p:nvPr/>
        </p:nvSpPr>
        <p:spPr>
          <a:xfrm>
            <a:off x="11164252" y="5622925"/>
            <a:ext cx="172720" cy="141605"/>
          </a:xfrm>
          <a:prstGeom prst="rect">
            <a:avLst/>
          </a:prstGeom>
          <a:noFill/>
          <a:ln>
            <a:noFill/>
          </a:ln>
        </p:spPr>
        <p:txBody>
          <a:bodyPr spcFirstLastPara="1" wrap="square" lIns="0" tIns="17125" rIns="0" bIns="0" anchor="t" anchorCtr="0">
            <a:spAutoFit/>
          </a:bodyPr>
          <a:lstStyle/>
          <a:p>
            <a:pPr marL="38100" marR="0" lvl="0" indent="0" algn="l" rtl="0">
              <a:lnSpc>
                <a:spcPct val="100000"/>
              </a:lnSpc>
              <a:spcBef>
                <a:spcPts val="0"/>
              </a:spcBef>
              <a:spcAft>
                <a:spcPts val="0"/>
              </a:spcAft>
              <a:buNone/>
            </a:pPr>
            <a:fld id="{00000000-1234-1234-1234-123412341234}" type="slidenum">
              <a:rPr lang="en-US" sz="700">
                <a:solidFill>
                  <a:schemeClr val="dk1"/>
                </a:solidFill>
                <a:latin typeface="Calibri"/>
                <a:ea typeface="Calibri"/>
                <a:cs typeface="Calibri"/>
                <a:sym typeface="Calibri"/>
              </a:rPr>
              <a:t>69</a:t>
            </a:fld>
            <a:endParaRPr sz="700">
              <a:solidFill>
                <a:schemeClr val="dk1"/>
              </a:solidFill>
              <a:latin typeface="Calibri"/>
              <a:ea typeface="Calibri"/>
              <a:cs typeface="Calibri"/>
              <a:sym typeface="Calibri"/>
            </a:endParaRPr>
          </a:p>
        </p:txBody>
      </p:sp>
      <p:sp>
        <p:nvSpPr>
          <p:cNvPr id="1287" name="Google Shape;1287;p64"/>
          <p:cNvSpPr txBox="1"/>
          <p:nvPr/>
        </p:nvSpPr>
        <p:spPr>
          <a:xfrm>
            <a:off x="783590" y="1671002"/>
            <a:ext cx="1624965" cy="18542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050" b="1">
                <a:solidFill>
                  <a:schemeClr val="dk1"/>
                </a:solidFill>
                <a:latin typeface="Calibri"/>
                <a:ea typeface="Calibri"/>
                <a:cs typeface="Calibri"/>
                <a:sym typeface="Calibri"/>
              </a:rPr>
              <a:t>Μη υγειονομικοί έλεγχοι</a:t>
            </a:r>
            <a:endParaRPr sz="1050">
              <a:solidFill>
                <a:schemeClr val="dk1"/>
              </a:solidFill>
              <a:latin typeface="Calibri"/>
              <a:ea typeface="Calibri"/>
              <a:cs typeface="Calibri"/>
              <a:sym typeface="Calibri"/>
            </a:endParaRPr>
          </a:p>
        </p:txBody>
      </p:sp>
      <p:sp>
        <p:nvSpPr>
          <p:cNvPr id="1288" name="Google Shape;1288;p64"/>
          <p:cNvSpPr txBox="1"/>
          <p:nvPr/>
        </p:nvSpPr>
        <p:spPr>
          <a:xfrm>
            <a:off x="783590" y="2049462"/>
            <a:ext cx="700405" cy="26924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600">
                <a:solidFill>
                  <a:schemeClr val="dk1"/>
                </a:solidFill>
                <a:latin typeface="Calibri"/>
                <a:ea typeface="Calibri"/>
                <a:cs typeface="Calibri"/>
                <a:sym typeface="Calibri"/>
              </a:rPr>
              <a:t>A.13.1.1</a:t>
            </a:r>
            <a:endParaRPr sz="1600">
              <a:solidFill>
                <a:schemeClr val="dk1"/>
              </a:solidFill>
              <a:latin typeface="Calibri"/>
              <a:ea typeface="Calibri"/>
              <a:cs typeface="Calibri"/>
              <a:sym typeface="Calibri"/>
            </a:endParaRPr>
          </a:p>
        </p:txBody>
      </p:sp>
      <p:sp>
        <p:nvSpPr>
          <p:cNvPr id="1289" name="Google Shape;1289;p64"/>
          <p:cNvSpPr txBox="1"/>
          <p:nvPr/>
        </p:nvSpPr>
        <p:spPr>
          <a:xfrm>
            <a:off x="1605280" y="2119312"/>
            <a:ext cx="446405" cy="18542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050">
                <a:solidFill>
                  <a:schemeClr val="dk1"/>
                </a:solidFill>
                <a:latin typeface="Calibri"/>
                <a:ea typeface="Calibri"/>
                <a:cs typeface="Calibri"/>
                <a:sym typeface="Calibri"/>
              </a:rPr>
              <a:t>Δίκτυο</a:t>
            </a:r>
            <a:endParaRPr sz="1050">
              <a:solidFill>
                <a:schemeClr val="dk1"/>
              </a:solidFill>
              <a:latin typeface="Calibri"/>
              <a:ea typeface="Calibri"/>
              <a:cs typeface="Calibri"/>
              <a:sym typeface="Calibri"/>
            </a:endParaRPr>
          </a:p>
        </p:txBody>
      </p:sp>
      <p:sp>
        <p:nvSpPr>
          <p:cNvPr id="1290" name="Google Shape;1290;p64"/>
          <p:cNvSpPr txBox="1"/>
          <p:nvPr/>
        </p:nvSpPr>
        <p:spPr>
          <a:xfrm>
            <a:off x="783590" y="2452687"/>
            <a:ext cx="700405" cy="26924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600">
                <a:solidFill>
                  <a:schemeClr val="dk1"/>
                </a:solidFill>
                <a:latin typeface="Calibri"/>
                <a:ea typeface="Calibri"/>
                <a:cs typeface="Calibri"/>
                <a:sym typeface="Calibri"/>
              </a:rPr>
              <a:t>A.13.1.2</a:t>
            </a:r>
            <a:endParaRPr sz="1600">
              <a:solidFill>
                <a:schemeClr val="dk1"/>
              </a:solidFill>
              <a:latin typeface="Calibri"/>
              <a:ea typeface="Calibri"/>
              <a:cs typeface="Calibri"/>
              <a:sym typeface="Calibri"/>
            </a:endParaRPr>
          </a:p>
        </p:txBody>
      </p:sp>
      <p:sp>
        <p:nvSpPr>
          <p:cNvPr id="1291" name="Google Shape;1291;p64"/>
          <p:cNvSpPr txBox="1"/>
          <p:nvPr/>
        </p:nvSpPr>
        <p:spPr>
          <a:xfrm>
            <a:off x="1605280" y="2522537"/>
            <a:ext cx="2176780" cy="18542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050">
                <a:solidFill>
                  <a:schemeClr val="dk1"/>
                </a:solidFill>
                <a:latin typeface="Calibri"/>
                <a:ea typeface="Calibri"/>
                <a:cs typeface="Calibri"/>
                <a:sym typeface="Calibri"/>
              </a:rPr>
              <a:t>Ασφάλεια των υπηρεσιών δικτύου</a:t>
            </a:r>
            <a:endParaRPr sz="1050">
              <a:solidFill>
                <a:schemeClr val="dk1"/>
              </a:solidFill>
              <a:latin typeface="Calibri"/>
              <a:ea typeface="Calibri"/>
              <a:cs typeface="Calibri"/>
              <a:sym typeface="Calibri"/>
            </a:endParaRPr>
          </a:p>
        </p:txBody>
      </p:sp>
      <p:sp>
        <p:nvSpPr>
          <p:cNvPr id="1292" name="Google Shape;1292;p64"/>
          <p:cNvSpPr txBox="1"/>
          <p:nvPr/>
        </p:nvSpPr>
        <p:spPr>
          <a:xfrm>
            <a:off x="783590" y="2856547"/>
            <a:ext cx="700405" cy="26924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600">
                <a:solidFill>
                  <a:schemeClr val="dk1"/>
                </a:solidFill>
                <a:latin typeface="Calibri"/>
                <a:ea typeface="Calibri"/>
                <a:cs typeface="Calibri"/>
                <a:sym typeface="Calibri"/>
              </a:rPr>
              <a:t>A.13.1.3</a:t>
            </a:r>
            <a:endParaRPr sz="1600">
              <a:solidFill>
                <a:schemeClr val="dk1"/>
              </a:solidFill>
              <a:latin typeface="Calibri"/>
              <a:ea typeface="Calibri"/>
              <a:cs typeface="Calibri"/>
              <a:sym typeface="Calibri"/>
            </a:endParaRPr>
          </a:p>
        </p:txBody>
      </p:sp>
      <p:sp>
        <p:nvSpPr>
          <p:cNvPr id="1293" name="Google Shape;1293;p64"/>
          <p:cNvSpPr txBox="1"/>
          <p:nvPr/>
        </p:nvSpPr>
        <p:spPr>
          <a:xfrm>
            <a:off x="1604644" y="2926397"/>
            <a:ext cx="1556385" cy="18542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050">
                <a:solidFill>
                  <a:schemeClr val="dk1"/>
                </a:solidFill>
                <a:latin typeface="Calibri"/>
                <a:ea typeface="Calibri"/>
                <a:cs typeface="Calibri"/>
                <a:sym typeface="Calibri"/>
              </a:rPr>
              <a:t>Διαχωρισμός στα δίκτυα</a:t>
            </a:r>
            <a:endParaRPr sz="1050">
              <a:solidFill>
                <a:schemeClr val="dk1"/>
              </a:solidFill>
              <a:latin typeface="Calibri"/>
              <a:ea typeface="Calibri"/>
              <a:cs typeface="Calibri"/>
              <a:sym typeface="Calibri"/>
            </a:endParaRPr>
          </a:p>
        </p:txBody>
      </p:sp>
      <p:sp>
        <p:nvSpPr>
          <p:cNvPr id="1294" name="Google Shape;1294;p64"/>
          <p:cNvSpPr txBox="1"/>
          <p:nvPr/>
        </p:nvSpPr>
        <p:spPr>
          <a:xfrm>
            <a:off x="783590" y="3258502"/>
            <a:ext cx="700405" cy="26924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600">
                <a:solidFill>
                  <a:schemeClr val="dk1"/>
                </a:solidFill>
                <a:latin typeface="Calibri"/>
                <a:ea typeface="Calibri"/>
                <a:cs typeface="Calibri"/>
                <a:sym typeface="Calibri"/>
              </a:rPr>
              <a:t>A.13.2.1</a:t>
            </a:r>
            <a:endParaRPr sz="1600">
              <a:solidFill>
                <a:schemeClr val="dk1"/>
              </a:solidFill>
              <a:latin typeface="Calibri"/>
              <a:ea typeface="Calibri"/>
              <a:cs typeface="Calibri"/>
              <a:sym typeface="Calibri"/>
            </a:endParaRPr>
          </a:p>
        </p:txBody>
      </p:sp>
      <p:sp>
        <p:nvSpPr>
          <p:cNvPr id="1295" name="Google Shape;1295;p64"/>
          <p:cNvSpPr txBox="1"/>
          <p:nvPr/>
        </p:nvSpPr>
        <p:spPr>
          <a:xfrm>
            <a:off x="1605280" y="3328352"/>
            <a:ext cx="3270885" cy="18542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050">
                <a:solidFill>
                  <a:schemeClr val="dk1"/>
                </a:solidFill>
                <a:latin typeface="Calibri"/>
                <a:ea typeface="Calibri"/>
                <a:cs typeface="Calibri"/>
                <a:sym typeface="Calibri"/>
              </a:rPr>
              <a:t>Πολιτικές και διαδικασίες μεταφοράς πληροφοριών</a:t>
            </a:r>
            <a:endParaRPr sz="1050">
              <a:solidFill>
                <a:schemeClr val="dk1"/>
              </a:solidFill>
              <a:latin typeface="Calibri"/>
              <a:ea typeface="Calibri"/>
              <a:cs typeface="Calibri"/>
              <a:sym typeface="Calibri"/>
            </a:endParaRPr>
          </a:p>
        </p:txBody>
      </p:sp>
      <p:sp>
        <p:nvSpPr>
          <p:cNvPr id="1296" name="Google Shape;1296;p64"/>
          <p:cNvSpPr txBox="1"/>
          <p:nvPr/>
        </p:nvSpPr>
        <p:spPr>
          <a:xfrm>
            <a:off x="783590" y="3661727"/>
            <a:ext cx="700405" cy="26924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600">
                <a:solidFill>
                  <a:schemeClr val="dk1"/>
                </a:solidFill>
                <a:latin typeface="Calibri"/>
                <a:ea typeface="Calibri"/>
                <a:cs typeface="Calibri"/>
                <a:sym typeface="Calibri"/>
              </a:rPr>
              <a:t>A.13.2.2</a:t>
            </a:r>
            <a:endParaRPr sz="1600">
              <a:solidFill>
                <a:schemeClr val="dk1"/>
              </a:solidFill>
              <a:latin typeface="Calibri"/>
              <a:ea typeface="Calibri"/>
              <a:cs typeface="Calibri"/>
              <a:sym typeface="Calibri"/>
            </a:endParaRPr>
          </a:p>
        </p:txBody>
      </p:sp>
      <p:sp>
        <p:nvSpPr>
          <p:cNvPr id="1297" name="Google Shape;1297;p64"/>
          <p:cNvSpPr txBox="1"/>
          <p:nvPr/>
        </p:nvSpPr>
        <p:spPr>
          <a:xfrm>
            <a:off x="1605280" y="3731577"/>
            <a:ext cx="2699385" cy="18542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050">
                <a:solidFill>
                  <a:schemeClr val="dk1"/>
                </a:solidFill>
                <a:latin typeface="Calibri"/>
                <a:ea typeface="Calibri"/>
                <a:cs typeface="Calibri"/>
                <a:sym typeface="Calibri"/>
              </a:rPr>
              <a:t>Συμφωνίες για τη μεταφορά πληροφοριών</a:t>
            </a:r>
            <a:endParaRPr sz="1050">
              <a:solidFill>
                <a:schemeClr val="dk1"/>
              </a:solidFill>
              <a:latin typeface="Calibri"/>
              <a:ea typeface="Calibri"/>
              <a:cs typeface="Calibri"/>
              <a:sym typeface="Calibri"/>
            </a:endParaRPr>
          </a:p>
        </p:txBody>
      </p:sp>
      <p:sp>
        <p:nvSpPr>
          <p:cNvPr id="1298" name="Google Shape;1298;p64"/>
          <p:cNvSpPr txBox="1"/>
          <p:nvPr/>
        </p:nvSpPr>
        <p:spPr>
          <a:xfrm>
            <a:off x="783590" y="4064952"/>
            <a:ext cx="700405" cy="26924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600">
                <a:solidFill>
                  <a:schemeClr val="dk1"/>
                </a:solidFill>
                <a:latin typeface="Calibri"/>
                <a:ea typeface="Calibri"/>
                <a:cs typeface="Calibri"/>
                <a:sym typeface="Calibri"/>
              </a:rPr>
              <a:t>A.13.2.3</a:t>
            </a:r>
            <a:endParaRPr sz="1600">
              <a:solidFill>
                <a:schemeClr val="dk1"/>
              </a:solidFill>
              <a:latin typeface="Calibri"/>
              <a:ea typeface="Calibri"/>
              <a:cs typeface="Calibri"/>
              <a:sym typeface="Calibri"/>
            </a:endParaRPr>
          </a:p>
        </p:txBody>
      </p:sp>
      <p:sp>
        <p:nvSpPr>
          <p:cNvPr id="1299" name="Google Shape;1299;p64"/>
          <p:cNvSpPr txBox="1"/>
          <p:nvPr/>
        </p:nvSpPr>
        <p:spPr>
          <a:xfrm>
            <a:off x="1605280" y="4134802"/>
            <a:ext cx="1915795" cy="18542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050">
                <a:solidFill>
                  <a:schemeClr val="dk1"/>
                </a:solidFill>
                <a:latin typeface="Calibri"/>
                <a:ea typeface="Calibri"/>
                <a:cs typeface="Calibri"/>
                <a:sym typeface="Calibri"/>
              </a:rPr>
              <a:t>Ηλεκτρονική μηνυματοδοσία</a:t>
            </a:r>
            <a:endParaRPr sz="1050">
              <a:solidFill>
                <a:schemeClr val="dk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grpSp>
        <p:nvGrpSpPr>
          <p:cNvPr id="160" name="Google Shape;160;g3cb2559ebe9_0_12"/>
          <p:cNvGrpSpPr/>
          <p:nvPr/>
        </p:nvGrpSpPr>
        <p:grpSpPr>
          <a:xfrm>
            <a:off x="0" y="0"/>
            <a:ext cx="12191999" cy="6847840"/>
            <a:chOff x="0" y="0"/>
            <a:chExt cx="12191999" cy="6847840"/>
          </a:xfrm>
        </p:grpSpPr>
        <p:sp>
          <p:nvSpPr>
            <p:cNvPr id="161" name="Google Shape;161;g3cb2559ebe9_0_12"/>
            <p:cNvSpPr/>
            <p:nvPr/>
          </p:nvSpPr>
          <p:spPr>
            <a:xfrm>
              <a:off x="3507740" y="0"/>
              <a:ext cx="2549525" cy="6847840"/>
            </a:xfrm>
            <a:custGeom>
              <a:avLst/>
              <a:gdLst/>
              <a:ahLst/>
              <a:cxnLst/>
              <a:rect l="l" t="t" r="r" b="b"/>
              <a:pathLst>
                <a:path w="2549525" h="6847840" extrusionOk="0">
                  <a:moveTo>
                    <a:pt x="1325562" y="2279015"/>
                  </a:moveTo>
                  <a:lnTo>
                    <a:pt x="1275714" y="2287270"/>
                  </a:lnTo>
                  <a:lnTo>
                    <a:pt x="1229995" y="2308542"/>
                  </a:lnTo>
                  <a:lnTo>
                    <a:pt x="1191577" y="2341562"/>
                  </a:lnTo>
                  <a:lnTo>
                    <a:pt x="1163002" y="2385377"/>
                  </a:lnTo>
                  <a:lnTo>
                    <a:pt x="1163002" y="2386647"/>
                  </a:lnTo>
                  <a:lnTo>
                    <a:pt x="821689" y="3658870"/>
                  </a:lnTo>
                  <a:lnTo>
                    <a:pt x="0" y="6846570"/>
                  </a:lnTo>
                  <a:lnTo>
                    <a:pt x="6667" y="6847205"/>
                  </a:lnTo>
                  <a:lnTo>
                    <a:pt x="20002" y="6847522"/>
                  </a:lnTo>
                  <a:lnTo>
                    <a:pt x="26670" y="6847522"/>
                  </a:lnTo>
                  <a:lnTo>
                    <a:pt x="845820" y="3665220"/>
                  </a:lnTo>
                  <a:lnTo>
                    <a:pt x="1187132" y="2394267"/>
                  </a:lnTo>
                  <a:lnTo>
                    <a:pt x="1211897" y="2356802"/>
                  </a:lnTo>
                  <a:lnTo>
                    <a:pt x="1244917" y="2328545"/>
                  </a:lnTo>
                  <a:lnTo>
                    <a:pt x="1283970" y="2310447"/>
                  </a:lnTo>
                  <a:lnTo>
                    <a:pt x="1326832" y="2303779"/>
                  </a:lnTo>
                  <a:lnTo>
                    <a:pt x="1422717" y="2303779"/>
                  </a:lnTo>
                  <a:lnTo>
                    <a:pt x="1377314" y="2285365"/>
                  </a:lnTo>
                  <a:lnTo>
                    <a:pt x="1325562" y="2279015"/>
                  </a:lnTo>
                  <a:close/>
                </a:path>
                <a:path w="2549525" h="6847840" extrusionOk="0">
                  <a:moveTo>
                    <a:pt x="1422717" y="2303779"/>
                  </a:moveTo>
                  <a:lnTo>
                    <a:pt x="1326832" y="2303779"/>
                  </a:lnTo>
                  <a:lnTo>
                    <a:pt x="1370964" y="2309495"/>
                  </a:lnTo>
                  <a:lnTo>
                    <a:pt x="1417002" y="2330132"/>
                  </a:lnTo>
                  <a:lnTo>
                    <a:pt x="1453197" y="2363470"/>
                  </a:lnTo>
                  <a:lnTo>
                    <a:pt x="1477327" y="2405379"/>
                  </a:lnTo>
                  <a:lnTo>
                    <a:pt x="1487805" y="2453322"/>
                  </a:lnTo>
                  <a:lnTo>
                    <a:pt x="1482725" y="2503170"/>
                  </a:lnTo>
                  <a:lnTo>
                    <a:pt x="1223962" y="3457575"/>
                  </a:lnTo>
                  <a:lnTo>
                    <a:pt x="1217930" y="3493135"/>
                  </a:lnTo>
                  <a:lnTo>
                    <a:pt x="1226820" y="3563620"/>
                  </a:lnTo>
                  <a:lnTo>
                    <a:pt x="1262380" y="3626802"/>
                  </a:lnTo>
                  <a:lnTo>
                    <a:pt x="1318895" y="3670300"/>
                  </a:lnTo>
                  <a:lnTo>
                    <a:pt x="1402080" y="3689667"/>
                  </a:lnTo>
                  <a:lnTo>
                    <a:pt x="1449387" y="3683317"/>
                  </a:lnTo>
                  <a:lnTo>
                    <a:pt x="1492567" y="3665220"/>
                  </a:lnTo>
                  <a:lnTo>
                    <a:pt x="1495481" y="3662997"/>
                  </a:lnTo>
                  <a:lnTo>
                    <a:pt x="1408430" y="3662997"/>
                  </a:lnTo>
                  <a:lnTo>
                    <a:pt x="1358264" y="3657600"/>
                  </a:lnTo>
                  <a:lnTo>
                    <a:pt x="1303337" y="3630612"/>
                  </a:lnTo>
                  <a:lnTo>
                    <a:pt x="1263332" y="3584257"/>
                  </a:lnTo>
                  <a:lnTo>
                    <a:pt x="1243330" y="3525837"/>
                  </a:lnTo>
                  <a:lnTo>
                    <a:pt x="1242695" y="3495040"/>
                  </a:lnTo>
                  <a:lnTo>
                    <a:pt x="1248092" y="3463925"/>
                  </a:lnTo>
                  <a:lnTo>
                    <a:pt x="1506855" y="2509520"/>
                  </a:lnTo>
                  <a:lnTo>
                    <a:pt x="1513205" y="2460942"/>
                  </a:lnTo>
                  <a:lnTo>
                    <a:pt x="1506855" y="2413635"/>
                  </a:lnTo>
                  <a:lnTo>
                    <a:pt x="1488757" y="2370454"/>
                  </a:lnTo>
                  <a:lnTo>
                    <a:pt x="1460182" y="2332990"/>
                  </a:lnTo>
                  <a:lnTo>
                    <a:pt x="1422717" y="2303779"/>
                  </a:lnTo>
                  <a:close/>
                </a:path>
                <a:path w="2549525" h="6847840" extrusionOk="0">
                  <a:moveTo>
                    <a:pt x="2549525" y="0"/>
                  </a:moveTo>
                  <a:lnTo>
                    <a:pt x="2523172" y="0"/>
                  </a:lnTo>
                  <a:lnTo>
                    <a:pt x="1945639" y="2096452"/>
                  </a:lnTo>
                  <a:lnTo>
                    <a:pt x="1552575" y="3546157"/>
                  </a:lnTo>
                  <a:lnTo>
                    <a:pt x="1531620" y="3592195"/>
                  </a:lnTo>
                  <a:lnTo>
                    <a:pt x="1498282" y="3628072"/>
                  </a:lnTo>
                  <a:lnTo>
                    <a:pt x="1456372" y="3652520"/>
                  </a:lnTo>
                  <a:lnTo>
                    <a:pt x="1408430" y="3662997"/>
                  </a:lnTo>
                  <a:lnTo>
                    <a:pt x="1495481" y="3662997"/>
                  </a:lnTo>
                  <a:lnTo>
                    <a:pt x="1530032" y="3636645"/>
                  </a:lnTo>
                  <a:lnTo>
                    <a:pt x="1559242" y="3599179"/>
                  </a:lnTo>
                  <a:lnTo>
                    <a:pt x="1577657" y="3553777"/>
                  </a:lnTo>
                  <a:lnTo>
                    <a:pt x="1971039" y="2104072"/>
                  </a:lnTo>
                  <a:lnTo>
                    <a:pt x="2547937" y="5397"/>
                  </a:lnTo>
                  <a:lnTo>
                    <a:pt x="2549525" y="0"/>
                  </a:lnTo>
                  <a:close/>
                </a:path>
              </a:pathLst>
            </a:custGeom>
            <a:solidFill>
              <a:srgbClr val="FFB8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62" name="Google Shape;162;g3cb2559ebe9_0_12"/>
            <p:cNvPicPr preferRelativeResize="0"/>
            <p:nvPr/>
          </p:nvPicPr>
          <p:blipFill rotWithShape="1">
            <a:blip r:embed="rId3">
              <a:alphaModFix/>
            </a:blip>
            <a:srcRect/>
            <a:stretch/>
          </p:blipFill>
          <p:spPr>
            <a:xfrm>
              <a:off x="0" y="1143000"/>
              <a:ext cx="12191999" cy="4750435"/>
            </a:xfrm>
            <a:prstGeom prst="rect">
              <a:avLst/>
            </a:prstGeom>
            <a:noFill/>
            <a:ln>
              <a:noFill/>
            </a:ln>
          </p:spPr>
        </p:pic>
        <p:pic>
          <p:nvPicPr>
            <p:cNvPr id="163" name="Google Shape;163;g3cb2559ebe9_0_12"/>
            <p:cNvPicPr preferRelativeResize="0"/>
            <p:nvPr/>
          </p:nvPicPr>
          <p:blipFill rotWithShape="1">
            <a:blip r:embed="rId4">
              <a:alphaModFix/>
            </a:blip>
            <a:srcRect/>
            <a:stretch/>
          </p:blipFill>
          <p:spPr>
            <a:xfrm>
              <a:off x="191770" y="1338897"/>
              <a:ext cx="11808461" cy="4180204"/>
            </a:xfrm>
            <a:prstGeom prst="rect">
              <a:avLst/>
            </a:prstGeom>
            <a:noFill/>
            <a:ln>
              <a:noFill/>
            </a:ln>
          </p:spPr>
        </p:pic>
      </p:gr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1303"/>
        <p:cNvGrpSpPr/>
        <p:nvPr/>
      </p:nvGrpSpPr>
      <p:grpSpPr>
        <a:xfrm>
          <a:off x="0" y="0"/>
          <a:ext cx="0" cy="0"/>
          <a:chOff x="0" y="0"/>
          <a:chExt cx="0" cy="0"/>
        </a:xfrm>
      </p:grpSpPr>
      <p:grpSp>
        <p:nvGrpSpPr>
          <p:cNvPr id="1304" name="Google Shape;1304;p65"/>
          <p:cNvGrpSpPr/>
          <p:nvPr/>
        </p:nvGrpSpPr>
        <p:grpSpPr>
          <a:xfrm>
            <a:off x="796290" y="0"/>
            <a:ext cx="11392217" cy="6858000"/>
            <a:chOff x="796290" y="0"/>
            <a:chExt cx="11392217" cy="6858000"/>
          </a:xfrm>
        </p:grpSpPr>
        <p:sp>
          <p:nvSpPr>
            <p:cNvPr id="1305" name="Google Shape;1305;p65"/>
            <p:cNvSpPr/>
            <p:nvPr/>
          </p:nvSpPr>
          <p:spPr>
            <a:xfrm>
              <a:off x="6893242" y="0"/>
              <a:ext cx="1818639" cy="6858000"/>
            </a:xfrm>
            <a:custGeom>
              <a:avLst/>
              <a:gdLst/>
              <a:ahLst/>
              <a:cxnLst/>
              <a:rect l="l" t="t" r="r" b="b"/>
              <a:pathLst>
                <a:path w="1818640" h="6858000" extrusionOk="0">
                  <a:moveTo>
                    <a:pt x="0" y="6858000"/>
                  </a:moveTo>
                  <a:lnTo>
                    <a:pt x="1818640" y="0"/>
                  </a:lnTo>
                </a:path>
              </a:pathLst>
            </a:custGeom>
            <a:noFill/>
            <a:ln w="22225" cap="flat" cmpd="sng">
              <a:solidFill>
                <a:srgbClr val="D6791A"/>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06" name="Google Shape;1306;p65"/>
            <p:cNvSpPr/>
            <p:nvPr/>
          </p:nvSpPr>
          <p:spPr>
            <a:xfrm>
              <a:off x="7163752" y="0"/>
              <a:ext cx="5024755" cy="6858000"/>
            </a:xfrm>
            <a:custGeom>
              <a:avLst/>
              <a:gdLst/>
              <a:ahLst/>
              <a:cxnLst/>
              <a:rect l="l" t="t" r="r" b="b"/>
              <a:pathLst>
                <a:path w="5024755" h="6858000" extrusionOk="0">
                  <a:moveTo>
                    <a:pt x="905509" y="3926522"/>
                  </a:moveTo>
                  <a:lnTo>
                    <a:pt x="863282" y="3938904"/>
                  </a:lnTo>
                  <a:lnTo>
                    <a:pt x="832484" y="3961765"/>
                  </a:lnTo>
                  <a:lnTo>
                    <a:pt x="790892" y="4024312"/>
                  </a:lnTo>
                  <a:lnTo>
                    <a:pt x="0" y="6858000"/>
                  </a:lnTo>
                  <a:lnTo>
                    <a:pt x="5024755" y="6853237"/>
                  </a:lnTo>
                  <a:lnTo>
                    <a:pt x="5024755" y="5300980"/>
                  </a:lnTo>
                  <a:lnTo>
                    <a:pt x="1033462" y="5300980"/>
                  </a:lnTo>
                  <a:lnTo>
                    <a:pt x="975994" y="5295900"/>
                  </a:lnTo>
                  <a:lnTo>
                    <a:pt x="921384" y="5280342"/>
                  </a:lnTo>
                  <a:lnTo>
                    <a:pt x="883284" y="5261292"/>
                  </a:lnTo>
                  <a:lnTo>
                    <a:pt x="846772" y="5209222"/>
                  </a:lnTo>
                  <a:lnTo>
                    <a:pt x="842644" y="5175567"/>
                  </a:lnTo>
                  <a:lnTo>
                    <a:pt x="844867" y="5136197"/>
                  </a:lnTo>
                  <a:lnTo>
                    <a:pt x="856614" y="5038090"/>
                  </a:lnTo>
                  <a:lnTo>
                    <a:pt x="1089025" y="4161154"/>
                  </a:lnTo>
                  <a:lnTo>
                    <a:pt x="1094104" y="4121785"/>
                  </a:lnTo>
                  <a:lnTo>
                    <a:pt x="1096962" y="4083367"/>
                  </a:lnTo>
                  <a:lnTo>
                    <a:pt x="1083309" y="4011295"/>
                  </a:lnTo>
                  <a:lnTo>
                    <a:pt x="1059814" y="3979227"/>
                  </a:lnTo>
                  <a:lnTo>
                    <a:pt x="1021079" y="3950970"/>
                  </a:lnTo>
                  <a:lnTo>
                    <a:pt x="963294" y="3927792"/>
                  </a:lnTo>
                  <a:lnTo>
                    <a:pt x="905509" y="3926522"/>
                  </a:lnTo>
                  <a:close/>
                </a:path>
                <a:path w="5024755" h="6858000" extrusionOk="0">
                  <a:moveTo>
                    <a:pt x="5024755" y="0"/>
                  </a:moveTo>
                  <a:lnTo>
                    <a:pt x="2536825" y="0"/>
                  </a:lnTo>
                  <a:lnTo>
                    <a:pt x="1189989" y="5124767"/>
                  </a:lnTo>
                  <a:lnTo>
                    <a:pt x="1173797" y="5173662"/>
                  </a:lnTo>
                  <a:lnTo>
                    <a:pt x="1140777" y="5239067"/>
                  </a:lnTo>
                  <a:lnTo>
                    <a:pt x="1114425" y="5268595"/>
                  </a:lnTo>
                  <a:lnTo>
                    <a:pt x="1079182" y="5290502"/>
                  </a:lnTo>
                  <a:lnTo>
                    <a:pt x="1033462" y="5300980"/>
                  </a:lnTo>
                  <a:lnTo>
                    <a:pt x="5024755" y="5300980"/>
                  </a:lnTo>
                  <a:lnTo>
                    <a:pt x="5024755" y="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307" name="Google Shape;1307;p65"/>
            <p:cNvPicPr preferRelativeResize="0"/>
            <p:nvPr/>
          </p:nvPicPr>
          <p:blipFill rotWithShape="1">
            <a:blip r:embed="rId3">
              <a:alphaModFix/>
            </a:blip>
            <a:srcRect/>
            <a:stretch/>
          </p:blipFill>
          <p:spPr>
            <a:xfrm>
              <a:off x="7902892" y="988694"/>
              <a:ext cx="4285614" cy="4880292"/>
            </a:xfrm>
            <a:prstGeom prst="rect">
              <a:avLst/>
            </a:prstGeom>
            <a:noFill/>
            <a:ln>
              <a:noFill/>
            </a:ln>
          </p:spPr>
        </p:pic>
        <p:pic>
          <p:nvPicPr>
            <p:cNvPr id="1308" name="Google Shape;1308;p65"/>
            <p:cNvPicPr preferRelativeResize="0"/>
            <p:nvPr/>
          </p:nvPicPr>
          <p:blipFill rotWithShape="1">
            <a:blip r:embed="rId4">
              <a:alphaModFix/>
            </a:blip>
            <a:srcRect/>
            <a:stretch/>
          </p:blipFill>
          <p:spPr>
            <a:xfrm>
              <a:off x="796290" y="1968817"/>
              <a:ext cx="6113462" cy="3960812"/>
            </a:xfrm>
            <a:prstGeom prst="rect">
              <a:avLst/>
            </a:prstGeom>
            <a:noFill/>
            <a:ln>
              <a:noFill/>
            </a:ln>
          </p:spPr>
        </p:pic>
        <p:pic>
          <p:nvPicPr>
            <p:cNvPr id="1309" name="Google Shape;1309;p65"/>
            <p:cNvPicPr preferRelativeResize="0"/>
            <p:nvPr/>
          </p:nvPicPr>
          <p:blipFill rotWithShape="1">
            <a:blip r:embed="rId5">
              <a:alphaModFix/>
            </a:blip>
            <a:srcRect/>
            <a:stretch/>
          </p:blipFill>
          <p:spPr>
            <a:xfrm>
              <a:off x="935672" y="2107564"/>
              <a:ext cx="4005897" cy="3681095"/>
            </a:xfrm>
            <a:prstGeom prst="rect">
              <a:avLst/>
            </a:prstGeom>
            <a:noFill/>
            <a:ln>
              <a:noFill/>
            </a:ln>
          </p:spPr>
        </p:pic>
        <p:pic>
          <p:nvPicPr>
            <p:cNvPr id="1310" name="Google Shape;1310;p65"/>
            <p:cNvPicPr preferRelativeResize="0"/>
            <p:nvPr/>
          </p:nvPicPr>
          <p:blipFill rotWithShape="1">
            <a:blip r:embed="rId6">
              <a:alphaModFix/>
            </a:blip>
            <a:srcRect/>
            <a:stretch/>
          </p:blipFill>
          <p:spPr>
            <a:xfrm>
              <a:off x="3078479" y="2854325"/>
              <a:ext cx="530542" cy="358139"/>
            </a:xfrm>
            <a:prstGeom prst="rect">
              <a:avLst/>
            </a:prstGeom>
            <a:noFill/>
            <a:ln>
              <a:noFill/>
            </a:ln>
          </p:spPr>
        </p:pic>
        <p:pic>
          <p:nvPicPr>
            <p:cNvPr id="1311" name="Google Shape;1311;p65"/>
            <p:cNvPicPr preferRelativeResize="0"/>
            <p:nvPr/>
          </p:nvPicPr>
          <p:blipFill rotWithShape="1">
            <a:blip r:embed="rId7">
              <a:alphaModFix/>
            </a:blip>
            <a:srcRect/>
            <a:stretch/>
          </p:blipFill>
          <p:spPr>
            <a:xfrm>
              <a:off x="3104832" y="2881312"/>
              <a:ext cx="428307" cy="256222"/>
            </a:xfrm>
            <a:prstGeom prst="rect">
              <a:avLst/>
            </a:prstGeom>
            <a:noFill/>
            <a:ln>
              <a:noFill/>
            </a:ln>
          </p:spPr>
        </p:pic>
        <p:pic>
          <p:nvPicPr>
            <p:cNvPr id="1312" name="Google Shape;1312;p65"/>
            <p:cNvPicPr preferRelativeResize="0"/>
            <p:nvPr/>
          </p:nvPicPr>
          <p:blipFill rotWithShape="1">
            <a:blip r:embed="rId8">
              <a:alphaModFix/>
            </a:blip>
            <a:srcRect/>
            <a:stretch/>
          </p:blipFill>
          <p:spPr>
            <a:xfrm>
              <a:off x="2288857" y="4125277"/>
              <a:ext cx="530542" cy="358139"/>
            </a:xfrm>
            <a:prstGeom prst="rect">
              <a:avLst/>
            </a:prstGeom>
            <a:noFill/>
            <a:ln>
              <a:noFill/>
            </a:ln>
          </p:spPr>
        </p:pic>
        <p:pic>
          <p:nvPicPr>
            <p:cNvPr id="1313" name="Google Shape;1313;p65"/>
            <p:cNvPicPr preferRelativeResize="0"/>
            <p:nvPr/>
          </p:nvPicPr>
          <p:blipFill rotWithShape="1">
            <a:blip r:embed="rId9">
              <a:alphaModFix/>
            </a:blip>
            <a:srcRect/>
            <a:stretch/>
          </p:blipFill>
          <p:spPr>
            <a:xfrm>
              <a:off x="2315209" y="4152265"/>
              <a:ext cx="428307" cy="256222"/>
            </a:xfrm>
            <a:prstGeom prst="rect">
              <a:avLst/>
            </a:prstGeom>
            <a:noFill/>
            <a:ln>
              <a:noFill/>
            </a:ln>
          </p:spPr>
        </p:pic>
        <p:sp>
          <p:nvSpPr>
            <p:cNvPr id="1314" name="Google Shape;1314;p65"/>
            <p:cNvSpPr/>
            <p:nvPr/>
          </p:nvSpPr>
          <p:spPr>
            <a:xfrm>
              <a:off x="5082540" y="3738245"/>
              <a:ext cx="1751330" cy="422275"/>
            </a:xfrm>
            <a:custGeom>
              <a:avLst/>
              <a:gdLst/>
              <a:ahLst/>
              <a:cxnLst/>
              <a:rect l="l" t="t" r="r" b="b"/>
              <a:pathLst>
                <a:path w="1751329" h="422275" extrusionOk="0">
                  <a:moveTo>
                    <a:pt x="1751012" y="0"/>
                  </a:moveTo>
                  <a:lnTo>
                    <a:pt x="0" y="0"/>
                  </a:lnTo>
                  <a:lnTo>
                    <a:pt x="0" y="421957"/>
                  </a:lnTo>
                  <a:lnTo>
                    <a:pt x="1751012" y="421957"/>
                  </a:lnTo>
                  <a:lnTo>
                    <a:pt x="1751012" y="0"/>
                  </a:lnTo>
                  <a:close/>
                </a:path>
              </a:pathLst>
            </a:custGeom>
            <a:solidFill>
              <a:srgbClr val="F0F0F0">
                <a:alpha val="38039"/>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15" name="Google Shape;1315;p65"/>
            <p:cNvSpPr/>
            <p:nvPr/>
          </p:nvSpPr>
          <p:spPr>
            <a:xfrm>
              <a:off x="5141912" y="3812857"/>
              <a:ext cx="61594" cy="61594"/>
            </a:xfrm>
            <a:custGeom>
              <a:avLst/>
              <a:gdLst/>
              <a:ahLst/>
              <a:cxnLst/>
              <a:rect l="l" t="t" r="r" b="b"/>
              <a:pathLst>
                <a:path w="61595" h="61595" extrusionOk="0">
                  <a:moveTo>
                    <a:pt x="61277" y="0"/>
                  </a:moveTo>
                  <a:lnTo>
                    <a:pt x="0" y="0"/>
                  </a:lnTo>
                  <a:lnTo>
                    <a:pt x="0" y="61277"/>
                  </a:lnTo>
                  <a:lnTo>
                    <a:pt x="61277" y="61277"/>
                  </a:lnTo>
                  <a:lnTo>
                    <a:pt x="61277" y="0"/>
                  </a:lnTo>
                  <a:close/>
                </a:path>
              </a:pathLst>
            </a:custGeom>
            <a:solidFill>
              <a:srgbClr val="FFB8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16" name="Google Shape;1316;p65"/>
            <p:cNvSpPr/>
            <p:nvPr/>
          </p:nvSpPr>
          <p:spPr>
            <a:xfrm>
              <a:off x="5141912" y="4023995"/>
              <a:ext cx="61594" cy="61594"/>
            </a:xfrm>
            <a:custGeom>
              <a:avLst/>
              <a:gdLst/>
              <a:ahLst/>
              <a:cxnLst/>
              <a:rect l="l" t="t" r="r" b="b"/>
              <a:pathLst>
                <a:path w="61595" h="61595" extrusionOk="0">
                  <a:moveTo>
                    <a:pt x="61277" y="0"/>
                  </a:moveTo>
                  <a:lnTo>
                    <a:pt x="0" y="0"/>
                  </a:lnTo>
                  <a:lnTo>
                    <a:pt x="0" y="61277"/>
                  </a:lnTo>
                  <a:lnTo>
                    <a:pt x="61277" y="61277"/>
                  </a:lnTo>
                  <a:lnTo>
                    <a:pt x="61277" y="0"/>
                  </a:lnTo>
                  <a:close/>
                </a:path>
              </a:pathLst>
            </a:custGeom>
            <a:solidFill>
              <a:srgbClr val="7028D1"/>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317" name="Google Shape;1317;p65"/>
            <p:cNvPicPr preferRelativeResize="0"/>
            <p:nvPr/>
          </p:nvPicPr>
          <p:blipFill rotWithShape="1">
            <a:blip r:embed="rId10">
              <a:alphaModFix/>
            </a:blip>
            <a:srcRect/>
            <a:stretch/>
          </p:blipFill>
          <p:spPr>
            <a:xfrm>
              <a:off x="7549197" y="6167437"/>
              <a:ext cx="3294062" cy="612140"/>
            </a:xfrm>
            <a:prstGeom prst="rect">
              <a:avLst/>
            </a:prstGeom>
            <a:noFill/>
            <a:ln>
              <a:noFill/>
            </a:ln>
          </p:spPr>
        </p:pic>
      </p:grpSp>
      <p:sp>
        <p:nvSpPr>
          <p:cNvPr id="1318" name="Google Shape;1318;p65"/>
          <p:cNvSpPr txBox="1">
            <a:spLocks noGrp="1"/>
          </p:cNvSpPr>
          <p:nvPr>
            <p:ph type="title"/>
          </p:nvPr>
        </p:nvSpPr>
        <p:spPr>
          <a:xfrm>
            <a:off x="875030" y="1356359"/>
            <a:ext cx="2549525" cy="391160"/>
          </a:xfrm>
          <a:prstGeom prst="rect">
            <a:avLst/>
          </a:prstGeom>
          <a:noFill/>
          <a:ln>
            <a:noFill/>
          </a:ln>
        </p:spPr>
        <p:txBody>
          <a:bodyPr spcFirstLastPara="1" wrap="square" lIns="0" tIns="0" rIns="0" bIns="0" anchor="t" anchorCtr="0">
            <a:spAutoFit/>
          </a:bodyPr>
          <a:lstStyle/>
          <a:p>
            <a:pPr marL="12700" lvl="0" indent="0" algn="l" rtl="0">
              <a:lnSpc>
                <a:spcPct val="85555"/>
              </a:lnSpc>
              <a:spcBef>
                <a:spcPts val="0"/>
              </a:spcBef>
              <a:spcAft>
                <a:spcPts val="0"/>
              </a:spcAft>
              <a:buNone/>
            </a:pPr>
            <a:r>
              <a:rPr lang="en-US" sz="3600"/>
              <a:t>A.13	</a:t>
            </a:r>
            <a:r>
              <a:rPr lang="en-US"/>
              <a:t>Περίληψη</a:t>
            </a:r>
            <a:endParaRPr sz="3600"/>
          </a:p>
        </p:txBody>
      </p:sp>
      <p:sp>
        <p:nvSpPr>
          <p:cNvPr id="1319" name="Google Shape;1319;p65"/>
          <p:cNvSpPr txBox="1"/>
          <p:nvPr/>
        </p:nvSpPr>
        <p:spPr>
          <a:xfrm>
            <a:off x="902969" y="6315392"/>
            <a:ext cx="4043679" cy="114300"/>
          </a:xfrm>
          <a:prstGeom prst="rect">
            <a:avLst/>
          </a:prstGeom>
          <a:noFill/>
          <a:ln>
            <a:noFill/>
          </a:ln>
        </p:spPr>
        <p:txBody>
          <a:bodyPr spcFirstLastPara="1" wrap="square" lIns="0" tIns="0" rIns="0" bIns="0" anchor="t" anchorCtr="0">
            <a:spAutoFit/>
          </a:bodyPr>
          <a:lstStyle/>
          <a:p>
            <a:pPr marL="12700" marR="0" lvl="0" indent="0" algn="l" rtl="0">
              <a:lnSpc>
                <a:spcPct val="109285"/>
              </a:lnSpc>
              <a:spcBef>
                <a:spcPts val="0"/>
              </a:spcBef>
              <a:spcAft>
                <a:spcPts val="0"/>
              </a:spcAft>
              <a:buNone/>
            </a:pPr>
            <a:r>
              <a:rPr lang="en-US" sz="700">
                <a:solidFill>
                  <a:schemeClr val="dk1"/>
                </a:solidFill>
                <a:latin typeface="Calibri"/>
                <a:ea typeface="Calibri"/>
                <a:cs typeface="Calibri"/>
                <a:sym typeface="Calibri"/>
              </a:rPr>
              <a:t>ΟΝΟΜΑ ΕΚΠΑΙΔΕΥΤΙΚΉΣ ΕΝΌΤΗΤΑΣ CSP: PR: ΠΡΌΤΥΠΟ ΠΑΡΟΥΣΊΑΣΗΣ ΠΟΥ ΔΗΜΙΟΥΡΓΉΘΗΚΕ ΑΠΌ PR</a:t>
            </a:r>
            <a:endParaRPr sz="700">
              <a:solidFill>
                <a:schemeClr val="dk1"/>
              </a:solidFill>
              <a:latin typeface="Calibri"/>
              <a:ea typeface="Calibri"/>
              <a:cs typeface="Calibri"/>
              <a:sym typeface="Calibri"/>
            </a:endParaRPr>
          </a:p>
        </p:txBody>
      </p:sp>
      <p:sp>
        <p:nvSpPr>
          <p:cNvPr id="1320" name="Google Shape;1320;p65"/>
          <p:cNvSpPr txBox="1"/>
          <p:nvPr/>
        </p:nvSpPr>
        <p:spPr>
          <a:xfrm>
            <a:off x="11127105" y="6315392"/>
            <a:ext cx="121920" cy="114300"/>
          </a:xfrm>
          <a:prstGeom prst="rect">
            <a:avLst/>
          </a:prstGeom>
          <a:noFill/>
          <a:ln>
            <a:noFill/>
          </a:ln>
        </p:spPr>
        <p:txBody>
          <a:bodyPr spcFirstLastPara="1" wrap="square" lIns="0" tIns="0" rIns="0" bIns="0" anchor="t" anchorCtr="0">
            <a:spAutoFit/>
          </a:bodyPr>
          <a:lstStyle/>
          <a:p>
            <a:pPr marL="12700" marR="0" lvl="0" indent="0" algn="l" rtl="0">
              <a:lnSpc>
                <a:spcPct val="109285"/>
              </a:lnSpc>
              <a:spcBef>
                <a:spcPts val="0"/>
              </a:spcBef>
              <a:spcAft>
                <a:spcPts val="0"/>
              </a:spcAft>
              <a:buNone/>
            </a:pPr>
            <a:r>
              <a:rPr lang="en-US" sz="700">
                <a:solidFill>
                  <a:schemeClr val="dk1"/>
                </a:solidFill>
                <a:latin typeface="Calibri"/>
                <a:ea typeface="Calibri"/>
                <a:cs typeface="Calibri"/>
                <a:sym typeface="Calibri"/>
              </a:rPr>
              <a:t>65</a:t>
            </a:r>
            <a:endParaRPr sz="700">
              <a:solidFill>
                <a:schemeClr val="dk1"/>
              </a:solidFill>
              <a:latin typeface="Calibri"/>
              <a:ea typeface="Calibri"/>
              <a:cs typeface="Calibri"/>
              <a:sym typeface="Calibri"/>
            </a:endParaRPr>
          </a:p>
        </p:txBody>
      </p:sp>
      <p:sp>
        <p:nvSpPr>
          <p:cNvPr id="1321" name="Google Shape;1321;p65"/>
          <p:cNvSpPr txBox="1"/>
          <p:nvPr/>
        </p:nvSpPr>
        <p:spPr>
          <a:xfrm>
            <a:off x="796290" y="1935797"/>
            <a:ext cx="6113780" cy="3961129"/>
          </a:xfrm>
          <a:prstGeom prst="rect">
            <a:avLst/>
          </a:prstGeom>
          <a:noFill/>
          <a:ln w="9525" cap="flat" cmpd="sng">
            <a:solidFill>
              <a:srgbClr val="BDBDBD"/>
            </a:solidFill>
            <a:prstDash val="solid"/>
            <a:round/>
            <a:headEnd type="none" w="sm" len="sm"/>
            <a:tailEnd type="none" w="sm" len="sm"/>
          </a:ln>
        </p:spPr>
        <p:txBody>
          <a:bodyPr spcFirstLastPara="1" wrap="square" lIns="0" tIns="0" rIns="0" bIns="0" anchor="t" anchorCtr="0">
            <a:spAutoFit/>
          </a:bodyPr>
          <a:lstStyle/>
          <a:p>
            <a:pPr marL="0" marR="0" lvl="0" indent="0" algn="l" rtl="0">
              <a:lnSpc>
                <a:spcPct val="100000"/>
              </a:lnSpc>
              <a:spcBef>
                <a:spcPts val="0"/>
              </a:spcBef>
              <a:spcAft>
                <a:spcPts val="0"/>
              </a:spcAft>
              <a:buNone/>
            </a:pPr>
            <a:endParaRPr sz="9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9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9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9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9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900">
              <a:solidFill>
                <a:schemeClr val="dk1"/>
              </a:solidFill>
              <a:latin typeface="Times New Roman"/>
              <a:ea typeface="Times New Roman"/>
              <a:cs typeface="Times New Roman"/>
              <a:sym typeface="Times New Roman"/>
            </a:endParaRPr>
          </a:p>
          <a:p>
            <a:pPr marL="0" marR="0" lvl="0" indent="0" algn="l" rtl="0">
              <a:lnSpc>
                <a:spcPct val="100000"/>
              </a:lnSpc>
              <a:spcBef>
                <a:spcPts val="30"/>
              </a:spcBef>
              <a:spcAft>
                <a:spcPts val="0"/>
              </a:spcAft>
              <a:buNone/>
            </a:pPr>
            <a:endParaRPr sz="950">
              <a:solidFill>
                <a:schemeClr val="dk1"/>
              </a:solidFill>
              <a:latin typeface="Times New Roman"/>
              <a:ea typeface="Times New Roman"/>
              <a:cs typeface="Times New Roman"/>
              <a:sym typeface="Times New Roman"/>
            </a:endParaRPr>
          </a:p>
          <a:p>
            <a:pPr marL="0" marR="1056005" lvl="0" indent="0" algn="ctr" rtl="0">
              <a:lnSpc>
                <a:spcPct val="100000"/>
              </a:lnSpc>
              <a:spcBef>
                <a:spcPts val="0"/>
              </a:spcBef>
              <a:spcAft>
                <a:spcPts val="0"/>
              </a:spcAft>
              <a:buNone/>
            </a:pPr>
            <a:r>
              <a:rPr lang="en-US" sz="900" b="1">
                <a:solidFill>
                  <a:srgbClr val="FFFFFF"/>
                </a:solidFill>
                <a:latin typeface="Calibri"/>
                <a:ea typeface="Calibri"/>
                <a:cs typeface="Calibri"/>
                <a:sym typeface="Calibri"/>
              </a:rPr>
              <a:t>14%</a:t>
            </a:r>
            <a:endParaRPr sz="900">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endParaRPr sz="900">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endParaRPr sz="900">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endParaRPr sz="900">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endParaRPr sz="900">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endParaRPr sz="900">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endParaRPr sz="900">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endParaRPr sz="900">
              <a:solidFill>
                <a:schemeClr val="dk1"/>
              </a:solidFill>
              <a:latin typeface="Calibri"/>
              <a:ea typeface="Calibri"/>
              <a:cs typeface="Calibri"/>
              <a:sym typeface="Calibri"/>
            </a:endParaRPr>
          </a:p>
          <a:p>
            <a:pPr marL="1550035" marR="0" lvl="0" indent="0" algn="l" rtl="0">
              <a:lnSpc>
                <a:spcPct val="100000"/>
              </a:lnSpc>
              <a:spcBef>
                <a:spcPts val="630"/>
              </a:spcBef>
              <a:spcAft>
                <a:spcPts val="0"/>
              </a:spcAft>
              <a:buNone/>
            </a:pPr>
            <a:r>
              <a:rPr lang="en-US" sz="900" b="1">
                <a:solidFill>
                  <a:srgbClr val="FFFFFF"/>
                </a:solidFill>
                <a:latin typeface="Calibri"/>
                <a:ea typeface="Calibri"/>
                <a:cs typeface="Calibri"/>
                <a:sym typeface="Calibri"/>
              </a:rPr>
              <a:t>86%</a:t>
            </a:r>
            <a:endParaRPr sz="900">
              <a:solidFill>
                <a:schemeClr val="dk1"/>
              </a:solidFill>
              <a:latin typeface="Calibri"/>
              <a:ea typeface="Calibri"/>
              <a:cs typeface="Calibri"/>
              <a:sym typeface="Calibri"/>
            </a:endParaRPr>
          </a:p>
        </p:txBody>
      </p:sp>
      <p:sp>
        <p:nvSpPr>
          <p:cNvPr id="1322" name="Google Shape;1322;p65"/>
          <p:cNvSpPr txBox="1"/>
          <p:nvPr/>
        </p:nvSpPr>
        <p:spPr>
          <a:xfrm>
            <a:off x="5082540" y="3738245"/>
            <a:ext cx="1751330" cy="422275"/>
          </a:xfrm>
          <a:prstGeom prst="rect">
            <a:avLst/>
          </a:prstGeom>
          <a:noFill/>
          <a:ln>
            <a:noFill/>
          </a:ln>
        </p:spPr>
        <p:txBody>
          <a:bodyPr spcFirstLastPara="1" wrap="square" lIns="0" tIns="0" rIns="0" bIns="0" anchor="t" anchorCtr="0">
            <a:spAutoFit/>
          </a:bodyPr>
          <a:lstStyle/>
          <a:p>
            <a:pPr marL="146685" marR="0" lvl="0" indent="0" algn="l" rtl="0">
              <a:lnSpc>
                <a:spcPct val="118333"/>
              </a:lnSpc>
              <a:spcBef>
                <a:spcPts val="0"/>
              </a:spcBef>
              <a:spcAft>
                <a:spcPts val="0"/>
              </a:spcAft>
              <a:buNone/>
            </a:pPr>
            <a:r>
              <a:rPr lang="en-US" sz="600">
                <a:solidFill>
                  <a:srgbClr val="3F3F3F"/>
                </a:solidFill>
                <a:latin typeface="Calibri"/>
                <a:ea typeface="Calibri"/>
                <a:cs typeface="Calibri"/>
                <a:sym typeface="Calibri"/>
              </a:rPr>
              <a:t>Ειδικοί για την υγεία έλεγχοι</a:t>
            </a:r>
            <a:endParaRPr sz="600">
              <a:solidFill>
                <a:schemeClr val="dk1"/>
              </a:solidFill>
              <a:latin typeface="Calibri"/>
              <a:ea typeface="Calibri"/>
              <a:cs typeface="Calibri"/>
              <a:sym typeface="Calibri"/>
            </a:endParaRPr>
          </a:p>
          <a:p>
            <a:pPr marL="0" marR="0" lvl="0" indent="0" algn="l" rtl="0">
              <a:lnSpc>
                <a:spcPct val="100000"/>
              </a:lnSpc>
              <a:spcBef>
                <a:spcPts val="25"/>
              </a:spcBef>
              <a:spcAft>
                <a:spcPts val="0"/>
              </a:spcAft>
              <a:buNone/>
            </a:pPr>
            <a:endParaRPr sz="450">
              <a:solidFill>
                <a:schemeClr val="dk1"/>
              </a:solidFill>
              <a:latin typeface="Calibri"/>
              <a:ea typeface="Calibri"/>
              <a:cs typeface="Calibri"/>
              <a:sym typeface="Calibri"/>
            </a:endParaRPr>
          </a:p>
          <a:p>
            <a:pPr marL="146685" marR="0" lvl="0" indent="0" algn="l" rtl="0">
              <a:lnSpc>
                <a:spcPct val="100000"/>
              </a:lnSpc>
              <a:spcBef>
                <a:spcPts val="0"/>
              </a:spcBef>
              <a:spcAft>
                <a:spcPts val="0"/>
              </a:spcAft>
              <a:buNone/>
            </a:pPr>
            <a:r>
              <a:rPr lang="en-US" sz="600">
                <a:solidFill>
                  <a:srgbClr val="3F3F3F"/>
                </a:solidFill>
                <a:latin typeface="Calibri"/>
                <a:ea typeface="Calibri"/>
                <a:cs typeface="Calibri"/>
                <a:sym typeface="Calibri"/>
              </a:rPr>
              <a:t>Μη υγειονομικοί έλεγχοι</a:t>
            </a:r>
            <a:endParaRPr sz="600">
              <a:solidFill>
                <a:schemeClr val="dk1"/>
              </a:solidFill>
              <a:latin typeface="Calibri"/>
              <a:ea typeface="Calibri"/>
              <a:cs typeface="Calibri"/>
              <a:sym typeface="Calibri"/>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1326"/>
        <p:cNvGrpSpPr/>
        <p:nvPr/>
      </p:nvGrpSpPr>
      <p:grpSpPr>
        <a:xfrm>
          <a:off x="0" y="0"/>
          <a:ext cx="0" cy="0"/>
          <a:chOff x="0" y="0"/>
          <a:chExt cx="0" cy="0"/>
        </a:xfrm>
      </p:grpSpPr>
      <p:grpSp>
        <p:nvGrpSpPr>
          <p:cNvPr id="1327" name="Google Shape;1327;p66"/>
          <p:cNvGrpSpPr/>
          <p:nvPr/>
        </p:nvGrpSpPr>
        <p:grpSpPr>
          <a:xfrm>
            <a:off x="6893242" y="0"/>
            <a:ext cx="5295265" cy="6858000"/>
            <a:chOff x="6893242" y="0"/>
            <a:chExt cx="5295265" cy="6858000"/>
          </a:xfrm>
        </p:grpSpPr>
        <p:sp>
          <p:nvSpPr>
            <p:cNvPr id="1328" name="Google Shape;1328;p66"/>
            <p:cNvSpPr/>
            <p:nvPr/>
          </p:nvSpPr>
          <p:spPr>
            <a:xfrm>
              <a:off x="6893242" y="0"/>
              <a:ext cx="1818639" cy="6858000"/>
            </a:xfrm>
            <a:custGeom>
              <a:avLst/>
              <a:gdLst/>
              <a:ahLst/>
              <a:cxnLst/>
              <a:rect l="l" t="t" r="r" b="b"/>
              <a:pathLst>
                <a:path w="1818640" h="6858000" extrusionOk="0">
                  <a:moveTo>
                    <a:pt x="0" y="6858000"/>
                  </a:moveTo>
                  <a:lnTo>
                    <a:pt x="1818640" y="0"/>
                  </a:lnTo>
                </a:path>
              </a:pathLst>
            </a:custGeom>
            <a:noFill/>
            <a:ln w="22225" cap="flat" cmpd="sng">
              <a:solidFill>
                <a:srgbClr val="D6791A"/>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29" name="Google Shape;1329;p66"/>
            <p:cNvSpPr/>
            <p:nvPr/>
          </p:nvSpPr>
          <p:spPr>
            <a:xfrm>
              <a:off x="7163752" y="0"/>
              <a:ext cx="5024755" cy="6858000"/>
            </a:xfrm>
            <a:custGeom>
              <a:avLst/>
              <a:gdLst/>
              <a:ahLst/>
              <a:cxnLst/>
              <a:rect l="l" t="t" r="r" b="b"/>
              <a:pathLst>
                <a:path w="5024755" h="6858000" extrusionOk="0">
                  <a:moveTo>
                    <a:pt x="905509" y="3926522"/>
                  </a:moveTo>
                  <a:lnTo>
                    <a:pt x="863282" y="3938904"/>
                  </a:lnTo>
                  <a:lnTo>
                    <a:pt x="832484" y="3961765"/>
                  </a:lnTo>
                  <a:lnTo>
                    <a:pt x="790892" y="4024312"/>
                  </a:lnTo>
                  <a:lnTo>
                    <a:pt x="0" y="6858000"/>
                  </a:lnTo>
                  <a:lnTo>
                    <a:pt x="5024755" y="6853237"/>
                  </a:lnTo>
                  <a:lnTo>
                    <a:pt x="5024755" y="5300980"/>
                  </a:lnTo>
                  <a:lnTo>
                    <a:pt x="1033462" y="5300980"/>
                  </a:lnTo>
                  <a:lnTo>
                    <a:pt x="975994" y="5295900"/>
                  </a:lnTo>
                  <a:lnTo>
                    <a:pt x="921384" y="5280342"/>
                  </a:lnTo>
                  <a:lnTo>
                    <a:pt x="883284" y="5261292"/>
                  </a:lnTo>
                  <a:lnTo>
                    <a:pt x="846772" y="5209222"/>
                  </a:lnTo>
                  <a:lnTo>
                    <a:pt x="842644" y="5175567"/>
                  </a:lnTo>
                  <a:lnTo>
                    <a:pt x="844867" y="5136197"/>
                  </a:lnTo>
                  <a:lnTo>
                    <a:pt x="856614" y="5038090"/>
                  </a:lnTo>
                  <a:lnTo>
                    <a:pt x="1089025" y="4161154"/>
                  </a:lnTo>
                  <a:lnTo>
                    <a:pt x="1094104" y="4121785"/>
                  </a:lnTo>
                  <a:lnTo>
                    <a:pt x="1096962" y="4083367"/>
                  </a:lnTo>
                  <a:lnTo>
                    <a:pt x="1083309" y="4011295"/>
                  </a:lnTo>
                  <a:lnTo>
                    <a:pt x="1059814" y="3979227"/>
                  </a:lnTo>
                  <a:lnTo>
                    <a:pt x="1021079" y="3950970"/>
                  </a:lnTo>
                  <a:lnTo>
                    <a:pt x="963294" y="3927792"/>
                  </a:lnTo>
                  <a:lnTo>
                    <a:pt x="905509" y="3926522"/>
                  </a:lnTo>
                  <a:close/>
                </a:path>
                <a:path w="5024755" h="6858000" extrusionOk="0">
                  <a:moveTo>
                    <a:pt x="5024755" y="0"/>
                  </a:moveTo>
                  <a:lnTo>
                    <a:pt x="2536825" y="0"/>
                  </a:lnTo>
                  <a:lnTo>
                    <a:pt x="1189989" y="5124767"/>
                  </a:lnTo>
                  <a:lnTo>
                    <a:pt x="1173797" y="5173662"/>
                  </a:lnTo>
                  <a:lnTo>
                    <a:pt x="1140777" y="5239067"/>
                  </a:lnTo>
                  <a:lnTo>
                    <a:pt x="1114425" y="5268595"/>
                  </a:lnTo>
                  <a:lnTo>
                    <a:pt x="1079182" y="5290502"/>
                  </a:lnTo>
                  <a:lnTo>
                    <a:pt x="1033462" y="5300980"/>
                  </a:lnTo>
                  <a:lnTo>
                    <a:pt x="5024755" y="5300980"/>
                  </a:lnTo>
                  <a:lnTo>
                    <a:pt x="5024755" y="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330" name="Google Shape;1330;p66"/>
            <p:cNvPicPr preferRelativeResize="0"/>
            <p:nvPr/>
          </p:nvPicPr>
          <p:blipFill rotWithShape="1">
            <a:blip r:embed="rId3">
              <a:alphaModFix/>
            </a:blip>
            <a:srcRect/>
            <a:stretch/>
          </p:blipFill>
          <p:spPr>
            <a:xfrm>
              <a:off x="7902892" y="988694"/>
              <a:ext cx="4285614" cy="4880292"/>
            </a:xfrm>
            <a:prstGeom prst="rect">
              <a:avLst/>
            </a:prstGeom>
            <a:noFill/>
            <a:ln>
              <a:noFill/>
            </a:ln>
          </p:spPr>
        </p:pic>
        <p:pic>
          <p:nvPicPr>
            <p:cNvPr id="1331" name="Google Shape;1331;p66"/>
            <p:cNvPicPr preferRelativeResize="0"/>
            <p:nvPr/>
          </p:nvPicPr>
          <p:blipFill rotWithShape="1">
            <a:blip r:embed="rId4">
              <a:alphaModFix/>
            </a:blip>
            <a:srcRect/>
            <a:stretch/>
          </p:blipFill>
          <p:spPr>
            <a:xfrm>
              <a:off x="7549197" y="6167437"/>
              <a:ext cx="3294062" cy="612140"/>
            </a:xfrm>
            <a:prstGeom prst="rect">
              <a:avLst/>
            </a:prstGeom>
            <a:noFill/>
            <a:ln>
              <a:noFill/>
            </a:ln>
          </p:spPr>
        </p:pic>
      </p:grpSp>
      <p:sp>
        <p:nvSpPr>
          <p:cNvPr id="1332" name="Google Shape;1332;p66"/>
          <p:cNvSpPr txBox="1">
            <a:spLocks noGrp="1"/>
          </p:cNvSpPr>
          <p:nvPr>
            <p:ph type="title"/>
          </p:nvPr>
        </p:nvSpPr>
        <p:spPr>
          <a:xfrm>
            <a:off x="875030" y="828675"/>
            <a:ext cx="827405" cy="513080"/>
          </a:xfrm>
          <a:prstGeom prst="rect">
            <a:avLst/>
          </a:prstGeom>
          <a:noFill/>
          <a:ln>
            <a:noFill/>
          </a:ln>
        </p:spPr>
        <p:txBody>
          <a:bodyPr spcFirstLastPara="1" wrap="square" lIns="0" tIns="12700" rIns="0" bIns="0" anchor="t" anchorCtr="0">
            <a:spAutoFit/>
          </a:bodyPr>
          <a:lstStyle/>
          <a:p>
            <a:pPr marL="12700" lvl="0" indent="0" algn="l" rtl="0">
              <a:lnSpc>
                <a:spcPct val="100000"/>
              </a:lnSpc>
              <a:spcBef>
                <a:spcPts val="0"/>
              </a:spcBef>
              <a:spcAft>
                <a:spcPts val="0"/>
              </a:spcAft>
              <a:buNone/>
            </a:pPr>
            <a:r>
              <a:rPr lang="en-US" sz="3200"/>
              <a:t>A.14</a:t>
            </a:r>
            <a:endParaRPr sz="3200"/>
          </a:p>
        </p:txBody>
      </p:sp>
      <p:sp>
        <p:nvSpPr>
          <p:cNvPr id="1333" name="Google Shape;1333;p66"/>
          <p:cNvSpPr txBox="1"/>
          <p:nvPr/>
        </p:nvSpPr>
        <p:spPr>
          <a:xfrm>
            <a:off x="902969" y="6054407"/>
            <a:ext cx="4043679" cy="114300"/>
          </a:xfrm>
          <a:prstGeom prst="rect">
            <a:avLst/>
          </a:prstGeom>
          <a:noFill/>
          <a:ln>
            <a:noFill/>
          </a:ln>
        </p:spPr>
        <p:txBody>
          <a:bodyPr spcFirstLastPara="1" wrap="square" lIns="0" tIns="0" rIns="0" bIns="0" anchor="t" anchorCtr="0">
            <a:spAutoFit/>
          </a:bodyPr>
          <a:lstStyle/>
          <a:p>
            <a:pPr marL="12700" marR="0" lvl="0" indent="0" algn="l" rtl="0">
              <a:lnSpc>
                <a:spcPct val="109285"/>
              </a:lnSpc>
              <a:spcBef>
                <a:spcPts val="0"/>
              </a:spcBef>
              <a:spcAft>
                <a:spcPts val="0"/>
              </a:spcAft>
              <a:buNone/>
            </a:pPr>
            <a:r>
              <a:rPr lang="en-US" sz="700">
                <a:solidFill>
                  <a:schemeClr val="dk1"/>
                </a:solidFill>
                <a:latin typeface="Calibri"/>
                <a:ea typeface="Calibri"/>
                <a:cs typeface="Calibri"/>
                <a:sym typeface="Calibri"/>
              </a:rPr>
              <a:t>ΟΝΟΜΑ ΕΚΠΑΙΔΕΥΤΙΚΉΣ ΕΝΌΤΗΤΑΣ CSP: PR: ΠΡΌΤΥΠΟ ΠΑΡΟΥΣΊΑΣΗΣ ΠΟΥ ΔΗΜΙΟΥΡΓΉΘΗΚΕ ΑΠΌ PR</a:t>
            </a:r>
            <a:endParaRPr sz="700">
              <a:solidFill>
                <a:schemeClr val="dk1"/>
              </a:solidFill>
              <a:latin typeface="Calibri"/>
              <a:ea typeface="Calibri"/>
              <a:cs typeface="Calibri"/>
              <a:sym typeface="Calibri"/>
            </a:endParaRPr>
          </a:p>
        </p:txBody>
      </p:sp>
      <p:sp>
        <p:nvSpPr>
          <p:cNvPr id="1334" name="Google Shape;1334;p66"/>
          <p:cNvSpPr txBox="1"/>
          <p:nvPr/>
        </p:nvSpPr>
        <p:spPr>
          <a:xfrm>
            <a:off x="11189652" y="6054407"/>
            <a:ext cx="121920" cy="114300"/>
          </a:xfrm>
          <a:prstGeom prst="rect">
            <a:avLst/>
          </a:prstGeom>
          <a:noFill/>
          <a:ln>
            <a:noFill/>
          </a:ln>
        </p:spPr>
        <p:txBody>
          <a:bodyPr spcFirstLastPara="1" wrap="square" lIns="0" tIns="0" rIns="0" bIns="0" anchor="t" anchorCtr="0">
            <a:spAutoFit/>
          </a:bodyPr>
          <a:lstStyle/>
          <a:p>
            <a:pPr marL="12700" marR="0" lvl="0" indent="0" algn="l" rtl="0">
              <a:lnSpc>
                <a:spcPct val="109285"/>
              </a:lnSpc>
              <a:spcBef>
                <a:spcPts val="0"/>
              </a:spcBef>
              <a:spcAft>
                <a:spcPts val="0"/>
              </a:spcAft>
              <a:buNone/>
            </a:pPr>
            <a:r>
              <a:rPr lang="en-US" sz="700">
                <a:solidFill>
                  <a:schemeClr val="dk1"/>
                </a:solidFill>
                <a:latin typeface="Calibri"/>
                <a:ea typeface="Calibri"/>
                <a:cs typeface="Calibri"/>
                <a:sym typeface="Calibri"/>
              </a:rPr>
              <a:t>66</a:t>
            </a:r>
            <a:endParaRPr sz="700">
              <a:solidFill>
                <a:schemeClr val="dk1"/>
              </a:solidFill>
              <a:latin typeface="Calibri"/>
              <a:ea typeface="Calibri"/>
              <a:cs typeface="Calibri"/>
              <a:sym typeface="Calibri"/>
            </a:endParaRPr>
          </a:p>
        </p:txBody>
      </p:sp>
      <p:sp>
        <p:nvSpPr>
          <p:cNvPr id="1335" name="Google Shape;1335;p66"/>
          <p:cNvSpPr txBox="1"/>
          <p:nvPr/>
        </p:nvSpPr>
        <p:spPr>
          <a:xfrm>
            <a:off x="1860550" y="968375"/>
            <a:ext cx="4829175" cy="34544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2100">
                <a:solidFill>
                  <a:schemeClr val="dk1"/>
                </a:solidFill>
                <a:latin typeface="Calibri"/>
                <a:ea typeface="Calibri"/>
                <a:cs typeface="Calibri"/>
                <a:sym typeface="Calibri"/>
              </a:rPr>
              <a:t>Επικτήσεις</a:t>
            </a:r>
            <a:r>
              <a:rPr lang="en-US" sz="2100">
                <a:solidFill>
                  <a:schemeClr val="dk1"/>
                </a:solidFill>
                <a:latin typeface="Times New Roman"/>
                <a:ea typeface="Times New Roman"/>
                <a:cs typeface="Times New Roman"/>
                <a:sym typeface="Times New Roman"/>
              </a:rPr>
              <a:t>, </a:t>
            </a:r>
            <a:r>
              <a:rPr lang="en-US" sz="2100">
                <a:solidFill>
                  <a:schemeClr val="dk1"/>
                </a:solidFill>
                <a:latin typeface="Calibri"/>
                <a:ea typeface="Calibri"/>
                <a:cs typeface="Calibri"/>
                <a:sym typeface="Calibri"/>
              </a:rPr>
              <a:t>ανάπτυξη και συντήρηση</a:t>
            </a:r>
            <a:endParaRPr sz="2100">
              <a:solidFill>
                <a:schemeClr val="dk1"/>
              </a:solidFill>
              <a:latin typeface="Calibri"/>
              <a:ea typeface="Calibri"/>
              <a:cs typeface="Calibri"/>
              <a:sym typeface="Calibri"/>
            </a:endParaRPr>
          </a:p>
        </p:txBody>
      </p:sp>
      <p:sp>
        <p:nvSpPr>
          <p:cNvPr id="1336" name="Google Shape;1336;p66"/>
          <p:cNvSpPr txBox="1"/>
          <p:nvPr/>
        </p:nvSpPr>
        <p:spPr>
          <a:xfrm>
            <a:off x="875030" y="1273492"/>
            <a:ext cx="2098675" cy="34544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2100">
                <a:solidFill>
                  <a:schemeClr val="dk1"/>
                </a:solidFill>
                <a:latin typeface="Calibri"/>
                <a:ea typeface="Calibri"/>
                <a:cs typeface="Calibri"/>
                <a:sym typeface="Calibri"/>
              </a:rPr>
              <a:t>του συστήματος</a:t>
            </a:r>
            <a:endParaRPr sz="2100">
              <a:solidFill>
                <a:schemeClr val="dk1"/>
              </a:solidFill>
              <a:latin typeface="Calibri"/>
              <a:ea typeface="Calibri"/>
              <a:cs typeface="Calibri"/>
              <a:sym typeface="Calibri"/>
            </a:endParaRPr>
          </a:p>
        </p:txBody>
      </p:sp>
      <p:sp>
        <p:nvSpPr>
          <p:cNvPr id="1337" name="Google Shape;1337;p66"/>
          <p:cNvSpPr txBox="1"/>
          <p:nvPr/>
        </p:nvSpPr>
        <p:spPr>
          <a:xfrm>
            <a:off x="783590" y="2046604"/>
            <a:ext cx="1866264" cy="18542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050" b="1">
                <a:solidFill>
                  <a:schemeClr val="dk1"/>
                </a:solidFill>
                <a:latin typeface="Calibri"/>
                <a:ea typeface="Calibri"/>
                <a:cs typeface="Calibri"/>
                <a:sym typeface="Calibri"/>
              </a:rPr>
              <a:t>Ειδικοί για την υγεία έλεγχοι</a:t>
            </a:r>
            <a:endParaRPr sz="1050">
              <a:solidFill>
                <a:schemeClr val="dk1"/>
              </a:solidFill>
              <a:latin typeface="Calibri"/>
              <a:ea typeface="Calibri"/>
              <a:cs typeface="Calibri"/>
              <a:sym typeface="Calibri"/>
            </a:endParaRPr>
          </a:p>
        </p:txBody>
      </p:sp>
      <p:sp>
        <p:nvSpPr>
          <p:cNvPr id="1338" name="Google Shape;1338;p66"/>
          <p:cNvSpPr txBox="1"/>
          <p:nvPr/>
        </p:nvSpPr>
        <p:spPr>
          <a:xfrm>
            <a:off x="783590" y="2425065"/>
            <a:ext cx="852169" cy="26924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600">
                <a:solidFill>
                  <a:schemeClr val="dk1"/>
                </a:solidFill>
                <a:latin typeface="Calibri"/>
                <a:ea typeface="Calibri"/>
                <a:cs typeface="Calibri"/>
                <a:sym typeface="Calibri"/>
              </a:rPr>
              <a:t>A.14.1.1.1</a:t>
            </a:r>
            <a:endParaRPr sz="1600">
              <a:solidFill>
                <a:schemeClr val="dk1"/>
              </a:solidFill>
              <a:latin typeface="Calibri"/>
              <a:ea typeface="Calibri"/>
              <a:cs typeface="Calibri"/>
              <a:sym typeface="Calibri"/>
            </a:endParaRPr>
          </a:p>
        </p:txBody>
      </p:sp>
      <p:sp>
        <p:nvSpPr>
          <p:cNvPr id="1339" name="Google Shape;1339;p66"/>
          <p:cNvSpPr txBox="1"/>
          <p:nvPr/>
        </p:nvSpPr>
        <p:spPr>
          <a:xfrm>
            <a:off x="1772285" y="2494915"/>
            <a:ext cx="3439160" cy="18542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050">
                <a:solidFill>
                  <a:schemeClr val="dk1"/>
                </a:solidFill>
                <a:latin typeface="Calibri"/>
                <a:ea typeface="Calibri"/>
                <a:cs typeface="Calibri"/>
                <a:sym typeface="Calibri"/>
              </a:rPr>
              <a:t>Μοναδική ταυτοποίηση των υποκειμένων περίθαλψης</a:t>
            </a:r>
            <a:endParaRPr sz="1050">
              <a:solidFill>
                <a:schemeClr val="dk1"/>
              </a:solidFill>
              <a:latin typeface="Calibri"/>
              <a:ea typeface="Calibri"/>
              <a:cs typeface="Calibri"/>
              <a:sym typeface="Calibri"/>
            </a:endParaRPr>
          </a:p>
        </p:txBody>
      </p:sp>
      <p:sp>
        <p:nvSpPr>
          <p:cNvPr id="1340" name="Google Shape;1340;p66"/>
          <p:cNvSpPr txBox="1"/>
          <p:nvPr/>
        </p:nvSpPr>
        <p:spPr>
          <a:xfrm>
            <a:off x="783590" y="2828290"/>
            <a:ext cx="852169" cy="26924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600">
                <a:solidFill>
                  <a:schemeClr val="dk1"/>
                </a:solidFill>
                <a:latin typeface="Calibri"/>
                <a:ea typeface="Calibri"/>
                <a:cs typeface="Calibri"/>
                <a:sym typeface="Calibri"/>
              </a:rPr>
              <a:t>A.14.1.1.2</a:t>
            </a:r>
            <a:endParaRPr sz="1600">
              <a:solidFill>
                <a:schemeClr val="dk1"/>
              </a:solidFill>
              <a:latin typeface="Calibri"/>
              <a:ea typeface="Calibri"/>
              <a:cs typeface="Calibri"/>
              <a:sym typeface="Calibri"/>
            </a:endParaRPr>
          </a:p>
        </p:txBody>
      </p:sp>
      <p:sp>
        <p:nvSpPr>
          <p:cNvPr id="1341" name="Google Shape;1341;p66"/>
          <p:cNvSpPr txBox="1"/>
          <p:nvPr/>
        </p:nvSpPr>
        <p:spPr>
          <a:xfrm>
            <a:off x="1772285" y="2898140"/>
            <a:ext cx="2033905" cy="18542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050">
                <a:solidFill>
                  <a:schemeClr val="dk1"/>
                </a:solidFill>
                <a:latin typeface="Calibri"/>
                <a:ea typeface="Calibri"/>
                <a:cs typeface="Calibri"/>
                <a:sym typeface="Calibri"/>
              </a:rPr>
              <a:t>Επικύρωση δεδομένων εξόδου</a:t>
            </a:r>
            <a:endParaRPr sz="1050">
              <a:solidFill>
                <a:schemeClr val="dk1"/>
              </a:solidFill>
              <a:latin typeface="Calibri"/>
              <a:ea typeface="Calibri"/>
              <a:cs typeface="Calibri"/>
              <a:sym typeface="Calibri"/>
            </a:endParaRPr>
          </a:p>
        </p:txBody>
      </p:sp>
      <p:sp>
        <p:nvSpPr>
          <p:cNvPr id="1342" name="Google Shape;1342;p66"/>
          <p:cNvSpPr txBox="1"/>
          <p:nvPr/>
        </p:nvSpPr>
        <p:spPr>
          <a:xfrm>
            <a:off x="783590" y="3231515"/>
            <a:ext cx="846455" cy="26924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600">
                <a:solidFill>
                  <a:schemeClr val="dk1"/>
                </a:solidFill>
                <a:latin typeface="Calibri"/>
                <a:ea typeface="Calibri"/>
                <a:cs typeface="Calibri"/>
                <a:sym typeface="Calibri"/>
              </a:rPr>
              <a:t>A.14.1.3.1</a:t>
            </a:r>
            <a:endParaRPr sz="1600">
              <a:solidFill>
                <a:schemeClr val="dk1"/>
              </a:solidFill>
              <a:latin typeface="Calibri"/>
              <a:ea typeface="Calibri"/>
              <a:cs typeface="Calibri"/>
              <a:sym typeface="Calibri"/>
            </a:endParaRPr>
          </a:p>
        </p:txBody>
      </p:sp>
      <p:sp>
        <p:nvSpPr>
          <p:cNvPr id="1343" name="Google Shape;1343;p66"/>
          <p:cNvSpPr txBox="1"/>
          <p:nvPr/>
        </p:nvSpPr>
        <p:spPr>
          <a:xfrm>
            <a:off x="1771650" y="3301365"/>
            <a:ext cx="3021330" cy="18542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050">
                <a:solidFill>
                  <a:schemeClr val="dk1"/>
                </a:solidFill>
                <a:latin typeface="Calibri"/>
                <a:ea typeface="Calibri"/>
                <a:cs typeface="Calibri"/>
                <a:sym typeface="Calibri"/>
              </a:rPr>
              <a:t>Δημόσια διαθέσιμες πληροφορίες για την υγεία</a:t>
            </a:r>
            <a:endParaRPr sz="1050">
              <a:solidFill>
                <a:schemeClr val="dk1"/>
              </a:solidFill>
              <a:latin typeface="Calibri"/>
              <a:ea typeface="Calibri"/>
              <a:cs typeface="Calibri"/>
              <a:sym typeface="Calibri"/>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1347"/>
        <p:cNvGrpSpPr/>
        <p:nvPr/>
      </p:nvGrpSpPr>
      <p:grpSpPr>
        <a:xfrm>
          <a:off x="0" y="0"/>
          <a:ext cx="0" cy="0"/>
          <a:chOff x="0" y="0"/>
          <a:chExt cx="0" cy="0"/>
        </a:xfrm>
      </p:grpSpPr>
      <p:grpSp>
        <p:nvGrpSpPr>
          <p:cNvPr id="1348" name="Google Shape;1348;p67"/>
          <p:cNvGrpSpPr/>
          <p:nvPr/>
        </p:nvGrpSpPr>
        <p:grpSpPr>
          <a:xfrm>
            <a:off x="6893242" y="0"/>
            <a:ext cx="5295265" cy="6858000"/>
            <a:chOff x="6893242" y="0"/>
            <a:chExt cx="5295265" cy="6858000"/>
          </a:xfrm>
        </p:grpSpPr>
        <p:sp>
          <p:nvSpPr>
            <p:cNvPr id="1349" name="Google Shape;1349;p67"/>
            <p:cNvSpPr/>
            <p:nvPr/>
          </p:nvSpPr>
          <p:spPr>
            <a:xfrm>
              <a:off x="6893242" y="0"/>
              <a:ext cx="1818639" cy="6858000"/>
            </a:xfrm>
            <a:custGeom>
              <a:avLst/>
              <a:gdLst/>
              <a:ahLst/>
              <a:cxnLst/>
              <a:rect l="l" t="t" r="r" b="b"/>
              <a:pathLst>
                <a:path w="1818640" h="6858000" extrusionOk="0">
                  <a:moveTo>
                    <a:pt x="0" y="6858000"/>
                  </a:moveTo>
                  <a:lnTo>
                    <a:pt x="1818640" y="0"/>
                  </a:lnTo>
                </a:path>
              </a:pathLst>
            </a:custGeom>
            <a:noFill/>
            <a:ln w="22225" cap="flat" cmpd="sng">
              <a:solidFill>
                <a:srgbClr val="D6791A"/>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50" name="Google Shape;1350;p67"/>
            <p:cNvSpPr/>
            <p:nvPr/>
          </p:nvSpPr>
          <p:spPr>
            <a:xfrm>
              <a:off x="7163752" y="0"/>
              <a:ext cx="5024755" cy="6858000"/>
            </a:xfrm>
            <a:custGeom>
              <a:avLst/>
              <a:gdLst/>
              <a:ahLst/>
              <a:cxnLst/>
              <a:rect l="l" t="t" r="r" b="b"/>
              <a:pathLst>
                <a:path w="5024755" h="6858000" extrusionOk="0">
                  <a:moveTo>
                    <a:pt x="905509" y="3926522"/>
                  </a:moveTo>
                  <a:lnTo>
                    <a:pt x="863282" y="3938904"/>
                  </a:lnTo>
                  <a:lnTo>
                    <a:pt x="832484" y="3961765"/>
                  </a:lnTo>
                  <a:lnTo>
                    <a:pt x="790892" y="4024312"/>
                  </a:lnTo>
                  <a:lnTo>
                    <a:pt x="0" y="6858000"/>
                  </a:lnTo>
                  <a:lnTo>
                    <a:pt x="5024755" y="6853237"/>
                  </a:lnTo>
                  <a:lnTo>
                    <a:pt x="5024755" y="5300980"/>
                  </a:lnTo>
                  <a:lnTo>
                    <a:pt x="1033462" y="5300980"/>
                  </a:lnTo>
                  <a:lnTo>
                    <a:pt x="975994" y="5295900"/>
                  </a:lnTo>
                  <a:lnTo>
                    <a:pt x="921384" y="5280342"/>
                  </a:lnTo>
                  <a:lnTo>
                    <a:pt x="883284" y="5261292"/>
                  </a:lnTo>
                  <a:lnTo>
                    <a:pt x="846772" y="5209222"/>
                  </a:lnTo>
                  <a:lnTo>
                    <a:pt x="842644" y="5175567"/>
                  </a:lnTo>
                  <a:lnTo>
                    <a:pt x="844867" y="5136197"/>
                  </a:lnTo>
                  <a:lnTo>
                    <a:pt x="856614" y="5038090"/>
                  </a:lnTo>
                  <a:lnTo>
                    <a:pt x="1089025" y="4161154"/>
                  </a:lnTo>
                  <a:lnTo>
                    <a:pt x="1094104" y="4121785"/>
                  </a:lnTo>
                  <a:lnTo>
                    <a:pt x="1096962" y="4083367"/>
                  </a:lnTo>
                  <a:lnTo>
                    <a:pt x="1083309" y="4011295"/>
                  </a:lnTo>
                  <a:lnTo>
                    <a:pt x="1059814" y="3979227"/>
                  </a:lnTo>
                  <a:lnTo>
                    <a:pt x="1021079" y="3950970"/>
                  </a:lnTo>
                  <a:lnTo>
                    <a:pt x="963294" y="3927792"/>
                  </a:lnTo>
                  <a:lnTo>
                    <a:pt x="905509" y="3926522"/>
                  </a:lnTo>
                  <a:close/>
                </a:path>
                <a:path w="5024755" h="6858000" extrusionOk="0">
                  <a:moveTo>
                    <a:pt x="5024755" y="0"/>
                  </a:moveTo>
                  <a:lnTo>
                    <a:pt x="2536825" y="0"/>
                  </a:lnTo>
                  <a:lnTo>
                    <a:pt x="1189989" y="5124767"/>
                  </a:lnTo>
                  <a:lnTo>
                    <a:pt x="1173797" y="5173662"/>
                  </a:lnTo>
                  <a:lnTo>
                    <a:pt x="1140777" y="5239067"/>
                  </a:lnTo>
                  <a:lnTo>
                    <a:pt x="1114425" y="5268595"/>
                  </a:lnTo>
                  <a:lnTo>
                    <a:pt x="1079182" y="5290502"/>
                  </a:lnTo>
                  <a:lnTo>
                    <a:pt x="1033462" y="5300980"/>
                  </a:lnTo>
                  <a:lnTo>
                    <a:pt x="5024755" y="5300980"/>
                  </a:lnTo>
                  <a:lnTo>
                    <a:pt x="5024755" y="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351" name="Google Shape;1351;p67"/>
            <p:cNvPicPr preferRelativeResize="0"/>
            <p:nvPr/>
          </p:nvPicPr>
          <p:blipFill rotWithShape="1">
            <a:blip r:embed="rId3">
              <a:alphaModFix/>
            </a:blip>
            <a:srcRect/>
            <a:stretch/>
          </p:blipFill>
          <p:spPr>
            <a:xfrm>
              <a:off x="7902892" y="988694"/>
              <a:ext cx="4285614" cy="4880292"/>
            </a:xfrm>
            <a:prstGeom prst="rect">
              <a:avLst/>
            </a:prstGeom>
            <a:noFill/>
            <a:ln>
              <a:noFill/>
            </a:ln>
          </p:spPr>
        </p:pic>
        <p:pic>
          <p:nvPicPr>
            <p:cNvPr id="1352" name="Google Shape;1352;p67"/>
            <p:cNvPicPr preferRelativeResize="0"/>
            <p:nvPr/>
          </p:nvPicPr>
          <p:blipFill rotWithShape="1">
            <a:blip r:embed="rId4">
              <a:alphaModFix/>
            </a:blip>
            <a:srcRect/>
            <a:stretch/>
          </p:blipFill>
          <p:spPr>
            <a:xfrm>
              <a:off x="7549197" y="6167437"/>
              <a:ext cx="3294062" cy="612140"/>
            </a:xfrm>
            <a:prstGeom prst="rect">
              <a:avLst/>
            </a:prstGeom>
            <a:noFill/>
            <a:ln>
              <a:noFill/>
            </a:ln>
          </p:spPr>
        </p:pic>
      </p:grpSp>
      <p:sp>
        <p:nvSpPr>
          <p:cNvPr id="1353" name="Google Shape;1353;p67"/>
          <p:cNvSpPr txBox="1">
            <a:spLocks noGrp="1"/>
          </p:cNvSpPr>
          <p:nvPr>
            <p:ph type="title"/>
          </p:nvPr>
        </p:nvSpPr>
        <p:spPr>
          <a:xfrm>
            <a:off x="875030" y="828675"/>
            <a:ext cx="827405" cy="513080"/>
          </a:xfrm>
          <a:prstGeom prst="rect">
            <a:avLst/>
          </a:prstGeom>
          <a:noFill/>
          <a:ln>
            <a:noFill/>
          </a:ln>
        </p:spPr>
        <p:txBody>
          <a:bodyPr spcFirstLastPara="1" wrap="square" lIns="0" tIns="12700" rIns="0" bIns="0" anchor="t" anchorCtr="0">
            <a:spAutoFit/>
          </a:bodyPr>
          <a:lstStyle/>
          <a:p>
            <a:pPr marL="12700" lvl="0" indent="0" algn="l" rtl="0">
              <a:lnSpc>
                <a:spcPct val="100000"/>
              </a:lnSpc>
              <a:spcBef>
                <a:spcPts val="0"/>
              </a:spcBef>
              <a:spcAft>
                <a:spcPts val="0"/>
              </a:spcAft>
              <a:buNone/>
            </a:pPr>
            <a:r>
              <a:rPr lang="en-US" sz="3200"/>
              <a:t>A.14</a:t>
            </a:r>
            <a:endParaRPr sz="3200"/>
          </a:p>
        </p:txBody>
      </p:sp>
      <p:sp>
        <p:nvSpPr>
          <p:cNvPr id="1354" name="Google Shape;1354;p67"/>
          <p:cNvSpPr txBox="1"/>
          <p:nvPr/>
        </p:nvSpPr>
        <p:spPr>
          <a:xfrm>
            <a:off x="902969" y="5672137"/>
            <a:ext cx="4043679" cy="114300"/>
          </a:xfrm>
          <a:prstGeom prst="rect">
            <a:avLst/>
          </a:prstGeom>
          <a:noFill/>
          <a:ln>
            <a:noFill/>
          </a:ln>
        </p:spPr>
        <p:txBody>
          <a:bodyPr spcFirstLastPara="1" wrap="square" lIns="0" tIns="0" rIns="0" bIns="0" anchor="t" anchorCtr="0">
            <a:spAutoFit/>
          </a:bodyPr>
          <a:lstStyle/>
          <a:p>
            <a:pPr marL="12700" marR="0" lvl="0" indent="0" algn="l" rtl="0">
              <a:lnSpc>
                <a:spcPct val="109285"/>
              </a:lnSpc>
              <a:spcBef>
                <a:spcPts val="0"/>
              </a:spcBef>
              <a:spcAft>
                <a:spcPts val="0"/>
              </a:spcAft>
              <a:buNone/>
            </a:pPr>
            <a:r>
              <a:rPr lang="en-US" sz="700">
                <a:solidFill>
                  <a:schemeClr val="dk1"/>
                </a:solidFill>
                <a:latin typeface="Calibri"/>
                <a:ea typeface="Calibri"/>
                <a:cs typeface="Calibri"/>
                <a:sym typeface="Calibri"/>
              </a:rPr>
              <a:t>ΟΝΟΜΑ ΕΚΠΑΙΔΕΥΤΙΚΉΣ ΕΝΌΤΗΤΑΣ CSP: PR: ΠΡΌΤΥΠΟ ΠΑΡΟΥΣΊΑΣΗΣ ΠΟΥ ΔΗΜΙΟΥΡΓΉΘΗΚΕ ΑΠΌ PR</a:t>
            </a:r>
            <a:endParaRPr sz="700">
              <a:solidFill>
                <a:schemeClr val="dk1"/>
              </a:solidFill>
              <a:latin typeface="Calibri"/>
              <a:ea typeface="Calibri"/>
              <a:cs typeface="Calibri"/>
              <a:sym typeface="Calibri"/>
            </a:endParaRPr>
          </a:p>
        </p:txBody>
      </p:sp>
      <p:sp>
        <p:nvSpPr>
          <p:cNvPr id="1355" name="Google Shape;1355;p67"/>
          <p:cNvSpPr txBox="1"/>
          <p:nvPr/>
        </p:nvSpPr>
        <p:spPr>
          <a:xfrm>
            <a:off x="11189652" y="5672137"/>
            <a:ext cx="121920" cy="114300"/>
          </a:xfrm>
          <a:prstGeom prst="rect">
            <a:avLst/>
          </a:prstGeom>
          <a:noFill/>
          <a:ln>
            <a:noFill/>
          </a:ln>
        </p:spPr>
        <p:txBody>
          <a:bodyPr spcFirstLastPara="1" wrap="square" lIns="0" tIns="0" rIns="0" bIns="0" anchor="t" anchorCtr="0">
            <a:spAutoFit/>
          </a:bodyPr>
          <a:lstStyle/>
          <a:p>
            <a:pPr marL="12700" marR="0" lvl="0" indent="0" algn="l" rtl="0">
              <a:lnSpc>
                <a:spcPct val="109285"/>
              </a:lnSpc>
              <a:spcBef>
                <a:spcPts val="0"/>
              </a:spcBef>
              <a:spcAft>
                <a:spcPts val="0"/>
              </a:spcAft>
              <a:buNone/>
            </a:pPr>
            <a:r>
              <a:rPr lang="en-US" sz="700">
                <a:solidFill>
                  <a:schemeClr val="dk1"/>
                </a:solidFill>
                <a:latin typeface="Calibri"/>
                <a:ea typeface="Calibri"/>
                <a:cs typeface="Calibri"/>
                <a:sym typeface="Calibri"/>
              </a:rPr>
              <a:t>67</a:t>
            </a:r>
            <a:endParaRPr sz="700">
              <a:solidFill>
                <a:schemeClr val="dk1"/>
              </a:solidFill>
              <a:latin typeface="Calibri"/>
              <a:ea typeface="Calibri"/>
              <a:cs typeface="Calibri"/>
              <a:sym typeface="Calibri"/>
            </a:endParaRPr>
          </a:p>
        </p:txBody>
      </p:sp>
      <p:sp>
        <p:nvSpPr>
          <p:cNvPr id="1356" name="Google Shape;1356;p67"/>
          <p:cNvSpPr txBox="1"/>
          <p:nvPr/>
        </p:nvSpPr>
        <p:spPr>
          <a:xfrm>
            <a:off x="1860550" y="968375"/>
            <a:ext cx="4829175" cy="34544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2100">
                <a:solidFill>
                  <a:schemeClr val="dk1"/>
                </a:solidFill>
                <a:latin typeface="Calibri"/>
                <a:ea typeface="Calibri"/>
                <a:cs typeface="Calibri"/>
                <a:sym typeface="Calibri"/>
              </a:rPr>
              <a:t>Επικτήσεις</a:t>
            </a:r>
            <a:r>
              <a:rPr lang="en-US" sz="2100">
                <a:solidFill>
                  <a:schemeClr val="dk1"/>
                </a:solidFill>
                <a:latin typeface="Times New Roman"/>
                <a:ea typeface="Times New Roman"/>
                <a:cs typeface="Times New Roman"/>
                <a:sym typeface="Times New Roman"/>
              </a:rPr>
              <a:t>, </a:t>
            </a:r>
            <a:r>
              <a:rPr lang="en-US" sz="2100">
                <a:solidFill>
                  <a:schemeClr val="dk1"/>
                </a:solidFill>
                <a:latin typeface="Calibri"/>
                <a:ea typeface="Calibri"/>
                <a:cs typeface="Calibri"/>
                <a:sym typeface="Calibri"/>
              </a:rPr>
              <a:t>ανάπτυξη και συντήρηση</a:t>
            </a:r>
            <a:endParaRPr sz="2100">
              <a:solidFill>
                <a:schemeClr val="dk1"/>
              </a:solidFill>
              <a:latin typeface="Calibri"/>
              <a:ea typeface="Calibri"/>
              <a:cs typeface="Calibri"/>
              <a:sym typeface="Calibri"/>
            </a:endParaRPr>
          </a:p>
        </p:txBody>
      </p:sp>
      <p:sp>
        <p:nvSpPr>
          <p:cNvPr id="1357" name="Google Shape;1357;p67"/>
          <p:cNvSpPr txBox="1"/>
          <p:nvPr/>
        </p:nvSpPr>
        <p:spPr>
          <a:xfrm>
            <a:off x="875030" y="1273492"/>
            <a:ext cx="2098675" cy="34544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2100">
                <a:solidFill>
                  <a:schemeClr val="dk1"/>
                </a:solidFill>
                <a:latin typeface="Calibri"/>
                <a:ea typeface="Calibri"/>
                <a:cs typeface="Calibri"/>
                <a:sym typeface="Calibri"/>
              </a:rPr>
              <a:t>του συστήματος</a:t>
            </a:r>
            <a:endParaRPr sz="2100">
              <a:solidFill>
                <a:schemeClr val="dk1"/>
              </a:solidFill>
              <a:latin typeface="Calibri"/>
              <a:ea typeface="Calibri"/>
              <a:cs typeface="Calibri"/>
              <a:sym typeface="Calibri"/>
            </a:endParaRPr>
          </a:p>
        </p:txBody>
      </p:sp>
      <p:sp>
        <p:nvSpPr>
          <p:cNvPr id="1358" name="Google Shape;1358;p67"/>
          <p:cNvSpPr txBox="1"/>
          <p:nvPr/>
        </p:nvSpPr>
        <p:spPr>
          <a:xfrm>
            <a:off x="783590" y="2046604"/>
            <a:ext cx="1624965" cy="18542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050" b="1">
                <a:solidFill>
                  <a:schemeClr val="dk1"/>
                </a:solidFill>
                <a:latin typeface="Calibri"/>
                <a:ea typeface="Calibri"/>
                <a:cs typeface="Calibri"/>
                <a:sym typeface="Calibri"/>
              </a:rPr>
              <a:t>Μη υγειονομικοί έλεγχοι</a:t>
            </a:r>
            <a:endParaRPr sz="1050">
              <a:solidFill>
                <a:schemeClr val="dk1"/>
              </a:solidFill>
              <a:latin typeface="Calibri"/>
              <a:ea typeface="Calibri"/>
              <a:cs typeface="Calibri"/>
              <a:sym typeface="Calibri"/>
            </a:endParaRPr>
          </a:p>
        </p:txBody>
      </p:sp>
      <p:sp>
        <p:nvSpPr>
          <p:cNvPr id="1359" name="Google Shape;1359;p67"/>
          <p:cNvSpPr txBox="1"/>
          <p:nvPr/>
        </p:nvSpPr>
        <p:spPr>
          <a:xfrm>
            <a:off x="783590" y="2424747"/>
            <a:ext cx="700405" cy="26924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600">
                <a:solidFill>
                  <a:schemeClr val="dk1"/>
                </a:solidFill>
                <a:latin typeface="Calibri"/>
                <a:ea typeface="Calibri"/>
                <a:cs typeface="Calibri"/>
                <a:sym typeface="Calibri"/>
              </a:rPr>
              <a:t>A.14.1.1</a:t>
            </a:r>
            <a:endParaRPr sz="1600">
              <a:solidFill>
                <a:schemeClr val="dk1"/>
              </a:solidFill>
              <a:latin typeface="Calibri"/>
              <a:ea typeface="Calibri"/>
              <a:cs typeface="Calibri"/>
              <a:sym typeface="Calibri"/>
            </a:endParaRPr>
          </a:p>
        </p:txBody>
      </p:sp>
      <p:sp>
        <p:nvSpPr>
          <p:cNvPr id="1360" name="Google Shape;1360;p67"/>
          <p:cNvSpPr txBox="1"/>
          <p:nvPr/>
        </p:nvSpPr>
        <p:spPr>
          <a:xfrm>
            <a:off x="1605280" y="2494597"/>
            <a:ext cx="4146550" cy="18542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050">
                <a:solidFill>
                  <a:schemeClr val="dk1"/>
                </a:solidFill>
                <a:latin typeface="Calibri"/>
                <a:ea typeface="Calibri"/>
                <a:cs typeface="Calibri"/>
                <a:sym typeface="Calibri"/>
              </a:rPr>
              <a:t>Ανάλυση και προδιαγραφή απαιτήσεων ασφάλειας πληροφοριών</a:t>
            </a:r>
            <a:endParaRPr sz="1050">
              <a:solidFill>
                <a:schemeClr val="dk1"/>
              </a:solidFill>
              <a:latin typeface="Calibri"/>
              <a:ea typeface="Calibri"/>
              <a:cs typeface="Calibri"/>
              <a:sym typeface="Calibri"/>
            </a:endParaRPr>
          </a:p>
        </p:txBody>
      </p:sp>
      <p:sp>
        <p:nvSpPr>
          <p:cNvPr id="1361" name="Google Shape;1361;p67"/>
          <p:cNvSpPr txBox="1"/>
          <p:nvPr/>
        </p:nvSpPr>
        <p:spPr>
          <a:xfrm>
            <a:off x="783590" y="2829242"/>
            <a:ext cx="700405" cy="26924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600">
                <a:solidFill>
                  <a:schemeClr val="dk1"/>
                </a:solidFill>
                <a:latin typeface="Calibri"/>
                <a:ea typeface="Calibri"/>
                <a:cs typeface="Calibri"/>
                <a:sym typeface="Calibri"/>
              </a:rPr>
              <a:t>A.14.1.2</a:t>
            </a:r>
            <a:endParaRPr sz="1600">
              <a:solidFill>
                <a:schemeClr val="dk1"/>
              </a:solidFill>
              <a:latin typeface="Calibri"/>
              <a:ea typeface="Calibri"/>
              <a:cs typeface="Calibri"/>
              <a:sym typeface="Calibri"/>
            </a:endParaRPr>
          </a:p>
        </p:txBody>
      </p:sp>
      <p:sp>
        <p:nvSpPr>
          <p:cNvPr id="1362" name="Google Shape;1362;p67"/>
          <p:cNvSpPr txBox="1"/>
          <p:nvPr/>
        </p:nvSpPr>
        <p:spPr>
          <a:xfrm>
            <a:off x="1605280" y="2899092"/>
            <a:ext cx="3764915" cy="18542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050">
                <a:solidFill>
                  <a:schemeClr val="dk1"/>
                </a:solidFill>
                <a:latin typeface="Calibri"/>
                <a:ea typeface="Calibri"/>
                <a:cs typeface="Calibri"/>
                <a:sym typeface="Calibri"/>
              </a:rPr>
              <a:t>Ασφαλισμένες υπηρεσίες εφαρμογών σε δημόσια δίκτυα</a:t>
            </a:r>
            <a:endParaRPr sz="1050">
              <a:solidFill>
                <a:schemeClr val="dk1"/>
              </a:solidFill>
              <a:latin typeface="Calibri"/>
              <a:ea typeface="Calibri"/>
              <a:cs typeface="Calibri"/>
              <a:sym typeface="Calibri"/>
            </a:endParaRPr>
          </a:p>
        </p:txBody>
      </p:sp>
      <p:sp>
        <p:nvSpPr>
          <p:cNvPr id="1363" name="Google Shape;1363;p67"/>
          <p:cNvSpPr txBox="1"/>
          <p:nvPr/>
        </p:nvSpPr>
        <p:spPr>
          <a:xfrm>
            <a:off x="783590" y="3233102"/>
            <a:ext cx="700405" cy="26924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600">
                <a:solidFill>
                  <a:schemeClr val="dk1"/>
                </a:solidFill>
                <a:latin typeface="Calibri"/>
                <a:ea typeface="Calibri"/>
                <a:cs typeface="Calibri"/>
                <a:sym typeface="Calibri"/>
              </a:rPr>
              <a:t>A.14.1.3</a:t>
            </a:r>
            <a:endParaRPr sz="1600">
              <a:solidFill>
                <a:schemeClr val="dk1"/>
              </a:solidFill>
              <a:latin typeface="Calibri"/>
              <a:ea typeface="Calibri"/>
              <a:cs typeface="Calibri"/>
              <a:sym typeface="Calibri"/>
            </a:endParaRPr>
          </a:p>
        </p:txBody>
      </p:sp>
      <p:sp>
        <p:nvSpPr>
          <p:cNvPr id="1364" name="Google Shape;1364;p67"/>
          <p:cNvSpPr txBox="1"/>
          <p:nvPr/>
        </p:nvSpPr>
        <p:spPr>
          <a:xfrm>
            <a:off x="1605280" y="3302952"/>
            <a:ext cx="3044825" cy="18542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050">
                <a:solidFill>
                  <a:schemeClr val="dk1"/>
                </a:solidFill>
                <a:latin typeface="Calibri"/>
                <a:ea typeface="Calibri"/>
                <a:cs typeface="Calibri"/>
                <a:sym typeface="Calibri"/>
              </a:rPr>
              <a:t>Προστασία συναλλαγών υπηρεσιών εφαρμογών</a:t>
            </a:r>
            <a:endParaRPr sz="1050">
              <a:solidFill>
                <a:schemeClr val="dk1"/>
              </a:solidFill>
              <a:latin typeface="Calibri"/>
              <a:ea typeface="Calibri"/>
              <a:cs typeface="Calibri"/>
              <a:sym typeface="Calibri"/>
            </a:endParaRPr>
          </a:p>
        </p:txBody>
      </p:sp>
      <p:sp>
        <p:nvSpPr>
          <p:cNvPr id="1365" name="Google Shape;1365;p67"/>
          <p:cNvSpPr txBox="1"/>
          <p:nvPr/>
        </p:nvSpPr>
        <p:spPr>
          <a:xfrm>
            <a:off x="783590" y="3634422"/>
            <a:ext cx="700405" cy="26924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600">
                <a:solidFill>
                  <a:schemeClr val="dk1"/>
                </a:solidFill>
                <a:latin typeface="Calibri"/>
                <a:ea typeface="Calibri"/>
                <a:cs typeface="Calibri"/>
                <a:sym typeface="Calibri"/>
              </a:rPr>
              <a:t>A.14.2.1</a:t>
            </a:r>
            <a:endParaRPr sz="1600">
              <a:solidFill>
                <a:schemeClr val="dk1"/>
              </a:solidFill>
              <a:latin typeface="Calibri"/>
              <a:ea typeface="Calibri"/>
              <a:cs typeface="Calibri"/>
              <a:sym typeface="Calibri"/>
            </a:endParaRPr>
          </a:p>
        </p:txBody>
      </p:sp>
      <p:sp>
        <p:nvSpPr>
          <p:cNvPr id="1366" name="Google Shape;1366;p67"/>
          <p:cNvSpPr txBox="1"/>
          <p:nvPr/>
        </p:nvSpPr>
        <p:spPr>
          <a:xfrm>
            <a:off x="1605280" y="3704272"/>
            <a:ext cx="2910205" cy="18542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050">
                <a:solidFill>
                  <a:schemeClr val="dk1"/>
                </a:solidFill>
                <a:latin typeface="Calibri"/>
                <a:ea typeface="Calibri"/>
                <a:cs typeface="Calibri"/>
                <a:sym typeface="Calibri"/>
              </a:rPr>
              <a:t>Ασφαλές περιβάλλον ανάπτυξης λογισμικού</a:t>
            </a:r>
            <a:endParaRPr sz="1050">
              <a:solidFill>
                <a:schemeClr val="dk1"/>
              </a:solidFill>
              <a:latin typeface="Calibri"/>
              <a:ea typeface="Calibri"/>
              <a:cs typeface="Calibri"/>
              <a:sym typeface="Calibri"/>
            </a:endParaRPr>
          </a:p>
        </p:txBody>
      </p:sp>
      <p:sp>
        <p:nvSpPr>
          <p:cNvPr id="1367" name="Google Shape;1367;p67"/>
          <p:cNvSpPr txBox="1"/>
          <p:nvPr/>
        </p:nvSpPr>
        <p:spPr>
          <a:xfrm>
            <a:off x="783590" y="4038282"/>
            <a:ext cx="700405" cy="26924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600">
                <a:solidFill>
                  <a:schemeClr val="dk1"/>
                </a:solidFill>
                <a:latin typeface="Calibri"/>
                <a:ea typeface="Calibri"/>
                <a:cs typeface="Calibri"/>
                <a:sym typeface="Calibri"/>
              </a:rPr>
              <a:t>A.14.2.2</a:t>
            </a:r>
            <a:endParaRPr sz="1600">
              <a:solidFill>
                <a:schemeClr val="dk1"/>
              </a:solidFill>
              <a:latin typeface="Calibri"/>
              <a:ea typeface="Calibri"/>
              <a:cs typeface="Calibri"/>
              <a:sym typeface="Calibri"/>
            </a:endParaRPr>
          </a:p>
        </p:txBody>
      </p:sp>
      <p:sp>
        <p:nvSpPr>
          <p:cNvPr id="1368" name="Google Shape;1368;p67"/>
          <p:cNvSpPr txBox="1"/>
          <p:nvPr/>
        </p:nvSpPr>
        <p:spPr>
          <a:xfrm>
            <a:off x="1605280" y="4108132"/>
            <a:ext cx="2869565" cy="18542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050">
                <a:solidFill>
                  <a:schemeClr val="dk1"/>
                </a:solidFill>
                <a:latin typeface="Calibri"/>
                <a:ea typeface="Calibri"/>
                <a:cs typeface="Calibri"/>
                <a:sym typeface="Calibri"/>
              </a:rPr>
              <a:t>Διαδικασίες ελέγχου αλλαγών στο σύστημα</a:t>
            </a:r>
            <a:endParaRPr sz="1050">
              <a:solidFill>
                <a:schemeClr val="dk1"/>
              </a:solidFill>
              <a:latin typeface="Calibri"/>
              <a:ea typeface="Calibri"/>
              <a:cs typeface="Calibri"/>
              <a:sym typeface="Calibri"/>
            </a:endParaRPr>
          </a:p>
        </p:txBody>
      </p:sp>
      <p:sp>
        <p:nvSpPr>
          <p:cNvPr id="1369" name="Google Shape;1369;p67"/>
          <p:cNvSpPr txBox="1"/>
          <p:nvPr/>
        </p:nvSpPr>
        <p:spPr>
          <a:xfrm>
            <a:off x="783590" y="4441190"/>
            <a:ext cx="700405" cy="26924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600">
                <a:solidFill>
                  <a:schemeClr val="dk1"/>
                </a:solidFill>
                <a:latin typeface="Calibri"/>
                <a:ea typeface="Calibri"/>
                <a:cs typeface="Calibri"/>
                <a:sym typeface="Calibri"/>
              </a:rPr>
              <a:t>A.14.2.3</a:t>
            </a:r>
            <a:endParaRPr sz="1600">
              <a:solidFill>
                <a:schemeClr val="dk1"/>
              </a:solidFill>
              <a:latin typeface="Calibri"/>
              <a:ea typeface="Calibri"/>
              <a:cs typeface="Calibri"/>
              <a:sym typeface="Calibri"/>
            </a:endParaRPr>
          </a:p>
        </p:txBody>
      </p:sp>
      <p:sp>
        <p:nvSpPr>
          <p:cNvPr id="1370" name="Google Shape;1370;p67"/>
          <p:cNvSpPr txBox="1"/>
          <p:nvPr/>
        </p:nvSpPr>
        <p:spPr>
          <a:xfrm>
            <a:off x="1605280" y="4511040"/>
            <a:ext cx="4615180" cy="18542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050">
                <a:solidFill>
                  <a:schemeClr val="dk1"/>
                </a:solidFill>
                <a:latin typeface="Calibri"/>
                <a:ea typeface="Calibri"/>
                <a:cs typeface="Calibri"/>
                <a:sym typeface="Calibri"/>
              </a:rPr>
              <a:t>Τεχνική αναθεώρηση των εφαρμογών μετά από αλλαγές λειτουργικής</a:t>
            </a:r>
            <a:endParaRPr sz="1050">
              <a:solidFill>
                <a:schemeClr val="dk1"/>
              </a:solidFill>
              <a:latin typeface="Calibri"/>
              <a:ea typeface="Calibri"/>
              <a:cs typeface="Calibri"/>
              <a:sym typeface="Calibri"/>
            </a:endParaRPr>
          </a:p>
        </p:txBody>
      </p:sp>
      <p:sp>
        <p:nvSpPr>
          <p:cNvPr id="1371" name="Google Shape;1371;p67"/>
          <p:cNvSpPr txBox="1"/>
          <p:nvPr/>
        </p:nvSpPr>
        <p:spPr>
          <a:xfrm>
            <a:off x="783590" y="4670742"/>
            <a:ext cx="855980" cy="18542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050">
                <a:solidFill>
                  <a:schemeClr val="dk1"/>
                </a:solidFill>
                <a:latin typeface="Calibri"/>
                <a:ea typeface="Calibri"/>
                <a:cs typeface="Calibri"/>
                <a:sym typeface="Calibri"/>
              </a:rPr>
              <a:t>πλατφόρμας</a:t>
            </a:r>
            <a:endParaRPr sz="1050">
              <a:solidFill>
                <a:schemeClr val="dk1"/>
              </a:solidFill>
              <a:latin typeface="Calibri"/>
              <a:ea typeface="Calibri"/>
              <a:cs typeface="Calibri"/>
              <a:sym typeface="Calibri"/>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1375"/>
        <p:cNvGrpSpPr/>
        <p:nvPr/>
      </p:nvGrpSpPr>
      <p:grpSpPr>
        <a:xfrm>
          <a:off x="0" y="0"/>
          <a:ext cx="0" cy="0"/>
          <a:chOff x="0" y="0"/>
          <a:chExt cx="0" cy="0"/>
        </a:xfrm>
      </p:grpSpPr>
      <p:grpSp>
        <p:nvGrpSpPr>
          <p:cNvPr id="1376" name="Google Shape;1376;p68"/>
          <p:cNvGrpSpPr/>
          <p:nvPr/>
        </p:nvGrpSpPr>
        <p:grpSpPr>
          <a:xfrm>
            <a:off x="6893242" y="0"/>
            <a:ext cx="5295265" cy="6858000"/>
            <a:chOff x="6893242" y="0"/>
            <a:chExt cx="5295265" cy="6858000"/>
          </a:xfrm>
        </p:grpSpPr>
        <p:sp>
          <p:nvSpPr>
            <p:cNvPr id="1377" name="Google Shape;1377;p68"/>
            <p:cNvSpPr/>
            <p:nvPr/>
          </p:nvSpPr>
          <p:spPr>
            <a:xfrm>
              <a:off x="6893242" y="0"/>
              <a:ext cx="1818639" cy="6858000"/>
            </a:xfrm>
            <a:custGeom>
              <a:avLst/>
              <a:gdLst/>
              <a:ahLst/>
              <a:cxnLst/>
              <a:rect l="l" t="t" r="r" b="b"/>
              <a:pathLst>
                <a:path w="1818640" h="6858000" extrusionOk="0">
                  <a:moveTo>
                    <a:pt x="0" y="6858000"/>
                  </a:moveTo>
                  <a:lnTo>
                    <a:pt x="1818640" y="0"/>
                  </a:lnTo>
                </a:path>
              </a:pathLst>
            </a:custGeom>
            <a:noFill/>
            <a:ln w="22225" cap="flat" cmpd="sng">
              <a:solidFill>
                <a:srgbClr val="D6791A"/>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78" name="Google Shape;1378;p68"/>
            <p:cNvSpPr/>
            <p:nvPr/>
          </p:nvSpPr>
          <p:spPr>
            <a:xfrm>
              <a:off x="7163752" y="0"/>
              <a:ext cx="5024755" cy="6858000"/>
            </a:xfrm>
            <a:custGeom>
              <a:avLst/>
              <a:gdLst/>
              <a:ahLst/>
              <a:cxnLst/>
              <a:rect l="l" t="t" r="r" b="b"/>
              <a:pathLst>
                <a:path w="5024755" h="6858000" extrusionOk="0">
                  <a:moveTo>
                    <a:pt x="905509" y="3926522"/>
                  </a:moveTo>
                  <a:lnTo>
                    <a:pt x="863282" y="3938904"/>
                  </a:lnTo>
                  <a:lnTo>
                    <a:pt x="832484" y="3961765"/>
                  </a:lnTo>
                  <a:lnTo>
                    <a:pt x="790892" y="4024312"/>
                  </a:lnTo>
                  <a:lnTo>
                    <a:pt x="0" y="6858000"/>
                  </a:lnTo>
                  <a:lnTo>
                    <a:pt x="5024755" y="6853237"/>
                  </a:lnTo>
                  <a:lnTo>
                    <a:pt x="5024755" y="5300980"/>
                  </a:lnTo>
                  <a:lnTo>
                    <a:pt x="1033462" y="5300980"/>
                  </a:lnTo>
                  <a:lnTo>
                    <a:pt x="975994" y="5295900"/>
                  </a:lnTo>
                  <a:lnTo>
                    <a:pt x="921384" y="5280342"/>
                  </a:lnTo>
                  <a:lnTo>
                    <a:pt x="883284" y="5261292"/>
                  </a:lnTo>
                  <a:lnTo>
                    <a:pt x="846772" y="5209222"/>
                  </a:lnTo>
                  <a:lnTo>
                    <a:pt x="842644" y="5175567"/>
                  </a:lnTo>
                  <a:lnTo>
                    <a:pt x="844867" y="5136197"/>
                  </a:lnTo>
                  <a:lnTo>
                    <a:pt x="856614" y="5038090"/>
                  </a:lnTo>
                  <a:lnTo>
                    <a:pt x="1089025" y="4161154"/>
                  </a:lnTo>
                  <a:lnTo>
                    <a:pt x="1094104" y="4121785"/>
                  </a:lnTo>
                  <a:lnTo>
                    <a:pt x="1096962" y="4083367"/>
                  </a:lnTo>
                  <a:lnTo>
                    <a:pt x="1083309" y="4011295"/>
                  </a:lnTo>
                  <a:lnTo>
                    <a:pt x="1059814" y="3979227"/>
                  </a:lnTo>
                  <a:lnTo>
                    <a:pt x="1021079" y="3950970"/>
                  </a:lnTo>
                  <a:lnTo>
                    <a:pt x="963294" y="3927792"/>
                  </a:lnTo>
                  <a:lnTo>
                    <a:pt x="905509" y="3926522"/>
                  </a:lnTo>
                  <a:close/>
                </a:path>
                <a:path w="5024755" h="6858000" extrusionOk="0">
                  <a:moveTo>
                    <a:pt x="5024755" y="0"/>
                  </a:moveTo>
                  <a:lnTo>
                    <a:pt x="2536825" y="0"/>
                  </a:lnTo>
                  <a:lnTo>
                    <a:pt x="1189989" y="5124767"/>
                  </a:lnTo>
                  <a:lnTo>
                    <a:pt x="1173797" y="5173662"/>
                  </a:lnTo>
                  <a:lnTo>
                    <a:pt x="1140777" y="5239067"/>
                  </a:lnTo>
                  <a:lnTo>
                    <a:pt x="1114425" y="5268595"/>
                  </a:lnTo>
                  <a:lnTo>
                    <a:pt x="1079182" y="5290502"/>
                  </a:lnTo>
                  <a:lnTo>
                    <a:pt x="1033462" y="5300980"/>
                  </a:lnTo>
                  <a:lnTo>
                    <a:pt x="5024755" y="5300980"/>
                  </a:lnTo>
                  <a:lnTo>
                    <a:pt x="5024755" y="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379" name="Google Shape;1379;p68"/>
            <p:cNvPicPr preferRelativeResize="0"/>
            <p:nvPr/>
          </p:nvPicPr>
          <p:blipFill rotWithShape="1">
            <a:blip r:embed="rId3">
              <a:alphaModFix/>
            </a:blip>
            <a:srcRect/>
            <a:stretch/>
          </p:blipFill>
          <p:spPr>
            <a:xfrm>
              <a:off x="7902892" y="988694"/>
              <a:ext cx="4285614" cy="4880292"/>
            </a:xfrm>
            <a:prstGeom prst="rect">
              <a:avLst/>
            </a:prstGeom>
            <a:noFill/>
            <a:ln>
              <a:noFill/>
            </a:ln>
          </p:spPr>
        </p:pic>
        <p:pic>
          <p:nvPicPr>
            <p:cNvPr id="1380" name="Google Shape;1380;p68"/>
            <p:cNvPicPr preferRelativeResize="0"/>
            <p:nvPr/>
          </p:nvPicPr>
          <p:blipFill rotWithShape="1">
            <a:blip r:embed="rId4">
              <a:alphaModFix/>
            </a:blip>
            <a:srcRect/>
            <a:stretch/>
          </p:blipFill>
          <p:spPr>
            <a:xfrm>
              <a:off x="7549197" y="6167437"/>
              <a:ext cx="3294062" cy="612140"/>
            </a:xfrm>
            <a:prstGeom prst="rect">
              <a:avLst/>
            </a:prstGeom>
            <a:noFill/>
            <a:ln>
              <a:noFill/>
            </a:ln>
          </p:spPr>
        </p:pic>
      </p:grpSp>
      <p:sp>
        <p:nvSpPr>
          <p:cNvPr id="1381" name="Google Shape;1381;p68"/>
          <p:cNvSpPr txBox="1">
            <a:spLocks noGrp="1"/>
          </p:cNvSpPr>
          <p:nvPr>
            <p:ph type="title"/>
          </p:nvPr>
        </p:nvSpPr>
        <p:spPr>
          <a:xfrm>
            <a:off x="875030" y="850900"/>
            <a:ext cx="5511800" cy="650875"/>
          </a:xfrm>
          <a:prstGeom prst="rect">
            <a:avLst/>
          </a:prstGeom>
          <a:noFill/>
          <a:ln>
            <a:noFill/>
          </a:ln>
        </p:spPr>
        <p:txBody>
          <a:bodyPr spcFirstLastPara="1" wrap="square" lIns="0" tIns="35550" rIns="0" bIns="0" anchor="t" anchorCtr="0">
            <a:spAutoFit/>
          </a:bodyPr>
          <a:lstStyle/>
          <a:p>
            <a:pPr marL="12700" marR="5080" lvl="0" indent="0" algn="l" rtl="0">
              <a:lnSpc>
                <a:spcPct val="114285"/>
              </a:lnSpc>
              <a:spcBef>
                <a:spcPts val="0"/>
              </a:spcBef>
              <a:spcAft>
                <a:spcPts val="0"/>
              </a:spcAft>
              <a:buNone/>
            </a:pPr>
            <a:r>
              <a:rPr lang="en-US" sz="2100"/>
              <a:t>A.14 </a:t>
            </a:r>
            <a:r>
              <a:rPr lang="en-US" sz="2100">
                <a:latin typeface="Calibri"/>
                <a:ea typeface="Calibri"/>
                <a:cs typeface="Calibri"/>
                <a:sym typeface="Calibri"/>
              </a:rPr>
              <a:t>Επικτήσεις</a:t>
            </a:r>
            <a:r>
              <a:rPr lang="en-US" sz="2100"/>
              <a:t>, </a:t>
            </a:r>
            <a:r>
              <a:rPr lang="en-US" sz="2100">
                <a:latin typeface="Calibri"/>
                <a:ea typeface="Calibri"/>
                <a:cs typeface="Calibri"/>
                <a:sym typeface="Calibri"/>
              </a:rPr>
              <a:t>ανάπτυξη και συντήρηση  συστημάτων</a:t>
            </a:r>
            <a:endParaRPr sz="2100">
              <a:latin typeface="Calibri"/>
              <a:ea typeface="Calibri"/>
              <a:cs typeface="Calibri"/>
              <a:sym typeface="Calibri"/>
            </a:endParaRPr>
          </a:p>
        </p:txBody>
      </p:sp>
      <p:sp>
        <p:nvSpPr>
          <p:cNvPr id="1382" name="Google Shape;1382;p68"/>
          <p:cNvSpPr txBox="1"/>
          <p:nvPr/>
        </p:nvSpPr>
        <p:spPr>
          <a:xfrm>
            <a:off x="902969" y="5862002"/>
            <a:ext cx="4043679" cy="114300"/>
          </a:xfrm>
          <a:prstGeom prst="rect">
            <a:avLst/>
          </a:prstGeom>
          <a:noFill/>
          <a:ln>
            <a:noFill/>
          </a:ln>
        </p:spPr>
        <p:txBody>
          <a:bodyPr spcFirstLastPara="1" wrap="square" lIns="0" tIns="0" rIns="0" bIns="0" anchor="t" anchorCtr="0">
            <a:spAutoFit/>
          </a:bodyPr>
          <a:lstStyle/>
          <a:p>
            <a:pPr marL="12700" marR="0" lvl="0" indent="0" algn="l" rtl="0">
              <a:lnSpc>
                <a:spcPct val="109285"/>
              </a:lnSpc>
              <a:spcBef>
                <a:spcPts val="0"/>
              </a:spcBef>
              <a:spcAft>
                <a:spcPts val="0"/>
              </a:spcAft>
              <a:buNone/>
            </a:pPr>
            <a:r>
              <a:rPr lang="en-US" sz="700">
                <a:solidFill>
                  <a:schemeClr val="dk1"/>
                </a:solidFill>
                <a:latin typeface="Calibri"/>
                <a:ea typeface="Calibri"/>
                <a:cs typeface="Calibri"/>
                <a:sym typeface="Calibri"/>
              </a:rPr>
              <a:t>ΟΝΟΜΑ ΕΚΠΑΙΔΕΥΤΙΚΉΣ ΕΝΌΤΗΤΑΣ CSP: PR: ΠΡΌΤΥΠΟ ΠΑΡΟΥΣΊΑΣΗΣ ΠΟΥ ΔΗΜΙΟΥΡΓΉΘΗΚΕ ΑΠΌ PR</a:t>
            </a:r>
            <a:endParaRPr sz="700">
              <a:solidFill>
                <a:schemeClr val="dk1"/>
              </a:solidFill>
              <a:latin typeface="Calibri"/>
              <a:ea typeface="Calibri"/>
              <a:cs typeface="Calibri"/>
              <a:sym typeface="Calibri"/>
            </a:endParaRPr>
          </a:p>
        </p:txBody>
      </p:sp>
      <p:sp>
        <p:nvSpPr>
          <p:cNvPr id="1383" name="Google Shape;1383;p68"/>
          <p:cNvSpPr txBox="1"/>
          <p:nvPr/>
        </p:nvSpPr>
        <p:spPr>
          <a:xfrm>
            <a:off x="11189652" y="5862002"/>
            <a:ext cx="121920" cy="114300"/>
          </a:xfrm>
          <a:prstGeom prst="rect">
            <a:avLst/>
          </a:prstGeom>
          <a:noFill/>
          <a:ln>
            <a:noFill/>
          </a:ln>
        </p:spPr>
        <p:txBody>
          <a:bodyPr spcFirstLastPara="1" wrap="square" lIns="0" tIns="0" rIns="0" bIns="0" anchor="t" anchorCtr="0">
            <a:spAutoFit/>
          </a:bodyPr>
          <a:lstStyle/>
          <a:p>
            <a:pPr marL="12700" marR="0" lvl="0" indent="0" algn="l" rtl="0">
              <a:lnSpc>
                <a:spcPct val="109285"/>
              </a:lnSpc>
              <a:spcBef>
                <a:spcPts val="0"/>
              </a:spcBef>
              <a:spcAft>
                <a:spcPts val="0"/>
              </a:spcAft>
              <a:buNone/>
            </a:pPr>
            <a:r>
              <a:rPr lang="en-US" sz="700">
                <a:solidFill>
                  <a:schemeClr val="dk1"/>
                </a:solidFill>
                <a:latin typeface="Calibri"/>
                <a:ea typeface="Calibri"/>
                <a:cs typeface="Calibri"/>
                <a:sym typeface="Calibri"/>
              </a:rPr>
              <a:t>68</a:t>
            </a:r>
            <a:endParaRPr sz="700">
              <a:solidFill>
                <a:schemeClr val="dk1"/>
              </a:solidFill>
              <a:latin typeface="Calibri"/>
              <a:ea typeface="Calibri"/>
              <a:cs typeface="Calibri"/>
              <a:sym typeface="Calibri"/>
            </a:endParaRPr>
          </a:p>
        </p:txBody>
      </p:sp>
      <p:sp>
        <p:nvSpPr>
          <p:cNvPr id="1384" name="Google Shape;1384;p68"/>
          <p:cNvSpPr txBox="1"/>
          <p:nvPr/>
        </p:nvSpPr>
        <p:spPr>
          <a:xfrm>
            <a:off x="783590" y="1929129"/>
            <a:ext cx="1624965" cy="18542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050" b="1">
                <a:solidFill>
                  <a:schemeClr val="dk1"/>
                </a:solidFill>
                <a:latin typeface="Calibri"/>
                <a:ea typeface="Calibri"/>
                <a:cs typeface="Calibri"/>
                <a:sym typeface="Calibri"/>
              </a:rPr>
              <a:t>Μη υγειονομικοί έλεγχοι</a:t>
            </a:r>
            <a:endParaRPr sz="1050">
              <a:solidFill>
                <a:schemeClr val="dk1"/>
              </a:solidFill>
              <a:latin typeface="Calibri"/>
              <a:ea typeface="Calibri"/>
              <a:cs typeface="Calibri"/>
              <a:sym typeface="Calibri"/>
            </a:endParaRPr>
          </a:p>
        </p:txBody>
      </p:sp>
      <p:sp>
        <p:nvSpPr>
          <p:cNvPr id="1385" name="Google Shape;1385;p68"/>
          <p:cNvSpPr txBox="1"/>
          <p:nvPr/>
        </p:nvSpPr>
        <p:spPr>
          <a:xfrm>
            <a:off x="783590" y="2307590"/>
            <a:ext cx="700405" cy="26924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600">
                <a:solidFill>
                  <a:schemeClr val="dk1"/>
                </a:solidFill>
                <a:latin typeface="Calibri"/>
                <a:ea typeface="Calibri"/>
                <a:cs typeface="Calibri"/>
                <a:sym typeface="Calibri"/>
              </a:rPr>
              <a:t>A.14.2.4</a:t>
            </a:r>
            <a:endParaRPr sz="1600">
              <a:solidFill>
                <a:schemeClr val="dk1"/>
              </a:solidFill>
              <a:latin typeface="Calibri"/>
              <a:ea typeface="Calibri"/>
              <a:cs typeface="Calibri"/>
              <a:sym typeface="Calibri"/>
            </a:endParaRPr>
          </a:p>
        </p:txBody>
      </p:sp>
      <p:sp>
        <p:nvSpPr>
          <p:cNvPr id="1386" name="Google Shape;1386;p68"/>
          <p:cNvSpPr txBox="1"/>
          <p:nvPr/>
        </p:nvSpPr>
        <p:spPr>
          <a:xfrm>
            <a:off x="1605280" y="2377440"/>
            <a:ext cx="3042920" cy="18542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050">
                <a:solidFill>
                  <a:schemeClr val="dk1"/>
                </a:solidFill>
                <a:latin typeface="Calibri"/>
                <a:ea typeface="Calibri"/>
                <a:cs typeface="Calibri"/>
                <a:sym typeface="Calibri"/>
              </a:rPr>
              <a:t>Περιορισμοί στις αλλαγές σε πακέτα λογισμικού</a:t>
            </a:r>
            <a:endParaRPr sz="1050">
              <a:solidFill>
                <a:schemeClr val="dk1"/>
              </a:solidFill>
              <a:latin typeface="Calibri"/>
              <a:ea typeface="Calibri"/>
              <a:cs typeface="Calibri"/>
              <a:sym typeface="Calibri"/>
            </a:endParaRPr>
          </a:p>
        </p:txBody>
      </p:sp>
      <p:sp>
        <p:nvSpPr>
          <p:cNvPr id="1387" name="Google Shape;1387;p68"/>
          <p:cNvSpPr txBox="1"/>
          <p:nvPr/>
        </p:nvSpPr>
        <p:spPr>
          <a:xfrm>
            <a:off x="783590" y="2710815"/>
            <a:ext cx="700405" cy="26924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600">
                <a:solidFill>
                  <a:schemeClr val="dk1"/>
                </a:solidFill>
                <a:latin typeface="Calibri"/>
                <a:ea typeface="Calibri"/>
                <a:cs typeface="Calibri"/>
                <a:sym typeface="Calibri"/>
              </a:rPr>
              <a:t>A.14.2.5</a:t>
            </a:r>
            <a:endParaRPr sz="1600">
              <a:solidFill>
                <a:schemeClr val="dk1"/>
              </a:solidFill>
              <a:latin typeface="Calibri"/>
              <a:ea typeface="Calibri"/>
              <a:cs typeface="Calibri"/>
              <a:sym typeface="Calibri"/>
            </a:endParaRPr>
          </a:p>
        </p:txBody>
      </p:sp>
      <p:sp>
        <p:nvSpPr>
          <p:cNvPr id="1388" name="Google Shape;1388;p68"/>
          <p:cNvSpPr txBox="1"/>
          <p:nvPr/>
        </p:nvSpPr>
        <p:spPr>
          <a:xfrm>
            <a:off x="1605280" y="2780665"/>
            <a:ext cx="2585720" cy="18542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050">
                <a:solidFill>
                  <a:schemeClr val="dk1"/>
                </a:solidFill>
                <a:latin typeface="Calibri"/>
                <a:ea typeface="Calibri"/>
                <a:cs typeface="Calibri"/>
                <a:sym typeface="Calibri"/>
              </a:rPr>
              <a:t>Ασφαλή μηχανή ασφαλείας συστημάτων</a:t>
            </a:r>
            <a:endParaRPr sz="1050">
              <a:solidFill>
                <a:schemeClr val="dk1"/>
              </a:solidFill>
              <a:latin typeface="Calibri"/>
              <a:ea typeface="Calibri"/>
              <a:cs typeface="Calibri"/>
              <a:sym typeface="Calibri"/>
            </a:endParaRPr>
          </a:p>
        </p:txBody>
      </p:sp>
      <p:sp>
        <p:nvSpPr>
          <p:cNvPr id="1389" name="Google Shape;1389;p68"/>
          <p:cNvSpPr txBox="1"/>
          <p:nvPr/>
        </p:nvSpPr>
        <p:spPr>
          <a:xfrm>
            <a:off x="783590" y="3114040"/>
            <a:ext cx="700405" cy="26924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600">
                <a:solidFill>
                  <a:schemeClr val="dk1"/>
                </a:solidFill>
                <a:latin typeface="Calibri"/>
                <a:ea typeface="Calibri"/>
                <a:cs typeface="Calibri"/>
                <a:sym typeface="Calibri"/>
              </a:rPr>
              <a:t>A.14.2.6</a:t>
            </a:r>
            <a:endParaRPr sz="1600">
              <a:solidFill>
                <a:schemeClr val="dk1"/>
              </a:solidFill>
              <a:latin typeface="Calibri"/>
              <a:ea typeface="Calibri"/>
              <a:cs typeface="Calibri"/>
              <a:sym typeface="Calibri"/>
            </a:endParaRPr>
          </a:p>
        </p:txBody>
      </p:sp>
      <p:sp>
        <p:nvSpPr>
          <p:cNvPr id="1390" name="Google Shape;1390;p68"/>
          <p:cNvSpPr txBox="1"/>
          <p:nvPr/>
        </p:nvSpPr>
        <p:spPr>
          <a:xfrm>
            <a:off x="1604644" y="3183890"/>
            <a:ext cx="2910205" cy="18542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050">
                <a:solidFill>
                  <a:schemeClr val="dk1"/>
                </a:solidFill>
                <a:latin typeface="Calibri"/>
                <a:ea typeface="Calibri"/>
                <a:cs typeface="Calibri"/>
                <a:sym typeface="Calibri"/>
              </a:rPr>
              <a:t>Ασφαλές περιβάλλον ανάπτυξης λογισμικού</a:t>
            </a:r>
            <a:endParaRPr sz="1050">
              <a:solidFill>
                <a:schemeClr val="dk1"/>
              </a:solidFill>
              <a:latin typeface="Calibri"/>
              <a:ea typeface="Calibri"/>
              <a:cs typeface="Calibri"/>
              <a:sym typeface="Calibri"/>
            </a:endParaRPr>
          </a:p>
        </p:txBody>
      </p:sp>
      <p:sp>
        <p:nvSpPr>
          <p:cNvPr id="1391" name="Google Shape;1391;p68"/>
          <p:cNvSpPr txBox="1"/>
          <p:nvPr/>
        </p:nvSpPr>
        <p:spPr>
          <a:xfrm>
            <a:off x="783590" y="3515995"/>
            <a:ext cx="700405" cy="26924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600">
                <a:solidFill>
                  <a:schemeClr val="dk1"/>
                </a:solidFill>
                <a:latin typeface="Calibri"/>
                <a:ea typeface="Calibri"/>
                <a:cs typeface="Calibri"/>
                <a:sym typeface="Calibri"/>
              </a:rPr>
              <a:t>A.14.2.7</a:t>
            </a:r>
            <a:endParaRPr sz="1600">
              <a:solidFill>
                <a:schemeClr val="dk1"/>
              </a:solidFill>
              <a:latin typeface="Calibri"/>
              <a:ea typeface="Calibri"/>
              <a:cs typeface="Calibri"/>
              <a:sym typeface="Calibri"/>
            </a:endParaRPr>
          </a:p>
        </p:txBody>
      </p:sp>
      <p:sp>
        <p:nvSpPr>
          <p:cNvPr id="1392" name="Google Shape;1392;p68"/>
          <p:cNvSpPr txBox="1"/>
          <p:nvPr/>
        </p:nvSpPr>
        <p:spPr>
          <a:xfrm>
            <a:off x="1605280" y="3585845"/>
            <a:ext cx="3485515" cy="18542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050">
                <a:solidFill>
                  <a:schemeClr val="dk1"/>
                </a:solidFill>
                <a:latin typeface="Calibri"/>
                <a:ea typeface="Calibri"/>
                <a:cs typeface="Calibri"/>
                <a:sym typeface="Calibri"/>
              </a:rPr>
              <a:t>Προγραμματισμός λογισμικού με εξωτερική ανάθεση</a:t>
            </a:r>
            <a:endParaRPr sz="1050">
              <a:solidFill>
                <a:schemeClr val="dk1"/>
              </a:solidFill>
              <a:latin typeface="Calibri"/>
              <a:ea typeface="Calibri"/>
              <a:cs typeface="Calibri"/>
              <a:sym typeface="Calibri"/>
            </a:endParaRPr>
          </a:p>
        </p:txBody>
      </p:sp>
      <p:sp>
        <p:nvSpPr>
          <p:cNvPr id="1393" name="Google Shape;1393;p68"/>
          <p:cNvSpPr txBox="1"/>
          <p:nvPr/>
        </p:nvSpPr>
        <p:spPr>
          <a:xfrm>
            <a:off x="783590" y="3919854"/>
            <a:ext cx="700405" cy="26924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600">
                <a:solidFill>
                  <a:schemeClr val="dk1"/>
                </a:solidFill>
                <a:latin typeface="Calibri"/>
                <a:ea typeface="Calibri"/>
                <a:cs typeface="Calibri"/>
                <a:sym typeface="Calibri"/>
              </a:rPr>
              <a:t>A.14.2.8</a:t>
            </a:r>
            <a:endParaRPr sz="1600">
              <a:solidFill>
                <a:schemeClr val="dk1"/>
              </a:solidFill>
              <a:latin typeface="Calibri"/>
              <a:ea typeface="Calibri"/>
              <a:cs typeface="Calibri"/>
              <a:sym typeface="Calibri"/>
            </a:endParaRPr>
          </a:p>
        </p:txBody>
      </p:sp>
      <p:sp>
        <p:nvSpPr>
          <p:cNvPr id="1394" name="Google Shape;1394;p68"/>
          <p:cNvSpPr txBox="1"/>
          <p:nvPr/>
        </p:nvSpPr>
        <p:spPr>
          <a:xfrm>
            <a:off x="1605280" y="3989704"/>
            <a:ext cx="1944370" cy="18542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050">
                <a:solidFill>
                  <a:schemeClr val="dk1"/>
                </a:solidFill>
                <a:latin typeface="Calibri"/>
                <a:ea typeface="Calibri"/>
                <a:cs typeface="Calibri"/>
                <a:sym typeface="Calibri"/>
              </a:rPr>
              <a:t>Δοκιμές ασφάλειας συστήματος</a:t>
            </a:r>
            <a:endParaRPr sz="1050">
              <a:solidFill>
                <a:schemeClr val="dk1"/>
              </a:solidFill>
              <a:latin typeface="Calibri"/>
              <a:ea typeface="Calibri"/>
              <a:cs typeface="Calibri"/>
              <a:sym typeface="Calibri"/>
            </a:endParaRPr>
          </a:p>
        </p:txBody>
      </p:sp>
      <p:sp>
        <p:nvSpPr>
          <p:cNvPr id="1395" name="Google Shape;1395;p68"/>
          <p:cNvSpPr txBox="1"/>
          <p:nvPr/>
        </p:nvSpPr>
        <p:spPr>
          <a:xfrm>
            <a:off x="783590" y="4323079"/>
            <a:ext cx="700405" cy="26924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600">
                <a:solidFill>
                  <a:schemeClr val="dk1"/>
                </a:solidFill>
                <a:latin typeface="Calibri"/>
                <a:ea typeface="Calibri"/>
                <a:cs typeface="Calibri"/>
                <a:sym typeface="Calibri"/>
              </a:rPr>
              <a:t>A.14.2.9</a:t>
            </a:r>
            <a:endParaRPr sz="1600">
              <a:solidFill>
                <a:schemeClr val="dk1"/>
              </a:solidFill>
              <a:latin typeface="Calibri"/>
              <a:ea typeface="Calibri"/>
              <a:cs typeface="Calibri"/>
              <a:sym typeface="Calibri"/>
            </a:endParaRPr>
          </a:p>
        </p:txBody>
      </p:sp>
      <p:sp>
        <p:nvSpPr>
          <p:cNvPr id="1396" name="Google Shape;1396;p68"/>
          <p:cNvSpPr txBox="1"/>
          <p:nvPr/>
        </p:nvSpPr>
        <p:spPr>
          <a:xfrm>
            <a:off x="1605280" y="4392929"/>
            <a:ext cx="2055495" cy="18542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050">
                <a:solidFill>
                  <a:schemeClr val="dk1"/>
                </a:solidFill>
                <a:latin typeface="Calibri"/>
                <a:ea typeface="Calibri"/>
                <a:cs typeface="Calibri"/>
                <a:sym typeface="Calibri"/>
              </a:rPr>
              <a:t>Δοκιμές αποδοχής συστήματος</a:t>
            </a:r>
            <a:endParaRPr sz="1050">
              <a:solidFill>
                <a:schemeClr val="dk1"/>
              </a:solidFill>
              <a:latin typeface="Calibri"/>
              <a:ea typeface="Calibri"/>
              <a:cs typeface="Calibri"/>
              <a:sym typeface="Calibri"/>
            </a:endParaRPr>
          </a:p>
        </p:txBody>
      </p:sp>
      <p:sp>
        <p:nvSpPr>
          <p:cNvPr id="1397" name="Google Shape;1397;p68"/>
          <p:cNvSpPr txBox="1"/>
          <p:nvPr/>
        </p:nvSpPr>
        <p:spPr>
          <a:xfrm>
            <a:off x="783590" y="4725034"/>
            <a:ext cx="700405" cy="26924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600">
                <a:solidFill>
                  <a:schemeClr val="dk1"/>
                </a:solidFill>
                <a:latin typeface="Calibri"/>
                <a:ea typeface="Calibri"/>
                <a:cs typeface="Calibri"/>
                <a:sym typeface="Calibri"/>
              </a:rPr>
              <a:t>A.14.3.1</a:t>
            </a:r>
            <a:endParaRPr sz="1600">
              <a:solidFill>
                <a:schemeClr val="dk1"/>
              </a:solidFill>
              <a:latin typeface="Calibri"/>
              <a:ea typeface="Calibri"/>
              <a:cs typeface="Calibri"/>
              <a:sym typeface="Calibri"/>
            </a:endParaRPr>
          </a:p>
        </p:txBody>
      </p:sp>
      <p:sp>
        <p:nvSpPr>
          <p:cNvPr id="1398" name="Google Shape;1398;p68"/>
          <p:cNvSpPr txBox="1"/>
          <p:nvPr/>
        </p:nvSpPr>
        <p:spPr>
          <a:xfrm>
            <a:off x="1605280" y="4794884"/>
            <a:ext cx="2277110" cy="18542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050">
                <a:solidFill>
                  <a:schemeClr val="dk1"/>
                </a:solidFill>
                <a:latin typeface="Calibri"/>
                <a:ea typeface="Calibri"/>
                <a:cs typeface="Calibri"/>
                <a:sym typeface="Calibri"/>
              </a:rPr>
              <a:t>Προστασία των δεδομένων δοκιμών</a:t>
            </a:r>
            <a:endParaRPr sz="1050">
              <a:solidFill>
                <a:schemeClr val="dk1"/>
              </a:solidFill>
              <a:latin typeface="Calibri"/>
              <a:ea typeface="Calibri"/>
              <a:cs typeface="Calibri"/>
              <a:sym typeface="Calibri"/>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1402"/>
        <p:cNvGrpSpPr/>
        <p:nvPr/>
      </p:nvGrpSpPr>
      <p:grpSpPr>
        <a:xfrm>
          <a:off x="0" y="0"/>
          <a:ext cx="0" cy="0"/>
          <a:chOff x="0" y="0"/>
          <a:chExt cx="0" cy="0"/>
        </a:xfrm>
      </p:grpSpPr>
      <p:grpSp>
        <p:nvGrpSpPr>
          <p:cNvPr id="1403" name="Google Shape;1403;p69"/>
          <p:cNvGrpSpPr/>
          <p:nvPr/>
        </p:nvGrpSpPr>
        <p:grpSpPr>
          <a:xfrm>
            <a:off x="796290" y="0"/>
            <a:ext cx="11392534" cy="6858000"/>
            <a:chOff x="796290" y="0"/>
            <a:chExt cx="11392534" cy="6858000"/>
          </a:xfrm>
        </p:grpSpPr>
        <p:sp>
          <p:nvSpPr>
            <p:cNvPr id="1404" name="Google Shape;1404;p69"/>
            <p:cNvSpPr/>
            <p:nvPr/>
          </p:nvSpPr>
          <p:spPr>
            <a:xfrm>
              <a:off x="6893242" y="0"/>
              <a:ext cx="1818639" cy="6858000"/>
            </a:xfrm>
            <a:custGeom>
              <a:avLst/>
              <a:gdLst/>
              <a:ahLst/>
              <a:cxnLst/>
              <a:rect l="l" t="t" r="r" b="b"/>
              <a:pathLst>
                <a:path w="1818640" h="6858000" extrusionOk="0">
                  <a:moveTo>
                    <a:pt x="0" y="6858000"/>
                  </a:moveTo>
                  <a:lnTo>
                    <a:pt x="1818640" y="0"/>
                  </a:lnTo>
                </a:path>
              </a:pathLst>
            </a:custGeom>
            <a:noFill/>
            <a:ln w="22225" cap="flat" cmpd="sng">
              <a:solidFill>
                <a:srgbClr val="D6791A"/>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05" name="Google Shape;1405;p69"/>
            <p:cNvSpPr/>
            <p:nvPr/>
          </p:nvSpPr>
          <p:spPr>
            <a:xfrm>
              <a:off x="7163752" y="0"/>
              <a:ext cx="5024755" cy="6858000"/>
            </a:xfrm>
            <a:custGeom>
              <a:avLst/>
              <a:gdLst/>
              <a:ahLst/>
              <a:cxnLst/>
              <a:rect l="l" t="t" r="r" b="b"/>
              <a:pathLst>
                <a:path w="5024755" h="6858000" extrusionOk="0">
                  <a:moveTo>
                    <a:pt x="905509" y="3926522"/>
                  </a:moveTo>
                  <a:lnTo>
                    <a:pt x="863282" y="3938904"/>
                  </a:lnTo>
                  <a:lnTo>
                    <a:pt x="832484" y="3961765"/>
                  </a:lnTo>
                  <a:lnTo>
                    <a:pt x="790892" y="4024312"/>
                  </a:lnTo>
                  <a:lnTo>
                    <a:pt x="0" y="6858000"/>
                  </a:lnTo>
                  <a:lnTo>
                    <a:pt x="5024755" y="6853237"/>
                  </a:lnTo>
                  <a:lnTo>
                    <a:pt x="5024755" y="5300980"/>
                  </a:lnTo>
                  <a:lnTo>
                    <a:pt x="1033462" y="5300980"/>
                  </a:lnTo>
                  <a:lnTo>
                    <a:pt x="975994" y="5295900"/>
                  </a:lnTo>
                  <a:lnTo>
                    <a:pt x="921384" y="5280342"/>
                  </a:lnTo>
                  <a:lnTo>
                    <a:pt x="883284" y="5261292"/>
                  </a:lnTo>
                  <a:lnTo>
                    <a:pt x="846772" y="5209222"/>
                  </a:lnTo>
                  <a:lnTo>
                    <a:pt x="842644" y="5175567"/>
                  </a:lnTo>
                  <a:lnTo>
                    <a:pt x="844867" y="5136197"/>
                  </a:lnTo>
                  <a:lnTo>
                    <a:pt x="856614" y="5038090"/>
                  </a:lnTo>
                  <a:lnTo>
                    <a:pt x="1089025" y="4161154"/>
                  </a:lnTo>
                  <a:lnTo>
                    <a:pt x="1094104" y="4121785"/>
                  </a:lnTo>
                  <a:lnTo>
                    <a:pt x="1096962" y="4083367"/>
                  </a:lnTo>
                  <a:lnTo>
                    <a:pt x="1083309" y="4011295"/>
                  </a:lnTo>
                  <a:lnTo>
                    <a:pt x="1059814" y="3979227"/>
                  </a:lnTo>
                  <a:lnTo>
                    <a:pt x="1021079" y="3950970"/>
                  </a:lnTo>
                  <a:lnTo>
                    <a:pt x="963294" y="3927792"/>
                  </a:lnTo>
                  <a:lnTo>
                    <a:pt x="905509" y="3926522"/>
                  </a:lnTo>
                  <a:close/>
                </a:path>
                <a:path w="5024755" h="6858000" extrusionOk="0">
                  <a:moveTo>
                    <a:pt x="5024755" y="0"/>
                  </a:moveTo>
                  <a:lnTo>
                    <a:pt x="2536825" y="0"/>
                  </a:lnTo>
                  <a:lnTo>
                    <a:pt x="1189989" y="5124767"/>
                  </a:lnTo>
                  <a:lnTo>
                    <a:pt x="1173797" y="5173662"/>
                  </a:lnTo>
                  <a:lnTo>
                    <a:pt x="1140777" y="5239067"/>
                  </a:lnTo>
                  <a:lnTo>
                    <a:pt x="1114425" y="5268595"/>
                  </a:lnTo>
                  <a:lnTo>
                    <a:pt x="1079182" y="5290502"/>
                  </a:lnTo>
                  <a:lnTo>
                    <a:pt x="1033462" y="5300980"/>
                  </a:lnTo>
                  <a:lnTo>
                    <a:pt x="5024755" y="5300980"/>
                  </a:lnTo>
                  <a:lnTo>
                    <a:pt x="5024755" y="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406" name="Google Shape;1406;p69"/>
            <p:cNvPicPr preferRelativeResize="0"/>
            <p:nvPr/>
          </p:nvPicPr>
          <p:blipFill rotWithShape="1">
            <a:blip r:embed="rId3">
              <a:alphaModFix/>
            </a:blip>
            <a:srcRect/>
            <a:stretch/>
          </p:blipFill>
          <p:spPr>
            <a:xfrm>
              <a:off x="7903209" y="988694"/>
              <a:ext cx="4285615" cy="4880292"/>
            </a:xfrm>
            <a:prstGeom prst="rect">
              <a:avLst/>
            </a:prstGeom>
            <a:noFill/>
            <a:ln>
              <a:noFill/>
            </a:ln>
          </p:spPr>
        </p:pic>
        <p:pic>
          <p:nvPicPr>
            <p:cNvPr id="1407" name="Google Shape;1407;p69"/>
            <p:cNvPicPr preferRelativeResize="0"/>
            <p:nvPr/>
          </p:nvPicPr>
          <p:blipFill rotWithShape="1">
            <a:blip r:embed="rId4">
              <a:alphaModFix/>
            </a:blip>
            <a:srcRect/>
            <a:stretch/>
          </p:blipFill>
          <p:spPr>
            <a:xfrm>
              <a:off x="796290" y="1940560"/>
              <a:ext cx="6113462" cy="3894772"/>
            </a:xfrm>
            <a:prstGeom prst="rect">
              <a:avLst/>
            </a:prstGeom>
            <a:noFill/>
            <a:ln>
              <a:noFill/>
            </a:ln>
          </p:spPr>
        </p:pic>
        <p:pic>
          <p:nvPicPr>
            <p:cNvPr id="1408" name="Google Shape;1408;p69"/>
            <p:cNvPicPr preferRelativeResize="0"/>
            <p:nvPr/>
          </p:nvPicPr>
          <p:blipFill rotWithShape="1">
            <a:blip r:embed="rId5">
              <a:alphaModFix/>
            </a:blip>
            <a:srcRect/>
            <a:stretch/>
          </p:blipFill>
          <p:spPr>
            <a:xfrm>
              <a:off x="935672" y="2078672"/>
              <a:ext cx="4005897" cy="3615690"/>
            </a:xfrm>
            <a:prstGeom prst="rect">
              <a:avLst/>
            </a:prstGeom>
            <a:noFill/>
            <a:ln>
              <a:noFill/>
            </a:ln>
          </p:spPr>
        </p:pic>
        <p:pic>
          <p:nvPicPr>
            <p:cNvPr id="1409" name="Google Shape;1409;p69"/>
            <p:cNvPicPr preferRelativeResize="0"/>
            <p:nvPr/>
          </p:nvPicPr>
          <p:blipFill rotWithShape="1">
            <a:blip r:embed="rId6">
              <a:alphaModFix/>
            </a:blip>
            <a:srcRect/>
            <a:stretch/>
          </p:blipFill>
          <p:spPr>
            <a:xfrm>
              <a:off x="3188335" y="2846704"/>
              <a:ext cx="530542" cy="358139"/>
            </a:xfrm>
            <a:prstGeom prst="rect">
              <a:avLst/>
            </a:prstGeom>
            <a:noFill/>
            <a:ln>
              <a:noFill/>
            </a:ln>
          </p:spPr>
        </p:pic>
        <p:pic>
          <p:nvPicPr>
            <p:cNvPr id="1410" name="Google Shape;1410;p69"/>
            <p:cNvPicPr preferRelativeResize="0"/>
            <p:nvPr/>
          </p:nvPicPr>
          <p:blipFill rotWithShape="1">
            <a:blip r:embed="rId7">
              <a:alphaModFix/>
            </a:blip>
            <a:srcRect/>
            <a:stretch/>
          </p:blipFill>
          <p:spPr>
            <a:xfrm>
              <a:off x="3215004" y="2872739"/>
              <a:ext cx="428307" cy="256222"/>
            </a:xfrm>
            <a:prstGeom prst="rect">
              <a:avLst/>
            </a:prstGeom>
            <a:noFill/>
            <a:ln>
              <a:noFill/>
            </a:ln>
          </p:spPr>
        </p:pic>
        <p:pic>
          <p:nvPicPr>
            <p:cNvPr id="1411" name="Google Shape;1411;p69"/>
            <p:cNvPicPr preferRelativeResize="0"/>
            <p:nvPr/>
          </p:nvPicPr>
          <p:blipFill rotWithShape="1">
            <a:blip r:embed="rId8">
              <a:alphaModFix/>
            </a:blip>
            <a:srcRect/>
            <a:stretch/>
          </p:blipFill>
          <p:spPr>
            <a:xfrm>
              <a:off x="2173287" y="4003357"/>
              <a:ext cx="530542" cy="358139"/>
            </a:xfrm>
            <a:prstGeom prst="rect">
              <a:avLst/>
            </a:prstGeom>
            <a:noFill/>
            <a:ln>
              <a:noFill/>
            </a:ln>
          </p:spPr>
        </p:pic>
        <p:pic>
          <p:nvPicPr>
            <p:cNvPr id="1412" name="Google Shape;1412;p69"/>
            <p:cNvPicPr preferRelativeResize="0"/>
            <p:nvPr/>
          </p:nvPicPr>
          <p:blipFill rotWithShape="1">
            <a:blip r:embed="rId9">
              <a:alphaModFix/>
            </a:blip>
            <a:srcRect/>
            <a:stretch/>
          </p:blipFill>
          <p:spPr>
            <a:xfrm>
              <a:off x="2199322" y="4030345"/>
              <a:ext cx="428307" cy="256222"/>
            </a:xfrm>
            <a:prstGeom prst="rect">
              <a:avLst/>
            </a:prstGeom>
            <a:noFill/>
            <a:ln>
              <a:noFill/>
            </a:ln>
          </p:spPr>
        </p:pic>
        <p:sp>
          <p:nvSpPr>
            <p:cNvPr id="1413" name="Google Shape;1413;p69"/>
            <p:cNvSpPr/>
            <p:nvPr/>
          </p:nvSpPr>
          <p:spPr>
            <a:xfrm>
              <a:off x="5082540" y="3676967"/>
              <a:ext cx="1751330" cy="422275"/>
            </a:xfrm>
            <a:custGeom>
              <a:avLst/>
              <a:gdLst/>
              <a:ahLst/>
              <a:cxnLst/>
              <a:rect l="l" t="t" r="r" b="b"/>
              <a:pathLst>
                <a:path w="1751329" h="422275" extrusionOk="0">
                  <a:moveTo>
                    <a:pt x="1751012" y="0"/>
                  </a:moveTo>
                  <a:lnTo>
                    <a:pt x="0" y="0"/>
                  </a:lnTo>
                  <a:lnTo>
                    <a:pt x="0" y="421957"/>
                  </a:lnTo>
                  <a:lnTo>
                    <a:pt x="1751012" y="421957"/>
                  </a:lnTo>
                  <a:lnTo>
                    <a:pt x="1751012" y="0"/>
                  </a:lnTo>
                  <a:close/>
                </a:path>
              </a:pathLst>
            </a:custGeom>
            <a:solidFill>
              <a:srgbClr val="F0F0F0">
                <a:alpha val="38039"/>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14" name="Google Shape;1414;p69"/>
            <p:cNvSpPr/>
            <p:nvPr/>
          </p:nvSpPr>
          <p:spPr>
            <a:xfrm>
              <a:off x="5141912" y="3751579"/>
              <a:ext cx="61594" cy="61594"/>
            </a:xfrm>
            <a:custGeom>
              <a:avLst/>
              <a:gdLst/>
              <a:ahLst/>
              <a:cxnLst/>
              <a:rect l="l" t="t" r="r" b="b"/>
              <a:pathLst>
                <a:path w="61595" h="61595" extrusionOk="0">
                  <a:moveTo>
                    <a:pt x="61277" y="0"/>
                  </a:moveTo>
                  <a:lnTo>
                    <a:pt x="0" y="0"/>
                  </a:lnTo>
                  <a:lnTo>
                    <a:pt x="0" y="61277"/>
                  </a:lnTo>
                  <a:lnTo>
                    <a:pt x="61277" y="61277"/>
                  </a:lnTo>
                  <a:lnTo>
                    <a:pt x="61277" y="0"/>
                  </a:lnTo>
                  <a:close/>
                </a:path>
              </a:pathLst>
            </a:custGeom>
            <a:solidFill>
              <a:srgbClr val="FFB8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15" name="Google Shape;1415;p69"/>
            <p:cNvSpPr/>
            <p:nvPr/>
          </p:nvSpPr>
          <p:spPr>
            <a:xfrm>
              <a:off x="5141912" y="3962717"/>
              <a:ext cx="61594" cy="61594"/>
            </a:xfrm>
            <a:custGeom>
              <a:avLst/>
              <a:gdLst/>
              <a:ahLst/>
              <a:cxnLst/>
              <a:rect l="l" t="t" r="r" b="b"/>
              <a:pathLst>
                <a:path w="61595" h="61595" extrusionOk="0">
                  <a:moveTo>
                    <a:pt x="61277" y="0"/>
                  </a:moveTo>
                  <a:lnTo>
                    <a:pt x="0" y="0"/>
                  </a:lnTo>
                  <a:lnTo>
                    <a:pt x="0" y="61277"/>
                  </a:lnTo>
                  <a:lnTo>
                    <a:pt x="61277" y="61277"/>
                  </a:lnTo>
                  <a:lnTo>
                    <a:pt x="61277" y="0"/>
                  </a:lnTo>
                  <a:close/>
                </a:path>
              </a:pathLst>
            </a:custGeom>
            <a:solidFill>
              <a:srgbClr val="7028D1"/>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416" name="Google Shape;1416;p69"/>
            <p:cNvPicPr preferRelativeResize="0"/>
            <p:nvPr/>
          </p:nvPicPr>
          <p:blipFill rotWithShape="1">
            <a:blip r:embed="rId10">
              <a:alphaModFix/>
            </a:blip>
            <a:srcRect/>
            <a:stretch/>
          </p:blipFill>
          <p:spPr>
            <a:xfrm>
              <a:off x="7549515" y="6167437"/>
              <a:ext cx="3294062" cy="612140"/>
            </a:xfrm>
            <a:prstGeom prst="rect">
              <a:avLst/>
            </a:prstGeom>
            <a:noFill/>
            <a:ln>
              <a:noFill/>
            </a:ln>
          </p:spPr>
        </p:pic>
      </p:grpSp>
      <p:sp>
        <p:nvSpPr>
          <p:cNvPr id="1417" name="Google Shape;1417;p69"/>
          <p:cNvSpPr txBox="1">
            <a:spLocks noGrp="1"/>
          </p:cNvSpPr>
          <p:nvPr>
            <p:ph type="title"/>
          </p:nvPr>
        </p:nvSpPr>
        <p:spPr>
          <a:xfrm>
            <a:off x="875030" y="1356359"/>
            <a:ext cx="2549525" cy="391160"/>
          </a:xfrm>
          <a:prstGeom prst="rect">
            <a:avLst/>
          </a:prstGeom>
          <a:noFill/>
          <a:ln>
            <a:noFill/>
          </a:ln>
        </p:spPr>
        <p:txBody>
          <a:bodyPr spcFirstLastPara="1" wrap="square" lIns="0" tIns="0" rIns="0" bIns="0" anchor="t" anchorCtr="0">
            <a:spAutoFit/>
          </a:bodyPr>
          <a:lstStyle/>
          <a:p>
            <a:pPr marL="12700" lvl="0" indent="0" algn="l" rtl="0">
              <a:lnSpc>
                <a:spcPct val="85555"/>
              </a:lnSpc>
              <a:spcBef>
                <a:spcPts val="0"/>
              </a:spcBef>
              <a:spcAft>
                <a:spcPts val="0"/>
              </a:spcAft>
              <a:buNone/>
            </a:pPr>
            <a:r>
              <a:rPr lang="en-US" sz="3600"/>
              <a:t>A.14	</a:t>
            </a:r>
            <a:r>
              <a:rPr lang="en-US"/>
              <a:t>Περίληψη</a:t>
            </a:r>
            <a:endParaRPr sz="3600"/>
          </a:p>
        </p:txBody>
      </p:sp>
      <p:sp>
        <p:nvSpPr>
          <p:cNvPr id="1418" name="Google Shape;1418;p69"/>
          <p:cNvSpPr txBox="1"/>
          <p:nvPr/>
        </p:nvSpPr>
        <p:spPr>
          <a:xfrm>
            <a:off x="902969" y="6315075"/>
            <a:ext cx="4043679" cy="114300"/>
          </a:xfrm>
          <a:prstGeom prst="rect">
            <a:avLst/>
          </a:prstGeom>
          <a:noFill/>
          <a:ln>
            <a:noFill/>
          </a:ln>
        </p:spPr>
        <p:txBody>
          <a:bodyPr spcFirstLastPara="1" wrap="square" lIns="0" tIns="0" rIns="0" bIns="0" anchor="t" anchorCtr="0">
            <a:spAutoFit/>
          </a:bodyPr>
          <a:lstStyle/>
          <a:p>
            <a:pPr marL="12700" marR="0" lvl="0" indent="0" algn="l" rtl="0">
              <a:lnSpc>
                <a:spcPct val="109285"/>
              </a:lnSpc>
              <a:spcBef>
                <a:spcPts val="0"/>
              </a:spcBef>
              <a:spcAft>
                <a:spcPts val="0"/>
              </a:spcAft>
              <a:buNone/>
            </a:pPr>
            <a:r>
              <a:rPr lang="en-US" sz="700">
                <a:solidFill>
                  <a:schemeClr val="dk1"/>
                </a:solidFill>
                <a:latin typeface="Calibri"/>
                <a:ea typeface="Calibri"/>
                <a:cs typeface="Calibri"/>
                <a:sym typeface="Calibri"/>
              </a:rPr>
              <a:t>ΟΝΟΜΑ ΕΚΠΑΙΔΕΥΤΙΚΉΣ ΕΝΌΤΗΤΑΣ CSP: PR: ΠΡΌΤΥΠΟ ΠΑΡΟΥΣΊΑΣΗΣ ΠΟΥ ΔΗΜΙΟΥΡΓΉΘΗΚΕ ΑΠΌ PR</a:t>
            </a:r>
            <a:endParaRPr sz="700">
              <a:solidFill>
                <a:schemeClr val="dk1"/>
              </a:solidFill>
              <a:latin typeface="Calibri"/>
              <a:ea typeface="Calibri"/>
              <a:cs typeface="Calibri"/>
              <a:sym typeface="Calibri"/>
            </a:endParaRPr>
          </a:p>
        </p:txBody>
      </p:sp>
      <p:sp>
        <p:nvSpPr>
          <p:cNvPr id="1419" name="Google Shape;1419;p69"/>
          <p:cNvSpPr txBox="1"/>
          <p:nvPr/>
        </p:nvSpPr>
        <p:spPr>
          <a:xfrm>
            <a:off x="11127105" y="6315075"/>
            <a:ext cx="121920" cy="114300"/>
          </a:xfrm>
          <a:prstGeom prst="rect">
            <a:avLst/>
          </a:prstGeom>
          <a:noFill/>
          <a:ln>
            <a:noFill/>
          </a:ln>
        </p:spPr>
        <p:txBody>
          <a:bodyPr spcFirstLastPara="1" wrap="square" lIns="0" tIns="0" rIns="0" bIns="0" anchor="t" anchorCtr="0">
            <a:spAutoFit/>
          </a:bodyPr>
          <a:lstStyle/>
          <a:p>
            <a:pPr marL="12700" marR="0" lvl="0" indent="0" algn="l" rtl="0">
              <a:lnSpc>
                <a:spcPct val="109285"/>
              </a:lnSpc>
              <a:spcBef>
                <a:spcPts val="0"/>
              </a:spcBef>
              <a:spcAft>
                <a:spcPts val="0"/>
              </a:spcAft>
              <a:buNone/>
            </a:pPr>
            <a:r>
              <a:rPr lang="en-US" sz="700">
                <a:solidFill>
                  <a:schemeClr val="dk1"/>
                </a:solidFill>
                <a:latin typeface="Calibri"/>
                <a:ea typeface="Calibri"/>
                <a:cs typeface="Calibri"/>
                <a:sym typeface="Calibri"/>
              </a:rPr>
              <a:t>69</a:t>
            </a:r>
            <a:endParaRPr sz="700">
              <a:solidFill>
                <a:schemeClr val="dk1"/>
              </a:solidFill>
              <a:latin typeface="Calibri"/>
              <a:ea typeface="Calibri"/>
              <a:cs typeface="Calibri"/>
              <a:sym typeface="Calibri"/>
            </a:endParaRPr>
          </a:p>
        </p:txBody>
      </p:sp>
      <p:sp>
        <p:nvSpPr>
          <p:cNvPr id="1420" name="Google Shape;1420;p69"/>
          <p:cNvSpPr txBox="1"/>
          <p:nvPr/>
        </p:nvSpPr>
        <p:spPr>
          <a:xfrm>
            <a:off x="796290" y="1907539"/>
            <a:ext cx="6113780" cy="3895090"/>
          </a:xfrm>
          <a:prstGeom prst="rect">
            <a:avLst/>
          </a:prstGeom>
          <a:noFill/>
          <a:ln w="9525" cap="flat" cmpd="sng">
            <a:solidFill>
              <a:srgbClr val="BDBDBD"/>
            </a:solidFill>
            <a:prstDash val="solid"/>
            <a:round/>
            <a:headEnd type="none" w="sm" len="sm"/>
            <a:tailEnd type="none" w="sm" len="sm"/>
          </a:ln>
        </p:spPr>
        <p:txBody>
          <a:bodyPr spcFirstLastPara="1" wrap="square" lIns="0" tIns="0" rIns="0" bIns="0" anchor="t" anchorCtr="0">
            <a:spAutoFit/>
          </a:bodyPr>
          <a:lstStyle/>
          <a:p>
            <a:pPr marL="0" marR="0" lvl="0" indent="0" algn="l" rtl="0">
              <a:lnSpc>
                <a:spcPct val="100000"/>
              </a:lnSpc>
              <a:spcBef>
                <a:spcPts val="0"/>
              </a:spcBef>
              <a:spcAft>
                <a:spcPts val="0"/>
              </a:spcAft>
              <a:buNone/>
            </a:pPr>
            <a:endParaRPr sz="9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9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9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9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9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900">
              <a:solidFill>
                <a:schemeClr val="dk1"/>
              </a:solidFill>
              <a:latin typeface="Times New Roman"/>
              <a:ea typeface="Times New Roman"/>
              <a:cs typeface="Times New Roman"/>
              <a:sym typeface="Times New Roman"/>
            </a:endParaRPr>
          </a:p>
          <a:p>
            <a:pPr marL="0" marR="0" lvl="0" indent="0" algn="l" rtl="0">
              <a:lnSpc>
                <a:spcPct val="100000"/>
              </a:lnSpc>
              <a:spcBef>
                <a:spcPts val="10"/>
              </a:spcBef>
              <a:spcAft>
                <a:spcPts val="0"/>
              </a:spcAft>
              <a:buNone/>
            </a:pPr>
            <a:endParaRPr sz="1100">
              <a:solidFill>
                <a:schemeClr val="dk1"/>
              </a:solidFill>
              <a:latin typeface="Times New Roman"/>
              <a:ea typeface="Times New Roman"/>
              <a:cs typeface="Times New Roman"/>
              <a:sym typeface="Times New Roman"/>
            </a:endParaRPr>
          </a:p>
          <a:p>
            <a:pPr marL="0" marR="835660" lvl="0" indent="0" algn="ctr" rtl="0">
              <a:lnSpc>
                <a:spcPct val="100000"/>
              </a:lnSpc>
              <a:spcBef>
                <a:spcPts val="0"/>
              </a:spcBef>
              <a:spcAft>
                <a:spcPts val="0"/>
              </a:spcAft>
              <a:buNone/>
            </a:pPr>
            <a:r>
              <a:rPr lang="en-US" sz="900" b="1">
                <a:solidFill>
                  <a:srgbClr val="FFFFFF"/>
                </a:solidFill>
                <a:latin typeface="Calibri"/>
                <a:ea typeface="Calibri"/>
                <a:cs typeface="Calibri"/>
                <a:sym typeface="Calibri"/>
              </a:rPr>
              <a:t>19%</a:t>
            </a:r>
            <a:endParaRPr sz="900">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endParaRPr sz="900">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endParaRPr sz="900">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endParaRPr sz="900">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endParaRPr sz="900">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endParaRPr sz="900">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endParaRPr sz="900">
              <a:solidFill>
                <a:schemeClr val="dk1"/>
              </a:solidFill>
              <a:latin typeface="Calibri"/>
              <a:ea typeface="Calibri"/>
              <a:cs typeface="Calibri"/>
              <a:sym typeface="Calibri"/>
            </a:endParaRPr>
          </a:p>
          <a:p>
            <a:pPr marL="0" marR="0" lvl="0" indent="0" algn="l" rtl="0">
              <a:lnSpc>
                <a:spcPct val="100000"/>
              </a:lnSpc>
              <a:spcBef>
                <a:spcPts val="45"/>
              </a:spcBef>
              <a:spcAft>
                <a:spcPts val="0"/>
              </a:spcAft>
              <a:buNone/>
            </a:pPr>
            <a:endParaRPr sz="650">
              <a:solidFill>
                <a:schemeClr val="dk1"/>
              </a:solidFill>
              <a:latin typeface="Calibri"/>
              <a:ea typeface="Calibri"/>
              <a:cs typeface="Calibri"/>
              <a:sym typeface="Calibri"/>
            </a:endParaRPr>
          </a:p>
          <a:p>
            <a:pPr marL="1433195" marR="0" lvl="0" indent="0" algn="l" rtl="0">
              <a:lnSpc>
                <a:spcPct val="100000"/>
              </a:lnSpc>
              <a:spcBef>
                <a:spcPts val="0"/>
              </a:spcBef>
              <a:spcAft>
                <a:spcPts val="0"/>
              </a:spcAft>
              <a:buNone/>
            </a:pPr>
            <a:r>
              <a:rPr lang="en-US" sz="900" b="1">
                <a:solidFill>
                  <a:srgbClr val="FFFFFF"/>
                </a:solidFill>
                <a:latin typeface="Calibri"/>
                <a:ea typeface="Calibri"/>
                <a:cs typeface="Calibri"/>
                <a:sym typeface="Calibri"/>
              </a:rPr>
              <a:t>81%</a:t>
            </a:r>
            <a:endParaRPr sz="900">
              <a:solidFill>
                <a:schemeClr val="dk1"/>
              </a:solidFill>
              <a:latin typeface="Calibri"/>
              <a:ea typeface="Calibri"/>
              <a:cs typeface="Calibri"/>
              <a:sym typeface="Calibri"/>
            </a:endParaRPr>
          </a:p>
        </p:txBody>
      </p:sp>
      <p:sp>
        <p:nvSpPr>
          <p:cNvPr id="1421" name="Google Shape;1421;p69"/>
          <p:cNvSpPr txBox="1"/>
          <p:nvPr/>
        </p:nvSpPr>
        <p:spPr>
          <a:xfrm>
            <a:off x="5104488" y="3748604"/>
            <a:ext cx="1751330" cy="422275"/>
          </a:xfrm>
          <a:prstGeom prst="rect">
            <a:avLst/>
          </a:prstGeom>
          <a:noFill/>
          <a:ln>
            <a:noFill/>
          </a:ln>
        </p:spPr>
        <p:txBody>
          <a:bodyPr spcFirstLastPara="1" wrap="square" lIns="0" tIns="0" rIns="0" bIns="0" anchor="t" anchorCtr="0">
            <a:spAutoFit/>
          </a:bodyPr>
          <a:lstStyle/>
          <a:p>
            <a:pPr marL="146685" marR="0" lvl="0" indent="0" algn="l" rtl="0">
              <a:lnSpc>
                <a:spcPct val="117499"/>
              </a:lnSpc>
              <a:spcBef>
                <a:spcPts val="0"/>
              </a:spcBef>
              <a:spcAft>
                <a:spcPts val="0"/>
              </a:spcAft>
              <a:buNone/>
            </a:pPr>
            <a:r>
              <a:rPr lang="en-US" sz="600">
                <a:solidFill>
                  <a:srgbClr val="3F3F3F"/>
                </a:solidFill>
                <a:latin typeface="Calibri"/>
                <a:ea typeface="Calibri"/>
                <a:cs typeface="Calibri"/>
                <a:sym typeface="Calibri"/>
              </a:rPr>
              <a:t>Ειδικοί για την υγεία έλεγχοι</a:t>
            </a:r>
            <a:endParaRPr sz="600">
              <a:solidFill>
                <a:schemeClr val="dk1"/>
              </a:solidFill>
              <a:latin typeface="Calibri"/>
              <a:ea typeface="Calibri"/>
              <a:cs typeface="Calibri"/>
              <a:sym typeface="Calibri"/>
            </a:endParaRPr>
          </a:p>
          <a:p>
            <a:pPr marL="0" marR="0" lvl="0" indent="0" algn="l" rtl="0">
              <a:lnSpc>
                <a:spcPct val="100000"/>
              </a:lnSpc>
              <a:spcBef>
                <a:spcPts val="25"/>
              </a:spcBef>
              <a:spcAft>
                <a:spcPts val="0"/>
              </a:spcAft>
              <a:buNone/>
            </a:pPr>
            <a:endParaRPr sz="450">
              <a:solidFill>
                <a:schemeClr val="dk1"/>
              </a:solidFill>
              <a:latin typeface="Calibri"/>
              <a:ea typeface="Calibri"/>
              <a:cs typeface="Calibri"/>
              <a:sym typeface="Calibri"/>
            </a:endParaRPr>
          </a:p>
          <a:p>
            <a:pPr marL="146685" marR="0" lvl="0" indent="0" algn="l" rtl="0">
              <a:lnSpc>
                <a:spcPct val="100000"/>
              </a:lnSpc>
              <a:spcBef>
                <a:spcPts val="0"/>
              </a:spcBef>
              <a:spcAft>
                <a:spcPts val="0"/>
              </a:spcAft>
              <a:buNone/>
            </a:pPr>
            <a:r>
              <a:rPr lang="en-US" sz="600">
                <a:solidFill>
                  <a:srgbClr val="3F3F3F"/>
                </a:solidFill>
                <a:latin typeface="Calibri"/>
                <a:ea typeface="Calibri"/>
                <a:cs typeface="Calibri"/>
                <a:sym typeface="Calibri"/>
              </a:rPr>
              <a:t>Μη υγειονομικοί έλεγχοι</a:t>
            </a:r>
            <a:endParaRPr sz="600">
              <a:solidFill>
                <a:schemeClr val="dk1"/>
              </a:solidFill>
              <a:latin typeface="Calibri"/>
              <a:ea typeface="Calibri"/>
              <a:cs typeface="Calibri"/>
              <a:sym typeface="Calibri"/>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1425"/>
        <p:cNvGrpSpPr/>
        <p:nvPr/>
      </p:nvGrpSpPr>
      <p:grpSpPr>
        <a:xfrm>
          <a:off x="0" y="0"/>
          <a:ext cx="0" cy="0"/>
          <a:chOff x="0" y="0"/>
          <a:chExt cx="0" cy="0"/>
        </a:xfrm>
      </p:grpSpPr>
      <p:grpSp>
        <p:nvGrpSpPr>
          <p:cNvPr id="1426" name="Google Shape;1426;p70"/>
          <p:cNvGrpSpPr/>
          <p:nvPr/>
        </p:nvGrpSpPr>
        <p:grpSpPr>
          <a:xfrm>
            <a:off x="6893242" y="0"/>
            <a:ext cx="5295265" cy="6858000"/>
            <a:chOff x="6893242" y="0"/>
            <a:chExt cx="5295265" cy="6858000"/>
          </a:xfrm>
        </p:grpSpPr>
        <p:sp>
          <p:nvSpPr>
            <p:cNvPr id="1427" name="Google Shape;1427;p70"/>
            <p:cNvSpPr/>
            <p:nvPr/>
          </p:nvSpPr>
          <p:spPr>
            <a:xfrm>
              <a:off x="6893242" y="0"/>
              <a:ext cx="1818639" cy="6858000"/>
            </a:xfrm>
            <a:custGeom>
              <a:avLst/>
              <a:gdLst/>
              <a:ahLst/>
              <a:cxnLst/>
              <a:rect l="l" t="t" r="r" b="b"/>
              <a:pathLst>
                <a:path w="1818640" h="6858000" extrusionOk="0">
                  <a:moveTo>
                    <a:pt x="0" y="6858000"/>
                  </a:moveTo>
                  <a:lnTo>
                    <a:pt x="1818640" y="0"/>
                  </a:lnTo>
                </a:path>
              </a:pathLst>
            </a:custGeom>
            <a:noFill/>
            <a:ln w="22225" cap="flat" cmpd="sng">
              <a:solidFill>
                <a:srgbClr val="D6791A"/>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28" name="Google Shape;1428;p70"/>
            <p:cNvSpPr/>
            <p:nvPr/>
          </p:nvSpPr>
          <p:spPr>
            <a:xfrm>
              <a:off x="7163752" y="0"/>
              <a:ext cx="5024755" cy="6858000"/>
            </a:xfrm>
            <a:custGeom>
              <a:avLst/>
              <a:gdLst/>
              <a:ahLst/>
              <a:cxnLst/>
              <a:rect l="l" t="t" r="r" b="b"/>
              <a:pathLst>
                <a:path w="5024755" h="6858000" extrusionOk="0">
                  <a:moveTo>
                    <a:pt x="905509" y="3926522"/>
                  </a:moveTo>
                  <a:lnTo>
                    <a:pt x="863282" y="3938904"/>
                  </a:lnTo>
                  <a:lnTo>
                    <a:pt x="832484" y="3961765"/>
                  </a:lnTo>
                  <a:lnTo>
                    <a:pt x="790892" y="4024312"/>
                  </a:lnTo>
                  <a:lnTo>
                    <a:pt x="0" y="6858000"/>
                  </a:lnTo>
                  <a:lnTo>
                    <a:pt x="5024755" y="6853237"/>
                  </a:lnTo>
                  <a:lnTo>
                    <a:pt x="5024755" y="5300980"/>
                  </a:lnTo>
                  <a:lnTo>
                    <a:pt x="1033462" y="5300980"/>
                  </a:lnTo>
                  <a:lnTo>
                    <a:pt x="975994" y="5295900"/>
                  </a:lnTo>
                  <a:lnTo>
                    <a:pt x="921384" y="5280342"/>
                  </a:lnTo>
                  <a:lnTo>
                    <a:pt x="883284" y="5261292"/>
                  </a:lnTo>
                  <a:lnTo>
                    <a:pt x="846772" y="5209222"/>
                  </a:lnTo>
                  <a:lnTo>
                    <a:pt x="842644" y="5175567"/>
                  </a:lnTo>
                  <a:lnTo>
                    <a:pt x="844867" y="5136197"/>
                  </a:lnTo>
                  <a:lnTo>
                    <a:pt x="856614" y="5038090"/>
                  </a:lnTo>
                  <a:lnTo>
                    <a:pt x="1089025" y="4161154"/>
                  </a:lnTo>
                  <a:lnTo>
                    <a:pt x="1094104" y="4121785"/>
                  </a:lnTo>
                  <a:lnTo>
                    <a:pt x="1096962" y="4083367"/>
                  </a:lnTo>
                  <a:lnTo>
                    <a:pt x="1083309" y="4011295"/>
                  </a:lnTo>
                  <a:lnTo>
                    <a:pt x="1059814" y="3979227"/>
                  </a:lnTo>
                  <a:lnTo>
                    <a:pt x="1021079" y="3950970"/>
                  </a:lnTo>
                  <a:lnTo>
                    <a:pt x="963294" y="3927792"/>
                  </a:lnTo>
                  <a:lnTo>
                    <a:pt x="905509" y="3926522"/>
                  </a:lnTo>
                  <a:close/>
                </a:path>
                <a:path w="5024755" h="6858000" extrusionOk="0">
                  <a:moveTo>
                    <a:pt x="5024755" y="0"/>
                  </a:moveTo>
                  <a:lnTo>
                    <a:pt x="2536825" y="0"/>
                  </a:lnTo>
                  <a:lnTo>
                    <a:pt x="1189989" y="5124767"/>
                  </a:lnTo>
                  <a:lnTo>
                    <a:pt x="1173797" y="5173662"/>
                  </a:lnTo>
                  <a:lnTo>
                    <a:pt x="1140777" y="5239067"/>
                  </a:lnTo>
                  <a:lnTo>
                    <a:pt x="1114425" y="5268595"/>
                  </a:lnTo>
                  <a:lnTo>
                    <a:pt x="1079182" y="5290502"/>
                  </a:lnTo>
                  <a:lnTo>
                    <a:pt x="1033462" y="5300980"/>
                  </a:lnTo>
                  <a:lnTo>
                    <a:pt x="5024755" y="5300980"/>
                  </a:lnTo>
                  <a:lnTo>
                    <a:pt x="5024755" y="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429" name="Google Shape;1429;p70"/>
            <p:cNvPicPr preferRelativeResize="0"/>
            <p:nvPr/>
          </p:nvPicPr>
          <p:blipFill rotWithShape="1">
            <a:blip r:embed="rId3">
              <a:alphaModFix/>
            </a:blip>
            <a:srcRect/>
            <a:stretch/>
          </p:blipFill>
          <p:spPr>
            <a:xfrm>
              <a:off x="7902892" y="988694"/>
              <a:ext cx="4285614" cy="4880292"/>
            </a:xfrm>
            <a:prstGeom prst="rect">
              <a:avLst/>
            </a:prstGeom>
            <a:noFill/>
            <a:ln>
              <a:noFill/>
            </a:ln>
          </p:spPr>
        </p:pic>
        <p:pic>
          <p:nvPicPr>
            <p:cNvPr id="1430" name="Google Shape;1430;p70"/>
            <p:cNvPicPr preferRelativeResize="0"/>
            <p:nvPr/>
          </p:nvPicPr>
          <p:blipFill rotWithShape="1">
            <a:blip r:embed="rId4">
              <a:alphaModFix/>
            </a:blip>
            <a:srcRect/>
            <a:stretch/>
          </p:blipFill>
          <p:spPr>
            <a:xfrm>
              <a:off x="7549197" y="6167437"/>
              <a:ext cx="3294062" cy="612140"/>
            </a:xfrm>
            <a:prstGeom prst="rect">
              <a:avLst/>
            </a:prstGeom>
            <a:noFill/>
            <a:ln>
              <a:noFill/>
            </a:ln>
          </p:spPr>
        </p:pic>
      </p:grpSp>
      <p:sp>
        <p:nvSpPr>
          <p:cNvPr id="1431" name="Google Shape;1431;p70"/>
          <p:cNvSpPr txBox="1">
            <a:spLocks noGrp="1"/>
          </p:cNvSpPr>
          <p:nvPr>
            <p:ph type="title"/>
          </p:nvPr>
        </p:nvSpPr>
        <p:spPr>
          <a:xfrm>
            <a:off x="875030" y="1356359"/>
            <a:ext cx="4572635" cy="391160"/>
          </a:xfrm>
          <a:prstGeom prst="rect">
            <a:avLst/>
          </a:prstGeom>
          <a:noFill/>
          <a:ln>
            <a:noFill/>
          </a:ln>
        </p:spPr>
        <p:txBody>
          <a:bodyPr spcFirstLastPara="1" wrap="square" lIns="0" tIns="0" rIns="0" bIns="0" anchor="t" anchorCtr="0">
            <a:spAutoFit/>
          </a:bodyPr>
          <a:lstStyle/>
          <a:p>
            <a:pPr marL="12700" lvl="0" indent="0" algn="l" rtl="0">
              <a:lnSpc>
                <a:spcPct val="85555"/>
              </a:lnSpc>
              <a:spcBef>
                <a:spcPts val="0"/>
              </a:spcBef>
              <a:spcAft>
                <a:spcPts val="0"/>
              </a:spcAft>
              <a:buNone/>
            </a:pPr>
            <a:r>
              <a:rPr lang="en-US" sz="3600"/>
              <a:t>A.15	</a:t>
            </a:r>
            <a:r>
              <a:rPr lang="en-US"/>
              <a:t>Σχέσεις με προμηθευτές</a:t>
            </a:r>
            <a:endParaRPr sz="3600"/>
          </a:p>
        </p:txBody>
      </p:sp>
      <p:sp>
        <p:nvSpPr>
          <p:cNvPr id="1432" name="Google Shape;1432;p70"/>
          <p:cNvSpPr txBox="1"/>
          <p:nvPr/>
        </p:nvSpPr>
        <p:spPr>
          <a:xfrm>
            <a:off x="902969" y="6143625"/>
            <a:ext cx="4043679" cy="114300"/>
          </a:xfrm>
          <a:prstGeom prst="rect">
            <a:avLst/>
          </a:prstGeom>
          <a:noFill/>
          <a:ln>
            <a:noFill/>
          </a:ln>
        </p:spPr>
        <p:txBody>
          <a:bodyPr spcFirstLastPara="1" wrap="square" lIns="0" tIns="0" rIns="0" bIns="0" anchor="t" anchorCtr="0">
            <a:spAutoFit/>
          </a:bodyPr>
          <a:lstStyle/>
          <a:p>
            <a:pPr marL="12700" marR="0" lvl="0" indent="0" algn="l" rtl="0">
              <a:lnSpc>
                <a:spcPct val="109285"/>
              </a:lnSpc>
              <a:spcBef>
                <a:spcPts val="0"/>
              </a:spcBef>
              <a:spcAft>
                <a:spcPts val="0"/>
              </a:spcAft>
              <a:buNone/>
            </a:pPr>
            <a:r>
              <a:rPr lang="en-US" sz="700">
                <a:solidFill>
                  <a:schemeClr val="dk1"/>
                </a:solidFill>
                <a:latin typeface="Calibri"/>
                <a:ea typeface="Calibri"/>
                <a:cs typeface="Calibri"/>
                <a:sym typeface="Calibri"/>
              </a:rPr>
              <a:t>ΟΝΟΜΑ ΕΚΠΑΙΔΕΥΤΙΚΉΣ ΕΝΌΤΗΤΑΣ CSP: PR: ΠΡΌΤΥΠΟ ΠΑΡΟΥΣΊΑΣΗΣ ΠΟΥ ΔΗΜΙΟΥΡΓΉΘΗΚΕ ΑΠΌ PR</a:t>
            </a:r>
            <a:endParaRPr sz="700">
              <a:solidFill>
                <a:schemeClr val="dk1"/>
              </a:solidFill>
              <a:latin typeface="Calibri"/>
              <a:ea typeface="Calibri"/>
              <a:cs typeface="Calibri"/>
              <a:sym typeface="Calibri"/>
            </a:endParaRPr>
          </a:p>
        </p:txBody>
      </p:sp>
      <p:sp>
        <p:nvSpPr>
          <p:cNvPr id="1433" name="Google Shape;1433;p70"/>
          <p:cNvSpPr txBox="1"/>
          <p:nvPr/>
        </p:nvSpPr>
        <p:spPr>
          <a:xfrm>
            <a:off x="11189652" y="6143625"/>
            <a:ext cx="121920" cy="114300"/>
          </a:xfrm>
          <a:prstGeom prst="rect">
            <a:avLst/>
          </a:prstGeom>
          <a:noFill/>
          <a:ln>
            <a:noFill/>
          </a:ln>
        </p:spPr>
        <p:txBody>
          <a:bodyPr spcFirstLastPara="1" wrap="square" lIns="0" tIns="0" rIns="0" bIns="0" anchor="t" anchorCtr="0">
            <a:spAutoFit/>
          </a:bodyPr>
          <a:lstStyle/>
          <a:p>
            <a:pPr marL="12700" marR="0" lvl="0" indent="0" algn="l" rtl="0">
              <a:lnSpc>
                <a:spcPct val="109285"/>
              </a:lnSpc>
              <a:spcBef>
                <a:spcPts val="0"/>
              </a:spcBef>
              <a:spcAft>
                <a:spcPts val="0"/>
              </a:spcAft>
              <a:buNone/>
            </a:pPr>
            <a:r>
              <a:rPr lang="en-US" sz="700">
                <a:solidFill>
                  <a:schemeClr val="dk1"/>
                </a:solidFill>
                <a:latin typeface="Calibri"/>
                <a:ea typeface="Calibri"/>
                <a:cs typeface="Calibri"/>
                <a:sym typeface="Calibri"/>
              </a:rPr>
              <a:t>70</a:t>
            </a:r>
            <a:endParaRPr sz="700">
              <a:solidFill>
                <a:schemeClr val="dk1"/>
              </a:solidFill>
              <a:latin typeface="Calibri"/>
              <a:ea typeface="Calibri"/>
              <a:cs typeface="Calibri"/>
              <a:sym typeface="Calibri"/>
            </a:endParaRPr>
          </a:p>
        </p:txBody>
      </p:sp>
      <p:sp>
        <p:nvSpPr>
          <p:cNvPr id="1434" name="Google Shape;1434;p70"/>
          <p:cNvSpPr txBox="1"/>
          <p:nvPr/>
        </p:nvSpPr>
        <p:spPr>
          <a:xfrm>
            <a:off x="783590" y="2164715"/>
            <a:ext cx="4850765" cy="56769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050" b="1">
                <a:solidFill>
                  <a:schemeClr val="dk1"/>
                </a:solidFill>
                <a:latin typeface="Calibri"/>
                <a:ea typeface="Calibri"/>
                <a:cs typeface="Calibri"/>
                <a:sym typeface="Calibri"/>
              </a:rPr>
              <a:t>Ειδικοί για την υγεία έλεγχοι</a:t>
            </a:r>
            <a:endParaRPr sz="1050">
              <a:solidFill>
                <a:schemeClr val="dk1"/>
              </a:solidFill>
              <a:latin typeface="Calibri"/>
              <a:ea typeface="Calibri"/>
              <a:cs typeface="Calibri"/>
              <a:sym typeface="Calibri"/>
            </a:endParaRPr>
          </a:p>
          <a:p>
            <a:pPr marL="0" marR="0" lvl="0" indent="0" algn="l" rtl="0">
              <a:lnSpc>
                <a:spcPct val="100000"/>
              </a:lnSpc>
              <a:spcBef>
                <a:spcPts val="35"/>
              </a:spcBef>
              <a:spcAft>
                <a:spcPts val="0"/>
              </a:spcAft>
              <a:buNone/>
            </a:pPr>
            <a:endParaRPr sz="1400">
              <a:solidFill>
                <a:schemeClr val="dk1"/>
              </a:solidFill>
              <a:latin typeface="Calibri"/>
              <a:ea typeface="Calibri"/>
              <a:cs typeface="Calibri"/>
              <a:sym typeface="Calibri"/>
            </a:endParaRPr>
          </a:p>
          <a:p>
            <a:pPr marL="12700" marR="0" lvl="0" indent="0" algn="l" rtl="0">
              <a:lnSpc>
                <a:spcPct val="100000"/>
              </a:lnSpc>
              <a:spcBef>
                <a:spcPts val="0"/>
              </a:spcBef>
              <a:spcAft>
                <a:spcPts val="0"/>
              </a:spcAft>
              <a:buNone/>
            </a:pPr>
            <a:r>
              <a:rPr lang="en-US" sz="1050">
                <a:solidFill>
                  <a:schemeClr val="dk1"/>
                </a:solidFill>
                <a:latin typeface="Calibri"/>
                <a:ea typeface="Calibri"/>
                <a:cs typeface="Calibri"/>
                <a:sym typeface="Calibri"/>
              </a:rPr>
              <a:t>Α.15.1.1 Πολιτική ασφάλειας πληροφοριών για τις σχέσεις με τους προμηθευτές</a:t>
            </a:r>
            <a:endParaRPr sz="1050">
              <a:solidFill>
                <a:schemeClr val="dk1"/>
              </a:solidFill>
              <a:latin typeface="Calibri"/>
              <a:ea typeface="Calibri"/>
              <a:cs typeface="Calibri"/>
              <a:sym typeface="Calibri"/>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1438"/>
        <p:cNvGrpSpPr/>
        <p:nvPr/>
      </p:nvGrpSpPr>
      <p:grpSpPr>
        <a:xfrm>
          <a:off x="0" y="0"/>
          <a:ext cx="0" cy="0"/>
          <a:chOff x="0" y="0"/>
          <a:chExt cx="0" cy="0"/>
        </a:xfrm>
      </p:grpSpPr>
      <p:grpSp>
        <p:nvGrpSpPr>
          <p:cNvPr id="1439" name="Google Shape;1439;p71"/>
          <p:cNvGrpSpPr/>
          <p:nvPr/>
        </p:nvGrpSpPr>
        <p:grpSpPr>
          <a:xfrm>
            <a:off x="6893242" y="0"/>
            <a:ext cx="5295265" cy="6858000"/>
            <a:chOff x="6893242" y="0"/>
            <a:chExt cx="5295265" cy="6858000"/>
          </a:xfrm>
        </p:grpSpPr>
        <p:sp>
          <p:nvSpPr>
            <p:cNvPr id="1440" name="Google Shape;1440;p71"/>
            <p:cNvSpPr/>
            <p:nvPr/>
          </p:nvSpPr>
          <p:spPr>
            <a:xfrm>
              <a:off x="6893242" y="0"/>
              <a:ext cx="1818639" cy="6858000"/>
            </a:xfrm>
            <a:custGeom>
              <a:avLst/>
              <a:gdLst/>
              <a:ahLst/>
              <a:cxnLst/>
              <a:rect l="l" t="t" r="r" b="b"/>
              <a:pathLst>
                <a:path w="1818640" h="6858000" extrusionOk="0">
                  <a:moveTo>
                    <a:pt x="0" y="6858000"/>
                  </a:moveTo>
                  <a:lnTo>
                    <a:pt x="1818640" y="0"/>
                  </a:lnTo>
                </a:path>
              </a:pathLst>
            </a:custGeom>
            <a:noFill/>
            <a:ln w="22225" cap="flat" cmpd="sng">
              <a:solidFill>
                <a:srgbClr val="D6791A"/>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41" name="Google Shape;1441;p71"/>
            <p:cNvSpPr/>
            <p:nvPr/>
          </p:nvSpPr>
          <p:spPr>
            <a:xfrm>
              <a:off x="7163752" y="0"/>
              <a:ext cx="5024755" cy="6858000"/>
            </a:xfrm>
            <a:custGeom>
              <a:avLst/>
              <a:gdLst/>
              <a:ahLst/>
              <a:cxnLst/>
              <a:rect l="l" t="t" r="r" b="b"/>
              <a:pathLst>
                <a:path w="5024755" h="6858000" extrusionOk="0">
                  <a:moveTo>
                    <a:pt x="905509" y="3926522"/>
                  </a:moveTo>
                  <a:lnTo>
                    <a:pt x="863282" y="3938904"/>
                  </a:lnTo>
                  <a:lnTo>
                    <a:pt x="832484" y="3961765"/>
                  </a:lnTo>
                  <a:lnTo>
                    <a:pt x="790892" y="4024312"/>
                  </a:lnTo>
                  <a:lnTo>
                    <a:pt x="0" y="6858000"/>
                  </a:lnTo>
                  <a:lnTo>
                    <a:pt x="5024755" y="6853237"/>
                  </a:lnTo>
                  <a:lnTo>
                    <a:pt x="5024755" y="5300980"/>
                  </a:lnTo>
                  <a:lnTo>
                    <a:pt x="1033462" y="5300980"/>
                  </a:lnTo>
                  <a:lnTo>
                    <a:pt x="975994" y="5295900"/>
                  </a:lnTo>
                  <a:lnTo>
                    <a:pt x="921384" y="5280342"/>
                  </a:lnTo>
                  <a:lnTo>
                    <a:pt x="883284" y="5261292"/>
                  </a:lnTo>
                  <a:lnTo>
                    <a:pt x="846772" y="5209222"/>
                  </a:lnTo>
                  <a:lnTo>
                    <a:pt x="842644" y="5175567"/>
                  </a:lnTo>
                  <a:lnTo>
                    <a:pt x="844867" y="5136197"/>
                  </a:lnTo>
                  <a:lnTo>
                    <a:pt x="856614" y="5038090"/>
                  </a:lnTo>
                  <a:lnTo>
                    <a:pt x="1089025" y="4161154"/>
                  </a:lnTo>
                  <a:lnTo>
                    <a:pt x="1094104" y="4121785"/>
                  </a:lnTo>
                  <a:lnTo>
                    <a:pt x="1096962" y="4083367"/>
                  </a:lnTo>
                  <a:lnTo>
                    <a:pt x="1083309" y="4011295"/>
                  </a:lnTo>
                  <a:lnTo>
                    <a:pt x="1059814" y="3979227"/>
                  </a:lnTo>
                  <a:lnTo>
                    <a:pt x="1021079" y="3950970"/>
                  </a:lnTo>
                  <a:lnTo>
                    <a:pt x="963294" y="3927792"/>
                  </a:lnTo>
                  <a:lnTo>
                    <a:pt x="905509" y="3926522"/>
                  </a:lnTo>
                  <a:close/>
                </a:path>
                <a:path w="5024755" h="6858000" extrusionOk="0">
                  <a:moveTo>
                    <a:pt x="5024755" y="0"/>
                  </a:moveTo>
                  <a:lnTo>
                    <a:pt x="2536825" y="0"/>
                  </a:lnTo>
                  <a:lnTo>
                    <a:pt x="1189989" y="5124767"/>
                  </a:lnTo>
                  <a:lnTo>
                    <a:pt x="1173797" y="5173662"/>
                  </a:lnTo>
                  <a:lnTo>
                    <a:pt x="1140777" y="5239067"/>
                  </a:lnTo>
                  <a:lnTo>
                    <a:pt x="1114425" y="5268595"/>
                  </a:lnTo>
                  <a:lnTo>
                    <a:pt x="1079182" y="5290502"/>
                  </a:lnTo>
                  <a:lnTo>
                    <a:pt x="1033462" y="5300980"/>
                  </a:lnTo>
                  <a:lnTo>
                    <a:pt x="5024755" y="5300980"/>
                  </a:lnTo>
                  <a:lnTo>
                    <a:pt x="5024755" y="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442" name="Google Shape;1442;p71"/>
            <p:cNvPicPr preferRelativeResize="0"/>
            <p:nvPr/>
          </p:nvPicPr>
          <p:blipFill rotWithShape="1">
            <a:blip r:embed="rId3">
              <a:alphaModFix/>
            </a:blip>
            <a:srcRect/>
            <a:stretch/>
          </p:blipFill>
          <p:spPr>
            <a:xfrm>
              <a:off x="7902892" y="988694"/>
              <a:ext cx="4285614" cy="4880292"/>
            </a:xfrm>
            <a:prstGeom prst="rect">
              <a:avLst/>
            </a:prstGeom>
            <a:noFill/>
            <a:ln>
              <a:noFill/>
            </a:ln>
          </p:spPr>
        </p:pic>
        <p:pic>
          <p:nvPicPr>
            <p:cNvPr id="1443" name="Google Shape;1443;p71"/>
            <p:cNvPicPr preferRelativeResize="0"/>
            <p:nvPr/>
          </p:nvPicPr>
          <p:blipFill rotWithShape="1">
            <a:blip r:embed="rId4">
              <a:alphaModFix/>
            </a:blip>
            <a:srcRect/>
            <a:stretch/>
          </p:blipFill>
          <p:spPr>
            <a:xfrm>
              <a:off x="7549197" y="6167437"/>
              <a:ext cx="3294062" cy="612140"/>
            </a:xfrm>
            <a:prstGeom prst="rect">
              <a:avLst/>
            </a:prstGeom>
            <a:noFill/>
            <a:ln>
              <a:noFill/>
            </a:ln>
          </p:spPr>
        </p:pic>
      </p:grpSp>
      <p:sp>
        <p:nvSpPr>
          <p:cNvPr id="1444" name="Google Shape;1444;p71"/>
          <p:cNvSpPr txBox="1">
            <a:spLocks noGrp="1"/>
          </p:cNvSpPr>
          <p:nvPr>
            <p:ph type="title"/>
          </p:nvPr>
        </p:nvSpPr>
        <p:spPr>
          <a:xfrm>
            <a:off x="875030" y="1356359"/>
            <a:ext cx="4572635" cy="391160"/>
          </a:xfrm>
          <a:prstGeom prst="rect">
            <a:avLst/>
          </a:prstGeom>
          <a:noFill/>
          <a:ln>
            <a:noFill/>
          </a:ln>
        </p:spPr>
        <p:txBody>
          <a:bodyPr spcFirstLastPara="1" wrap="square" lIns="0" tIns="0" rIns="0" bIns="0" anchor="t" anchorCtr="0">
            <a:spAutoFit/>
          </a:bodyPr>
          <a:lstStyle/>
          <a:p>
            <a:pPr marL="12700" lvl="0" indent="0" algn="l" rtl="0">
              <a:lnSpc>
                <a:spcPct val="85555"/>
              </a:lnSpc>
              <a:spcBef>
                <a:spcPts val="0"/>
              </a:spcBef>
              <a:spcAft>
                <a:spcPts val="0"/>
              </a:spcAft>
              <a:buNone/>
            </a:pPr>
            <a:r>
              <a:rPr lang="en-US" sz="3600"/>
              <a:t>A.15	</a:t>
            </a:r>
            <a:r>
              <a:rPr lang="en-US"/>
              <a:t>Σχέσεις με προμηθευτές</a:t>
            </a:r>
            <a:endParaRPr sz="3600"/>
          </a:p>
        </p:txBody>
      </p:sp>
      <p:sp>
        <p:nvSpPr>
          <p:cNvPr id="1445" name="Google Shape;1445;p71"/>
          <p:cNvSpPr txBox="1"/>
          <p:nvPr/>
        </p:nvSpPr>
        <p:spPr>
          <a:xfrm>
            <a:off x="902969" y="5646737"/>
            <a:ext cx="4043679" cy="114300"/>
          </a:xfrm>
          <a:prstGeom prst="rect">
            <a:avLst/>
          </a:prstGeom>
          <a:noFill/>
          <a:ln>
            <a:noFill/>
          </a:ln>
        </p:spPr>
        <p:txBody>
          <a:bodyPr spcFirstLastPara="1" wrap="square" lIns="0" tIns="0" rIns="0" bIns="0" anchor="t" anchorCtr="0">
            <a:spAutoFit/>
          </a:bodyPr>
          <a:lstStyle/>
          <a:p>
            <a:pPr marL="12700" marR="0" lvl="0" indent="0" algn="l" rtl="0">
              <a:lnSpc>
                <a:spcPct val="109285"/>
              </a:lnSpc>
              <a:spcBef>
                <a:spcPts val="0"/>
              </a:spcBef>
              <a:spcAft>
                <a:spcPts val="0"/>
              </a:spcAft>
              <a:buNone/>
            </a:pPr>
            <a:r>
              <a:rPr lang="en-US" sz="700">
                <a:solidFill>
                  <a:schemeClr val="dk1"/>
                </a:solidFill>
                <a:latin typeface="Calibri"/>
                <a:ea typeface="Calibri"/>
                <a:cs typeface="Calibri"/>
                <a:sym typeface="Calibri"/>
              </a:rPr>
              <a:t>ΟΝΟΜΑ ΕΚΠΑΙΔΕΥΤΙΚΉΣ ΕΝΌΤΗΤΑΣ CSP: PR: ΠΡΌΤΥΠΟ ΠΑΡΟΥΣΊΑΣΗΣ ΠΟΥ ΔΗΜΙΟΥΡΓΉΘΗΚΕ ΑΠΌ PR</a:t>
            </a:r>
            <a:endParaRPr sz="700">
              <a:solidFill>
                <a:schemeClr val="dk1"/>
              </a:solidFill>
              <a:latin typeface="Calibri"/>
              <a:ea typeface="Calibri"/>
              <a:cs typeface="Calibri"/>
              <a:sym typeface="Calibri"/>
            </a:endParaRPr>
          </a:p>
        </p:txBody>
      </p:sp>
      <p:sp>
        <p:nvSpPr>
          <p:cNvPr id="1446" name="Google Shape;1446;p71"/>
          <p:cNvSpPr txBox="1"/>
          <p:nvPr/>
        </p:nvSpPr>
        <p:spPr>
          <a:xfrm>
            <a:off x="11189652" y="5646737"/>
            <a:ext cx="121920" cy="114300"/>
          </a:xfrm>
          <a:prstGeom prst="rect">
            <a:avLst/>
          </a:prstGeom>
          <a:noFill/>
          <a:ln>
            <a:noFill/>
          </a:ln>
        </p:spPr>
        <p:txBody>
          <a:bodyPr spcFirstLastPara="1" wrap="square" lIns="0" tIns="0" rIns="0" bIns="0" anchor="t" anchorCtr="0">
            <a:spAutoFit/>
          </a:bodyPr>
          <a:lstStyle/>
          <a:p>
            <a:pPr marL="12700" marR="0" lvl="0" indent="0" algn="l" rtl="0">
              <a:lnSpc>
                <a:spcPct val="109285"/>
              </a:lnSpc>
              <a:spcBef>
                <a:spcPts val="0"/>
              </a:spcBef>
              <a:spcAft>
                <a:spcPts val="0"/>
              </a:spcAft>
              <a:buNone/>
            </a:pPr>
            <a:r>
              <a:rPr lang="en-US" sz="700">
                <a:solidFill>
                  <a:schemeClr val="dk1"/>
                </a:solidFill>
                <a:latin typeface="Calibri"/>
                <a:ea typeface="Calibri"/>
                <a:cs typeface="Calibri"/>
                <a:sym typeface="Calibri"/>
              </a:rPr>
              <a:t>71</a:t>
            </a:r>
            <a:endParaRPr sz="700">
              <a:solidFill>
                <a:schemeClr val="dk1"/>
              </a:solidFill>
              <a:latin typeface="Calibri"/>
              <a:ea typeface="Calibri"/>
              <a:cs typeface="Calibri"/>
              <a:sym typeface="Calibri"/>
            </a:endParaRPr>
          </a:p>
        </p:txBody>
      </p:sp>
      <p:sp>
        <p:nvSpPr>
          <p:cNvPr id="1447" name="Google Shape;1447;p71"/>
          <p:cNvSpPr txBox="1"/>
          <p:nvPr/>
        </p:nvSpPr>
        <p:spPr>
          <a:xfrm>
            <a:off x="783590" y="2164715"/>
            <a:ext cx="5930900" cy="1579245"/>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050" b="1">
                <a:solidFill>
                  <a:schemeClr val="dk1"/>
                </a:solidFill>
                <a:latin typeface="Calibri"/>
                <a:ea typeface="Calibri"/>
                <a:cs typeface="Calibri"/>
                <a:sym typeface="Calibri"/>
              </a:rPr>
              <a:t>Μη υγειονομικοί έλεγχοι</a:t>
            </a:r>
            <a:endParaRPr sz="1050">
              <a:solidFill>
                <a:schemeClr val="dk1"/>
              </a:solidFill>
              <a:latin typeface="Calibri"/>
              <a:ea typeface="Calibri"/>
              <a:cs typeface="Calibri"/>
              <a:sym typeface="Calibri"/>
            </a:endParaRPr>
          </a:p>
          <a:p>
            <a:pPr marL="12700" marR="5080" lvl="0" indent="0" algn="l" rtl="0">
              <a:lnSpc>
                <a:spcPct val="211300"/>
              </a:lnSpc>
              <a:spcBef>
                <a:spcPts val="345"/>
              </a:spcBef>
              <a:spcAft>
                <a:spcPts val="0"/>
              </a:spcAft>
              <a:buNone/>
            </a:pPr>
            <a:r>
              <a:rPr lang="en-US" sz="1050">
                <a:solidFill>
                  <a:schemeClr val="dk1"/>
                </a:solidFill>
                <a:latin typeface="Calibri"/>
                <a:ea typeface="Calibri"/>
                <a:cs typeface="Calibri"/>
                <a:sym typeface="Calibri"/>
              </a:rPr>
              <a:t>Α.15.1.2 Διευθυνσιοδότηση της ασφάλειας στο πλαίσιο των συμφωνιών με τους προμηθευτές  Α.15.1.3 Αλυσίδα εφοδιασμού τεχνολογίας πληροφοριών και επικοινωνιών</a:t>
            </a:r>
            <a:endParaRPr sz="1050">
              <a:solidFill>
                <a:schemeClr val="dk1"/>
              </a:solidFill>
              <a:latin typeface="Calibri"/>
              <a:ea typeface="Calibri"/>
              <a:cs typeface="Calibri"/>
              <a:sym typeface="Calibri"/>
            </a:endParaRPr>
          </a:p>
          <a:p>
            <a:pPr marL="12700" marR="1334135" lvl="0" indent="0" algn="l" rtl="0">
              <a:lnSpc>
                <a:spcPct val="209300"/>
              </a:lnSpc>
              <a:spcBef>
                <a:spcPts val="30"/>
              </a:spcBef>
              <a:spcAft>
                <a:spcPts val="0"/>
              </a:spcAft>
              <a:buNone/>
            </a:pPr>
            <a:r>
              <a:rPr lang="en-US" sz="1050">
                <a:solidFill>
                  <a:schemeClr val="dk1"/>
                </a:solidFill>
                <a:latin typeface="Calibri"/>
                <a:ea typeface="Calibri"/>
                <a:cs typeface="Calibri"/>
                <a:sym typeface="Calibri"/>
              </a:rPr>
              <a:t>Α.15.2.1 Παρακολούθηση και αναθεώρηση των υπηρεσιών του προμηθευτή  Α.15.2.2 Διαχείριση αλλαγών στις υπηρεσίες του προμηθευτή</a:t>
            </a:r>
            <a:endParaRPr sz="1050">
              <a:solidFill>
                <a:schemeClr val="dk1"/>
              </a:solidFill>
              <a:latin typeface="Calibri"/>
              <a:ea typeface="Calibri"/>
              <a:cs typeface="Calibri"/>
              <a:sym typeface="Calibri"/>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1451"/>
        <p:cNvGrpSpPr/>
        <p:nvPr/>
      </p:nvGrpSpPr>
      <p:grpSpPr>
        <a:xfrm>
          <a:off x="0" y="0"/>
          <a:ext cx="0" cy="0"/>
          <a:chOff x="0" y="0"/>
          <a:chExt cx="0" cy="0"/>
        </a:xfrm>
      </p:grpSpPr>
      <p:grpSp>
        <p:nvGrpSpPr>
          <p:cNvPr id="1452" name="Google Shape;1452;p72"/>
          <p:cNvGrpSpPr/>
          <p:nvPr/>
        </p:nvGrpSpPr>
        <p:grpSpPr>
          <a:xfrm>
            <a:off x="796290" y="0"/>
            <a:ext cx="11392217" cy="6858000"/>
            <a:chOff x="796290" y="0"/>
            <a:chExt cx="11392217" cy="6858000"/>
          </a:xfrm>
        </p:grpSpPr>
        <p:sp>
          <p:nvSpPr>
            <p:cNvPr id="1453" name="Google Shape;1453;p72"/>
            <p:cNvSpPr/>
            <p:nvPr/>
          </p:nvSpPr>
          <p:spPr>
            <a:xfrm>
              <a:off x="6893242" y="0"/>
              <a:ext cx="1818639" cy="6858000"/>
            </a:xfrm>
            <a:custGeom>
              <a:avLst/>
              <a:gdLst/>
              <a:ahLst/>
              <a:cxnLst/>
              <a:rect l="l" t="t" r="r" b="b"/>
              <a:pathLst>
                <a:path w="1818640" h="6858000" extrusionOk="0">
                  <a:moveTo>
                    <a:pt x="0" y="6858000"/>
                  </a:moveTo>
                  <a:lnTo>
                    <a:pt x="1818640" y="0"/>
                  </a:lnTo>
                </a:path>
              </a:pathLst>
            </a:custGeom>
            <a:noFill/>
            <a:ln w="22225" cap="flat" cmpd="sng">
              <a:solidFill>
                <a:srgbClr val="D6791A"/>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54" name="Google Shape;1454;p72"/>
            <p:cNvSpPr/>
            <p:nvPr/>
          </p:nvSpPr>
          <p:spPr>
            <a:xfrm>
              <a:off x="7163752" y="0"/>
              <a:ext cx="5024755" cy="6858000"/>
            </a:xfrm>
            <a:custGeom>
              <a:avLst/>
              <a:gdLst/>
              <a:ahLst/>
              <a:cxnLst/>
              <a:rect l="l" t="t" r="r" b="b"/>
              <a:pathLst>
                <a:path w="5024755" h="6858000" extrusionOk="0">
                  <a:moveTo>
                    <a:pt x="905509" y="3926522"/>
                  </a:moveTo>
                  <a:lnTo>
                    <a:pt x="863282" y="3938904"/>
                  </a:lnTo>
                  <a:lnTo>
                    <a:pt x="832484" y="3961765"/>
                  </a:lnTo>
                  <a:lnTo>
                    <a:pt x="790892" y="4024312"/>
                  </a:lnTo>
                  <a:lnTo>
                    <a:pt x="0" y="6858000"/>
                  </a:lnTo>
                  <a:lnTo>
                    <a:pt x="5024755" y="6853237"/>
                  </a:lnTo>
                  <a:lnTo>
                    <a:pt x="5024755" y="5300980"/>
                  </a:lnTo>
                  <a:lnTo>
                    <a:pt x="1033462" y="5300980"/>
                  </a:lnTo>
                  <a:lnTo>
                    <a:pt x="975994" y="5295900"/>
                  </a:lnTo>
                  <a:lnTo>
                    <a:pt x="921384" y="5280342"/>
                  </a:lnTo>
                  <a:lnTo>
                    <a:pt x="883284" y="5261292"/>
                  </a:lnTo>
                  <a:lnTo>
                    <a:pt x="846772" y="5209222"/>
                  </a:lnTo>
                  <a:lnTo>
                    <a:pt x="842644" y="5175567"/>
                  </a:lnTo>
                  <a:lnTo>
                    <a:pt x="844867" y="5136197"/>
                  </a:lnTo>
                  <a:lnTo>
                    <a:pt x="856614" y="5038090"/>
                  </a:lnTo>
                  <a:lnTo>
                    <a:pt x="1089025" y="4161154"/>
                  </a:lnTo>
                  <a:lnTo>
                    <a:pt x="1094104" y="4121785"/>
                  </a:lnTo>
                  <a:lnTo>
                    <a:pt x="1096962" y="4083367"/>
                  </a:lnTo>
                  <a:lnTo>
                    <a:pt x="1083309" y="4011295"/>
                  </a:lnTo>
                  <a:lnTo>
                    <a:pt x="1059814" y="3979227"/>
                  </a:lnTo>
                  <a:lnTo>
                    <a:pt x="1021079" y="3950970"/>
                  </a:lnTo>
                  <a:lnTo>
                    <a:pt x="963294" y="3927792"/>
                  </a:lnTo>
                  <a:lnTo>
                    <a:pt x="905509" y="3926522"/>
                  </a:lnTo>
                  <a:close/>
                </a:path>
                <a:path w="5024755" h="6858000" extrusionOk="0">
                  <a:moveTo>
                    <a:pt x="5024755" y="0"/>
                  </a:moveTo>
                  <a:lnTo>
                    <a:pt x="2536825" y="0"/>
                  </a:lnTo>
                  <a:lnTo>
                    <a:pt x="1189989" y="5124767"/>
                  </a:lnTo>
                  <a:lnTo>
                    <a:pt x="1173797" y="5173662"/>
                  </a:lnTo>
                  <a:lnTo>
                    <a:pt x="1140777" y="5239067"/>
                  </a:lnTo>
                  <a:lnTo>
                    <a:pt x="1114425" y="5268595"/>
                  </a:lnTo>
                  <a:lnTo>
                    <a:pt x="1079182" y="5290502"/>
                  </a:lnTo>
                  <a:lnTo>
                    <a:pt x="1033462" y="5300980"/>
                  </a:lnTo>
                  <a:lnTo>
                    <a:pt x="5024755" y="5300980"/>
                  </a:lnTo>
                  <a:lnTo>
                    <a:pt x="5024755" y="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455" name="Google Shape;1455;p72"/>
            <p:cNvPicPr preferRelativeResize="0"/>
            <p:nvPr/>
          </p:nvPicPr>
          <p:blipFill rotWithShape="1">
            <a:blip r:embed="rId3">
              <a:alphaModFix/>
            </a:blip>
            <a:srcRect/>
            <a:stretch/>
          </p:blipFill>
          <p:spPr>
            <a:xfrm>
              <a:off x="7902892" y="988694"/>
              <a:ext cx="4285614" cy="4880292"/>
            </a:xfrm>
            <a:prstGeom prst="rect">
              <a:avLst/>
            </a:prstGeom>
            <a:noFill/>
            <a:ln>
              <a:noFill/>
            </a:ln>
          </p:spPr>
        </p:pic>
        <p:pic>
          <p:nvPicPr>
            <p:cNvPr id="1456" name="Google Shape;1456;p72"/>
            <p:cNvPicPr preferRelativeResize="0"/>
            <p:nvPr/>
          </p:nvPicPr>
          <p:blipFill rotWithShape="1">
            <a:blip r:embed="rId4">
              <a:alphaModFix/>
            </a:blip>
            <a:srcRect/>
            <a:stretch/>
          </p:blipFill>
          <p:spPr>
            <a:xfrm>
              <a:off x="796290" y="1940560"/>
              <a:ext cx="6141720" cy="3989070"/>
            </a:xfrm>
            <a:prstGeom prst="rect">
              <a:avLst/>
            </a:prstGeom>
            <a:noFill/>
            <a:ln>
              <a:noFill/>
            </a:ln>
          </p:spPr>
        </p:pic>
        <p:pic>
          <p:nvPicPr>
            <p:cNvPr id="1457" name="Google Shape;1457;p72"/>
            <p:cNvPicPr preferRelativeResize="0"/>
            <p:nvPr/>
          </p:nvPicPr>
          <p:blipFill rotWithShape="1">
            <a:blip r:embed="rId5">
              <a:alphaModFix/>
            </a:blip>
            <a:srcRect/>
            <a:stretch/>
          </p:blipFill>
          <p:spPr>
            <a:xfrm>
              <a:off x="935672" y="2078672"/>
              <a:ext cx="4034790" cy="3710304"/>
            </a:xfrm>
            <a:prstGeom prst="rect">
              <a:avLst/>
            </a:prstGeom>
            <a:noFill/>
            <a:ln>
              <a:noFill/>
            </a:ln>
          </p:spPr>
        </p:pic>
        <p:pic>
          <p:nvPicPr>
            <p:cNvPr id="1458" name="Google Shape;1458;p72"/>
            <p:cNvPicPr preferRelativeResize="0"/>
            <p:nvPr/>
          </p:nvPicPr>
          <p:blipFill rotWithShape="1">
            <a:blip r:embed="rId6">
              <a:alphaModFix/>
            </a:blip>
            <a:srcRect/>
            <a:stretch/>
          </p:blipFill>
          <p:spPr>
            <a:xfrm>
              <a:off x="3268979" y="2915602"/>
              <a:ext cx="480060" cy="327660"/>
            </a:xfrm>
            <a:prstGeom prst="rect">
              <a:avLst/>
            </a:prstGeom>
            <a:noFill/>
            <a:ln>
              <a:noFill/>
            </a:ln>
          </p:spPr>
        </p:pic>
        <p:pic>
          <p:nvPicPr>
            <p:cNvPr id="1459" name="Google Shape;1459;p72"/>
            <p:cNvPicPr preferRelativeResize="0"/>
            <p:nvPr/>
          </p:nvPicPr>
          <p:blipFill rotWithShape="1">
            <a:blip r:embed="rId7">
              <a:alphaModFix/>
            </a:blip>
            <a:srcRect/>
            <a:stretch/>
          </p:blipFill>
          <p:spPr>
            <a:xfrm>
              <a:off x="3294697" y="2942272"/>
              <a:ext cx="377825" cy="225107"/>
            </a:xfrm>
            <a:prstGeom prst="rect">
              <a:avLst/>
            </a:prstGeom>
            <a:noFill/>
            <a:ln>
              <a:noFill/>
            </a:ln>
          </p:spPr>
        </p:pic>
        <p:pic>
          <p:nvPicPr>
            <p:cNvPr id="1460" name="Google Shape;1460;p72"/>
            <p:cNvPicPr preferRelativeResize="0"/>
            <p:nvPr/>
          </p:nvPicPr>
          <p:blipFill rotWithShape="1">
            <a:blip r:embed="rId8">
              <a:alphaModFix/>
            </a:blip>
            <a:srcRect/>
            <a:stretch/>
          </p:blipFill>
          <p:spPr>
            <a:xfrm>
              <a:off x="2170112" y="4053840"/>
              <a:ext cx="480060" cy="326072"/>
            </a:xfrm>
            <a:prstGeom prst="rect">
              <a:avLst/>
            </a:prstGeom>
            <a:noFill/>
            <a:ln>
              <a:noFill/>
            </a:ln>
          </p:spPr>
        </p:pic>
        <p:pic>
          <p:nvPicPr>
            <p:cNvPr id="1461" name="Google Shape;1461;p72"/>
            <p:cNvPicPr preferRelativeResize="0"/>
            <p:nvPr/>
          </p:nvPicPr>
          <p:blipFill rotWithShape="1">
            <a:blip r:embed="rId9">
              <a:alphaModFix/>
            </a:blip>
            <a:srcRect/>
            <a:stretch/>
          </p:blipFill>
          <p:spPr>
            <a:xfrm>
              <a:off x="2196782" y="4079557"/>
              <a:ext cx="377825" cy="225107"/>
            </a:xfrm>
            <a:prstGeom prst="rect">
              <a:avLst/>
            </a:prstGeom>
            <a:noFill/>
            <a:ln>
              <a:noFill/>
            </a:ln>
          </p:spPr>
        </p:pic>
        <p:sp>
          <p:nvSpPr>
            <p:cNvPr id="1462" name="Google Shape;1462;p72"/>
            <p:cNvSpPr/>
            <p:nvPr/>
          </p:nvSpPr>
          <p:spPr>
            <a:xfrm>
              <a:off x="5110797" y="3723957"/>
              <a:ext cx="1751330" cy="422275"/>
            </a:xfrm>
            <a:custGeom>
              <a:avLst/>
              <a:gdLst/>
              <a:ahLst/>
              <a:cxnLst/>
              <a:rect l="l" t="t" r="r" b="b"/>
              <a:pathLst>
                <a:path w="1751329" h="422275" extrusionOk="0">
                  <a:moveTo>
                    <a:pt x="1751012" y="0"/>
                  </a:moveTo>
                  <a:lnTo>
                    <a:pt x="0" y="0"/>
                  </a:lnTo>
                  <a:lnTo>
                    <a:pt x="0" y="421957"/>
                  </a:lnTo>
                  <a:lnTo>
                    <a:pt x="1751012" y="421957"/>
                  </a:lnTo>
                  <a:lnTo>
                    <a:pt x="1751012" y="0"/>
                  </a:lnTo>
                  <a:close/>
                </a:path>
              </a:pathLst>
            </a:custGeom>
            <a:solidFill>
              <a:srgbClr val="F0F0F0">
                <a:alpha val="38039"/>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63" name="Google Shape;1463;p72"/>
            <p:cNvSpPr/>
            <p:nvPr/>
          </p:nvSpPr>
          <p:spPr>
            <a:xfrm>
              <a:off x="5170169" y="3798887"/>
              <a:ext cx="61594" cy="61594"/>
            </a:xfrm>
            <a:custGeom>
              <a:avLst/>
              <a:gdLst/>
              <a:ahLst/>
              <a:cxnLst/>
              <a:rect l="l" t="t" r="r" b="b"/>
              <a:pathLst>
                <a:path w="61595" h="61595" extrusionOk="0">
                  <a:moveTo>
                    <a:pt x="61277" y="0"/>
                  </a:moveTo>
                  <a:lnTo>
                    <a:pt x="0" y="0"/>
                  </a:lnTo>
                  <a:lnTo>
                    <a:pt x="0" y="61277"/>
                  </a:lnTo>
                  <a:lnTo>
                    <a:pt x="61277" y="61277"/>
                  </a:lnTo>
                  <a:lnTo>
                    <a:pt x="61277" y="0"/>
                  </a:lnTo>
                  <a:close/>
                </a:path>
              </a:pathLst>
            </a:custGeom>
            <a:solidFill>
              <a:srgbClr val="FFB8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64" name="Google Shape;1464;p72"/>
            <p:cNvSpPr/>
            <p:nvPr/>
          </p:nvSpPr>
          <p:spPr>
            <a:xfrm>
              <a:off x="5170169" y="4009707"/>
              <a:ext cx="61594" cy="61594"/>
            </a:xfrm>
            <a:custGeom>
              <a:avLst/>
              <a:gdLst/>
              <a:ahLst/>
              <a:cxnLst/>
              <a:rect l="l" t="t" r="r" b="b"/>
              <a:pathLst>
                <a:path w="61595" h="61595" extrusionOk="0">
                  <a:moveTo>
                    <a:pt x="61277" y="0"/>
                  </a:moveTo>
                  <a:lnTo>
                    <a:pt x="0" y="0"/>
                  </a:lnTo>
                  <a:lnTo>
                    <a:pt x="0" y="61277"/>
                  </a:lnTo>
                  <a:lnTo>
                    <a:pt x="61277" y="61277"/>
                  </a:lnTo>
                  <a:lnTo>
                    <a:pt x="61277" y="0"/>
                  </a:lnTo>
                  <a:close/>
                </a:path>
              </a:pathLst>
            </a:custGeom>
            <a:solidFill>
              <a:srgbClr val="7028D1"/>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465" name="Google Shape;1465;p72"/>
            <p:cNvPicPr preferRelativeResize="0"/>
            <p:nvPr/>
          </p:nvPicPr>
          <p:blipFill rotWithShape="1">
            <a:blip r:embed="rId10">
              <a:alphaModFix/>
            </a:blip>
            <a:srcRect/>
            <a:stretch/>
          </p:blipFill>
          <p:spPr>
            <a:xfrm>
              <a:off x="7549197" y="6167437"/>
              <a:ext cx="3294062" cy="612140"/>
            </a:xfrm>
            <a:prstGeom prst="rect">
              <a:avLst/>
            </a:prstGeom>
            <a:noFill/>
            <a:ln>
              <a:noFill/>
            </a:ln>
          </p:spPr>
        </p:pic>
      </p:grpSp>
      <p:sp>
        <p:nvSpPr>
          <p:cNvPr id="1466" name="Google Shape;1466;p72"/>
          <p:cNvSpPr txBox="1">
            <a:spLocks noGrp="1"/>
          </p:cNvSpPr>
          <p:nvPr>
            <p:ph type="title"/>
          </p:nvPr>
        </p:nvSpPr>
        <p:spPr>
          <a:xfrm>
            <a:off x="875030" y="1356359"/>
            <a:ext cx="2549525" cy="391160"/>
          </a:xfrm>
          <a:prstGeom prst="rect">
            <a:avLst/>
          </a:prstGeom>
          <a:noFill/>
          <a:ln>
            <a:noFill/>
          </a:ln>
        </p:spPr>
        <p:txBody>
          <a:bodyPr spcFirstLastPara="1" wrap="square" lIns="0" tIns="0" rIns="0" bIns="0" anchor="t" anchorCtr="0">
            <a:spAutoFit/>
          </a:bodyPr>
          <a:lstStyle/>
          <a:p>
            <a:pPr marL="12700" lvl="0" indent="0" algn="l" rtl="0">
              <a:lnSpc>
                <a:spcPct val="85555"/>
              </a:lnSpc>
              <a:spcBef>
                <a:spcPts val="0"/>
              </a:spcBef>
              <a:spcAft>
                <a:spcPts val="0"/>
              </a:spcAft>
              <a:buNone/>
            </a:pPr>
            <a:r>
              <a:rPr lang="en-US" sz="3600"/>
              <a:t>A.15	</a:t>
            </a:r>
            <a:r>
              <a:rPr lang="en-US"/>
              <a:t>Περίληψη</a:t>
            </a:r>
            <a:endParaRPr sz="3600"/>
          </a:p>
        </p:txBody>
      </p:sp>
      <p:sp>
        <p:nvSpPr>
          <p:cNvPr id="1467" name="Google Shape;1467;p72"/>
          <p:cNvSpPr txBox="1"/>
          <p:nvPr/>
        </p:nvSpPr>
        <p:spPr>
          <a:xfrm>
            <a:off x="902969" y="6315392"/>
            <a:ext cx="4043679" cy="114300"/>
          </a:xfrm>
          <a:prstGeom prst="rect">
            <a:avLst/>
          </a:prstGeom>
          <a:noFill/>
          <a:ln>
            <a:noFill/>
          </a:ln>
        </p:spPr>
        <p:txBody>
          <a:bodyPr spcFirstLastPara="1" wrap="square" lIns="0" tIns="0" rIns="0" bIns="0" anchor="t" anchorCtr="0">
            <a:spAutoFit/>
          </a:bodyPr>
          <a:lstStyle/>
          <a:p>
            <a:pPr marL="12700" marR="0" lvl="0" indent="0" algn="l" rtl="0">
              <a:lnSpc>
                <a:spcPct val="109285"/>
              </a:lnSpc>
              <a:spcBef>
                <a:spcPts val="0"/>
              </a:spcBef>
              <a:spcAft>
                <a:spcPts val="0"/>
              </a:spcAft>
              <a:buNone/>
            </a:pPr>
            <a:r>
              <a:rPr lang="en-US" sz="700">
                <a:solidFill>
                  <a:schemeClr val="dk1"/>
                </a:solidFill>
                <a:latin typeface="Calibri"/>
                <a:ea typeface="Calibri"/>
                <a:cs typeface="Calibri"/>
                <a:sym typeface="Calibri"/>
              </a:rPr>
              <a:t>ΟΝΟΜΑ ΕΚΠΑΙΔΕΥΤΙΚΉΣ ΕΝΌΤΗΤΑΣ CSP: PR: ΠΡΌΤΥΠΟ ΠΑΡΟΥΣΊΑΣΗΣ ΠΟΥ ΔΗΜΙΟΥΡΓΉΘΗΚΕ ΑΠΌ PR</a:t>
            </a:r>
            <a:endParaRPr sz="700">
              <a:solidFill>
                <a:schemeClr val="dk1"/>
              </a:solidFill>
              <a:latin typeface="Calibri"/>
              <a:ea typeface="Calibri"/>
              <a:cs typeface="Calibri"/>
              <a:sym typeface="Calibri"/>
            </a:endParaRPr>
          </a:p>
        </p:txBody>
      </p:sp>
      <p:sp>
        <p:nvSpPr>
          <p:cNvPr id="1468" name="Google Shape;1468;p72"/>
          <p:cNvSpPr txBox="1"/>
          <p:nvPr/>
        </p:nvSpPr>
        <p:spPr>
          <a:xfrm>
            <a:off x="11127105" y="6315392"/>
            <a:ext cx="121920" cy="114300"/>
          </a:xfrm>
          <a:prstGeom prst="rect">
            <a:avLst/>
          </a:prstGeom>
          <a:noFill/>
          <a:ln>
            <a:noFill/>
          </a:ln>
        </p:spPr>
        <p:txBody>
          <a:bodyPr spcFirstLastPara="1" wrap="square" lIns="0" tIns="0" rIns="0" bIns="0" anchor="t" anchorCtr="0">
            <a:spAutoFit/>
          </a:bodyPr>
          <a:lstStyle/>
          <a:p>
            <a:pPr marL="12700" marR="0" lvl="0" indent="0" algn="l" rtl="0">
              <a:lnSpc>
                <a:spcPct val="109285"/>
              </a:lnSpc>
              <a:spcBef>
                <a:spcPts val="0"/>
              </a:spcBef>
              <a:spcAft>
                <a:spcPts val="0"/>
              </a:spcAft>
              <a:buNone/>
            </a:pPr>
            <a:r>
              <a:rPr lang="en-US" sz="700">
                <a:solidFill>
                  <a:schemeClr val="dk1"/>
                </a:solidFill>
                <a:latin typeface="Calibri"/>
                <a:ea typeface="Calibri"/>
                <a:cs typeface="Calibri"/>
                <a:sym typeface="Calibri"/>
              </a:rPr>
              <a:t>72</a:t>
            </a:r>
            <a:endParaRPr sz="700">
              <a:solidFill>
                <a:schemeClr val="dk1"/>
              </a:solidFill>
              <a:latin typeface="Calibri"/>
              <a:ea typeface="Calibri"/>
              <a:cs typeface="Calibri"/>
              <a:sym typeface="Calibri"/>
            </a:endParaRPr>
          </a:p>
        </p:txBody>
      </p:sp>
      <p:sp>
        <p:nvSpPr>
          <p:cNvPr id="1469" name="Google Shape;1469;p72"/>
          <p:cNvSpPr txBox="1"/>
          <p:nvPr/>
        </p:nvSpPr>
        <p:spPr>
          <a:xfrm>
            <a:off x="796290" y="1907539"/>
            <a:ext cx="6142355" cy="3989070"/>
          </a:xfrm>
          <a:prstGeom prst="rect">
            <a:avLst/>
          </a:prstGeom>
          <a:noFill/>
          <a:ln w="9525" cap="flat" cmpd="sng">
            <a:solidFill>
              <a:srgbClr val="BDBDBD"/>
            </a:solidFill>
            <a:prstDash val="solid"/>
            <a:round/>
            <a:headEnd type="none" w="sm" len="sm"/>
            <a:tailEnd type="none" w="sm" len="sm"/>
          </a:ln>
        </p:spPr>
        <p:txBody>
          <a:bodyPr spcFirstLastPara="1" wrap="square" lIns="0" tIns="0" rIns="0" bIns="0" anchor="t" anchorCtr="0">
            <a:spAutoFit/>
          </a:bodyPr>
          <a:lstStyle/>
          <a:p>
            <a:pPr marL="0" marR="0" lvl="0" indent="0" algn="l" rtl="0">
              <a:lnSpc>
                <a:spcPct val="100000"/>
              </a:lnSpc>
              <a:spcBef>
                <a:spcPts val="0"/>
              </a:spcBef>
              <a:spcAft>
                <a:spcPts val="0"/>
              </a:spcAft>
              <a:buNone/>
            </a:pPr>
            <a:endParaRPr sz="8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8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8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8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8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8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8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800">
              <a:solidFill>
                <a:schemeClr val="dk1"/>
              </a:solidFill>
              <a:latin typeface="Times New Roman"/>
              <a:ea typeface="Times New Roman"/>
              <a:cs typeface="Times New Roman"/>
              <a:sym typeface="Times New Roman"/>
            </a:endParaRPr>
          </a:p>
          <a:p>
            <a:pPr marL="0" marR="753110" lvl="0" indent="0" algn="ctr" rtl="0">
              <a:lnSpc>
                <a:spcPct val="100000"/>
              </a:lnSpc>
              <a:spcBef>
                <a:spcPts val="675"/>
              </a:spcBef>
              <a:spcAft>
                <a:spcPts val="0"/>
              </a:spcAft>
              <a:buNone/>
            </a:pPr>
            <a:r>
              <a:rPr lang="en-US" sz="800" b="1">
                <a:solidFill>
                  <a:srgbClr val="FFFFFF"/>
                </a:solidFill>
                <a:latin typeface="Calibri"/>
                <a:ea typeface="Calibri"/>
                <a:cs typeface="Calibri"/>
                <a:sym typeface="Calibri"/>
              </a:rPr>
              <a:t>20%</a:t>
            </a:r>
            <a:endParaRPr sz="800">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endParaRPr sz="800">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endParaRPr sz="800">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endParaRPr sz="800">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endParaRPr sz="800">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endParaRPr sz="800">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endParaRPr sz="800">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endParaRPr sz="800">
              <a:solidFill>
                <a:schemeClr val="dk1"/>
              </a:solidFill>
              <a:latin typeface="Calibri"/>
              <a:ea typeface="Calibri"/>
              <a:cs typeface="Calibri"/>
              <a:sym typeface="Calibri"/>
            </a:endParaRPr>
          </a:p>
          <a:p>
            <a:pPr marL="1433195" marR="0" lvl="0" indent="0" algn="l" rtl="0">
              <a:lnSpc>
                <a:spcPct val="100000"/>
              </a:lnSpc>
              <a:spcBef>
                <a:spcPts val="675"/>
              </a:spcBef>
              <a:spcAft>
                <a:spcPts val="0"/>
              </a:spcAft>
              <a:buNone/>
            </a:pPr>
            <a:r>
              <a:rPr lang="en-US" sz="800" b="1">
                <a:solidFill>
                  <a:srgbClr val="FFFFFF"/>
                </a:solidFill>
                <a:latin typeface="Calibri"/>
                <a:ea typeface="Calibri"/>
                <a:cs typeface="Calibri"/>
                <a:sym typeface="Calibri"/>
              </a:rPr>
              <a:t>80%</a:t>
            </a:r>
            <a:endParaRPr sz="800">
              <a:solidFill>
                <a:schemeClr val="dk1"/>
              </a:solidFill>
              <a:latin typeface="Calibri"/>
              <a:ea typeface="Calibri"/>
              <a:cs typeface="Calibri"/>
              <a:sym typeface="Calibri"/>
            </a:endParaRPr>
          </a:p>
        </p:txBody>
      </p:sp>
      <p:sp>
        <p:nvSpPr>
          <p:cNvPr id="1470" name="Google Shape;1470;p72"/>
          <p:cNvSpPr txBox="1"/>
          <p:nvPr/>
        </p:nvSpPr>
        <p:spPr>
          <a:xfrm>
            <a:off x="5126355" y="3769835"/>
            <a:ext cx="1751330" cy="422275"/>
          </a:xfrm>
          <a:prstGeom prst="rect">
            <a:avLst/>
          </a:prstGeom>
          <a:noFill/>
          <a:ln>
            <a:noFill/>
          </a:ln>
        </p:spPr>
        <p:txBody>
          <a:bodyPr spcFirstLastPara="1" wrap="square" lIns="0" tIns="0" rIns="0" bIns="0" anchor="t" anchorCtr="0">
            <a:spAutoFit/>
          </a:bodyPr>
          <a:lstStyle/>
          <a:p>
            <a:pPr marL="146685" marR="0" lvl="0" indent="0" algn="l" rtl="0">
              <a:lnSpc>
                <a:spcPct val="118333"/>
              </a:lnSpc>
              <a:spcBef>
                <a:spcPts val="0"/>
              </a:spcBef>
              <a:spcAft>
                <a:spcPts val="0"/>
              </a:spcAft>
              <a:buNone/>
            </a:pPr>
            <a:r>
              <a:rPr lang="en-US" sz="600">
                <a:solidFill>
                  <a:srgbClr val="3F3F3F"/>
                </a:solidFill>
                <a:latin typeface="Calibri"/>
                <a:ea typeface="Calibri"/>
                <a:cs typeface="Calibri"/>
                <a:sym typeface="Calibri"/>
              </a:rPr>
              <a:t>Ειδικοί για την υγεία έλεγχοι</a:t>
            </a:r>
            <a:endParaRPr sz="600">
              <a:solidFill>
                <a:schemeClr val="dk1"/>
              </a:solidFill>
              <a:latin typeface="Calibri"/>
              <a:ea typeface="Calibri"/>
              <a:cs typeface="Calibri"/>
              <a:sym typeface="Calibri"/>
            </a:endParaRPr>
          </a:p>
          <a:p>
            <a:pPr marL="0" marR="0" lvl="0" indent="0" algn="l" rtl="0">
              <a:lnSpc>
                <a:spcPct val="100000"/>
              </a:lnSpc>
              <a:spcBef>
                <a:spcPts val="25"/>
              </a:spcBef>
              <a:spcAft>
                <a:spcPts val="0"/>
              </a:spcAft>
              <a:buNone/>
            </a:pPr>
            <a:endParaRPr sz="450">
              <a:solidFill>
                <a:schemeClr val="dk1"/>
              </a:solidFill>
              <a:latin typeface="Calibri"/>
              <a:ea typeface="Calibri"/>
              <a:cs typeface="Calibri"/>
              <a:sym typeface="Calibri"/>
            </a:endParaRPr>
          </a:p>
          <a:p>
            <a:pPr marL="146685" marR="0" lvl="0" indent="0" algn="l" rtl="0">
              <a:lnSpc>
                <a:spcPct val="100000"/>
              </a:lnSpc>
              <a:spcBef>
                <a:spcPts val="0"/>
              </a:spcBef>
              <a:spcAft>
                <a:spcPts val="0"/>
              </a:spcAft>
              <a:buNone/>
            </a:pPr>
            <a:r>
              <a:rPr lang="en-US" sz="600">
                <a:solidFill>
                  <a:srgbClr val="3F3F3F"/>
                </a:solidFill>
                <a:latin typeface="Calibri"/>
                <a:ea typeface="Calibri"/>
                <a:cs typeface="Calibri"/>
                <a:sym typeface="Calibri"/>
              </a:rPr>
              <a:t>Μη υγειονομικοί έλεγχοι</a:t>
            </a:r>
            <a:endParaRPr sz="600">
              <a:solidFill>
                <a:schemeClr val="dk1"/>
              </a:solidFill>
              <a:latin typeface="Calibri"/>
              <a:ea typeface="Calibri"/>
              <a:cs typeface="Calibri"/>
              <a:sym typeface="Calibri"/>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1474"/>
        <p:cNvGrpSpPr/>
        <p:nvPr/>
      </p:nvGrpSpPr>
      <p:grpSpPr>
        <a:xfrm>
          <a:off x="0" y="0"/>
          <a:ext cx="0" cy="0"/>
          <a:chOff x="0" y="0"/>
          <a:chExt cx="0" cy="0"/>
        </a:xfrm>
      </p:grpSpPr>
      <p:grpSp>
        <p:nvGrpSpPr>
          <p:cNvPr id="1475" name="Google Shape;1475;p73"/>
          <p:cNvGrpSpPr/>
          <p:nvPr/>
        </p:nvGrpSpPr>
        <p:grpSpPr>
          <a:xfrm>
            <a:off x="6893242" y="0"/>
            <a:ext cx="5295265" cy="6858000"/>
            <a:chOff x="6893242" y="0"/>
            <a:chExt cx="5295265" cy="6858000"/>
          </a:xfrm>
        </p:grpSpPr>
        <p:sp>
          <p:nvSpPr>
            <p:cNvPr id="1476" name="Google Shape;1476;p73"/>
            <p:cNvSpPr/>
            <p:nvPr/>
          </p:nvSpPr>
          <p:spPr>
            <a:xfrm>
              <a:off x="6893242" y="0"/>
              <a:ext cx="1818639" cy="6858000"/>
            </a:xfrm>
            <a:custGeom>
              <a:avLst/>
              <a:gdLst/>
              <a:ahLst/>
              <a:cxnLst/>
              <a:rect l="l" t="t" r="r" b="b"/>
              <a:pathLst>
                <a:path w="1818640" h="6858000" extrusionOk="0">
                  <a:moveTo>
                    <a:pt x="0" y="6858000"/>
                  </a:moveTo>
                  <a:lnTo>
                    <a:pt x="1818640" y="0"/>
                  </a:lnTo>
                </a:path>
              </a:pathLst>
            </a:custGeom>
            <a:noFill/>
            <a:ln w="22225" cap="flat" cmpd="sng">
              <a:solidFill>
                <a:srgbClr val="D6791A"/>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77" name="Google Shape;1477;p73"/>
            <p:cNvSpPr/>
            <p:nvPr/>
          </p:nvSpPr>
          <p:spPr>
            <a:xfrm>
              <a:off x="7163752" y="0"/>
              <a:ext cx="5024755" cy="6858000"/>
            </a:xfrm>
            <a:custGeom>
              <a:avLst/>
              <a:gdLst/>
              <a:ahLst/>
              <a:cxnLst/>
              <a:rect l="l" t="t" r="r" b="b"/>
              <a:pathLst>
                <a:path w="5024755" h="6858000" extrusionOk="0">
                  <a:moveTo>
                    <a:pt x="905509" y="3926522"/>
                  </a:moveTo>
                  <a:lnTo>
                    <a:pt x="863282" y="3938904"/>
                  </a:lnTo>
                  <a:lnTo>
                    <a:pt x="832484" y="3961765"/>
                  </a:lnTo>
                  <a:lnTo>
                    <a:pt x="790892" y="4024312"/>
                  </a:lnTo>
                  <a:lnTo>
                    <a:pt x="0" y="6858000"/>
                  </a:lnTo>
                  <a:lnTo>
                    <a:pt x="5024755" y="6853237"/>
                  </a:lnTo>
                  <a:lnTo>
                    <a:pt x="5024755" y="5300980"/>
                  </a:lnTo>
                  <a:lnTo>
                    <a:pt x="1033462" y="5300980"/>
                  </a:lnTo>
                  <a:lnTo>
                    <a:pt x="975994" y="5295900"/>
                  </a:lnTo>
                  <a:lnTo>
                    <a:pt x="921384" y="5280342"/>
                  </a:lnTo>
                  <a:lnTo>
                    <a:pt x="883284" y="5261292"/>
                  </a:lnTo>
                  <a:lnTo>
                    <a:pt x="846772" y="5209222"/>
                  </a:lnTo>
                  <a:lnTo>
                    <a:pt x="842644" y="5175567"/>
                  </a:lnTo>
                  <a:lnTo>
                    <a:pt x="844867" y="5136197"/>
                  </a:lnTo>
                  <a:lnTo>
                    <a:pt x="856614" y="5038090"/>
                  </a:lnTo>
                  <a:lnTo>
                    <a:pt x="1089025" y="4161154"/>
                  </a:lnTo>
                  <a:lnTo>
                    <a:pt x="1094104" y="4121785"/>
                  </a:lnTo>
                  <a:lnTo>
                    <a:pt x="1096962" y="4083367"/>
                  </a:lnTo>
                  <a:lnTo>
                    <a:pt x="1083309" y="4011295"/>
                  </a:lnTo>
                  <a:lnTo>
                    <a:pt x="1059814" y="3979227"/>
                  </a:lnTo>
                  <a:lnTo>
                    <a:pt x="1021079" y="3950970"/>
                  </a:lnTo>
                  <a:lnTo>
                    <a:pt x="963294" y="3927792"/>
                  </a:lnTo>
                  <a:lnTo>
                    <a:pt x="905509" y="3926522"/>
                  </a:lnTo>
                  <a:close/>
                </a:path>
                <a:path w="5024755" h="6858000" extrusionOk="0">
                  <a:moveTo>
                    <a:pt x="5024755" y="0"/>
                  </a:moveTo>
                  <a:lnTo>
                    <a:pt x="2536825" y="0"/>
                  </a:lnTo>
                  <a:lnTo>
                    <a:pt x="1189989" y="5124767"/>
                  </a:lnTo>
                  <a:lnTo>
                    <a:pt x="1173797" y="5173662"/>
                  </a:lnTo>
                  <a:lnTo>
                    <a:pt x="1140777" y="5239067"/>
                  </a:lnTo>
                  <a:lnTo>
                    <a:pt x="1114425" y="5268595"/>
                  </a:lnTo>
                  <a:lnTo>
                    <a:pt x="1079182" y="5290502"/>
                  </a:lnTo>
                  <a:lnTo>
                    <a:pt x="1033462" y="5300980"/>
                  </a:lnTo>
                  <a:lnTo>
                    <a:pt x="5024755" y="5300980"/>
                  </a:lnTo>
                  <a:lnTo>
                    <a:pt x="5024755" y="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478" name="Google Shape;1478;p73"/>
            <p:cNvPicPr preferRelativeResize="0"/>
            <p:nvPr/>
          </p:nvPicPr>
          <p:blipFill rotWithShape="1">
            <a:blip r:embed="rId3">
              <a:alphaModFix/>
            </a:blip>
            <a:srcRect/>
            <a:stretch/>
          </p:blipFill>
          <p:spPr>
            <a:xfrm>
              <a:off x="7902892" y="988694"/>
              <a:ext cx="4285614" cy="4880292"/>
            </a:xfrm>
            <a:prstGeom prst="rect">
              <a:avLst/>
            </a:prstGeom>
            <a:noFill/>
            <a:ln>
              <a:noFill/>
            </a:ln>
          </p:spPr>
        </p:pic>
        <p:pic>
          <p:nvPicPr>
            <p:cNvPr id="1479" name="Google Shape;1479;p73"/>
            <p:cNvPicPr preferRelativeResize="0"/>
            <p:nvPr/>
          </p:nvPicPr>
          <p:blipFill rotWithShape="1">
            <a:blip r:embed="rId4">
              <a:alphaModFix/>
            </a:blip>
            <a:srcRect/>
            <a:stretch/>
          </p:blipFill>
          <p:spPr>
            <a:xfrm>
              <a:off x="7549197" y="6167437"/>
              <a:ext cx="3294062" cy="612140"/>
            </a:xfrm>
            <a:prstGeom prst="rect">
              <a:avLst/>
            </a:prstGeom>
            <a:noFill/>
            <a:ln>
              <a:noFill/>
            </a:ln>
          </p:spPr>
        </p:pic>
      </p:grpSp>
      <p:sp>
        <p:nvSpPr>
          <p:cNvPr id="1480" name="Google Shape;1480;p73"/>
          <p:cNvSpPr txBox="1">
            <a:spLocks noGrp="1"/>
          </p:cNvSpPr>
          <p:nvPr>
            <p:ph type="title"/>
          </p:nvPr>
        </p:nvSpPr>
        <p:spPr>
          <a:xfrm>
            <a:off x="875030" y="861695"/>
            <a:ext cx="4724400" cy="720090"/>
          </a:xfrm>
          <a:prstGeom prst="rect">
            <a:avLst/>
          </a:prstGeom>
          <a:noFill/>
          <a:ln>
            <a:noFill/>
          </a:ln>
        </p:spPr>
        <p:txBody>
          <a:bodyPr spcFirstLastPara="1" wrap="square" lIns="0" tIns="0" rIns="0" bIns="0" anchor="t" anchorCtr="0">
            <a:spAutoFit/>
          </a:bodyPr>
          <a:lstStyle/>
          <a:p>
            <a:pPr marL="12700" lvl="0" indent="0" algn="l" rtl="0">
              <a:lnSpc>
                <a:spcPct val="82083"/>
              </a:lnSpc>
              <a:spcBef>
                <a:spcPts val="0"/>
              </a:spcBef>
              <a:spcAft>
                <a:spcPts val="0"/>
              </a:spcAft>
              <a:buNone/>
            </a:pPr>
            <a:r>
              <a:rPr lang="en-US" sz="3600"/>
              <a:t>A.16	</a:t>
            </a:r>
            <a:r>
              <a:rPr lang="en-US"/>
              <a:t>Διαχείριση περιστατικών</a:t>
            </a:r>
            <a:endParaRPr sz="3600"/>
          </a:p>
          <a:p>
            <a:pPr marL="12700" lvl="0" indent="0" algn="l" rtl="0">
              <a:lnSpc>
                <a:spcPct val="108958"/>
              </a:lnSpc>
              <a:spcBef>
                <a:spcPts val="0"/>
              </a:spcBef>
              <a:spcAft>
                <a:spcPts val="0"/>
              </a:spcAft>
              <a:buNone/>
            </a:pPr>
            <a:r>
              <a:rPr lang="en-US"/>
              <a:t>ασφάλειας πληροφοριών</a:t>
            </a:r>
            <a:endParaRPr/>
          </a:p>
        </p:txBody>
      </p:sp>
      <p:sp>
        <p:nvSpPr>
          <p:cNvPr id="1481" name="Google Shape;1481;p73"/>
          <p:cNvSpPr txBox="1"/>
          <p:nvPr/>
        </p:nvSpPr>
        <p:spPr>
          <a:xfrm>
            <a:off x="902969" y="5978525"/>
            <a:ext cx="4043679" cy="114300"/>
          </a:xfrm>
          <a:prstGeom prst="rect">
            <a:avLst/>
          </a:prstGeom>
          <a:noFill/>
          <a:ln>
            <a:noFill/>
          </a:ln>
        </p:spPr>
        <p:txBody>
          <a:bodyPr spcFirstLastPara="1" wrap="square" lIns="0" tIns="0" rIns="0" bIns="0" anchor="t" anchorCtr="0">
            <a:spAutoFit/>
          </a:bodyPr>
          <a:lstStyle/>
          <a:p>
            <a:pPr marL="12700" marR="0" lvl="0" indent="0" algn="l" rtl="0">
              <a:lnSpc>
                <a:spcPct val="109285"/>
              </a:lnSpc>
              <a:spcBef>
                <a:spcPts val="0"/>
              </a:spcBef>
              <a:spcAft>
                <a:spcPts val="0"/>
              </a:spcAft>
              <a:buNone/>
            </a:pPr>
            <a:r>
              <a:rPr lang="en-US" sz="700">
                <a:solidFill>
                  <a:schemeClr val="dk1"/>
                </a:solidFill>
                <a:latin typeface="Calibri"/>
                <a:ea typeface="Calibri"/>
                <a:cs typeface="Calibri"/>
                <a:sym typeface="Calibri"/>
              </a:rPr>
              <a:t>ΟΝΟΜΑ ΕΚΠΑΙΔΕΥΤΙΚΉΣ ΕΝΌΤΗΤΑΣ CSP: PR: ΠΡΌΤΥΠΟ ΠΑΡΟΥΣΊΑΣΗΣ ΠΟΥ ΔΗΜΙΟΥΡΓΉΘΗΚΕ ΑΠΌ PR</a:t>
            </a:r>
            <a:endParaRPr sz="700">
              <a:solidFill>
                <a:schemeClr val="dk1"/>
              </a:solidFill>
              <a:latin typeface="Calibri"/>
              <a:ea typeface="Calibri"/>
              <a:cs typeface="Calibri"/>
              <a:sym typeface="Calibri"/>
            </a:endParaRPr>
          </a:p>
        </p:txBody>
      </p:sp>
      <p:sp>
        <p:nvSpPr>
          <p:cNvPr id="1482" name="Google Shape;1482;p73"/>
          <p:cNvSpPr txBox="1"/>
          <p:nvPr/>
        </p:nvSpPr>
        <p:spPr>
          <a:xfrm>
            <a:off x="11189652" y="5978525"/>
            <a:ext cx="121920" cy="114300"/>
          </a:xfrm>
          <a:prstGeom prst="rect">
            <a:avLst/>
          </a:prstGeom>
          <a:noFill/>
          <a:ln>
            <a:noFill/>
          </a:ln>
        </p:spPr>
        <p:txBody>
          <a:bodyPr spcFirstLastPara="1" wrap="square" lIns="0" tIns="0" rIns="0" bIns="0" anchor="t" anchorCtr="0">
            <a:spAutoFit/>
          </a:bodyPr>
          <a:lstStyle/>
          <a:p>
            <a:pPr marL="12700" marR="0" lvl="0" indent="0" algn="l" rtl="0">
              <a:lnSpc>
                <a:spcPct val="109285"/>
              </a:lnSpc>
              <a:spcBef>
                <a:spcPts val="0"/>
              </a:spcBef>
              <a:spcAft>
                <a:spcPts val="0"/>
              </a:spcAft>
              <a:buNone/>
            </a:pPr>
            <a:r>
              <a:rPr lang="en-US" sz="700">
                <a:solidFill>
                  <a:schemeClr val="dk1"/>
                </a:solidFill>
                <a:latin typeface="Calibri"/>
                <a:ea typeface="Calibri"/>
                <a:cs typeface="Calibri"/>
                <a:sym typeface="Calibri"/>
              </a:rPr>
              <a:t>73</a:t>
            </a:r>
            <a:endParaRPr sz="700">
              <a:solidFill>
                <a:schemeClr val="dk1"/>
              </a:solidFill>
              <a:latin typeface="Calibri"/>
              <a:ea typeface="Calibri"/>
              <a:cs typeface="Calibri"/>
              <a:sym typeface="Calibri"/>
            </a:endParaRPr>
          </a:p>
        </p:txBody>
      </p:sp>
      <p:sp>
        <p:nvSpPr>
          <p:cNvPr id="1483" name="Google Shape;1483;p73"/>
          <p:cNvSpPr txBox="1"/>
          <p:nvPr/>
        </p:nvSpPr>
        <p:spPr>
          <a:xfrm>
            <a:off x="783590" y="1999615"/>
            <a:ext cx="3552825" cy="56769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050" b="1">
                <a:solidFill>
                  <a:schemeClr val="dk1"/>
                </a:solidFill>
                <a:latin typeface="Calibri"/>
                <a:ea typeface="Calibri"/>
                <a:cs typeface="Calibri"/>
                <a:sym typeface="Calibri"/>
              </a:rPr>
              <a:t>Ειδικοί για την υγεία έλεγχοι</a:t>
            </a:r>
            <a:endParaRPr sz="1050">
              <a:solidFill>
                <a:schemeClr val="dk1"/>
              </a:solidFill>
              <a:latin typeface="Calibri"/>
              <a:ea typeface="Calibri"/>
              <a:cs typeface="Calibri"/>
              <a:sym typeface="Calibri"/>
            </a:endParaRPr>
          </a:p>
          <a:p>
            <a:pPr marL="0" marR="0" lvl="0" indent="0" algn="l" rtl="0">
              <a:lnSpc>
                <a:spcPct val="100000"/>
              </a:lnSpc>
              <a:spcBef>
                <a:spcPts val="35"/>
              </a:spcBef>
              <a:spcAft>
                <a:spcPts val="0"/>
              </a:spcAft>
              <a:buNone/>
            </a:pPr>
            <a:endParaRPr sz="1400">
              <a:solidFill>
                <a:schemeClr val="dk1"/>
              </a:solidFill>
              <a:latin typeface="Calibri"/>
              <a:ea typeface="Calibri"/>
              <a:cs typeface="Calibri"/>
              <a:sym typeface="Calibri"/>
            </a:endParaRPr>
          </a:p>
          <a:p>
            <a:pPr marL="12700" marR="0" lvl="0" indent="0" algn="l" rtl="0">
              <a:lnSpc>
                <a:spcPct val="100000"/>
              </a:lnSpc>
              <a:spcBef>
                <a:spcPts val="0"/>
              </a:spcBef>
              <a:spcAft>
                <a:spcPts val="0"/>
              </a:spcAft>
              <a:buNone/>
            </a:pPr>
            <a:r>
              <a:rPr lang="en-US" sz="1050">
                <a:solidFill>
                  <a:schemeClr val="dk1"/>
                </a:solidFill>
                <a:latin typeface="Calibri"/>
                <a:ea typeface="Calibri"/>
                <a:cs typeface="Calibri"/>
                <a:sym typeface="Calibri"/>
              </a:rPr>
              <a:t>Α.16.1.2 Αναφορά συμβάντων ασφάλειας πληροφοριών</a:t>
            </a:r>
            <a:endParaRPr sz="1050">
              <a:solidFill>
                <a:schemeClr val="dk1"/>
              </a:solidFill>
              <a:latin typeface="Calibri"/>
              <a:ea typeface="Calibri"/>
              <a:cs typeface="Calibri"/>
              <a:sym typeface="Calibri"/>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1487"/>
        <p:cNvGrpSpPr/>
        <p:nvPr/>
      </p:nvGrpSpPr>
      <p:grpSpPr>
        <a:xfrm>
          <a:off x="0" y="0"/>
          <a:ext cx="0" cy="0"/>
          <a:chOff x="0" y="0"/>
          <a:chExt cx="0" cy="0"/>
        </a:xfrm>
      </p:grpSpPr>
      <p:grpSp>
        <p:nvGrpSpPr>
          <p:cNvPr id="1488" name="Google Shape;1488;p74"/>
          <p:cNvGrpSpPr/>
          <p:nvPr/>
        </p:nvGrpSpPr>
        <p:grpSpPr>
          <a:xfrm>
            <a:off x="6893242" y="0"/>
            <a:ext cx="5295265" cy="6858000"/>
            <a:chOff x="6893242" y="0"/>
            <a:chExt cx="5295265" cy="6858000"/>
          </a:xfrm>
        </p:grpSpPr>
        <p:sp>
          <p:nvSpPr>
            <p:cNvPr id="1489" name="Google Shape;1489;p74"/>
            <p:cNvSpPr/>
            <p:nvPr/>
          </p:nvSpPr>
          <p:spPr>
            <a:xfrm>
              <a:off x="6893242" y="0"/>
              <a:ext cx="1818639" cy="6858000"/>
            </a:xfrm>
            <a:custGeom>
              <a:avLst/>
              <a:gdLst/>
              <a:ahLst/>
              <a:cxnLst/>
              <a:rect l="l" t="t" r="r" b="b"/>
              <a:pathLst>
                <a:path w="1818640" h="6858000" extrusionOk="0">
                  <a:moveTo>
                    <a:pt x="0" y="6858000"/>
                  </a:moveTo>
                  <a:lnTo>
                    <a:pt x="1818640" y="0"/>
                  </a:lnTo>
                </a:path>
              </a:pathLst>
            </a:custGeom>
            <a:noFill/>
            <a:ln w="22225" cap="flat" cmpd="sng">
              <a:solidFill>
                <a:srgbClr val="D6791A"/>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90" name="Google Shape;1490;p74"/>
            <p:cNvSpPr/>
            <p:nvPr/>
          </p:nvSpPr>
          <p:spPr>
            <a:xfrm>
              <a:off x="7163752" y="0"/>
              <a:ext cx="5024755" cy="6858000"/>
            </a:xfrm>
            <a:custGeom>
              <a:avLst/>
              <a:gdLst/>
              <a:ahLst/>
              <a:cxnLst/>
              <a:rect l="l" t="t" r="r" b="b"/>
              <a:pathLst>
                <a:path w="5024755" h="6858000" extrusionOk="0">
                  <a:moveTo>
                    <a:pt x="905509" y="3926522"/>
                  </a:moveTo>
                  <a:lnTo>
                    <a:pt x="863282" y="3938904"/>
                  </a:lnTo>
                  <a:lnTo>
                    <a:pt x="832484" y="3961765"/>
                  </a:lnTo>
                  <a:lnTo>
                    <a:pt x="790892" y="4024312"/>
                  </a:lnTo>
                  <a:lnTo>
                    <a:pt x="0" y="6858000"/>
                  </a:lnTo>
                  <a:lnTo>
                    <a:pt x="5024755" y="6853237"/>
                  </a:lnTo>
                  <a:lnTo>
                    <a:pt x="5024755" y="5300980"/>
                  </a:lnTo>
                  <a:lnTo>
                    <a:pt x="1033462" y="5300980"/>
                  </a:lnTo>
                  <a:lnTo>
                    <a:pt x="975994" y="5295900"/>
                  </a:lnTo>
                  <a:lnTo>
                    <a:pt x="921384" y="5280342"/>
                  </a:lnTo>
                  <a:lnTo>
                    <a:pt x="883284" y="5261292"/>
                  </a:lnTo>
                  <a:lnTo>
                    <a:pt x="846772" y="5209222"/>
                  </a:lnTo>
                  <a:lnTo>
                    <a:pt x="842644" y="5175567"/>
                  </a:lnTo>
                  <a:lnTo>
                    <a:pt x="844867" y="5136197"/>
                  </a:lnTo>
                  <a:lnTo>
                    <a:pt x="856614" y="5038090"/>
                  </a:lnTo>
                  <a:lnTo>
                    <a:pt x="1089025" y="4161154"/>
                  </a:lnTo>
                  <a:lnTo>
                    <a:pt x="1094104" y="4121785"/>
                  </a:lnTo>
                  <a:lnTo>
                    <a:pt x="1096962" y="4083367"/>
                  </a:lnTo>
                  <a:lnTo>
                    <a:pt x="1083309" y="4011295"/>
                  </a:lnTo>
                  <a:lnTo>
                    <a:pt x="1059814" y="3979227"/>
                  </a:lnTo>
                  <a:lnTo>
                    <a:pt x="1021079" y="3950970"/>
                  </a:lnTo>
                  <a:lnTo>
                    <a:pt x="963294" y="3927792"/>
                  </a:lnTo>
                  <a:lnTo>
                    <a:pt x="905509" y="3926522"/>
                  </a:lnTo>
                  <a:close/>
                </a:path>
                <a:path w="5024755" h="6858000" extrusionOk="0">
                  <a:moveTo>
                    <a:pt x="5024755" y="0"/>
                  </a:moveTo>
                  <a:lnTo>
                    <a:pt x="2536825" y="0"/>
                  </a:lnTo>
                  <a:lnTo>
                    <a:pt x="1189989" y="5124767"/>
                  </a:lnTo>
                  <a:lnTo>
                    <a:pt x="1173797" y="5173662"/>
                  </a:lnTo>
                  <a:lnTo>
                    <a:pt x="1140777" y="5239067"/>
                  </a:lnTo>
                  <a:lnTo>
                    <a:pt x="1114425" y="5268595"/>
                  </a:lnTo>
                  <a:lnTo>
                    <a:pt x="1079182" y="5290502"/>
                  </a:lnTo>
                  <a:lnTo>
                    <a:pt x="1033462" y="5300980"/>
                  </a:lnTo>
                  <a:lnTo>
                    <a:pt x="5024755" y="5300980"/>
                  </a:lnTo>
                  <a:lnTo>
                    <a:pt x="5024755" y="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491" name="Google Shape;1491;p74"/>
            <p:cNvPicPr preferRelativeResize="0"/>
            <p:nvPr/>
          </p:nvPicPr>
          <p:blipFill rotWithShape="1">
            <a:blip r:embed="rId3">
              <a:alphaModFix/>
            </a:blip>
            <a:srcRect/>
            <a:stretch/>
          </p:blipFill>
          <p:spPr>
            <a:xfrm>
              <a:off x="7902892" y="988694"/>
              <a:ext cx="4285614" cy="4880292"/>
            </a:xfrm>
            <a:prstGeom prst="rect">
              <a:avLst/>
            </a:prstGeom>
            <a:noFill/>
            <a:ln>
              <a:noFill/>
            </a:ln>
          </p:spPr>
        </p:pic>
        <p:pic>
          <p:nvPicPr>
            <p:cNvPr id="1492" name="Google Shape;1492;p74"/>
            <p:cNvPicPr preferRelativeResize="0"/>
            <p:nvPr/>
          </p:nvPicPr>
          <p:blipFill rotWithShape="1">
            <a:blip r:embed="rId4">
              <a:alphaModFix/>
            </a:blip>
            <a:srcRect/>
            <a:stretch/>
          </p:blipFill>
          <p:spPr>
            <a:xfrm>
              <a:off x="7549197" y="6167437"/>
              <a:ext cx="3294062" cy="612140"/>
            </a:xfrm>
            <a:prstGeom prst="rect">
              <a:avLst/>
            </a:prstGeom>
            <a:noFill/>
            <a:ln>
              <a:noFill/>
            </a:ln>
          </p:spPr>
        </p:pic>
      </p:grpSp>
      <p:sp>
        <p:nvSpPr>
          <p:cNvPr id="1493" name="Google Shape;1493;p74"/>
          <p:cNvSpPr txBox="1">
            <a:spLocks noGrp="1"/>
          </p:cNvSpPr>
          <p:nvPr>
            <p:ph type="title"/>
          </p:nvPr>
        </p:nvSpPr>
        <p:spPr>
          <a:xfrm>
            <a:off x="875030" y="861695"/>
            <a:ext cx="4724400" cy="720090"/>
          </a:xfrm>
          <a:prstGeom prst="rect">
            <a:avLst/>
          </a:prstGeom>
          <a:noFill/>
          <a:ln>
            <a:noFill/>
          </a:ln>
        </p:spPr>
        <p:txBody>
          <a:bodyPr spcFirstLastPara="1" wrap="square" lIns="0" tIns="0" rIns="0" bIns="0" anchor="t" anchorCtr="0">
            <a:spAutoFit/>
          </a:bodyPr>
          <a:lstStyle/>
          <a:p>
            <a:pPr marL="12700" lvl="0" indent="0" algn="l" rtl="0">
              <a:lnSpc>
                <a:spcPct val="82083"/>
              </a:lnSpc>
              <a:spcBef>
                <a:spcPts val="0"/>
              </a:spcBef>
              <a:spcAft>
                <a:spcPts val="0"/>
              </a:spcAft>
              <a:buNone/>
            </a:pPr>
            <a:r>
              <a:rPr lang="en-US" sz="3600"/>
              <a:t>A.16	</a:t>
            </a:r>
            <a:r>
              <a:rPr lang="en-US"/>
              <a:t>Διαχείριση περιστατικών</a:t>
            </a:r>
            <a:endParaRPr sz="3600"/>
          </a:p>
          <a:p>
            <a:pPr marL="12700" lvl="0" indent="0" algn="l" rtl="0">
              <a:lnSpc>
                <a:spcPct val="108958"/>
              </a:lnSpc>
              <a:spcBef>
                <a:spcPts val="0"/>
              </a:spcBef>
              <a:spcAft>
                <a:spcPts val="0"/>
              </a:spcAft>
              <a:buNone/>
            </a:pPr>
            <a:r>
              <a:rPr lang="en-US"/>
              <a:t>ασφάλειας πληροφοριών</a:t>
            </a:r>
            <a:endParaRPr/>
          </a:p>
        </p:txBody>
      </p:sp>
      <p:sp>
        <p:nvSpPr>
          <p:cNvPr id="1494" name="Google Shape;1494;p74"/>
          <p:cNvSpPr txBox="1"/>
          <p:nvPr/>
        </p:nvSpPr>
        <p:spPr>
          <a:xfrm>
            <a:off x="783590" y="1999615"/>
            <a:ext cx="5378450" cy="2183765"/>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050" b="1">
                <a:solidFill>
                  <a:schemeClr val="dk1"/>
                </a:solidFill>
                <a:latin typeface="Calibri"/>
                <a:ea typeface="Calibri"/>
                <a:cs typeface="Calibri"/>
                <a:sym typeface="Calibri"/>
              </a:rPr>
              <a:t>Μη υγειονομικοί έλεγχοι</a:t>
            </a:r>
            <a:endParaRPr sz="1050">
              <a:solidFill>
                <a:schemeClr val="dk1"/>
              </a:solidFill>
              <a:latin typeface="Calibri"/>
              <a:ea typeface="Calibri"/>
              <a:cs typeface="Calibri"/>
              <a:sym typeface="Calibri"/>
            </a:endParaRPr>
          </a:p>
          <a:p>
            <a:pPr marL="0" marR="0" lvl="0" indent="0" algn="l" rtl="0">
              <a:lnSpc>
                <a:spcPct val="100000"/>
              </a:lnSpc>
              <a:spcBef>
                <a:spcPts val="35"/>
              </a:spcBef>
              <a:spcAft>
                <a:spcPts val="0"/>
              </a:spcAft>
              <a:buNone/>
            </a:pPr>
            <a:endParaRPr sz="1400">
              <a:solidFill>
                <a:schemeClr val="dk1"/>
              </a:solidFill>
              <a:latin typeface="Calibri"/>
              <a:ea typeface="Calibri"/>
              <a:cs typeface="Calibri"/>
              <a:sym typeface="Calibri"/>
            </a:endParaRPr>
          </a:p>
          <a:p>
            <a:pPr marL="12700" marR="0" lvl="0" indent="0" algn="l" rtl="0">
              <a:lnSpc>
                <a:spcPct val="100000"/>
              </a:lnSpc>
              <a:spcBef>
                <a:spcPts val="0"/>
              </a:spcBef>
              <a:spcAft>
                <a:spcPts val="0"/>
              </a:spcAft>
              <a:buNone/>
            </a:pPr>
            <a:r>
              <a:rPr lang="en-US" sz="1050">
                <a:solidFill>
                  <a:schemeClr val="dk1"/>
                </a:solidFill>
                <a:latin typeface="Calibri"/>
                <a:ea typeface="Calibri"/>
                <a:cs typeface="Calibri"/>
                <a:sym typeface="Calibri"/>
              </a:rPr>
              <a:t>Α.16.1.1 Αρμοδιότητες και διαδικασίες</a:t>
            </a:r>
            <a:endParaRPr sz="1050">
              <a:solidFill>
                <a:schemeClr val="dk1"/>
              </a:solidFill>
              <a:latin typeface="Calibri"/>
              <a:ea typeface="Calibri"/>
              <a:cs typeface="Calibri"/>
              <a:sym typeface="Calibri"/>
            </a:endParaRPr>
          </a:p>
          <a:p>
            <a:pPr marL="0" marR="0" lvl="0" indent="0" algn="l" rtl="0">
              <a:lnSpc>
                <a:spcPct val="100000"/>
              </a:lnSpc>
              <a:spcBef>
                <a:spcPts val="50"/>
              </a:spcBef>
              <a:spcAft>
                <a:spcPts val="0"/>
              </a:spcAft>
              <a:buNone/>
            </a:pPr>
            <a:endParaRPr sz="1100">
              <a:solidFill>
                <a:schemeClr val="dk1"/>
              </a:solidFill>
              <a:latin typeface="Calibri"/>
              <a:ea typeface="Calibri"/>
              <a:cs typeface="Calibri"/>
              <a:sym typeface="Calibri"/>
            </a:endParaRPr>
          </a:p>
          <a:p>
            <a:pPr marL="12700" marR="0" lvl="0" indent="0" algn="l" rtl="0">
              <a:lnSpc>
                <a:spcPct val="100000"/>
              </a:lnSpc>
              <a:spcBef>
                <a:spcPts val="0"/>
              </a:spcBef>
              <a:spcAft>
                <a:spcPts val="0"/>
              </a:spcAft>
              <a:buNone/>
            </a:pPr>
            <a:r>
              <a:rPr lang="en-US" sz="1050">
                <a:solidFill>
                  <a:schemeClr val="dk1"/>
                </a:solidFill>
                <a:latin typeface="Calibri"/>
                <a:ea typeface="Calibri"/>
                <a:cs typeface="Calibri"/>
                <a:sym typeface="Calibri"/>
              </a:rPr>
              <a:t>Α.16.1.3 Αναφορά αδυναμιών ασφάλειας πληροφοριών</a:t>
            </a:r>
            <a:endParaRPr sz="1050">
              <a:solidFill>
                <a:schemeClr val="dk1"/>
              </a:solidFill>
              <a:latin typeface="Calibri"/>
              <a:ea typeface="Calibri"/>
              <a:cs typeface="Calibri"/>
              <a:sym typeface="Calibri"/>
            </a:endParaRPr>
          </a:p>
          <a:p>
            <a:pPr marL="0" marR="0" lvl="0" indent="0" algn="l" rtl="0">
              <a:lnSpc>
                <a:spcPct val="100000"/>
              </a:lnSpc>
              <a:spcBef>
                <a:spcPts val="50"/>
              </a:spcBef>
              <a:spcAft>
                <a:spcPts val="0"/>
              </a:spcAft>
              <a:buNone/>
            </a:pPr>
            <a:endParaRPr sz="1000">
              <a:solidFill>
                <a:schemeClr val="dk1"/>
              </a:solidFill>
              <a:latin typeface="Calibri"/>
              <a:ea typeface="Calibri"/>
              <a:cs typeface="Calibri"/>
              <a:sym typeface="Calibri"/>
            </a:endParaRPr>
          </a:p>
          <a:p>
            <a:pPr marL="12700" marR="419100" lvl="0" indent="0" algn="l" rtl="0">
              <a:lnSpc>
                <a:spcPct val="154000"/>
              </a:lnSpc>
              <a:spcBef>
                <a:spcPts val="0"/>
              </a:spcBef>
              <a:spcAft>
                <a:spcPts val="0"/>
              </a:spcAft>
              <a:buNone/>
            </a:pPr>
            <a:r>
              <a:rPr lang="en-US" sz="1050">
                <a:solidFill>
                  <a:schemeClr val="dk1"/>
                </a:solidFill>
                <a:latin typeface="Calibri"/>
                <a:ea typeface="Calibri"/>
                <a:cs typeface="Calibri"/>
                <a:sym typeface="Calibri"/>
              </a:rPr>
              <a:t>Α.16.1.4 Αξιολόγηση και απόφαση σχετικά με την ασφάλεια των πληροφοριών  εκδηλώσεις</a:t>
            </a:r>
            <a:endParaRPr sz="1050">
              <a:solidFill>
                <a:schemeClr val="dk1"/>
              </a:solidFill>
              <a:latin typeface="Calibri"/>
              <a:ea typeface="Calibri"/>
              <a:cs typeface="Calibri"/>
              <a:sym typeface="Calibri"/>
            </a:endParaRPr>
          </a:p>
          <a:p>
            <a:pPr marL="12700" marR="5080" lvl="0" indent="0" algn="l" rtl="0">
              <a:lnSpc>
                <a:spcPct val="173000"/>
              </a:lnSpc>
              <a:spcBef>
                <a:spcPts val="565"/>
              </a:spcBef>
              <a:spcAft>
                <a:spcPts val="0"/>
              </a:spcAft>
              <a:buNone/>
            </a:pPr>
            <a:r>
              <a:rPr lang="en-US" sz="1050">
                <a:solidFill>
                  <a:schemeClr val="dk1"/>
                </a:solidFill>
                <a:latin typeface="Calibri"/>
                <a:ea typeface="Calibri"/>
                <a:cs typeface="Calibri"/>
                <a:sym typeface="Calibri"/>
              </a:rPr>
              <a:t>Α.16.1.5 Αντιμετώπιση περιστατικών ασφάλειας πληροφοριών Α.16.1.6 Μάθηση από  περιστατικά ασφάλειας πληροφοριών Α.16.1.7 Συλλογή αποδεικτικών στοιχείων</a:t>
            </a:r>
            <a:endParaRPr sz="1050">
              <a:solidFill>
                <a:schemeClr val="dk1"/>
              </a:solidFill>
              <a:latin typeface="Calibri"/>
              <a:ea typeface="Calibri"/>
              <a:cs typeface="Calibri"/>
              <a:sym typeface="Calibri"/>
            </a:endParaRPr>
          </a:p>
        </p:txBody>
      </p:sp>
      <p:sp>
        <p:nvSpPr>
          <p:cNvPr id="1495" name="Google Shape;1495;p74"/>
          <p:cNvSpPr txBox="1"/>
          <p:nvPr/>
        </p:nvSpPr>
        <p:spPr>
          <a:xfrm>
            <a:off x="902969" y="5160962"/>
            <a:ext cx="4043679" cy="13208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700">
                <a:solidFill>
                  <a:schemeClr val="dk1"/>
                </a:solidFill>
                <a:latin typeface="Calibri"/>
                <a:ea typeface="Calibri"/>
                <a:cs typeface="Calibri"/>
                <a:sym typeface="Calibri"/>
              </a:rPr>
              <a:t>ΟΝΟΜΑ ΕΚΠΑΙΔΕΥΤΙΚΉΣ ΕΝΌΤΗΤΑΣ CSP: PR: ΠΡΌΤΥΠΟ ΠΑΡΟΥΣΊΑΣΗΣ ΠΟΥ ΔΗΜΙΟΥΡΓΉΘΗΚΕ ΑΠΌ PR</a:t>
            </a:r>
            <a:endParaRPr sz="700">
              <a:solidFill>
                <a:schemeClr val="dk1"/>
              </a:solidFill>
              <a:latin typeface="Calibri"/>
              <a:ea typeface="Calibri"/>
              <a:cs typeface="Calibri"/>
              <a:sym typeface="Calibri"/>
            </a:endParaRPr>
          </a:p>
        </p:txBody>
      </p:sp>
      <p:sp>
        <p:nvSpPr>
          <p:cNvPr id="1496" name="Google Shape;1496;p74"/>
          <p:cNvSpPr txBox="1"/>
          <p:nvPr/>
        </p:nvSpPr>
        <p:spPr>
          <a:xfrm>
            <a:off x="11189652" y="5160962"/>
            <a:ext cx="121920" cy="13208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700">
                <a:solidFill>
                  <a:schemeClr val="dk1"/>
                </a:solidFill>
                <a:latin typeface="Calibri"/>
                <a:ea typeface="Calibri"/>
                <a:cs typeface="Calibri"/>
                <a:sym typeface="Calibri"/>
              </a:rPr>
              <a:t>74</a:t>
            </a:r>
            <a:endParaRPr sz="700">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grpSp>
        <p:nvGrpSpPr>
          <p:cNvPr id="168" name="Google Shape;168;g3cb2559ebe9_0_19"/>
          <p:cNvGrpSpPr/>
          <p:nvPr/>
        </p:nvGrpSpPr>
        <p:grpSpPr>
          <a:xfrm>
            <a:off x="6893242" y="0"/>
            <a:ext cx="5295264" cy="6858000"/>
            <a:chOff x="6893242" y="0"/>
            <a:chExt cx="5295264" cy="6858000"/>
          </a:xfrm>
        </p:grpSpPr>
        <p:sp>
          <p:nvSpPr>
            <p:cNvPr id="169" name="Google Shape;169;g3cb2559ebe9_0_19"/>
            <p:cNvSpPr/>
            <p:nvPr/>
          </p:nvSpPr>
          <p:spPr>
            <a:xfrm>
              <a:off x="6893242" y="0"/>
              <a:ext cx="1818640" cy="6858000"/>
            </a:xfrm>
            <a:custGeom>
              <a:avLst/>
              <a:gdLst/>
              <a:ahLst/>
              <a:cxnLst/>
              <a:rect l="l" t="t" r="r" b="b"/>
              <a:pathLst>
                <a:path w="1818640" h="6858000" extrusionOk="0">
                  <a:moveTo>
                    <a:pt x="0" y="6858000"/>
                  </a:moveTo>
                  <a:lnTo>
                    <a:pt x="1818640" y="0"/>
                  </a:lnTo>
                </a:path>
              </a:pathLst>
            </a:custGeom>
            <a:noFill/>
            <a:ln w="22225" cap="flat" cmpd="sng">
              <a:solidFill>
                <a:srgbClr val="D6791A"/>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70" name="Google Shape;170;g3cb2559ebe9_0_19"/>
            <p:cNvPicPr preferRelativeResize="0"/>
            <p:nvPr/>
          </p:nvPicPr>
          <p:blipFill rotWithShape="1">
            <a:blip r:embed="rId3">
              <a:alphaModFix/>
            </a:blip>
            <a:srcRect/>
            <a:stretch/>
          </p:blipFill>
          <p:spPr>
            <a:xfrm>
              <a:off x="7163752" y="0"/>
              <a:ext cx="5024754" cy="6858000"/>
            </a:xfrm>
            <a:prstGeom prst="rect">
              <a:avLst/>
            </a:prstGeom>
            <a:noFill/>
            <a:ln>
              <a:noFill/>
            </a:ln>
          </p:spPr>
        </p:pic>
        <p:sp>
          <p:nvSpPr>
            <p:cNvPr id="171" name="Google Shape;171;g3cb2559ebe9_0_19"/>
            <p:cNvSpPr/>
            <p:nvPr/>
          </p:nvSpPr>
          <p:spPr>
            <a:xfrm>
              <a:off x="7377112" y="0"/>
              <a:ext cx="2555240" cy="6858000"/>
            </a:xfrm>
            <a:custGeom>
              <a:avLst/>
              <a:gdLst/>
              <a:ahLst/>
              <a:cxnLst/>
              <a:rect l="l" t="t" r="r" b="b"/>
              <a:pathLst>
                <a:path w="2555240" h="6858000" extrusionOk="0">
                  <a:moveTo>
                    <a:pt x="1541779" y="1537017"/>
                  </a:moveTo>
                  <a:lnTo>
                    <a:pt x="1494472" y="1543685"/>
                  </a:lnTo>
                  <a:lnTo>
                    <a:pt x="1450975" y="1561782"/>
                  </a:lnTo>
                  <a:lnTo>
                    <a:pt x="1413509" y="1590357"/>
                  </a:lnTo>
                  <a:lnTo>
                    <a:pt x="1384300" y="1627822"/>
                  </a:lnTo>
                  <a:lnTo>
                    <a:pt x="1365567" y="1673225"/>
                  </a:lnTo>
                  <a:lnTo>
                    <a:pt x="970915" y="3128645"/>
                  </a:lnTo>
                  <a:lnTo>
                    <a:pt x="0" y="6858000"/>
                  </a:lnTo>
                  <a:lnTo>
                    <a:pt x="26034" y="6858000"/>
                  </a:lnTo>
                  <a:lnTo>
                    <a:pt x="996315" y="3136265"/>
                  </a:lnTo>
                  <a:lnTo>
                    <a:pt x="1390967" y="1680845"/>
                  </a:lnTo>
                  <a:lnTo>
                    <a:pt x="1411922" y="1634807"/>
                  </a:lnTo>
                  <a:lnTo>
                    <a:pt x="1445259" y="1598612"/>
                  </a:lnTo>
                  <a:lnTo>
                    <a:pt x="1487487" y="1574482"/>
                  </a:lnTo>
                  <a:lnTo>
                    <a:pt x="1535429" y="1563687"/>
                  </a:lnTo>
                  <a:lnTo>
                    <a:pt x="1637347" y="1563687"/>
                  </a:lnTo>
                  <a:lnTo>
                    <a:pt x="1625282" y="1556385"/>
                  </a:lnTo>
                  <a:lnTo>
                    <a:pt x="1590992" y="1543685"/>
                  </a:lnTo>
                  <a:lnTo>
                    <a:pt x="1541779" y="1537017"/>
                  </a:lnTo>
                  <a:close/>
                </a:path>
                <a:path w="2555240" h="6858000" extrusionOk="0">
                  <a:moveTo>
                    <a:pt x="1637347" y="1563687"/>
                  </a:moveTo>
                  <a:lnTo>
                    <a:pt x="1535429" y="1563687"/>
                  </a:lnTo>
                  <a:lnTo>
                    <a:pt x="1585912" y="1569085"/>
                  </a:lnTo>
                  <a:lnTo>
                    <a:pt x="1615122" y="1580197"/>
                  </a:lnTo>
                  <a:lnTo>
                    <a:pt x="1663382" y="1617345"/>
                  </a:lnTo>
                  <a:lnTo>
                    <a:pt x="1694497" y="1671320"/>
                  </a:lnTo>
                  <a:lnTo>
                    <a:pt x="1702117" y="1732279"/>
                  </a:lnTo>
                  <a:lnTo>
                    <a:pt x="1696402" y="1763712"/>
                  </a:lnTo>
                  <a:lnTo>
                    <a:pt x="1436687" y="2721610"/>
                  </a:lnTo>
                  <a:lnTo>
                    <a:pt x="1430337" y="2770504"/>
                  </a:lnTo>
                  <a:lnTo>
                    <a:pt x="1437004" y="2817812"/>
                  </a:lnTo>
                  <a:lnTo>
                    <a:pt x="1455102" y="2861310"/>
                  </a:lnTo>
                  <a:lnTo>
                    <a:pt x="1483677" y="2898775"/>
                  </a:lnTo>
                  <a:lnTo>
                    <a:pt x="1521142" y="2927985"/>
                  </a:lnTo>
                  <a:lnTo>
                    <a:pt x="1566862" y="2946717"/>
                  </a:lnTo>
                  <a:lnTo>
                    <a:pt x="1618615" y="2952750"/>
                  </a:lnTo>
                  <a:lnTo>
                    <a:pt x="1668779" y="2944495"/>
                  </a:lnTo>
                  <a:lnTo>
                    <a:pt x="1704022" y="2928302"/>
                  </a:lnTo>
                  <a:lnTo>
                    <a:pt x="1617345" y="2928302"/>
                  </a:lnTo>
                  <a:lnTo>
                    <a:pt x="1573212" y="2922587"/>
                  </a:lnTo>
                  <a:lnTo>
                    <a:pt x="1526857" y="2901632"/>
                  </a:lnTo>
                  <a:lnTo>
                    <a:pt x="1490662" y="2868295"/>
                  </a:lnTo>
                  <a:lnTo>
                    <a:pt x="1466215" y="2826067"/>
                  </a:lnTo>
                  <a:lnTo>
                    <a:pt x="1455737" y="2778125"/>
                  </a:lnTo>
                  <a:lnTo>
                    <a:pt x="1461134" y="2727960"/>
                  </a:lnTo>
                  <a:lnTo>
                    <a:pt x="1720532" y="1770062"/>
                  </a:lnTo>
                  <a:lnTo>
                    <a:pt x="1726565" y="1734502"/>
                  </a:lnTo>
                  <a:lnTo>
                    <a:pt x="1725612" y="1701482"/>
                  </a:lnTo>
                  <a:lnTo>
                    <a:pt x="1725612" y="1698625"/>
                  </a:lnTo>
                  <a:lnTo>
                    <a:pt x="1717675" y="1663700"/>
                  </a:lnTo>
                  <a:lnTo>
                    <a:pt x="1702752" y="1630045"/>
                  </a:lnTo>
                  <a:lnTo>
                    <a:pt x="1682115" y="1600200"/>
                  </a:lnTo>
                  <a:lnTo>
                    <a:pt x="1656079" y="1575435"/>
                  </a:lnTo>
                  <a:lnTo>
                    <a:pt x="1637347" y="1563687"/>
                  </a:lnTo>
                  <a:close/>
                </a:path>
                <a:path w="2555240" h="6858000" extrusionOk="0">
                  <a:moveTo>
                    <a:pt x="2555240" y="0"/>
                  </a:moveTo>
                  <a:lnTo>
                    <a:pt x="2528252" y="0"/>
                  </a:lnTo>
                  <a:lnTo>
                    <a:pt x="2100177" y="1561782"/>
                  </a:lnTo>
                  <a:lnTo>
                    <a:pt x="1757679" y="2837179"/>
                  </a:lnTo>
                  <a:lnTo>
                    <a:pt x="1732915" y="2874962"/>
                  </a:lnTo>
                  <a:lnTo>
                    <a:pt x="1699577" y="2903537"/>
                  </a:lnTo>
                  <a:lnTo>
                    <a:pt x="1660525" y="2921317"/>
                  </a:lnTo>
                  <a:lnTo>
                    <a:pt x="1617345" y="2928302"/>
                  </a:lnTo>
                  <a:lnTo>
                    <a:pt x="1704022" y="2928302"/>
                  </a:lnTo>
                  <a:lnTo>
                    <a:pt x="1714500" y="2923222"/>
                  </a:lnTo>
                  <a:lnTo>
                    <a:pt x="1753234" y="2890202"/>
                  </a:lnTo>
                  <a:lnTo>
                    <a:pt x="1781809" y="2846070"/>
                  </a:lnTo>
                  <a:lnTo>
                    <a:pt x="1781809" y="2844800"/>
                  </a:lnTo>
                  <a:lnTo>
                    <a:pt x="2124392" y="1567814"/>
                  </a:lnTo>
                  <a:lnTo>
                    <a:pt x="2555240" y="0"/>
                  </a:lnTo>
                  <a:close/>
                </a:path>
              </a:pathLst>
            </a:custGeom>
            <a:solidFill>
              <a:srgbClr val="FFB8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2" name="Google Shape;172;g3cb2559ebe9_0_19"/>
            <p:cNvSpPr/>
            <p:nvPr/>
          </p:nvSpPr>
          <p:spPr>
            <a:xfrm>
              <a:off x="7894002" y="5207000"/>
              <a:ext cx="756920" cy="1645284"/>
            </a:xfrm>
            <a:custGeom>
              <a:avLst/>
              <a:gdLst/>
              <a:ahLst/>
              <a:cxnLst/>
              <a:rect l="l" t="t" r="r" b="b"/>
              <a:pathLst>
                <a:path w="756920" h="1645284" extrusionOk="0">
                  <a:moveTo>
                    <a:pt x="578484" y="0"/>
                  </a:moveTo>
                  <a:lnTo>
                    <a:pt x="532447" y="6350"/>
                  </a:lnTo>
                  <a:lnTo>
                    <a:pt x="489902" y="24130"/>
                  </a:lnTo>
                  <a:lnTo>
                    <a:pt x="453707" y="52387"/>
                  </a:lnTo>
                  <a:lnTo>
                    <a:pt x="425132" y="89534"/>
                  </a:lnTo>
                  <a:lnTo>
                    <a:pt x="406717" y="134619"/>
                  </a:lnTo>
                  <a:lnTo>
                    <a:pt x="0" y="1645285"/>
                  </a:lnTo>
                  <a:lnTo>
                    <a:pt x="26352" y="1645285"/>
                  </a:lnTo>
                  <a:lnTo>
                    <a:pt x="430529" y="140969"/>
                  </a:lnTo>
                  <a:lnTo>
                    <a:pt x="450532" y="95250"/>
                  </a:lnTo>
                  <a:lnTo>
                    <a:pt x="482600" y="59690"/>
                  </a:lnTo>
                  <a:lnTo>
                    <a:pt x="523239" y="35559"/>
                  </a:lnTo>
                  <a:lnTo>
                    <a:pt x="569912" y="25400"/>
                  </a:lnTo>
                  <a:lnTo>
                    <a:pt x="662680" y="25400"/>
                  </a:lnTo>
                  <a:lnTo>
                    <a:pt x="625157" y="6350"/>
                  </a:lnTo>
                  <a:lnTo>
                    <a:pt x="578484" y="0"/>
                  </a:lnTo>
                  <a:close/>
                </a:path>
                <a:path w="756920" h="1645284" extrusionOk="0">
                  <a:moveTo>
                    <a:pt x="662680" y="25400"/>
                  </a:moveTo>
                  <a:lnTo>
                    <a:pt x="569912" y="25400"/>
                  </a:lnTo>
                  <a:lnTo>
                    <a:pt x="618807" y="30797"/>
                  </a:lnTo>
                  <a:lnTo>
                    <a:pt x="672782" y="57784"/>
                  </a:lnTo>
                  <a:lnTo>
                    <a:pt x="711517" y="103822"/>
                  </a:lnTo>
                  <a:lnTo>
                    <a:pt x="730884" y="161607"/>
                  </a:lnTo>
                  <a:lnTo>
                    <a:pt x="731837" y="192087"/>
                  </a:lnTo>
                  <a:lnTo>
                    <a:pt x="726757" y="222884"/>
                  </a:lnTo>
                  <a:lnTo>
                    <a:pt x="343852" y="1645285"/>
                  </a:lnTo>
                  <a:lnTo>
                    <a:pt x="370204" y="1645285"/>
                  </a:lnTo>
                  <a:lnTo>
                    <a:pt x="750569" y="229234"/>
                  </a:lnTo>
                  <a:lnTo>
                    <a:pt x="756602" y="193675"/>
                  </a:lnTo>
                  <a:lnTo>
                    <a:pt x="755332" y="158115"/>
                  </a:lnTo>
                  <a:lnTo>
                    <a:pt x="733107" y="91122"/>
                  </a:lnTo>
                  <a:lnTo>
                    <a:pt x="687069" y="37782"/>
                  </a:lnTo>
                  <a:lnTo>
                    <a:pt x="662680" y="25400"/>
                  </a:lnTo>
                  <a:close/>
                </a:path>
              </a:pathLst>
            </a:custGeom>
            <a:solidFill>
              <a:srgbClr val="D6791A"/>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73" name="Google Shape;173;g3cb2559ebe9_0_19"/>
            <p:cNvPicPr preferRelativeResize="0"/>
            <p:nvPr/>
          </p:nvPicPr>
          <p:blipFill rotWithShape="1">
            <a:blip r:embed="rId4">
              <a:alphaModFix/>
            </a:blip>
            <a:srcRect/>
            <a:stretch/>
          </p:blipFill>
          <p:spPr>
            <a:xfrm>
              <a:off x="7549197" y="6167437"/>
              <a:ext cx="3294062" cy="612140"/>
            </a:xfrm>
            <a:prstGeom prst="rect">
              <a:avLst/>
            </a:prstGeom>
            <a:noFill/>
            <a:ln>
              <a:noFill/>
            </a:ln>
          </p:spPr>
        </p:pic>
      </p:grpSp>
      <p:sp>
        <p:nvSpPr>
          <p:cNvPr id="174" name="Google Shape;174;g3cb2559ebe9_0_19"/>
          <p:cNvSpPr txBox="1">
            <a:spLocks noGrp="1"/>
          </p:cNvSpPr>
          <p:nvPr>
            <p:ph type="title"/>
          </p:nvPr>
        </p:nvSpPr>
        <p:spPr>
          <a:xfrm>
            <a:off x="875030" y="220979"/>
            <a:ext cx="7531800" cy="822600"/>
          </a:xfrm>
          <a:prstGeom prst="rect">
            <a:avLst/>
          </a:prstGeom>
          <a:noFill/>
          <a:ln>
            <a:noFill/>
          </a:ln>
        </p:spPr>
        <p:txBody>
          <a:bodyPr spcFirstLastPara="1" wrap="square" lIns="0" tIns="53975" rIns="0" bIns="0" anchor="t" anchorCtr="0">
            <a:spAutoFit/>
          </a:bodyPr>
          <a:lstStyle/>
          <a:p>
            <a:pPr marL="12700" marR="5080" lvl="0" indent="0" algn="l" rtl="0">
              <a:lnSpc>
                <a:spcPct val="107916"/>
              </a:lnSpc>
              <a:spcBef>
                <a:spcPts val="0"/>
              </a:spcBef>
              <a:spcAft>
                <a:spcPts val="0"/>
              </a:spcAft>
              <a:buNone/>
            </a:pPr>
            <a:r>
              <a:rPr lang="en-US"/>
              <a:t>Ουσιώδεις αρχές και διαχείριση της ασφάλειας στον  κυβερνοχώρο</a:t>
            </a:r>
            <a:endParaRPr/>
          </a:p>
        </p:txBody>
      </p:sp>
      <p:sp>
        <p:nvSpPr>
          <p:cNvPr id="175" name="Google Shape;175;g3cb2559ebe9_0_19"/>
          <p:cNvSpPr txBox="1"/>
          <p:nvPr/>
        </p:nvSpPr>
        <p:spPr>
          <a:xfrm>
            <a:off x="1323022" y="1492885"/>
            <a:ext cx="3584700" cy="470700"/>
          </a:xfrm>
          <a:prstGeom prst="rect">
            <a:avLst/>
          </a:prstGeom>
          <a:noFill/>
          <a:ln>
            <a:noFill/>
          </a:ln>
        </p:spPr>
        <p:txBody>
          <a:bodyPr spcFirstLastPara="1" wrap="square" lIns="0" tIns="12700" rIns="0" bIns="0" anchor="t" anchorCtr="0">
            <a:spAutoFit/>
          </a:bodyPr>
          <a:lstStyle/>
          <a:p>
            <a:pPr marL="12700" marR="5080" lvl="0" indent="0" algn="l" rtl="0">
              <a:lnSpc>
                <a:spcPct val="138000"/>
              </a:lnSpc>
              <a:spcBef>
                <a:spcPts val="0"/>
              </a:spcBef>
              <a:spcAft>
                <a:spcPts val="0"/>
              </a:spcAft>
              <a:buNone/>
            </a:pPr>
            <a:r>
              <a:rPr lang="en-US" sz="1250">
                <a:solidFill>
                  <a:srgbClr val="7E7E7E"/>
                </a:solidFill>
                <a:latin typeface="Calibri"/>
                <a:ea typeface="Calibri"/>
                <a:cs typeface="Calibri"/>
                <a:sym typeface="Calibri"/>
              </a:rPr>
              <a:t>Στόχοι: Ποιος-Τι-Γιατί πρέπει να το πάρετε αυτό  εκπαίδευση</a:t>
            </a:r>
            <a:endParaRPr sz="1250">
              <a:solidFill>
                <a:schemeClr val="dk1"/>
              </a:solidFill>
              <a:latin typeface="Calibri"/>
              <a:ea typeface="Calibri"/>
              <a:cs typeface="Calibri"/>
              <a:sym typeface="Calibri"/>
            </a:endParaRPr>
          </a:p>
        </p:txBody>
      </p:sp>
      <p:sp>
        <p:nvSpPr>
          <p:cNvPr id="176" name="Google Shape;176;g3cb2559ebe9_0_19"/>
          <p:cNvSpPr txBox="1"/>
          <p:nvPr/>
        </p:nvSpPr>
        <p:spPr>
          <a:xfrm>
            <a:off x="916939" y="2148840"/>
            <a:ext cx="9829200" cy="225036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2850" baseline="30000" dirty="0">
                <a:solidFill>
                  <a:srgbClr val="D6791A"/>
                </a:solidFill>
                <a:latin typeface="Calibri"/>
                <a:ea typeface="Calibri"/>
                <a:cs typeface="Calibri"/>
                <a:sym typeface="Calibri"/>
              </a:rPr>
              <a:t>o2. </a:t>
            </a:r>
            <a:r>
              <a:rPr lang="en-US" sz="1300" dirty="0" err="1">
                <a:solidFill>
                  <a:srgbClr val="7E7E7E"/>
                </a:solidFill>
                <a:latin typeface="Calibri"/>
                <a:ea typeface="Calibri"/>
                <a:cs typeface="Calibri"/>
                <a:sym typeface="Calibri"/>
              </a:rPr>
              <a:t>Διοικητική</a:t>
            </a:r>
            <a:r>
              <a:rPr lang="en-US" sz="1300" dirty="0">
                <a:solidFill>
                  <a:srgbClr val="7E7E7E"/>
                </a:solidFill>
                <a:latin typeface="Calibri"/>
                <a:ea typeface="Calibri"/>
                <a:cs typeface="Calibri"/>
                <a:sym typeface="Calibri"/>
              </a:rPr>
              <a:t> υπ</a:t>
            </a:r>
            <a:r>
              <a:rPr lang="en-US" sz="1300" dirty="0" err="1">
                <a:solidFill>
                  <a:srgbClr val="7E7E7E"/>
                </a:solidFill>
                <a:latin typeface="Calibri"/>
                <a:ea typeface="Calibri"/>
                <a:cs typeface="Calibri"/>
                <a:sym typeface="Calibri"/>
              </a:rPr>
              <a:t>οστήριξη</a:t>
            </a:r>
            <a:r>
              <a:rPr lang="en-US" sz="1300" dirty="0">
                <a:solidFill>
                  <a:srgbClr val="7E7E7E"/>
                </a:solidFill>
                <a:latin typeface="Calibri"/>
                <a:ea typeface="Calibri"/>
                <a:cs typeface="Calibri"/>
                <a:sym typeface="Calibri"/>
              </a:rPr>
              <a:t> κα</a:t>
            </a:r>
            <a:r>
              <a:rPr lang="en-US" sz="1300" dirty="0" err="1">
                <a:solidFill>
                  <a:srgbClr val="7E7E7E"/>
                </a:solidFill>
                <a:latin typeface="Calibri"/>
                <a:ea typeface="Calibri"/>
                <a:cs typeface="Calibri"/>
                <a:sym typeface="Calibri"/>
              </a:rPr>
              <a:t>τάρτισης</a:t>
            </a:r>
            <a:r>
              <a:rPr lang="en-US" sz="1300" dirty="0">
                <a:solidFill>
                  <a:srgbClr val="7E7E7E"/>
                </a:solidFill>
                <a:latin typeface="Calibri"/>
                <a:ea typeface="Calibri"/>
                <a:cs typeface="Calibri"/>
                <a:sym typeface="Calibri"/>
              </a:rPr>
              <a:t>: </a:t>
            </a:r>
            <a:r>
              <a:rPr lang="en-US" sz="1300" dirty="0" err="1">
                <a:solidFill>
                  <a:srgbClr val="7E7E7E"/>
                </a:solidFill>
                <a:latin typeface="Calibri"/>
                <a:ea typeface="Calibri"/>
                <a:cs typeface="Calibri"/>
                <a:sym typeface="Calibri"/>
              </a:rPr>
              <a:t>Πότε-Πού-Πώς</a:t>
            </a:r>
            <a:endParaRPr sz="1300" dirty="0">
              <a:solidFill>
                <a:schemeClr val="dk1"/>
              </a:solidFill>
              <a:latin typeface="Calibri"/>
              <a:ea typeface="Calibri"/>
              <a:cs typeface="Calibri"/>
              <a:sym typeface="Calibri"/>
            </a:endParaRPr>
          </a:p>
          <a:p>
            <a:pPr marL="12700" marR="6988809" lvl="0" indent="0" algn="l" rtl="0">
              <a:lnSpc>
                <a:spcPct val="139600"/>
              </a:lnSpc>
              <a:spcBef>
                <a:spcPts val="570"/>
              </a:spcBef>
              <a:spcAft>
                <a:spcPts val="0"/>
              </a:spcAft>
              <a:buNone/>
            </a:pPr>
            <a:r>
              <a:rPr lang="en-US" sz="2850" baseline="30000" dirty="0">
                <a:solidFill>
                  <a:srgbClr val="D6791A"/>
                </a:solidFill>
                <a:latin typeface="Calibri"/>
                <a:ea typeface="Calibri"/>
                <a:cs typeface="Calibri"/>
                <a:sym typeface="Calibri"/>
              </a:rPr>
              <a:t>o3. </a:t>
            </a:r>
            <a:r>
              <a:rPr lang="en-US" sz="1300" dirty="0" err="1">
                <a:solidFill>
                  <a:srgbClr val="7E7E7E"/>
                </a:solidFill>
                <a:latin typeface="Calibri"/>
                <a:ea typeface="Calibri"/>
                <a:cs typeface="Calibri"/>
                <a:sym typeface="Calibri"/>
              </a:rPr>
              <a:t>Εκμάθηση</a:t>
            </a:r>
            <a:r>
              <a:rPr lang="en-US" sz="1300" dirty="0">
                <a:solidFill>
                  <a:srgbClr val="7E7E7E"/>
                </a:solidFill>
                <a:latin typeface="Calibri"/>
                <a:ea typeface="Calibri"/>
                <a:cs typeface="Calibri"/>
                <a:sym typeface="Calibri"/>
              </a:rPr>
              <a:t> </a:t>
            </a:r>
            <a:endParaRPr sz="1300" dirty="0">
              <a:solidFill>
                <a:srgbClr val="7E7E7E"/>
              </a:solidFill>
              <a:latin typeface="Calibri"/>
              <a:ea typeface="Calibri"/>
              <a:cs typeface="Calibri"/>
              <a:sym typeface="Calibri"/>
            </a:endParaRPr>
          </a:p>
          <a:p>
            <a:pPr marL="12700" marR="6988809" lvl="0" indent="0" algn="l" rtl="0">
              <a:lnSpc>
                <a:spcPct val="139600"/>
              </a:lnSpc>
              <a:spcBef>
                <a:spcPts val="570"/>
              </a:spcBef>
              <a:spcAft>
                <a:spcPts val="0"/>
              </a:spcAft>
              <a:buNone/>
            </a:pPr>
            <a:r>
              <a:rPr lang="en-US" sz="2850" baseline="30000" dirty="0">
                <a:solidFill>
                  <a:srgbClr val="D6791A"/>
                </a:solidFill>
                <a:latin typeface="Calibri"/>
                <a:ea typeface="Calibri"/>
                <a:cs typeface="Calibri"/>
                <a:sym typeface="Calibri"/>
              </a:rPr>
              <a:t>o4. </a:t>
            </a:r>
            <a:r>
              <a:rPr lang="en-US" sz="1300" dirty="0" err="1">
                <a:solidFill>
                  <a:srgbClr val="7E7E7E"/>
                </a:solidFill>
                <a:latin typeface="Calibri"/>
                <a:ea typeface="Calibri"/>
                <a:cs typeface="Calibri"/>
                <a:sym typeface="Calibri"/>
              </a:rPr>
              <a:t>Περιγράμμ</a:t>
            </a:r>
            <a:r>
              <a:rPr lang="en-US" sz="1300" dirty="0">
                <a:solidFill>
                  <a:srgbClr val="7E7E7E"/>
                </a:solidFill>
                <a:latin typeface="Calibri"/>
                <a:ea typeface="Calibri"/>
                <a:cs typeface="Calibri"/>
                <a:sym typeface="Calibri"/>
              </a:rPr>
              <a:t>ατα  κατάρτισης </a:t>
            </a:r>
          </a:p>
          <a:p>
            <a:pPr marL="12700" marR="6988809" lvl="0" indent="0" algn="l" rtl="0">
              <a:lnSpc>
                <a:spcPct val="139600"/>
              </a:lnSpc>
              <a:spcBef>
                <a:spcPts val="570"/>
              </a:spcBef>
              <a:spcAft>
                <a:spcPts val="0"/>
              </a:spcAft>
              <a:buNone/>
            </a:pPr>
            <a:r>
              <a:rPr lang="en-US" sz="2850" baseline="30000" dirty="0">
                <a:solidFill>
                  <a:srgbClr val="D6791A"/>
                </a:solidFill>
                <a:latin typeface="Calibri"/>
                <a:ea typeface="Calibri"/>
                <a:cs typeface="Calibri"/>
                <a:sym typeface="Calibri"/>
              </a:rPr>
              <a:t>o5. </a:t>
            </a:r>
            <a:r>
              <a:rPr lang="en-US" sz="1300" dirty="0" err="1">
                <a:solidFill>
                  <a:srgbClr val="7E7E7E"/>
                </a:solidFill>
                <a:latin typeface="Calibri"/>
                <a:ea typeface="Calibri"/>
                <a:cs typeface="Calibri"/>
                <a:sym typeface="Calibri"/>
              </a:rPr>
              <a:t>Λε</a:t>
            </a:r>
            <a:r>
              <a:rPr lang="en-US" sz="1300" dirty="0">
                <a:solidFill>
                  <a:srgbClr val="7E7E7E"/>
                </a:solidFill>
                <a:latin typeface="Calibri"/>
                <a:ea typeface="Calibri"/>
                <a:cs typeface="Calibri"/>
                <a:sym typeface="Calibri"/>
              </a:rPr>
              <a:t>πτομέρειες  ασκήσεων</a:t>
            </a:r>
            <a:endParaRPr sz="1300" dirty="0">
              <a:solidFill>
                <a:schemeClr val="dk1"/>
              </a:solidFill>
              <a:latin typeface="Calibri"/>
              <a:ea typeface="Calibri"/>
              <a:cs typeface="Calibri"/>
              <a:sym typeface="Calibri"/>
            </a:endParaRPr>
          </a:p>
          <a:p>
            <a:pPr marL="12700" marR="6988809" lvl="0" indent="0" algn="l" rtl="0">
              <a:lnSpc>
                <a:spcPct val="139600"/>
              </a:lnSpc>
              <a:spcBef>
                <a:spcPts val="570"/>
              </a:spcBef>
              <a:spcAft>
                <a:spcPts val="0"/>
              </a:spcAft>
              <a:buNone/>
            </a:pPr>
            <a:r>
              <a:rPr lang="en-US" sz="2850" baseline="30000" dirty="0">
                <a:solidFill>
                  <a:srgbClr val="D6791A"/>
                </a:solidFill>
                <a:latin typeface="Calibri"/>
                <a:ea typeface="Calibri"/>
                <a:cs typeface="Calibri"/>
                <a:sym typeface="Calibri"/>
              </a:rPr>
              <a:t>o6. </a:t>
            </a:r>
            <a:r>
              <a:rPr lang="en-US" sz="1300" dirty="0" err="1">
                <a:solidFill>
                  <a:srgbClr val="7E7E7E"/>
                </a:solidFill>
                <a:latin typeface="Calibri"/>
                <a:ea typeface="Calibri"/>
                <a:cs typeface="Calibri"/>
                <a:sym typeface="Calibri"/>
              </a:rPr>
              <a:t>Πρ</a:t>
            </a:r>
            <a:r>
              <a:rPr lang="en-US" sz="1300" dirty="0">
                <a:solidFill>
                  <a:srgbClr val="7E7E7E"/>
                </a:solidFill>
                <a:latin typeface="Calibri"/>
                <a:ea typeface="Calibri"/>
                <a:cs typeface="Calibri"/>
                <a:sym typeface="Calibri"/>
              </a:rPr>
              <a:t>ακτικές πληροφορίες </a:t>
            </a:r>
            <a:endParaRPr sz="1300" dirty="0">
              <a:solidFill>
                <a:schemeClr val="dk1"/>
              </a:solidFill>
              <a:latin typeface="Calibri"/>
              <a:ea typeface="Calibri"/>
              <a:cs typeface="Calibri"/>
              <a:sym typeface="Calibri"/>
            </a:endParaRPr>
          </a:p>
        </p:txBody>
      </p:sp>
      <p:sp>
        <p:nvSpPr>
          <p:cNvPr id="177" name="Google Shape;177;g3cb2559ebe9_0_19"/>
          <p:cNvSpPr txBox="1"/>
          <p:nvPr/>
        </p:nvSpPr>
        <p:spPr>
          <a:xfrm>
            <a:off x="901064" y="4305617"/>
            <a:ext cx="4045500" cy="71700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2850" baseline="30000">
                <a:solidFill>
                  <a:srgbClr val="D6791A"/>
                </a:solidFill>
                <a:latin typeface="Calibri"/>
                <a:ea typeface="Calibri"/>
                <a:cs typeface="Calibri"/>
                <a:sym typeface="Calibri"/>
              </a:rPr>
              <a:t>o7. </a:t>
            </a:r>
            <a:r>
              <a:rPr lang="en-US" sz="1300">
                <a:solidFill>
                  <a:srgbClr val="7E7E7E"/>
                </a:solidFill>
                <a:latin typeface="Calibri"/>
                <a:ea typeface="Calibri"/>
                <a:cs typeface="Calibri"/>
                <a:sym typeface="Calibri"/>
              </a:rPr>
              <a:t>Πληροφορίες εγγραφής και επαφές</a:t>
            </a:r>
            <a:endParaRPr sz="1300">
              <a:solidFill>
                <a:schemeClr val="dk1"/>
              </a:solidFill>
              <a:latin typeface="Calibri"/>
              <a:ea typeface="Calibri"/>
              <a:cs typeface="Calibri"/>
              <a:sym typeface="Calibri"/>
            </a:endParaRPr>
          </a:p>
          <a:p>
            <a:pPr marL="13970" marR="0" lvl="0" indent="0" algn="l" rtl="0">
              <a:lnSpc>
                <a:spcPct val="100000"/>
              </a:lnSpc>
              <a:spcBef>
                <a:spcPts val="1230"/>
              </a:spcBef>
              <a:spcAft>
                <a:spcPts val="0"/>
              </a:spcAft>
              <a:buNone/>
            </a:pPr>
            <a:r>
              <a:rPr lang="en-US" sz="700">
                <a:solidFill>
                  <a:schemeClr val="dk1"/>
                </a:solidFill>
                <a:latin typeface="Calibri"/>
                <a:ea typeface="Calibri"/>
                <a:cs typeface="Calibri"/>
                <a:sym typeface="Calibri"/>
              </a:rPr>
              <a:t>ΟΝΟΜΑ ΕΚΠΑΙΔΕΥΤΙΚΉΣ ΕΝΌΤΗΤΑΣ CSP: PR: ΠΡΌΤΥΠΟ ΠΑΡΟΥΣΊΑΣΗΣ ΠΟΥ ΔΗΜΙΟΥΡΓΉΘΗΚΕ ΑΠΌ PR</a:t>
            </a:r>
            <a:endParaRPr sz="700">
              <a:solidFill>
                <a:schemeClr val="dk1"/>
              </a:solidFill>
              <a:latin typeface="Calibri"/>
              <a:ea typeface="Calibri"/>
              <a:cs typeface="Calibri"/>
              <a:sym typeface="Calibri"/>
            </a:endParaRPr>
          </a:p>
        </p:txBody>
      </p:sp>
      <p:sp>
        <p:nvSpPr>
          <p:cNvPr id="178" name="Google Shape;178;g3cb2559ebe9_0_19"/>
          <p:cNvSpPr txBox="1"/>
          <p:nvPr/>
        </p:nvSpPr>
        <p:spPr>
          <a:xfrm>
            <a:off x="11239500" y="4751704"/>
            <a:ext cx="75600" cy="12060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700">
                <a:solidFill>
                  <a:srgbClr val="FFFFFF"/>
                </a:solidFill>
                <a:latin typeface="Calibri"/>
                <a:ea typeface="Calibri"/>
                <a:cs typeface="Calibri"/>
                <a:sym typeface="Calibri"/>
              </a:rPr>
              <a:t>3</a:t>
            </a:r>
            <a:endParaRPr sz="700">
              <a:solidFill>
                <a:schemeClr val="dk1"/>
              </a:solidFill>
              <a:latin typeface="Calibri"/>
              <a:ea typeface="Calibri"/>
              <a:cs typeface="Calibri"/>
              <a:sym typeface="Calibri"/>
            </a:endParaRPr>
          </a:p>
        </p:txBody>
      </p:sp>
      <p:sp>
        <p:nvSpPr>
          <p:cNvPr id="179" name="Google Shape;179;g3cb2559ebe9_0_19"/>
          <p:cNvSpPr txBox="1"/>
          <p:nvPr/>
        </p:nvSpPr>
        <p:spPr>
          <a:xfrm>
            <a:off x="917575" y="1624329"/>
            <a:ext cx="376500" cy="30540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900">
                <a:solidFill>
                  <a:srgbClr val="D6791A"/>
                </a:solidFill>
                <a:latin typeface="Calibri"/>
                <a:ea typeface="Calibri"/>
                <a:cs typeface="Calibri"/>
                <a:sym typeface="Calibri"/>
              </a:rPr>
              <a:t>o1.</a:t>
            </a:r>
            <a:endParaRPr sz="1900">
              <a:solidFill>
                <a:schemeClr val="dk1"/>
              </a:solidFill>
              <a:latin typeface="Calibri"/>
              <a:ea typeface="Calibri"/>
              <a:cs typeface="Calibri"/>
              <a:sym typeface="Calibri"/>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1500"/>
        <p:cNvGrpSpPr/>
        <p:nvPr/>
      </p:nvGrpSpPr>
      <p:grpSpPr>
        <a:xfrm>
          <a:off x="0" y="0"/>
          <a:ext cx="0" cy="0"/>
          <a:chOff x="0" y="0"/>
          <a:chExt cx="0" cy="0"/>
        </a:xfrm>
      </p:grpSpPr>
      <p:grpSp>
        <p:nvGrpSpPr>
          <p:cNvPr id="1501" name="Google Shape;1501;p75"/>
          <p:cNvGrpSpPr/>
          <p:nvPr/>
        </p:nvGrpSpPr>
        <p:grpSpPr>
          <a:xfrm>
            <a:off x="796290" y="0"/>
            <a:ext cx="11392217" cy="6858000"/>
            <a:chOff x="796290" y="0"/>
            <a:chExt cx="11392217" cy="6858000"/>
          </a:xfrm>
        </p:grpSpPr>
        <p:sp>
          <p:nvSpPr>
            <p:cNvPr id="1502" name="Google Shape;1502;p75"/>
            <p:cNvSpPr/>
            <p:nvPr/>
          </p:nvSpPr>
          <p:spPr>
            <a:xfrm>
              <a:off x="6893242" y="0"/>
              <a:ext cx="1818639" cy="6858000"/>
            </a:xfrm>
            <a:custGeom>
              <a:avLst/>
              <a:gdLst/>
              <a:ahLst/>
              <a:cxnLst/>
              <a:rect l="l" t="t" r="r" b="b"/>
              <a:pathLst>
                <a:path w="1818640" h="6858000" extrusionOk="0">
                  <a:moveTo>
                    <a:pt x="0" y="6858000"/>
                  </a:moveTo>
                  <a:lnTo>
                    <a:pt x="1818640" y="0"/>
                  </a:lnTo>
                </a:path>
              </a:pathLst>
            </a:custGeom>
            <a:noFill/>
            <a:ln w="22225" cap="flat" cmpd="sng">
              <a:solidFill>
                <a:srgbClr val="D6791A"/>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03" name="Google Shape;1503;p75"/>
            <p:cNvSpPr/>
            <p:nvPr/>
          </p:nvSpPr>
          <p:spPr>
            <a:xfrm>
              <a:off x="7163752" y="0"/>
              <a:ext cx="5024755" cy="6858000"/>
            </a:xfrm>
            <a:custGeom>
              <a:avLst/>
              <a:gdLst/>
              <a:ahLst/>
              <a:cxnLst/>
              <a:rect l="l" t="t" r="r" b="b"/>
              <a:pathLst>
                <a:path w="5024755" h="6858000" extrusionOk="0">
                  <a:moveTo>
                    <a:pt x="905509" y="3926522"/>
                  </a:moveTo>
                  <a:lnTo>
                    <a:pt x="863282" y="3938904"/>
                  </a:lnTo>
                  <a:lnTo>
                    <a:pt x="832484" y="3961765"/>
                  </a:lnTo>
                  <a:lnTo>
                    <a:pt x="790892" y="4024312"/>
                  </a:lnTo>
                  <a:lnTo>
                    <a:pt x="0" y="6858000"/>
                  </a:lnTo>
                  <a:lnTo>
                    <a:pt x="5024755" y="6853237"/>
                  </a:lnTo>
                  <a:lnTo>
                    <a:pt x="5024755" y="5300980"/>
                  </a:lnTo>
                  <a:lnTo>
                    <a:pt x="1033462" y="5300980"/>
                  </a:lnTo>
                  <a:lnTo>
                    <a:pt x="975994" y="5295900"/>
                  </a:lnTo>
                  <a:lnTo>
                    <a:pt x="921384" y="5280342"/>
                  </a:lnTo>
                  <a:lnTo>
                    <a:pt x="883284" y="5261292"/>
                  </a:lnTo>
                  <a:lnTo>
                    <a:pt x="846772" y="5209222"/>
                  </a:lnTo>
                  <a:lnTo>
                    <a:pt x="842644" y="5175567"/>
                  </a:lnTo>
                  <a:lnTo>
                    <a:pt x="844867" y="5136197"/>
                  </a:lnTo>
                  <a:lnTo>
                    <a:pt x="856614" y="5038090"/>
                  </a:lnTo>
                  <a:lnTo>
                    <a:pt x="1089025" y="4161154"/>
                  </a:lnTo>
                  <a:lnTo>
                    <a:pt x="1094104" y="4121785"/>
                  </a:lnTo>
                  <a:lnTo>
                    <a:pt x="1096962" y="4083367"/>
                  </a:lnTo>
                  <a:lnTo>
                    <a:pt x="1083309" y="4011295"/>
                  </a:lnTo>
                  <a:lnTo>
                    <a:pt x="1059814" y="3979227"/>
                  </a:lnTo>
                  <a:lnTo>
                    <a:pt x="1021079" y="3950970"/>
                  </a:lnTo>
                  <a:lnTo>
                    <a:pt x="963294" y="3927792"/>
                  </a:lnTo>
                  <a:lnTo>
                    <a:pt x="905509" y="3926522"/>
                  </a:lnTo>
                  <a:close/>
                </a:path>
                <a:path w="5024755" h="6858000" extrusionOk="0">
                  <a:moveTo>
                    <a:pt x="5024755" y="0"/>
                  </a:moveTo>
                  <a:lnTo>
                    <a:pt x="2536825" y="0"/>
                  </a:lnTo>
                  <a:lnTo>
                    <a:pt x="1189989" y="5124767"/>
                  </a:lnTo>
                  <a:lnTo>
                    <a:pt x="1173797" y="5173662"/>
                  </a:lnTo>
                  <a:lnTo>
                    <a:pt x="1140777" y="5239067"/>
                  </a:lnTo>
                  <a:lnTo>
                    <a:pt x="1114425" y="5268595"/>
                  </a:lnTo>
                  <a:lnTo>
                    <a:pt x="1079182" y="5290502"/>
                  </a:lnTo>
                  <a:lnTo>
                    <a:pt x="1033462" y="5300980"/>
                  </a:lnTo>
                  <a:lnTo>
                    <a:pt x="5024755" y="5300980"/>
                  </a:lnTo>
                  <a:lnTo>
                    <a:pt x="5024755" y="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504" name="Google Shape;1504;p75"/>
            <p:cNvPicPr preferRelativeResize="0"/>
            <p:nvPr/>
          </p:nvPicPr>
          <p:blipFill rotWithShape="1">
            <a:blip r:embed="rId3">
              <a:alphaModFix/>
            </a:blip>
            <a:srcRect/>
            <a:stretch/>
          </p:blipFill>
          <p:spPr>
            <a:xfrm>
              <a:off x="7902892" y="988694"/>
              <a:ext cx="4285614" cy="4880292"/>
            </a:xfrm>
            <a:prstGeom prst="rect">
              <a:avLst/>
            </a:prstGeom>
            <a:noFill/>
            <a:ln>
              <a:noFill/>
            </a:ln>
          </p:spPr>
        </p:pic>
        <p:pic>
          <p:nvPicPr>
            <p:cNvPr id="1505" name="Google Shape;1505;p75"/>
            <p:cNvPicPr preferRelativeResize="0"/>
            <p:nvPr/>
          </p:nvPicPr>
          <p:blipFill rotWithShape="1">
            <a:blip r:embed="rId4">
              <a:alphaModFix/>
            </a:blip>
            <a:srcRect/>
            <a:stretch/>
          </p:blipFill>
          <p:spPr>
            <a:xfrm>
              <a:off x="796290" y="1978025"/>
              <a:ext cx="6094730" cy="3800475"/>
            </a:xfrm>
            <a:prstGeom prst="rect">
              <a:avLst/>
            </a:prstGeom>
            <a:noFill/>
            <a:ln>
              <a:noFill/>
            </a:ln>
          </p:spPr>
        </p:pic>
        <p:pic>
          <p:nvPicPr>
            <p:cNvPr id="1506" name="Google Shape;1506;p75"/>
            <p:cNvPicPr preferRelativeResize="0"/>
            <p:nvPr/>
          </p:nvPicPr>
          <p:blipFill rotWithShape="1">
            <a:blip r:embed="rId5">
              <a:alphaModFix/>
            </a:blip>
            <a:srcRect/>
            <a:stretch/>
          </p:blipFill>
          <p:spPr>
            <a:xfrm>
              <a:off x="935672" y="2116772"/>
              <a:ext cx="3987482" cy="3521075"/>
            </a:xfrm>
            <a:prstGeom prst="rect">
              <a:avLst/>
            </a:prstGeom>
            <a:noFill/>
            <a:ln>
              <a:noFill/>
            </a:ln>
          </p:spPr>
        </p:pic>
        <p:pic>
          <p:nvPicPr>
            <p:cNvPr id="1507" name="Google Shape;1507;p75"/>
            <p:cNvPicPr preferRelativeResize="0"/>
            <p:nvPr/>
          </p:nvPicPr>
          <p:blipFill rotWithShape="1">
            <a:blip r:embed="rId6">
              <a:alphaModFix/>
            </a:blip>
            <a:srcRect/>
            <a:stretch/>
          </p:blipFill>
          <p:spPr>
            <a:xfrm>
              <a:off x="3066097" y="2788920"/>
              <a:ext cx="530542" cy="358139"/>
            </a:xfrm>
            <a:prstGeom prst="rect">
              <a:avLst/>
            </a:prstGeom>
            <a:noFill/>
            <a:ln>
              <a:noFill/>
            </a:ln>
          </p:spPr>
        </p:pic>
        <p:pic>
          <p:nvPicPr>
            <p:cNvPr id="1508" name="Google Shape;1508;p75"/>
            <p:cNvPicPr preferRelativeResize="0"/>
            <p:nvPr/>
          </p:nvPicPr>
          <p:blipFill rotWithShape="1">
            <a:blip r:embed="rId7">
              <a:alphaModFix/>
            </a:blip>
            <a:srcRect/>
            <a:stretch/>
          </p:blipFill>
          <p:spPr>
            <a:xfrm>
              <a:off x="3093402" y="2815907"/>
              <a:ext cx="428307" cy="256222"/>
            </a:xfrm>
            <a:prstGeom prst="rect">
              <a:avLst/>
            </a:prstGeom>
            <a:noFill/>
            <a:ln>
              <a:noFill/>
            </a:ln>
          </p:spPr>
        </p:pic>
        <p:pic>
          <p:nvPicPr>
            <p:cNvPr id="1509" name="Google Shape;1509;p75"/>
            <p:cNvPicPr preferRelativeResize="0"/>
            <p:nvPr/>
          </p:nvPicPr>
          <p:blipFill rotWithShape="1">
            <a:blip r:embed="rId6">
              <a:alphaModFix/>
            </a:blip>
            <a:srcRect/>
            <a:stretch/>
          </p:blipFill>
          <p:spPr>
            <a:xfrm>
              <a:off x="2279967" y="4053840"/>
              <a:ext cx="530542" cy="358139"/>
            </a:xfrm>
            <a:prstGeom prst="rect">
              <a:avLst/>
            </a:prstGeom>
            <a:noFill/>
            <a:ln>
              <a:noFill/>
            </a:ln>
          </p:spPr>
        </p:pic>
        <p:pic>
          <p:nvPicPr>
            <p:cNvPr id="1510" name="Google Shape;1510;p75"/>
            <p:cNvPicPr preferRelativeResize="0"/>
            <p:nvPr/>
          </p:nvPicPr>
          <p:blipFill rotWithShape="1">
            <a:blip r:embed="rId8">
              <a:alphaModFix/>
            </a:blip>
            <a:srcRect/>
            <a:stretch/>
          </p:blipFill>
          <p:spPr>
            <a:xfrm>
              <a:off x="2306637" y="4080827"/>
              <a:ext cx="428307" cy="256222"/>
            </a:xfrm>
            <a:prstGeom prst="rect">
              <a:avLst/>
            </a:prstGeom>
            <a:noFill/>
            <a:ln>
              <a:noFill/>
            </a:ln>
          </p:spPr>
        </p:pic>
        <p:sp>
          <p:nvSpPr>
            <p:cNvPr id="1511" name="Google Shape;1511;p75"/>
            <p:cNvSpPr/>
            <p:nvPr/>
          </p:nvSpPr>
          <p:spPr>
            <a:xfrm>
              <a:off x="5063807" y="3667442"/>
              <a:ext cx="1751330" cy="422275"/>
            </a:xfrm>
            <a:custGeom>
              <a:avLst/>
              <a:gdLst/>
              <a:ahLst/>
              <a:cxnLst/>
              <a:rect l="l" t="t" r="r" b="b"/>
              <a:pathLst>
                <a:path w="1751329" h="422275" extrusionOk="0">
                  <a:moveTo>
                    <a:pt x="1751012" y="0"/>
                  </a:moveTo>
                  <a:lnTo>
                    <a:pt x="0" y="0"/>
                  </a:lnTo>
                  <a:lnTo>
                    <a:pt x="0" y="421957"/>
                  </a:lnTo>
                  <a:lnTo>
                    <a:pt x="1751012" y="421957"/>
                  </a:lnTo>
                  <a:lnTo>
                    <a:pt x="1751012" y="0"/>
                  </a:lnTo>
                  <a:close/>
                </a:path>
              </a:pathLst>
            </a:custGeom>
            <a:solidFill>
              <a:srgbClr val="F0F0F0">
                <a:alpha val="38039"/>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12" name="Google Shape;1512;p75"/>
            <p:cNvSpPr/>
            <p:nvPr/>
          </p:nvSpPr>
          <p:spPr>
            <a:xfrm>
              <a:off x="5122862" y="3742372"/>
              <a:ext cx="61594" cy="61594"/>
            </a:xfrm>
            <a:custGeom>
              <a:avLst/>
              <a:gdLst/>
              <a:ahLst/>
              <a:cxnLst/>
              <a:rect l="l" t="t" r="r" b="b"/>
              <a:pathLst>
                <a:path w="61595" h="61595" extrusionOk="0">
                  <a:moveTo>
                    <a:pt x="61277" y="0"/>
                  </a:moveTo>
                  <a:lnTo>
                    <a:pt x="0" y="0"/>
                  </a:lnTo>
                  <a:lnTo>
                    <a:pt x="0" y="61277"/>
                  </a:lnTo>
                  <a:lnTo>
                    <a:pt x="61277" y="61277"/>
                  </a:lnTo>
                  <a:lnTo>
                    <a:pt x="61277" y="0"/>
                  </a:lnTo>
                  <a:close/>
                </a:path>
              </a:pathLst>
            </a:custGeom>
            <a:solidFill>
              <a:srgbClr val="FFB8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13" name="Google Shape;1513;p75"/>
            <p:cNvSpPr/>
            <p:nvPr/>
          </p:nvSpPr>
          <p:spPr>
            <a:xfrm>
              <a:off x="5122862" y="3953192"/>
              <a:ext cx="61594" cy="61594"/>
            </a:xfrm>
            <a:custGeom>
              <a:avLst/>
              <a:gdLst/>
              <a:ahLst/>
              <a:cxnLst/>
              <a:rect l="l" t="t" r="r" b="b"/>
              <a:pathLst>
                <a:path w="61595" h="61595" extrusionOk="0">
                  <a:moveTo>
                    <a:pt x="61277" y="0"/>
                  </a:moveTo>
                  <a:lnTo>
                    <a:pt x="0" y="0"/>
                  </a:lnTo>
                  <a:lnTo>
                    <a:pt x="0" y="61277"/>
                  </a:lnTo>
                  <a:lnTo>
                    <a:pt x="61277" y="61277"/>
                  </a:lnTo>
                  <a:lnTo>
                    <a:pt x="61277" y="0"/>
                  </a:lnTo>
                  <a:close/>
                </a:path>
              </a:pathLst>
            </a:custGeom>
            <a:solidFill>
              <a:srgbClr val="7028D1"/>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514" name="Google Shape;1514;p75"/>
            <p:cNvPicPr preferRelativeResize="0"/>
            <p:nvPr/>
          </p:nvPicPr>
          <p:blipFill rotWithShape="1">
            <a:blip r:embed="rId9">
              <a:alphaModFix/>
            </a:blip>
            <a:srcRect/>
            <a:stretch/>
          </p:blipFill>
          <p:spPr>
            <a:xfrm>
              <a:off x="7549197" y="6167437"/>
              <a:ext cx="3294062" cy="612140"/>
            </a:xfrm>
            <a:prstGeom prst="rect">
              <a:avLst/>
            </a:prstGeom>
            <a:noFill/>
            <a:ln>
              <a:noFill/>
            </a:ln>
          </p:spPr>
        </p:pic>
      </p:grpSp>
      <p:sp>
        <p:nvSpPr>
          <p:cNvPr id="1515" name="Google Shape;1515;p75"/>
          <p:cNvSpPr txBox="1">
            <a:spLocks noGrp="1"/>
          </p:cNvSpPr>
          <p:nvPr>
            <p:ph type="title"/>
          </p:nvPr>
        </p:nvSpPr>
        <p:spPr>
          <a:xfrm>
            <a:off x="875030" y="1356359"/>
            <a:ext cx="2549525" cy="391160"/>
          </a:xfrm>
          <a:prstGeom prst="rect">
            <a:avLst/>
          </a:prstGeom>
          <a:noFill/>
          <a:ln>
            <a:noFill/>
          </a:ln>
        </p:spPr>
        <p:txBody>
          <a:bodyPr spcFirstLastPara="1" wrap="square" lIns="0" tIns="0" rIns="0" bIns="0" anchor="t" anchorCtr="0">
            <a:spAutoFit/>
          </a:bodyPr>
          <a:lstStyle/>
          <a:p>
            <a:pPr marL="12700" lvl="0" indent="0" algn="l" rtl="0">
              <a:lnSpc>
                <a:spcPct val="85555"/>
              </a:lnSpc>
              <a:spcBef>
                <a:spcPts val="0"/>
              </a:spcBef>
              <a:spcAft>
                <a:spcPts val="0"/>
              </a:spcAft>
              <a:buNone/>
            </a:pPr>
            <a:r>
              <a:rPr lang="en-US" sz="3600"/>
              <a:t>A.16	</a:t>
            </a:r>
            <a:r>
              <a:rPr lang="en-US"/>
              <a:t>Περίληψη</a:t>
            </a:r>
            <a:endParaRPr sz="3600"/>
          </a:p>
        </p:txBody>
      </p:sp>
      <p:sp>
        <p:nvSpPr>
          <p:cNvPr id="1516" name="Google Shape;1516;p75"/>
          <p:cNvSpPr txBox="1"/>
          <p:nvPr/>
        </p:nvSpPr>
        <p:spPr>
          <a:xfrm>
            <a:off x="902969" y="6292532"/>
            <a:ext cx="4043679" cy="13208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700">
                <a:solidFill>
                  <a:schemeClr val="dk1"/>
                </a:solidFill>
                <a:latin typeface="Calibri"/>
                <a:ea typeface="Calibri"/>
                <a:cs typeface="Calibri"/>
                <a:sym typeface="Calibri"/>
              </a:rPr>
              <a:t>ΟΝΟΜΑ ΕΚΠΑΙΔΕΥΤΙΚΉΣ ΕΝΌΤΗΤΑΣ CSP: PR: ΠΡΌΤΥΠΟ ΠΑΡΟΥΣΊΑΣΗΣ ΠΟΥ ΔΗΜΙΟΥΡΓΉΘΗΚΕ ΑΠΌ PR</a:t>
            </a:r>
            <a:endParaRPr sz="700">
              <a:solidFill>
                <a:schemeClr val="dk1"/>
              </a:solidFill>
              <a:latin typeface="Calibri"/>
              <a:ea typeface="Calibri"/>
              <a:cs typeface="Calibri"/>
              <a:sym typeface="Calibri"/>
            </a:endParaRPr>
          </a:p>
        </p:txBody>
      </p:sp>
      <p:sp>
        <p:nvSpPr>
          <p:cNvPr id="1517" name="Google Shape;1517;p75"/>
          <p:cNvSpPr txBox="1"/>
          <p:nvPr/>
        </p:nvSpPr>
        <p:spPr>
          <a:xfrm>
            <a:off x="11127105" y="6292532"/>
            <a:ext cx="121920" cy="13208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700">
                <a:solidFill>
                  <a:schemeClr val="dk1"/>
                </a:solidFill>
                <a:latin typeface="Calibri"/>
                <a:ea typeface="Calibri"/>
                <a:cs typeface="Calibri"/>
                <a:sym typeface="Calibri"/>
              </a:rPr>
              <a:t>75</a:t>
            </a:r>
            <a:endParaRPr sz="700">
              <a:solidFill>
                <a:schemeClr val="dk1"/>
              </a:solidFill>
              <a:latin typeface="Calibri"/>
              <a:ea typeface="Calibri"/>
              <a:cs typeface="Calibri"/>
              <a:sym typeface="Calibri"/>
            </a:endParaRPr>
          </a:p>
        </p:txBody>
      </p:sp>
      <p:sp>
        <p:nvSpPr>
          <p:cNvPr id="1518" name="Google Shape;1518;p75"/>
          <p:cNvSpPr txBox="1"/>
          <p:nvPr/>
        </p:nvSpPr>
        <p:spPr>
          <a:xfrm>
            <a:off x="796290" y="1945322"/>
            <a:ext cx="6094730" cy="3800475"/>
          </a:xfrm>
          <a:prstGeom prst="rect">
            <a:avLst/>
          </a:prstGeom>
          <a:noFill/>
          <a:ln w="9525" cap="flat" cmpd="sng">
            <a:solidFill>
              <a:srgbClr val="BDBDBD"/>
            </a:solidFill>
            <a:prstDash val="solid"/>
            <a:round/>
            <a:headEnd type="none" w="sm" len="sm"/>
            <a:tailEnd type="none" w="sm" len="sm"/>
          </a:ln>
        </p:spPr>
        <p:txBody>
          <a:bodyPr spcFirstLastPara="1" wrap="square" lIns="0" tIns="0" rIns="0" bIns="0" anchor="t" anchorCtr="0">
            <a:spAutoFit/>
          </a:bodyPr>
          <a:lstStyle/>
          <a:p>
            <a:pPr marL="0" marR="0" lvl="0" indent="0" algn="l" rtl="0">
              <a:lnSpc>
                <a:spcPct val="100000"/>
              </a:lnSpc>
              <a:spcBef>
                <a:spcPts val="0"/>
              </a:spcBef>
              <a:spcAft>
                <a:spcPts val="0"/>
              </a:spcAft>
              <a:buNone/>
            </a:pPr>
            <a:endParaRPr sz="9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9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9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9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9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900">
              <a:solidFill>
                <a:schemeClr val="dk1"/>
              </a:solidFill>
              <a:latin typeface="Times New Roman"/>
              <a:ea typeface="Times New Roman"/>
              <a:cs typeface="Times New Roman"/>
              <a:sym typeface="Times New Roman"/>
            </a:endParaRPr>
          </a:p>
          <a:p>
            <a:pPr marL="0" marR="1059815" lvl="0" indent="0" algn="ctr" rtl="0">
              <a:lnSpc>
                <a:spcPct val="100000"/>
              </a:lnSpc>
              <a:spcBef>
                <a:spcPts val="530"/>
              </a:spcBef>
              <a:spcAft>
                <a:spcPts val="0"/>
              </a:spcAft>
              <a:buNone/>
            </a:pPr>
            <a:r>
              <a:rPr lang="en-US" sz="900" b="1">
                <a:solidFill>
                  <a:srgbClr val="FFFFFF"/>
                </a:solidFill>
                <a:latin typeface="Calibri"/>
                <a:ea typeface="Calibri"/>
                <a:cs typeface="Calibri"/>
                <a:sym typeface="Calibri"/>
              </a:rPr>
              <a:t>14%</a:t>
            </a:r>
            <a:endParaRPr sz="900">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endParaRPr sz="900">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endParaRPr sz="900">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endParaRPr sz="900">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endParaRPr sz="900">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endParaRPr sz="900">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endParaRPr sz="900">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endParaRPr sz="900">
              <a:solidFill>
                <a:schemeClr val="dk1"/>
              </a:solidFill>
              <a:latin typeface="Calibri"/>
              <a:ea typeface="Calibri"/>
              <a:cs typeface="Calibri"/>
              <a:sym typeface="Calibri"/>
            </a:endParaRPr>
          </a:p>
          <a:p>
            <a:pPr marL="1541145" marR="0" lvl="0" indent="0" algn="l" rtl="0">
              <a:lnSpc>
                <a:spcPct val="100000"/>
              </a:lnSpc>
              <a:spcBef>
                <a:spcPts val="585"/>
              </a:spcBef>
              <a:spcAft>
                <a:spcPts val="0"/>
              </a:spcAft>
              <a:buNone/>
            </a:pPr>
            <a:r>
              <a:rPr lang="en-US" sz="900" b="1">
                <a:solidFill>
                  <a:srgbClr val="FFFFFF"/>
                </a:solidFill>
                <a:latin typeface="Calibri"/>
                <a:ea typeface="Calibri"/>
                <a:cs typeface="Calibri"/>
                <a:sym typeface="Calibri"/>
              </a:rPr>
              <a:t>86%</a:t>
            </a:r>
            <a:endParaRPr sz="900">
              <a:solidFill>
                <a:schemeClr val="dk1"/>
              </a:solidFill>
              <a:latin typeface="Calibri"/>
              <a:ea typeface="Calibri"/>
              <a:cs typeface="Calibri"/>
              <a:sym typeface="Calibri"/>
            </a:endParaRPr>
          </a:p>
        </p:txBody>
      </p:sp>
      <p:sp>
        <p:nvSpPr>
          <p:cNvPr id="1519" name="Google Shape;1519;p75"/>
          <p:cNvSpPr txBox="1"/>
          <p:nvPr/>
        </p:nvSpPr>
        <p:spPr>
          <a:xfrm>
            <a:off x="5113178" y="3717097"/>
            <a:ext cx="1751330" cy="422275"/>
          </a:xfrm>
          <a:prstGeom prst="rect">
            <a:avLst/>
          </a:prstGeom>
          <a:noFill/>
          <a:ln>
            <a:noFill/>
          </a:ln>
        </p:spPr>
        <p:txBody>
          <a:bodyPr spcFirstLastPara="1" wrap="square" lIns="0" tIns="0" rIns="0" bIns="0" anchor="t" anchorCtr="0">
            <a:spAutoFit/>
          </a:bodyPr>
          <a:lstStyle/>
          <a:p>
            <a:pPr marL="146050" marR="0" lvl="0" indent="0" algn="l" rtl="0">
              <a:lnSpc>
                <a:spcPct val="118333"/>
              </a:lnSpc>
              <a:spcBef>
                <a:spcPts val="0"/>
              </a:spcBef>
              <a:spcAft>
                <a:spcPts val="0"/>
              </a:spcAft>
              <a:buNone/>
            </a:pPr>
            <a:r>
              <a:rPr lang="en-US" sz="600">
                <a:solidFill>
                  <a:srgbClr val="3F3F3F"/>
                </a:solidFill>
                <a:latin typeface="Calibri"/>
                <a:ea typeface="Calibri"/>
                <a:cs typeface="Calibri"/>
                <a:sym typeface="Calibri"/>
              </a:rPr>
              <a:t>Ειδικοί για την υγεία έλεγχοι</a:t>
            </a:r>
            <a:endParaRPr sz="600">
              <a:solidFill>
                <a:schemeClr val="dk1"/>
              </a:solidFill>
              <a:latin typeface="Calibri"/>
              <a:ea typeface="Calibri"/>
              <a:cs typeface="Calibri"/>
              <a:sym typeface="Calibri"/>
            </a:endParaRPr>
          </a:p>
          <a:p>
            <a:pPr marL="0" marR="0" lvl="0" indent="0" algn="l" rtl="0">
              <a:lnSpc>
                <a:spcPct val="100000"/>
              </a:lnSpc>
              <a:spcBef>
                <a:spcPts val="25"/>
              </a:spcBef>
              <a:spcAft>
                <a:spcPts val="0"/>
              </a:spcAft>
              <a:buNone/>
            </a:pPr>
            <a:endParaRPr sz="450">
              <a:solidFill>
                <a:schemeClr val="dk1"/>
              </a:solidFill>
              <a:latin typeface="Calibri"/>
              <a:ea typeface="Calibri"/>
              <a:cs typeface="Calibri"/>
              <a:sym typeface="Calibri"/>
            </a:endParaRPr>
          </a:p>
          <a:p>
            <a:pPr marL="146050" marR="0" lvl="0" indent="0" algn="l" rtl="0">
              <a:lnSpc>
                <a:spcPct val="100000"/>
              </a:lnSpc>
              <a:spcBef>
                <a:spcPts val="0"/>
              </a:spcBef>
              <a:spcAft>
                <a:spcPts val="0"/>
              </a:spcAft>
              <a:buNone/>
            </a:pPr>
            <a:r>
              <a:rPr lang="en-US" sz="600">
                <a:solidFill>
                  <a:srgbClr val="3F3F3F"/>
                </a:solidFill>
                <a:latin typeface="Calibri"/>
                <a:ea typeface="Calibri"/>
                <a:cs typeface="Calibri"/>
                <a:sym typeface="Calibri"/>
              </a:rPr>
              <a:t>Μη υγειονομικοί έλεγχοι</a:t>
            </a:r>
            <a:endParaRPr sz="600">
              <a:solidFill>
                <a:schemeClr val="dk1"/>
              </a:solidFill>
              <a:latin typeface="Calibri"/>
              <a:ea typeface="Calibri"/>
              <a:cs typeface="Calibri"/>
              <a:sym typeface="Calibri"/>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1523"/>
        <p:cNvGrpSpPr/>
        <p:nvPr/>
      </p:nvGrpSpPr>
      <p:grpSpPr>
        <a:xfrm>
          <a:off x="0" y="0"/>
          <a:ext cx="0" cy="0"/>
          <a:chOff x="0" y="0"/>
          <a:chExt cx="0" cy="0"/>
        </a:xfrm>
      </p:grpSpPr>
      <p:grpSp>
        <p:nvGrpSpPr>
          <p:cNvPr id="1524" name="Google Shape;1524;p76"/>
          <p:cNvGrpSpPr/>
          <p:nvPr/>
        </p:nvGrpSpPr>
        <p:grpSpPr>
          <a:xfrm>
            <a:off x="6893242" y="0"/>
            <a:ext cx="5295265" cy="6858000"/>
            <a:chOff x="6893242" y="0"/>
            <a:chExt cx="5295265" cy="6858000"/>
          </a:xfrm>
        </p:grpSpPr>
        <p:sp>
          <p:nvSpPr>
            <p:cNvPr id="1525" name="Google Shape;1525;p76"/>
            <p:cNvSpPr/>
            <p:nvPr/>
          </p:nvSpPr>
          <p:spPr>
            <a:xfrm>
              <a:off x="6893242" y="0"/>
              <a:ext cx="1818639" cy="6858000"/>
            </a:xfrm>
            <a:custGeom>
              <a:avLst/>
              <a:gdLst/>
              <a:ahLst/>
              <a:cxnLst/>
              <a:rect l="l" t="t" r="r" b="b"/>
              <a:pathLst>
                <a:path w="1818640" h="6858000" extrusionOk="0">
                  <a:moveTo>
                    <a:pt x="0" y="6858000"/>
                  </a:moveTo>
                  <a:lnTo>
                    <a:pt x="1818640" y="0"/>
                  </a:lnTo>
                </a:path>
              </a:pathLst>
            </a:custGeom>
            <a:noFill/>
            <a:ln w="22225" cap="flat" cmpd="sng">
              <a:solidFill>
                <a:srgbClr val="D6791A"/>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26" name="Google Shape;1526;p76"/>
            <p:cNvSpPr/>
            <p:nvPr/>
          </p:nvSpPr>
          <p:spPr>
            <a:xfrm>
              <a:off x="7163752" y="0"/>
              <a:ext cx="5024755" cy="6858000"/>
            </a:xfrm>
            <a:custGeom>
              <a:avLst/>
              <a:gdLst/>
              <a:ahLst/>
              <a:cxnLst/>
              <a:rect l="l" t="t" r="r" b="b"/>
              <a:pathLst>
                <a:path w="5024755" h="6858000" extrusionOk="0">
                  <a:moveTo>
                    <a:pt x="905509" y="3926522"/>
                  </a:moveTo>
                  <a:lnTo>
                    <a:pt x="863282" y="3938904"/>
                  </a:lnTo>
                  <a:lnTo>
                    <a:pt x="832484" y="3961765"/>
                  </a:lnTo>
                  <a:lnTo>
                    <a:pt x="790892" y="4024312"/>
                  </a:lnTo>
                  <a:lnTo>
                    <a:pt x="0" y="6858000"/>
                  </a:lnTo>
                  <a:lnTo>
                    <a:pt x="5024755" y="6853237"/>
                  </a:lnTo>
                  <a:lnTo>
                    <a:pt x="5024755" y="5300980"/>
                  </a:lnTo>
                  <a:lnTo>
                    <a:pt x="1033462" y="5300980"/>
                  </a:lnTo>
                  <a:lnTo>
                    <a:pt x="975994" y="5295900"/>
                  </a:lnTo>
                  <a:lnTo>
                    <a:pt x="921384" y="5280342"/>
                  </a:lnTo>
                  <a:lnTo>
                    <a:pt x="883284" y="5261292"/>
                  </a:lnTo>
                  <a:lnTo>
                    <a:pt x="846772" y="5209222"/>
                  </a:lnTo>
                  <a:lnTo>
                    <a:pt x="842644" y="5175567"/>
                  </a:lnTo>
                  <a:lnTo>
                    <a:pt x="844867" y="5136197"/>
                  </a:lnTo>
                  <a:lnTo>
                    <a:pt x="856614" y="5038090"/>
                  </a:lnTo>
                  <a:lnTo>
                    <a:pt x="1089025" y="4161154"/>
                  </a:lnTo>
                  <a:lnTo>
                    <a:pt x="1094104" y="4121785"/>
                  </a:lnTo>
                  <a:lnTo>
                    <a:pt x="1096962" y="4083367"/>
                  </a:lnTo>
                  <a:lnTo>
                    <a:pt x="1083309" y="4011295"/>
                  </a:lnTo>
                  <a:lnTo>
                    <a:pt x="1059814" y="3979227"/>
                  </a:lnTo>
                  <a:lnTo>
                    <a:pt x="1021079" y="3950970"/>
                  </a:lnTo>
                  <a:lnTo>
                    <a:pt x="963294" y="3927792"/>
                  </a:lnTo>
                  <a:lnTo>
                    <a:pt x="905509" y="3926522"/>
                  </a:lnTo>
                  <a:close/>
                </a:path>
                <a:path w="5024755" h="6858000" extrusionOk="0">
                  <a:moveTo>
                    <a:pt x="5024755" y="0"/>
                  </a:moveTo>
                  <a:lnTo>
                    <a:pt x="2536825" y="0"/>
                  </a:lnTo>
                  <a:lnTo>
                    <a:pt x="1189989" y="5124767"/>
                  </a:lnTo>
                  <a:lnTo>
                    <a:pt x="1173797" y="5173662"/>
                  </a:lnTo>
                  <a:lnTo>
                    <a:pt x="1140777" y="5239067"/>
                  </a:lnTo>
                  <a:lnTo>
                    <a:pt x="1114425" y="5268595"/>
                  </a:lnTo>
                  <a:lnTo>
                    <a:pt x="1079182" y="5290502"/>
                  </a:lnTo>
                  <a:lnTo>
                    <a:pt x="1033462" y="5300980"/>
                  </a:lnTo>
                  <a:lnTo>
                    <a:pt x="5024755" y="5300980"/>
                  </a:lnTo>
                  <a:lnTo>
                    <a:pt x="5024755" y="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527" name="Google Shape;1527;p76"/>
            <p:cNvPicPr preferRelativeResize="0"/>
            <p:nvPr/>
          </p:nvPicPr>
          <p:blipFill rotWithShape="1">
            <a:blip r:embed="rId3">
              <a:alphaModFix/>
            </a:blip>
            <a:srcRect/>
            <a:stretch/>
          </p:blipFill>
          <p:spPr>
            <a:xfrm>
              <a:off x="7902892" y="988694"/>
              <a:ext cx="4285614" cy="4880292"/>
            </a:xfrm>
            <a:prstGeom prst="rect">
              <a:avLst/>
            </a:prstGeom>
            <a:noFill/>
            <a:ln>
              <a:noFill/>
            </a:ln>
          </p:spPr>
        </p:pic>
        <p:pic>
          <p:nvPicPr>
            <p:cNvPr id="1528" name="Google Shape;1528;p76"/>
            <p:cNvPicPr preferRelativeResize="0"/>
            <p:nvPr/>
          </p:nvPicPr>
          <p:blipFill rotWithShape="1">
            <a:blip r:embed="rId4">
              <a:alphaModFix/>
            </a:blip>
            <a:srcRect/>
            <a:stretch/>
          </p:blipFill>
          <p:spPr>
            <a:xfrm>
              <a:off x="7549197" y="6167437"/>
              <a:ext cx="3294062" cy="612140"/>
            </a:xfrm>
            <a:prstGeom prst="rect">
              <a:avLst/>
            </a:prstGeom>
            <a:noFill/>
            <a:ln>
              <a:noFill/>
            </a:ln>
          </p:spPr>
        </p:pic>
      </p:grpSp>
      <p:sp>
        <p:nvSpPr>
          <p:cNvPr id="1529" name="Google Shape;1529;p76"/>
          <p:cNvSpPr txBox="1">
            <a:spLocks noGrp="1"/>
          </p:cNvSpPr>
          <p:nvPr>
            <p:ph type="title"/>
          </p:nvPr>
        </p:nvSpPr>
        <p:spPr>
          <a:xfrm>
            <a:off x="875030" y="389254"/>
            <a:ext cx="827405" cy="513080"/>
          </a:xfrm>
          <a:prstGeom prst="rect">
            <a:avLst/>
          </a:prstGeom>
          <a:noFill/>
          <a:ln>
            <a:noFill/>
          </a:ln>
        </p:spPr>
        <p:txBody>
          <a:bodyPr spcFirstLastPara="1" wrap="square" lIns="0" tIns="12700" rIns="0" bIns="0" anchor="t" anchorCtr="0">
            <a:spAutoFit/>
          </a:bodyPr>
          <a:lstStyle/>
          <a:p>
            <a:pPr marL="12700" lvl="0" indent="0" algn="l" rtl="0">
              <a:lnSpc>
                <a:spcPct val="100000"/>
              </a:lnSpc>
              <a:spcBef>
                <a:spcPts val="0"/>
              </a:spcBef>
              <a:spcAft>
                <a:spcPts val="0"/>
              </a:spcAft>
              <a:buNone/>
            </a:pPr>
            <a:r>
              <a:rPr lang="en-US" sz="3200"/>
              <a:t>A.17</a:t>
            </a:r>
            <a:endParaRPr sz="3200"/>
          </a:p>
        </p:txBody>
      </p:sp>
      <p:sp>
        <p:nvSpPr>
          <p:cNvPr id="1530" name="Google Shape;1530;p76"/>
          <p:cNvSpPr txBox="1"/>
          <p:nvPr/>
        </p:nvSpPr>
        <p:spPr>
          <a:xfrm>
            <a:off x="1860550" y="528954"/>
            <a:ext cx="5324475" cy="34544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2100">
                <a:solidFill>
                  <a:schemeClr val="dk1"/>
                </a:solidFill>
                <a:latin typeface="Calibri"/>
                <a:ea typeface="Calibri"/>
                <a:cs typeface="Calibri"/>
                <a:sym typeface="Calibri"/>
              </a:rPr>
              <a:t>Πτυχές της ασφάλειας των πληροφοριών</a:t>
            </a:r>
            <a:endParaRPr sz="2100">
              <a:solidFill>
                <a:schemeClr val="dk1"/>
              </a:solidFill>
              <a:latin typeface="Calibri"/>
              <a:ea typeface="Calibri"/>
              <a:cs typeface="Calibri"/>
              <a:sym typeface="Calibri"/>
            </a:endParaRPr>
          </a:p>
        </p:txBody>
      </p:sp>
      <p:sp>
        <p:nvSpPr>
          <p:cNvPr id="1531" name="Google Shape;1531;p76"/>
          <p:cNvSpPr txBox="1"/>
          <p:nvPr/>
        </p:nvSpPr>
        <p:spPr>
          <a:xfrm>
            <a:off x="875030" y="834072"/>
            <a:ext cx="5848350" cy="34544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2100">
                <a:solidFill>
                  <a:schemeClr val="dk1"/>
                </a:solidFill>
                <a:latin typeface="Calibri"/>
                <a:ea typeface="Calibri"/>
                <a:cs typeface="Calibri"/>
                <a:sym typeface="Calibri"/>
              </a:rPr>
              <a:t>στη διαχείριση της επιχειρησιακής συνέχειας</a:t>
            </a:r>
            <a:endParaRPr sz="2100">
              <a:solidFill>
                <a:schemeClr val="dk1"/>
              </a:solidFill>
              <a:latin typeface="Calibri"/>
              <a:ea typeface="Calibri"/>
              <a:cs typeface="Calibri"/>
              <a:sym typeface="Calibri"/>
            </a:endParaRPr>
          </a:p>
        </p:txBody>
      </p:sp>
      <p:sp>
        <p:nvSpPr>
          <p:cNvPr id="1532" name="Google Shape;1532;p76"/>
          <p:cNvSpPr txBox="1"/>
          <p:nvPr/>
        </p:nvSpPr>
        <p:spPr>
          <a:xfrm>
            <a:off x="783590" y="1607184"/>
            <a:ext cx="4467860" cy="1906905"/>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050" b="1">
                <a:solidFill>
                  <a:schemeClr val="dk1"/>
                </a:solidFill>
                <a:latin typeface="Calibri"/>
                <a:ea typeface="Calibri"/>
                <a:cs typeface="Calibri"/>
                <a:sym typeface="Calibri"/>
              </a:rPr>
              <a:t>Μη υγειονομικοί έλεγχοι</a:t>
            </a:r>
            <a:endParaRPr sz="1050">
              <a:solidFill>
                <a:schemeClr val="dk1"/>
              </a:solidFill>
              <a:latin typeface="Calibri"/>
              <a:ea typeface="Calibri"/>
              <a:cs typeface="Calibri"/>
              <a:sym typeface="Calibri"/>
            </a:endParaRPr>
          </a:p>
          <a:p>
            <a:pPr marL="12700" marR="445769" lvl="0" indent="0" algn="l" rtl="0">
              <a:lnSpc>
                <a:spcPct val="210500"/>
              </a:lnSpc>
              <a:spcBef>
                <a:spcPts val="355"/>
              </a:spcBef>
              <a:spcAft>
                <a:spcPts val="0"/>
              </a:spcAft>
              <a:buNone/>
            </a:pPr>
            <a:r>
              <a:rPr lang="en-US" sz="1050">
                <a:solidFill>
                  <a:schemeClr val="dk1"/>
                </a:solidFill>
                <a:latin typeface="Calibri"/>
                <a:ea typeface="Calibri"/>
                <a:cs typeface="Calibri"/>
                <a:sym typeface="Calibri"/>
              </a:rPr>
              <a:t>Α.17.1.1 Σχεδιασμός της  ασφάλειας  των  πληροφοριών  Α.17.1.2 Υλοποίηση της συνεχούς ασφάλειας των πληροφοριών</a:t>
            </a:r>
            <a:endParaRPr sz="1050">
              <a:solidFill>
                <a:schemeClr val="dk1"/>
              </a:solidFill>
              <a:latin typeface="Calibri"/>
              <a:ea typeface="Calibri"/>
              <a:cs typeface="Calibri"/>
              <a:sym typeface="Calibri"/>
            </a:endParaRPr>
          </a:p>
          <a:p>
            <a:pPr marL="0" marR="0" lvl="0" indent="0" algn="l" rtl="0">
              <a:lnSpc>
                <a:spcPct val="100000"/>
              </a:lnSpc>
              <a:spcBef>
                <a:spcPts val="45"/>
              </a:spcBef>
              <a:spcAft>
                <a:spcPts val="0"/>
              </a:spcAft>
              <a:buNone/>
            </a:pPr>
            <a:endParaRPr sz="1000">
              <a:solidFill>
                <a:schemeClr val="dk1"/>
              </a:solidFill>
              <a:latin typeface="Calibri"/>
              <a:ea typeface="Calibri"/>
              <a:cs typeface="Calibri"/>
              <a:sym typeface="Calibri"/>
            </a:endParaRPr>
          </a:p>
          <a:p>
            <a:pPr marL="12700" marR="5080" lvl="0" indent="0" algn="l" rtl="0">
              <a:lnSpc>
                <a:spcPct val="154000"/>
              </a:lnSpc>
              <a:spcBef>
                <a:spcPts val="5"/>
              </a:spcBef>
              <a:spcAft>
                <a:spcPts val="0"/>
              </a:spcAft>
              <a:buNone/>
            </a:pPr>
            <a:r>
              <a:rPr lang="en-US" sz="1050">
                <a:solidFill>
                  <a:schemeClr val="dk1"/>
                </a:solidFill>
                <a:latin typeface="Calibri"/>
                <a:ea typeface="Calibri"/>
                <a:cs typeface="Calibri"/>
                <a:sym typeface="Calibri"/>
              </a:rPr>
              <a:t>Α.17.1.3 Επαλήθευση, ανασκόπηση και αξιολόγηση των πληροφοριών  συνεχής</a:t>
            </a:r>
            <a:endParaRPr sz="1050">
              <a:solidFill>
                <a:schemeClr val="dk1"/>
              </a:solidFill>
              <a:latin typeface="Calibri"/>
              <a:ea typeface="Calibri"/>
              <a:cs typeface="Calibri"/>
              <a:sym typeface="Calibri"/>
            </a:endParaRPr>
          </a:p>
          <a:p>
            <a:pPr marL="0" marR="0" lvl="0" indent="0" algn="l" rtl="0">
              <a:lnSpc>
                <a:spcPct val="100000"/>
              </a:lnSpc>
              <a:spcBef>
                <a:spcPts val="15"/>
              </a:spcBef>
              <a:spcAft>
                <a:spcPts val="0"/>
              </a:spcAft>
              <a:buNone/>
            </a:pPr>
            <a:endParaRPr sz="1200">
              <a:solidFill>
                <a:schemeClr val="dk1"/>
              </a:solidFill>
              <a:latin typeface="Calibri"/>
              <a:ea typeface="Calibri"/>
              <a:cs typeface="Calibri"/>
              <a:sym typeface="Calibri"/>
            </a:endParaRPr>
          </a:p>
          <a:p>
            <a:pPr marL="12700" marR="0" lvl="0" indent="0" algn="l" rtl="0">
              <a:lnSpc>
                <a:spcPct val="100000"/>
              </a:lnSpc>
              <a:spcBef>
                <a:spcPts val="0"/>
              </a:spcBef>
              <a:spcAft>
                <a:spcPts val="0"/>
              </a:spcAft>
              <a:buNone/>
            </a:pPr>
            <a:r>
              <a:rPr lang="en-US" sz="1050">
                <a:solidFill>
                  <a:schemeClr val="dk1"/>
                </a:solidFill>
                <a:latin typeface="Calibri"/>
                <a:ea typeface="Calibri"/>
                <a:cs typeface="Calibri"/>
                <a:sym typeface="Calibri"/>
              </a:rPr>
              <a:t>Α.17.2.1 Διαθεσιμότητα εγκαταστάσεων πληροφοριών</a:t>
            </a:r>
            <a:endParaRPr sz="1050">
              <a:solidFill>
                <a:schemeClr val="dk1"/>
              </a:solidFill>
              <a:latin typeface="Calibri"/>
              <a:ea typeface="Calibri"/>
              <a:cs typeface="Calibri"/>
              <a:sym typeface="Calibri"/>
            </a:endParaRPr>
          </a:p>
        </p:txBody>
      </p:sp>
      <p:sp>
        <p:nvSpPr>
          <p:cNvPr id="1533" name="Google Shape;1533;p76"/>
          <p:cNvSpPr txBox="1"/>
          <p:nvPr/>
        </p:nvSpPr>
        <p:spPr>
          <a:xfrm>
            <a:off x="902969" y="5394325"/>
            <a:ext cx="4043679" cy="13208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700">
                <a:solidFill>
                  <a:schemeClr val="dk1"/>
                </a:solidFill>
                <a:latin typeface="Calibri"/>
                <a:ea typeface="Calibri"/>
                <a:cs typeface="Calibri"/>
                <a:sym typeface="Calibri"/>
              </a:rPr>
              <a:t>ΟΝΟΜΑ ΕΚΠΑΙΔΕΥΤΙΚΉΣ ΕΝΌΤΗΤΑΣ CSP: PR: ΠΡΌΤΥΠΟ ΠΑΡΟΥΣΊΑΣΗΣ ΠΟΥ ΔΗΜΙΟΥΡΓΉΘΗΚΕ ΑΠΌ PR</a:t>
            </a:r>
            <a:endParaRPr sz="700">
              <a:solidFill>
                <a:schemeClr val="dk1"/>
              </a:solidFill>
              <a:latin typeface="Calibri"/>
              <a:ea typeface="Calibri"/>
              <a:cs typeface="Calibri"/>
              <a:sym typeface="Calibri"/>
            </a:endParaRPr>
          </a:p>
        </p:txBody>
      </p:sp>
      <p:sp>
        <p:nvSpPr>
          <p:cNvPr id="1534" name="Google Shape;1534;p76"/>
          <p:cNvSpPr txBox="1"/>
          <p:nvPr/>
        </p:nvSpPr>
        <p:spPr>
          <a:xfrm>
            <a:off x="11189652" y="5394325"/>
            <a:ext cx="121920" cy="13208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700">
                <a:solidFill>
                  <a:schemeClr val="dk1"/>
                </a:solidFill>
                <a:latin typeface="Calibri"/>
                <a:ea typeface="Calibri"/>
                <a:cs typeface="Calibri"/>
                <a:sym typeface="Calibri"/>
              </a:rPr>
              <a:t>76</a:t>
            </a:r>
            <a:endParaRPr sz="700">
              <a:solidFill>
                <a:schemeClr val="dk1"/>
              </a:solidFill>
              <a:latin typeface="Calibri"/>
              <a:ea typeface="Calibri"/>
              <a:cs typeface="Calibri"/>
              <a:sym typeface="Calibri"/>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1538"/>
        <p:cNvGrpSpPr/>
        <p:nvPr/>
      </p:nvGrpSpPr>
      <p:grpSpPr>
        <a:xfrm>
          <a:off x="0" y="0"/>
          <a:ext cx="0" cy="0"/>
          <a:chOff x="0" y="0"/>
          <a:chExt cx="0" cy="0"/>
        </a:xfrm>
      </p:grpSpPr>
      <p:grpSp>
        <p:nvGrpSpPr>
          <p:cNvPr id="1539" name="Google Shape;1539;p77"/>
          <p:cNvGrpSpPr/>
          <p:nvPr/>
        </p:nvGrpSpPr>
        <p:grpSpPr>
          <a:xfrm>
            <a:off x="796290" y="0"/>
            <a:ext cx="11392534" cy="6858000"/>
            <a:chOff x="796290" y="0"/>
            <a:chExt cx="11392534" cy="6858000"/>
          </a:xfrm>
        </p:grpSpPr>
        <p:sp>
          <p:nvSpPr>
            <p:cNvPr id="1540" name="Google Shape;1540;p77"/>
            <p:cNvSpPr/>
            <p:nvPr/>
          </p:nvSpPr>
          <p:spPr>
            <a:xfrm>
              <a:off x="6893242" y="0"/>
              <a:ext cx="1818639" cy="6858000"/>
            </a:xfrm>
            <a:custGeom>
              <a:avLst/>
              <a:gdLst/>
              <a:ahLst/>
              <a:cxnLst/>
              <a:rect l="l" t="t" r="r" b="b"/>
              <a:pathLst>
                <a:path w="1818640" h="6858000" extrusionOk="0">
                  <a:moveTo>
                    <a:pt x="0" y="6858000"/>
                  </a:moveTo>
                  <a:lnTo>
                    <a:pt x="1818640" y="0"/>
                  </a:lnTo>
                </a:path>
              </a:pathLst>
            </a:custGeom>
            <a:noFill/>
            <a:ln w="22225" cap="flat" cmpd="sng">
              <a:solidFill>
                <a:srgbClr val="D6791A"/>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41" name="Google Shape;1541;p77"/>
            <p:cNvSpPr/>
            <p:nvPr/>
          </p:nvSpPr>
          <p:spPr>
            <a:xfrm>
              <a:off x="7163752" y="0"/>
              <a:ext cx="5024755" cy="6858000"/>
            </a:xfrm>
            <a:custGeom>
              <a:avLst/>
              <a:gdLst/>
              <a:ahLst/>
              <a:cxnLst/>
              <a:rect l="l" t="t" r="r" b="b"/>
              <a:pathLst>
                <a:path w="5024755" h="6858000" extrusionOk="0">
                  <a:moveTo>
                    <a:pt x="905509" y="3926522"/>
                  </a:moveTo>
                  <a:lnTo>
                    <a:pt x="863282" y="3938904"/>
                  </a:lnTo>
                  <a:lnTo>
                    <a:pt x="832484" y="3961765"/>
                  </a:lnTo>
                  <a:lnTo>
                    <a:pt x="790892" y="4024312"/>
                  </a:lnTo>
                  <a:lnTo>
                    <a:pt x="0" y="6858000"/>
                  </a:lnTo>
                  <a:lnTo>
                    <a:pt x="5024755" y="6853237"/>
                  </a:lnTo>
                  <a:lnTo>
                    <a:pt x="5024755" y="5300980"/>
                  </a:lnTo>
                  <a:lnTo>
                    <a:pt x="1033462" y="5300980"/>
                  </a:lnTo>
                  <a:lnTo>
                    <a:pt x="975994" y="5295900"/>
                  </a:lnTo>
                  <a:lnTo>
                    <a:pt x="921384" y="5280342"/>
                  </a:lnTo>
                  <a:lnTo>
                    <a:pt x="883284" y="5261292"/>
                  </a:lnTo>
                  <a:lnTo>
                    <a:pt x="846772" y="5209222"/>
                  </a:lnTo>
                  <a:lnTo>
                    <a:pt x="842644" y="5175567"/>
                  </a:lnTo>
                  <a:lnTo>
                    <a:pt x="844867" y="5136197"/>
                  </a:lnTo>
                  <a:lnTo>
                    <a:pt x="856614" y="5038090"/>
                  </a:lnTo>
                  <a:lnTo>
                    <a:pt x="1089025" y="4161154"/>
                  </a:lnTo>
                  <a:lnTo>
                    <a:pt x="1094104" y="4121785"/>
                  </a:lnTo>
                  <a:lnTo>
                    <a:pt x="1096962" y="4083367"/>
                  </a:lnTo>
                  <a:lnTo>
                    <a:pt x="1083309" y="4011295"/>
                  </a:lnTo>
                  <a:lnTo>
                    <a:pt x="1059814" y="3979227"/>
                  </a:lnTo>
                  <a:lnTo>
                    <a:pt x="1021079" y="3950970"/>
                  </a:lnTo>
                  <a:lnTo>
                    <a:pt x="963294" y="3927792"/>
                  </a:lnTo>
                  <a:lnTo>
                    <a:pt x="905509" y="3926522"/>
                  </a:lnTo>
                  <a:close/>
                </a:path>
                <a:path w="5024755" h="6858000" extrusionOk="0">
                  <a:moveTo>
                    <a:pt x="5024755" y="0"/>
                  </a:moveTo>
                  <a:lnTo>
                    <a:pt x="2536825" y="0"/>
                  </a:lnTo>
                  <a:lnTo>
                    <a:pt x="1189989" y="5124767"/>
                  </a:lnTo>
                  <a:lnTo>
                    <a:pt x="1173797" y="5173662"/>
                  </a:lnTo>
                  <a:lnTo>
                    <a:pt x="1140777" y="5239067"/>
                  </a:lnTo>
                  <a:lnTo>
                    <a:pt x="1114425" y="5268595"/>
                  </a:lnTo>
                  <a:lnTo>
                    <a:pt x="1079182" y="5290502"/>
                  </a:lnTo>
                  <a:lnTo>
                    <a:pt x="1033462" y="5300980"/>
                  </a:lnTo>
                  <a:lnTo>
                    <a:pt x="5024755" y="5300980"/>
                  </a:lnTo>
                  <a:lnTo>
                    <a:pt x="5024755" y="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542" name="Google Shape;1542;p77"/>
            <p:cNvPicPr preferRelativeResize="0"/>
            <p:nvPr/>
          </p:nvPicPr>
          <p:blipFill rotWithShape="1">
            <a:blip r:embed="rId3">
              <a:alphaModFix/>
            </a:blip>
            <a:srcRect/>
            <a:stretch/>
          </p:blipFill>
          <p:spPr>
            <a:xfrm>
              <a:off x="7903209" y="988694"/>
              <a:ext cx="4285615" cy="4880292"/>
            </a:xfrm>
            <a:prstGeom prst="rect">
              <a:avLst/>
            </a:prstGeom>
            <a:noFill/>
            <a:ln>
              <a:noFill/>
            </a:ln>
          </p:spPr>
        </p:pic>
        <p:pic>
          <p:nvPicPr>
            <p:cNvPr id="1543" name="Google Shape;1543;p77"/>
            <p:cNvPicPr preferRelativeResize="0"/>
            <p:nvPr/>
          </p:nvPicPr>
          <p:blipFill rotWithShape="1">
            <a:blip r:embed="rId4">
              <a:alphaModFix/>
            </a:blip>
            <a:srcRect/>
            <a:stretch/>
          </p:blipFill>
          <p:spPr>
            <a:xfrm>
              <a:off x="796290" y="1987550"/>
              <a:ext cx="6066472" cy="3923029"/>
            </a:xfrm>
            <a:prstGeom prst="rect">
              <a:avLst/>
            </a:prstGeom>
            <a:noFill/>
            <a:ln>
              <a:noFill/>
            </a:ln>
          </p:spPr>
        </p:pic>
        <p:pic>
          <p:nvPicPr>
            <p:cNvPr id="1544" name="Google Shape;1544;p77"/>
            <p:cNvPicPr preferRelativeResize="0"/>
            <p:nvPr/>
          </p:nvPicPr>
          <p:blipFill rotWithShape="1">
            <a:blip r:embed="rId5">
              <a:alphaModFix/>
            </a:blip>
            <a:srcRect/>
            <a:stretch/>
          </p:blipFill>
          <p:spPr>
            <a:xfrm>
              <a:off x="935672" y="2125979"/>
              <a:ext cx="3958590" cy="3642995"/>
            </a:xfrm>
            <a:prstGeom prst="rect">
              <a:avLst/>
            </a:prstGeom>
            <a:noFill/>
            <a:ln>
              <a:noFill/>
            </a:ln>
          </p:spPr>
        </p:pic>
        <p:pic>
          <p:nvPicPr>
            <p:cNvPr id="1545" name="Google Shape;1545;p77"/>
            <p:cNvPicPr preferRelativeResize="0"/>
            <p:nvPr/>
          </p:nvPicPr>
          <p:blipFill rotWithShape="1">
            <a:blip r:embed="rId6">
              <a:alphaModFix/>
            </a:blip>
            <a:srcRect/>
            <a:stretch/>
          </p:blipFill>
          <p:spPr>
            <a:xfrm>
              <a:off x="2625725" y="4181792"/>
              <a:ext cx="629285" cy="358139"/>
            </a:xfrm>
            <a:prstGeom prst="rect">
              <a:avLst/>
            </a:prstGeom>
            <a:noFill/>
            <a:ln>
              <a:noFill/>
            </a:ln>
          </p:spPr>
        </p:pic>
        <p:pic>
          <p:nvPicPr>
            <p:cNvPr id="1546" name="Google Shape;1546;p77"/>
            <p:cNvPicPr preferRelativeResize="0"/>
            <p:nvPr/>
          </p:nvPicPr>
          <p:blipFill rotWithShape="1">
            <a:blip r:embed="rId7">
              <a:alphaModFix/>
            </a:blip>
            <a:srcRect/>
            <a:stretch/>
          </p:blipFill>
          <p:spPr>
            <a:xfrm>
              <a:off x="2652077" y="4208779"/>
              <a:ext cx="527685" cy="256222"/>
            </a:xfrm>
            <a:prstGeom prst="rect">
              <a:avLst/>
            </a:prstGeom>
            <a:noFill/>
            <a:ln>
              <a:noFill/>
            </a:ln>
          </p:spPr>
        </p:pic>
        <p:sp>
          <p:nvSpPr>
            <p:cNvPr id="1547" name="Google Shape;1547;p77"/>
            <p:cNvSpPr/>
            <p:nvPr/>
          </p:nvSpPr>
          <p:spPr>
            <a:xfrm>
              <a:off x="5035549" y="3738245"/>
              <a:ext cx="1751330" cy="422275"/>
            </a:xfrm>
            <a:custGeom>
              <a:avLst/>
              <a:gdLst/>
              <a:ahLst/>
              <a:cxnLst/>
              <a:rect l="l" t="t" r="r" b="b"/>
              <a:pathLst>
                <a:path w="1751329" h="422275" extrusionOk="0">
                  <a:moveTo>
                    <a:pt x="1751012" y="0"/>
                  </a:moveTo>
                  <a:lnTo>
                    <a:pt x="0" y="0"/>
                  </a:lnTo>
                  <a:lnTo>
                    <a:pt x="0" y="421957"/>
                  </a:lnTo>
                  <a:lnTo>
                    <a:pt x="1751012" y="421957"/>
                  </a:lnTo>
                  <a:lnTo>
                    <a:pt x="1751012" y="0"/>
                  </a:lnTo>
                  <a:close/>
                </a:path>
              </a:pathLst>
            </a:custGeom>
            <a:solidFill>
              <a:srgbClr val="F0F0F0">
                <a:alpha val="38039"/>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48" name="Google Shape;1548;p77"/>
            <p:cNvSpPr/>
            <p:nvPr/>
          </p:nvSpPr>
          <p:spPr>
            <a:xfrm>
              <a:off x="5094605" y="3812857"/>
              <a:ext cx="61594" cy="61594"/>
            </a:xfrm>
            <a:custGeom>
              <a:avLst/>
              <a:gdLst/>
              <a:ahLst/>
              <a:cxnLst/>
              <a:rect l="l" t="t" r="r" b="b"/>
              <a:pathLst>
                <a:path w="61595" h="61595" extrusionOk="0">
                  <a:moveTo>
                    <a:pt x="61277" y="0"/>
                  </a:moveTo>
                  <a:lnTo>
                    <a:pt x="0" y="0"/>
                  </a:lnTo>
                  <a:lnTo>
                    <a:pt x="0" y="61277"/>
                  </a:lnTo>
                  <a:lnTo>
                    <a:pt x="61277" y="61277"/>
                  </a:lnTo>
                  <a:lnTo>
                    <a:pt x="61277" y="0"/>
                  </a:lnTo>
                  <a:close/>
                </a:path>
              </a:pathLst>
            </a:custGeom>
            <a:solidFill>
              <a:srgbClr val="FFB8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49" name="Google Shape;1549;p77"/>
            <p:cNvSpPr/>
            <p:nvPr/>
          </p:nvSpPr>
          <p:spPr>
            <a:xfrm>
              <a:off x="5094605" y="4023995"/>
              <a:ext cx="61594" cy="61594"/>
            </a:xfrm>
            <a:custGeom>
              <a:avLst/>
              <a:gdLst/>
              <a:ahLst/>
              <a:cxnLst/>
              <a:rect l="l" t="t" r="r" b="b"/>
              <a:pathLst>
                <a:path w="61595" h="61595" extrusionOk="0">
                  <a:moveTo>
                    <a:pt x="61277" y="0"/>
                  </a:moveTo>
                  <a:lnTo>
                    <a:pt x="0" y="0"/>
                  </a:lnTo>
                  <a:lnTo>
                    <a:pt x="0" y="61277"/>
                  </a:lnTo>
                  <a:lnTo>
                    <a:pt x="61277" y="61277"/>
                  </a:lnTo>
                  <a:lnTo>
                    <a:pt x="61277" y="0"/>
                  </a:lnTo>
                  <a:close/>
                </a:path>
              </a:pathLst>
            </a:custGeom>
            <a:solidFill>
              <a:srgbClr val="7028D1"/>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550" name="Google Shape;1550;p77"/>
            <p:cNvPicPr preferRelativeResize="0"/>
            <p:nvPr/>
          </p:nvPicPr>
          <p:blipFill rotWithShape="1">
            <a:blip r:embed="rId8">
              <a:alphaModFix/>
            </a:blip>
            <a:srcRect/>
            <a:stretch/>
          </p:blipFill>
          <p:spPr>
            <a:xfrm>
              <a:off x="7549515" y="6167437"/>
              <a:ext cx="3294062" cy="612140"/>
            </a:xfrm>
            <a:prstGeom prst="rect">
              <a:avLst/>
            </a:prstGeom>
            <a:noFill/>
            <a:ln>
              <a:noFill/>
            </a:ln>
          </p:spPr>
        </p:pic>
      </p:grpSp>
      <p:sp>
        <p:nvSpPr>
          <p:cNvPr id="1551" name="Google Shape;1551;p77"/>
          <p:cNvSpPr txBox="1">
            <a:spLocks noGrp="1"/>
          </p:cNvSpPr>
          <p:nvPr>
            <p:ph type="title"/>
          </p:nvPr>
        </p:nvSpPr>
        <p:spPr>
          <a:xfrm>
            <a:off x="875030" y="1356359"/>
            <a:ext cx="2549525" cy="391160"/>
          </a:xfrm>
          <a:prstGeom prst="rect">
            <a:avLst/>
          </a:prstGeom>
          <a:noFill/>
          <a:ln>
            <a:noFill/>
          </a:ln>
        </p:spPr>
        <p:txBody>
          <a:bodyPr spcFirstLastPara="1" wrap="square" lIns="0" tIns="0" rIns="0" bIns="0" anchor="t" anchorCtr="0">
            <a:spAutoFit/>
          </a:bodyPr>
          <a:lstStyle/>
          <a:p>
            <a:pPr marL="12700" lvl="0" indent="0" algn="l" rtl="0">
              <a:lnSpc>
                <a:spcPct val="85555"/>
              </a:lnSpc>
              <a:spcBef>
                <a:spcPts val="0"/>
              </a:spcBef>
              <a:spcAft>
                <a:spcPts val="0"/>
              </a:spcAft>
              <a:buNone/>
            </a:pPr>
            <a:r>
              <a:rPr lang="en-US" sz="3600"/>
              <a:t>A.17	</a:t>
            </a:r>
            <a:r>
              <a:rPr lang="en-US"/>
              <a:t>Περίληψη</a:t>
            </a:r>
            <a:endParaRPr sz="3600"/>
          </a:p>
        </p:txBody>
      </p:sp>
      <p:sp>
        <p:nvSpPr>
          <p:cNvPr id="1552" name="Google Shape;1552;p77"/>
          <p:cNvSpPr txBox="1"/>
          <p:nvPr/>
        </p:nvSpPr>
        <p:spPr>
          <a:xfrm>
            <a:off x="902969" y="6293167"/>
            <a:ext cx="4043679" cy="13208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700">
                <a:solidFill>
                  <a:schemeClr val="dk1"/>
                </a:solidFill>
                <a:latin typeface="Calibri"/>
                <a:ea typeface="Calibri"/>
                <a:cs typeface="Calibri"/>
                <a:sym typeface="Calibri"/>
              </a:rPr>
              <a:t>ΟΝΟΜΑ ΕΚΠΑΙΔΕΥΤΙΚΉΣ ΕΝΌΤΗΤΑΣ CSP: PR: ΠΡΌΤΥΠΟ ΠΑΡΟΥΣΊΑΣΗΣ ΠΟΥ ΔΗΜΙΟΥΡΓΉΘΗΚΕ ΑΠΌ PR</a:t>
            </a:r>
            <a:endParaRPr sz="700">
              <a:solidFill>
                <a:schemeClr val="dk1"/>
              </a:solidFill>
              <a:latin typeface="Calibri"/>
              <a:ea typeface="Calibri"/>
              <a:cs typeface="Calibri"/>
              <a:sym typeface="Calibri"/>
            </a:endParaRPr>
          </a:p>
        </p:txBody>
      </p:sp>
      <p:sp>
        <p:nvSpPr>
          <p:cNvPr id="1553" name="Google Shape;1553;p77"/>
          <p:cNvSpPr txBox="1"/>
          <p:nvPr/>
        </p:nvSpPr>
        <p:spPr>
          <a:xfrm>
            <a:off x="11127105" y="6293167"/>
            <a:ext cx="121920" cy="13208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700">
                <a:solidFill>
                  <a:schemeClr val="dk1"/>
                </a:solidFill>
                <a:latin typeface="Calibri"/>
                <a:ea typeface="Calibri"/>
                <a:cs typeface="Calibri"/>
                <a:sym typeface="Calibri"/>
              </a:rPr>
              <a:t>77</a:t>
            </a:r>
            <a:endParaRPr sz="700">
              <a:solidFill>
                <a:schemeClr val="dk1"/>
              </a:solidFill>
              <a:latin typeface="Calibri"/>
              <a:ea typeface="Calibri"/>
              <a:cs typeface="Calibri"/>
              <a:sym typeface="Calibri"/>
            </a:endParaRPr>
          </a:p>
        </p:txBody>
      </p:sp>
      <p:sp>
        <p:nvSpPr>
          <p:cNvPr id="1554" name="Google Shape;1554;p77"/>
          <p:cNvSpPr txBox="1"/>
          <p:nvPr/>
        </p:nvSpPr>
        <p:spPr>
          <a:xfrm>
            <a:off x="796290" y="1954529"/>
            <a:ext cx="6066790" cy="3923029"/>
          </a:xfrm>
          <a:prstGeom prst="rect">
            <a:avLst/>
          </a:prstGeom>
          <a:noFill/>
          <a:ln w="9525" cap="flat" cmpd="sng">
            <a:solidFill>
              <a:srgbClr val="BDBDBD"/>
            </a:solidFill>
            <a:prstDash val="solid"/>
            <a:round/>
            <a:headEnd type="none" w="sm" len="sm"/>
            <a:tailEnd type="none" w="sm" len="sm"/>
          </a:ln>
        </p:spPr>
        <p:txBody>
          <a:bodyPr spcFirstLastPara="1" wrap="square" lIns="0" tIns="0" rIns="0" bIns="0" anchor="t" anchorCtr="0">
            <a:spAutoFit/>
          </a:bodyPr>
          <a:lstStyle/>
          <a:p>
            <a:pPr marL="0" marR="0" lvl="0" indent="0" algn="l" rtl="0">
              <a:lnSpc>
                <a:spcPct val="100000"/>
              </a:lnSpc>
              <a:spcBef>
                <a:spcPts val="0"/>
              </a:spcBef>
              <a:spcAft>
                <a:spcPts val="0"/>
              </a:spcAft>
              <a:buNone/>
            </a:pPr>
            <a:endParaRPr sz="9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9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9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9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9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9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9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9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9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9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9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9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9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9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9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900">
              <a:solidFill>
                <a:schemeClr val="dk1"/>
              </a:solidFill>
              <a:latin typeface="Times New Roman"/>
              <a:ea typeface="Times New Roman"/>
              <a:cs typeface="Times New Roman"/>
              <a:sym typeface="Times New Roman"/>
            </a:endParaRPr>
          </a:p>
          <a:p>
            <a:pPr marL="0" marR="0" lvl="0" indent="0" algn="l" rtl="0">
              <a:lnSpc>
                <a:spcPct val="100000"/>
              </a:lnSpc>
              <a:spcBef>
                <a:spcPts val="40"/>
              </a:spcBef>
              <a:spcAft>
                <a:spcPts val="0"/>
              </a:spcAft>
              <a:buNone/>
            </a:pPr>
            <a:endParaRPr sz="900">
              <a:solidFill>
                <a:schemeClr val="dk1"/>
              </a:solidFill>
              <a:latin typeface="Times New Roman"/>
              <a:ea typeface="Times New Roman"/>
              <a:cs typeface="Times New Roman"/>
              <a:sym typeface="Times New Roman"/>
            </a:endParaRPr>
          </a:p>
          <a:p>
            <a:pPr marL="1886585" marR="0" lvl="0" indent="0" algn="l" rtl="0">
              <a:lnSpc>
                <a:spcPct val="100000"/>
              </a:lnSpc>
              <a:spcBef>
                <a:spcPts val="0"/>
              </a:spcBef>
              <a:spcAft>
                <a:spcPts val="0"/>
              </a:spcAft>
              <a:buNone/>
            </a:pPr>
            <a:r>
              <a:rPr lang="en-US" sz="900" b="1">
                <a:solidFill>
                  <a:srgbClr val="FFFFFF"/>
                </a:solidFill>
                <a:latin typeface="Calibri"/>
                <a:ea typeface="Calibri"/>
                <a:cs typeface="Calibri"/>
                <a:sym typeface="Calibri"/>
              </a:rPr>
              <a:t>100%</a:t>
            </a:r>
            <a:endParaRPr sz="900">
              <a:solidFill>
                <a:schemeClr val="dk1"/>
              </a:solidFill>
              <a:latin typeface="Calibri"/>
              <a:ea typeface="Calibri"/>
              <a:cs typeface="Calibri"/>
              <a:sym typeface="Calibri"/>
            </a:endParaRPr>
          </a:p>
        </p:txBody>
      </p:sp>
      <p:sp>
        <p:nvSpPr>
          <p:cNvPr id="1555" name="Google Shape;1555;p77"/>
          <p:cNvSpPr txBox="1"/>
          <p:nvPr/>
        </p:nvSpPr>
        <p:spPr>
          <a:xfrm>
            <a:off x="5067341" y="3812857"/>
            <a:ext cx="1751330" cy="422275"/>
          </a:xfrm>
          <a:prstGeom prst="rect">
            <a:avLst/>
          </a:prstGeom>
          <a:noFill/>
          <a:ln>
            <a:noFill/>
          </a:ln>
        </p:spPr>
        <p:txBody>
          <a:bodyPr spcFirstLastPara="1" wrap="square" lIns="0" tIns="0" rIns="0" bIns="0" anchor="t" anchorCtr="0">
            <a:spAutoFit/>
          </a:bodyPr>
          <a:lstStyle/>
          <a:p>
            <a:pPr marL="146685" marR="0" lvl="0" indent="0" algn="l" rtl="0">
              <a:lnSpc>
                <a:spcPct val="118333"/>
              </a:lnSpc>
              <a:spcBef>
                <a:spcPts val="0"/>
              </a:spcBef>
              <a:spcAft>
                <a:spcPts val="0"/>
              </a:spcAft>
              <a:buNone/>
            </a:pPr>
            <a:r>
              <a:rPr lang="en-US" sz="600">
                <a:solidFill>
                  <a:srgbClr val="3F3F3F"/>
                </a:solidFill>
                <a:latin typeface="Calibri"/>
                <a:ea typeface="Calibri"/>
                <a:cs typeface="Calibri"/>
                <a:sym typeface="Calibri"/>
              </a:rPr>
              <a:t>Ειδικοί για την υγεία έλεγχοι</a:t>
            </a:r>
            <a:endParaRPr sz="600">
              <a:solidFill>
                <a:schemeClr val="dk1"/>
              </a:solidFill>
              <a:latin typeface="Calibri"/>
              <a:ea typeface="Calibri"/>
              <a:cs typeface="Calibri"/>
              <a:sym typeface="Calibri"/>
            </a:endParaRPr>
          </a:p>
          <a:p>
            <a:pPr marL="0" marR="0" lvl="0" indent="0" algn="l" rtl="0">
              <a:lnSpc>
                <a:spcPct val="100000"/>
              </a:lnSpc>
              <a:spcBef>
                <a:spcPts val="25"/>
              </a:spcBef>
              <a:spcAft>
                <a:spcPts val="0"/>
              </a:spcAft>
              <a:buNone/>
            </a:pPr>
            <a:endParaRPr sz="450">
              <a:solidFill>
                <a:schemeClr val="dk1"/>
              </a:solidFill>
              <a:latin typeface="Calibri"/>
              <a:ea typeface="Calibri"/>
              <a:cs typeface="Calibri"/>
              <a:sym typeface="Calibri"/>
            </a:endParaRPr>
          </a:p>
          <a:p>
            <a:pPr marL="146685" marR="0" lvl="0" indent="0" algn="l" rtl="0">
              <a:lnSpc>
                <a:spcPct val="100000"/>
              </a:lnSpc>
              <a:spcBef>
                <a:spcPts val="0"/>
              </a:spcBef>
              <a:spcAft>
                <a:spcPts val="0"/>
              </a:spcAft>
              <a:buNone/>
            </a:pPr>
            <a:r>
              <a:rPr lang="en-US" sz="600">
                <a:solidFill>
                  <a:srgbClr val="3F3F3F"/>
                </a:solidFill>
                <a:latin typeface="Calibri"/>
                <a:ea typeface="Calibri"/>
                <a:cs typeface="Calibri"/>
                <a:sym typeface="Calibri"/>
              </a:rPr>
              <a:t>Μη υγειονομικοί έλεγχοι</a:t>
            </a:r>
            <a:endParaRPr sz="600">
              <a:solidFill>
                <a:schemeClr val="dk1"/>
              </a:solidFill>
              <a:latin typeface="Calibri"/>
              <a:ea typeface="Calibri"/>
              <a:cs typeface="Calibri"/>
              <a:sym typeface="Calibri"/>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1559"/>
        <p:cNvGrpSpPr/>
        <p:nvPr/>
      </p:nvGrpSpPr>
      <p:grpSpPr>
        <a:xfrm>
          <a:off x="0" y="0"/>
          <a:ext cx="0" cy="0"/>
          <a:chOff x="0" y="0"/>
          <a:chExt cx="0" cy="0"/>
        </a:xfrm>
      </p:grpSpPr>
      <p:grpSp>
        <p:nvGrpSpPr>
          <p:cNvPr id="1560" name="Google Shape;1560;p78"/>
          <p:cNvGrpSpPr/>
          <p:nvPr/>
        </p:nvGrpSpPr>
        <p:grpSpPr>
          <a:xfrm>
            <a:off x="6893242" y="0"/>
            <a:ext cx="5295265" cy="6858000"/>
            <a:chOff x="6893242" y="0"/>
            <a:chExt cx="5295265" cy="6858000"/>
          </a:xfrm>
        </p:grpSpPr>
        <p:sp>
          <p:nvSpPr>
            <p:cNvPr id="1561" name="Google Shape;1561;p78"/>
            <p:cNvSpPr/>
            <p:nvPr/>
          </p:nvSpPr>
          <p:spPr>
            <a:xfrm>
              <a:off x="6893242" y="0"/>
              <a:ext cx="1818639" cy="6858000"/>
            </a:xfrm>
            <a:custGeom>
              <a:avLst/>
              <a:gdLst/>
              <a:ahLst/>
              <a:cxnLst/>
              <a:rect l="l" t="t" r="r" b="b"/>
              <a:pathLst>
                <a:path w="1818640" h="6858000" extrusionOk="0">
                  <a:moveTo>
                    <a:pt x="0" y="6858000"/>
                  </a:moveTo>
                  <a:lnTo>
                    <a:pt x="1818640" y="0"/>
                  </a:lnTo>
                </a:path>
              </a:pathLst>
            </a:custGeom>
            <a:noFill/>
            <a:ln w="22225" cap="flat" cmpd="sng">
              <a:solidFill>
                <a:srgbClr val="D6791A"/>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62" name="Google Shape;1562;p78"/>
            <p:cNvSpPr/>
            <p:nvPr/>
          </p:nvSpPr>
          <p:spPr>
            <a:xfrm>
              <a:off x="7163752" y="0"/>
              <a:ext cx="5024755" cy="6858000"/>
            </a:xfrm>
            <a:custGeom>
              <a:avLst/>
              <a:gdLst/>
              <a:ahLst/>
              <a:cxnLst/>
              <a:rect l="l" t="t" r="r" b="b"/>
              <a:pathLst>
                <a:path w="5024755" h="6858000" extrusionOk="0">
                  <a:moveTo>
                    <a:pt x="905509" y="3926522"/>
                  </a:moveTo>
                  <a:lnTo>
                    <a:pt x="863282" y="3938904"/>
                  </a:lnTo>
                  <a:lnTo>
                    <a:pt x="832484" y="3961765"/>
                  </a:lnTo>
                  <a:lnTo>
                    <a:pt x="790892" y="4024312"/>
                  </a:lnTo>
                  <a:lnTo>
                    <a:pt x="0" y="6858000"/>
                  </a:lnTo>
                  <a:lnTo>
                    <a:pt x="5024755" y="6853237"/>
                  </a:lnTo>
                  <a:lnTo>
                    <a:pt x="5024755" y="5300980"/>
                  </a:lnTo>
                  <a:lnTo>
                    <a:pt x="1033462" y="5300980"/>
                  </a:lnTo>
                  <a:lnTo>
                    <a:pt x="975994" y="5295900"/>
                  </a:lnTo>
                  <a:lnTo>
                    <a:pt x="921384" y="5280342"/>
                  </a:lnTo>
                  <a:lnTo>
                    <a:pt x="883284" y="5261292"/>
                  </a:lnTo>
                  <a:lnTo>
                    <a:pt x="846772" y="5209222"/>
                  </a:lnTo>
                  <a:lnTo>
                    <a:pt x="842644" y="5175567"/>
                  </a:lnTo>
                  <a:lnTo>
                    <a:pt x="844867" y="5136197"/>
                  </a:lnTo>
                  <a:lnTo>
                    <a:pt x="856614" y="5038090"/>
                  </a:lnTo>
                  <a:lnTo>
                    <a:pt x="1089025" y="4161154"/>
                  </a:lnTo>
                  <a:lnTo>
                    <a:pt x="1094104" y="4121785"/>
                  </a:lnTo>
                  <a:lnTo>
                    <a:pt x="1096962" y="4083367"/>
                  </a:lnTo>
                  <a:lnTo>
                    <a:pt x="1083309" y="4011295"/>
                  </a:lnTo>
                  <a:lnTo>
                    <a:pt x="1059814" y="3979227"/>
                  </a:lnTo>
                  <a:lnTo>
                    <a:pt x="1021079" y="3950970"/>
                  </a:lnTo>
                  <a:lnTo>
                    <a:pt x="963294" y="3927792"/>
                  </a:lnTo>
                  <a:lnTo>
                    <a:pt x="905509" y="3926522"/>
                  </a:lnTo>
                  <a:close/>
                </a:path>
                <a:path w="5024755" h="6858000" extrusionOk="0">
                  <a:moveTo>
                    <a:pt x="5024755" y="0"/>
                  </a:moveTo>
                  <a:lnTo>
                    <a:pt x="2536825" y="0"/>
                  </a:lnTo>
                  <a:lnTo>
                    <a:pt x="1189989" y="5124767"/>
                  </a:lnTo>
                  <a:lnTo>
                    <a:pt x="1173797" y="5173662"/>
                  </a:lnTo>
                  <a:lnTo>
                    <a:pt x="1140777" y="5239067"/>
                  </a:lnTo>
                  <a:lnTo>
                    <a:pt x="1114425" y="5268595"/>
                  </a:lnTo>
                  <a:lnTo>
                    <a:pt x="1079182" y="5290502"/>
                  </a:lnTo>
                  <a:lnTo>
                    <a:pt x="1033462" y="5300980"/>
                  </a:lnTo>
                  <a:lnTo>
                    <a:pt x="5024755" y="5300980"/>
                  </a:lnTo>
                  <a:lnTo>
                    <a:pt x="5024755" y="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563" name="Google Shape;1563;p78"/>
            <p:cNvPicPr preferRelativeResize="0"/>
            <p:nvPr/>
          </p:nvPicPr>
          <p:blipFill rotWithShape="1">
            <a:blip r:embed="rId3">
              <a:alphaModFix/>
            </a:blip>
            <a:srcRect/>
            <a:stretch/>
          </p:blipFill>
          <p:spPr>
            <a:xfrm>
              <a:off x="7902892" y="988694"/>
              <a:ext cx="4285614" cy="4880292"/>
            </a:xfrm>
            <a:prstGeom prst="rect">
              <a:avLst/>
            </a:prstGeom>
            <a:noFill/>
            <a:ln>
              <a:noFill/>
            </a:ln>
          </p:spPr>
        </p:pic>
        <p:pic>
          <p:nvPicPr>
            <p:cNvPr id="1564" name="Google Shape;1564;p78"/>
            <p:cNvPicPr preferRelativeResize="0"/>
            <p:nvPr/>
          </p:nvPicPr>
          <p:blipFill rotWithShape="1">
            <a:blip r:embed="rId4">
              <a:alphaModFix/>
            </a:blip>
            <a:srcRect/>
            <a:stretch/>
          </p:blipFill>
          <p:spPr>
            <a:xfrm>
              <a:off x="7549197" y="6167437"/>
              <a:ext cx="3294062" cy="612140"/>
            </a:xfrm>
            <a:prstGeom prst="rect">
              <a:avLst/>
            </a:prstGeom>
            <a:noFill/>
            <a:ln>
              <a:noFill/>
            </a:ln>
          </p:spPr>
        </p:pic>
      </p:grpSp>
      <p:sp>
        <p:nvSpPr>
          <p:cNvPr id="1565" name="Google Shape;1565;p78"/>
          <p:cNvSpPr txBox="1">
            <a:spLocks noGrp="1"/>
          </p:cNvSpPr>
          <p:nvPr>
            <p:ph type="title"/>
          </p:nvPr>
        </p:nvSpPr>
        <p:spPr>
          <a:xfrm>
            <a:off x="875030" y="1356359"/>
            <a:ext cx="3031490" cy="391160"/>
          </a:xfrm>
          <a:prstGeom prst="rect">
            <a:avLst/>
          </a:prstGeom>
          <a:noFill/>
          <a:ln>
            <a:noFill/>
          </a:ln>
        </p:spPr>
        <p:txBody>
          <a:bodyPr spcFirstLastPara="1" wrap="square" lIns="0" tIns="0" rIns="0" bIns="0" anchor="t" anchorCtr="0">
            <a:spAutoFit/>
          </a:bodyPr>
          <a:lstStyle/>
          <a:p>
            <a:pPr marL="12700" lvl="0" indent="0" algn="l" rtl="0">
              <a:lnSpc>
                <a:spcPct val="85555"/>
              </a:lnSpc>
              <a:spcBef>
                <a:spcPts val="0"/>
              </a:spcBef>
              <a:spcAft>
                <a:spcPts val="0"/>
              </a:spcAft>
              <a:buNone/>
            </a:pPr>
            <a:r>
              <a:rPr lang="en-US" sz="3600"/>
              <a:t>A.18	</a:t>
            </a:r>
            <a:r>
              <a:rPr lang="en-US"/>
              <a:t>Συμμόρφωση</a:t>
            </a:r>
            <a:endParaRPr sz="3600"/>
          </a:p>
        </p:txBody>
      </p:sp>
      <p:sp>
        <p:nvSpPr>
          <p:cNvPr id="1566" name="Google Shape;1566;p78"/>
          <p:cNvSpPr txBox="1"/>
          <p:nvPr/>
        </p:nvSpPr>
        <p:spPr>
          <a:xfrm>
            <a:off x="783590" y="2164715"/>
            <a:ext cx="5598795" cy="2894965"/>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050" b="1">
                <a:solidFill>
                  <a:schemeClr val="dk1"/>
                </a:solidFill>
                <a:latin typeface="Calibri"/>
                <a:ea typeface="Calibri"/>
                <a:cs typeface="Calibri"/>
                <a:sym typeface="Calibri"/>
              </a:rPr>
              <a:t>Μη υγειονομικοί έλεγχοι</a:t>
            </a:r>
            <a:endParaRPr sz="1050">
              <a:solidFill>
                <a:schemeClr val="dk1"/>
              </a:solidFill>
              <a:latin typeface="Calibri"/>
              <a:ea typeface="Calibri"/>
              <a:cs typeface="Calibri"/>
              <a:sym typeface="Calibri"/>
            </a:endParaRPr>
          </a:p>
          <a:p>
            <a:pPr marL="12700" marR="537845" lvl="0" indent="0" algn="l" rtl="0">
              <a:lnSpc>
                <a:spcPct val="197400"/>
              </a:lnSpc>
              <a:spcBef>
                <a:spcPts val="390"/>
              </a:spcBef>
              <a:spcAft>
                <a:spcPts val="0"/>
              </a:spcAft>
              <a:buNone/>
            </a:pPr>
            <a:r>
              <a:rPr lang="en-US" sz="1050">
                <a:solidFill>
                  <a:schemeClr val="dk1"/>
                </a:solidFill>
                <a:latin typeface="Calibri"/>
                <a:ea typeface="Calibri"/>
                <a:cs typeface="Calibri"/>
                <a:sym typeface="Calibri"/>
              </a:rPr>
              <a:t>Α.18.1.1 Προσδιορισμός της εφαρμοσιμότητας και των συμβατικών απαιτήσεων  Α.18.1.2 Δικαιώματα πνευματικής ιδιοκτησίας</a:t>
            </a:r>
            <a:endParaRPr sz="1050">
              <a:solidFill>
                <a:schemeClr val="dk1"/>
              </a:solidFill>
              <a:latin typeface="Calibri"/>
              <a:ea typeface="Calibri"/>
              <a:cs typeface="Calibri"/>
              <a:sym typeface="Calibri"/>
            </a:endParaRPr>
          </a:p>
          <a:p>
            <a:pPr marL="0" marR="0" lvl="0" indent="0" algn="l" rtl="0">
              <a:lnSpc>
                <a:spcPct val="100000"/>
              </a:lnSpc>
              <a:spcBef>
                <a:spcPts val="40"/>
              </a:spcBef>
              <a:spcAft>
                <a:spcPts val="0"/>
              </a:spcAft>
              <a:buNone/>
            </a:pPr>
            <a:endParaRPr sz="950">
              <a:solidFill>
                <a:schemeClr val="dk1"/>
              </a:solidFill>
              <a:latin typeface="Calibri"/>
              <a:ea typeface="Calibri"/>
              <a:cs typeface="Calibri"/>
              <a:sym typeface="Calibri"/>
            </a:endParaRPr>
          </a:p>
          <a:p>
            <a:pPr marL="12700" marR="0" lvl="0" indent="0" algn="l" rtl="0">
              <a:lnSpc>
                <a:spcPct val="100000"/>
              </a:lnSpc>
              <a:spcBef>
                <a:spcPts val="0"/>
              </a:spcBef>
              <a:spcAft>
                <a:spcPts val="0"/>
              </a:spcAft>
              <a:buNone/>
            </a:pPr>
            <a:r>
              <a:rPr lang="en-US" sz="1050">
                <a:solidFill>
                  <a:schemeClr val="dk1"/>
                </a:solidFill>
                <a:latin typeface="Calibri"/>
                <a:ea typeface="Calibri"/>
                <a:cs typeface="Calibri"/>
                <a:sym typeface="Calibri"/>
              </a:rPr>
              <a:t>Α.18.1.3 Προστασία των καταγραφών</a:t>
            </a:r>
            <a:endParaRPr sz="1050">
              <a:solidFill>
                <a:schemeClr val="dk1"/>
              </a:solidFill>
              <a:latin typeface="Calibri"/>
              <a:ea typeface="Calibri"/>
              <a:cs typeface="Calibri"/>
              <a:sym typeface="Calibri"/>
            </a:endParaRPr>
          </a:p>
          <a:p>
            <a:pPr marL="0" marR="0" lvl="0" indent="0" algn="l" rtl="0">
              <a:lnSpc>
                <a:spcPct val="100000"/>
              </a:lnSpc>
              <a:spcBef>
                <a:spcPts val="55"/>
              </a:spcBef>
              <a:spcAft>
                <a:spcPts val="0"/>
              </a:spcAft>
              <a:buNone/>
            </a:pPr>
            <a:endParaRPr sz="1100">
              <a:solidFill>
                <a:schemeClr val="dk1"/>
              </a:solidFill>
              <a:latin typeface="Calibri"/>
              <a:ea typeface="Calibri"/>
              <a:cs typeface="Calibri"/>
              <a:sym typeface="Calibri"/>
            </a:endParaRPr>
          </a:p>
          <a:p>
            <a:pPr marL="12700" marR="5080" lvl="0" indent="0" algn="l" rtl="0">
              <a:lnSpc>
                <a:spcPct val="107619"/>
              </a:lnSpc>
              <a:spcBef>
                <a:spcPts val="0"/>
              </a:spcBef>
              <a:spcAft>
                <a:spcPts val="0"/>
              </a:spcAft>
              <a:buNone/>
            </a:pPr>
            <a:r>
              <a:rPr lang="en-US" sz="1050">
                <a:solidFill>
                  <a:schemeClr val="dk1"/>
                </a:solidFill>
                <a:latin typeface="Calibri"/>
                <a:ea typeface="Calibri"/>
                <a:cs typeface="Calibri"/>
                <a:sym typeface="Calibri"/>
              </a:rPr>
              <a:t>Α.18.1.4 Προστασία της ιδιωτικής ζωής και των προσωπικών πληροφοριών που μπορούν  να ταυτοποιηθούν</a:t>
            </a:r>
            <a:endParaRPr sz="1050">
              <a:solidFill>
                <a:schemeClr val="dk1"/>
              </a:solidFill>
              <a:latin typeface="Calibri"/>
              <a:ea typeface="Calibri"/>
              <a:cs typeface="Calibri"/>
              <a:sym typeface="Calibri"/>
            </a:endParaRPr>
          </a:p>
          <a:p>
            <a:pPr marL="0" marR="0" lvl="0" indent="0" algn="l" rtl="0">
              <a:lnSpc>
                <a:spcPct val="100000"/>
              </a:lnSpc>
              <a:spcBef>
                <a:spcPts val="50"/>
              </a:spcBef>
              <a:spcAft>
                <a:spcPts val="0"/>
              </a:spcAft>
              <a:buNone/>
            </a:pPr>
            <a:endParaRPr sz="950">
              <a:solidFill>
                <a:schemeClr val="dk1"/>
              </a:solidFill>
              <a:latin typeface="Calibri"/>
              <a:ea typeface="Calibri"/>
              <a:cs typeface="Calibri"/>
              <a:sym typeface="Calibri"/>
            </a:endParaRPr>
          </a:p>
          <a:p>
            <a:pPr marL="12700" marR="0" lvl="0" indent="0" algn="l" rtl="0">
              <a:lnSpc>
                <a:spcPct val="100000"/>
              </a:lnSpc>
              <a:spcBef>
                <a:spcPts val="0"/>
              </a:spcBef>
              <a:spcAft>
                <a:spcPts val="0"/>
              </a:spcAft>
              <a:buNone/>
            </a:pPr>
            <a:r>
              <a:rPr lang="en-US" sz="1050">
                <a:solidFill>
                  <a:schemeClr val="dk1"/>
                </a:solidFill>
                <a:latin typeface="Calibri"/>
                <a:ea typeface="Calibri"/>
                <a:cs typeface="Calibri"/>
                <a:sym typeface="Calibri"/>
              </a:rPr>
              <a:t>Α.18.1.5 Ρύθμιση των κρυπτογραφικών</a:t>
            </a:r>
            <a:endParaRPr sz="1050">
              <a:solidFill>
                <a:schemeClr val="dk1"/>
              </a:solidFill>
              <a:latin typeface="Calibri"/>
              <a:ea typeface="Calibri"/>
              <a:cs typeface="Calibri"/>
              <a:sym typeface="Calibri"/>
            </a:endParaRPr>
          </a:p>
          <a:p>
            <a:pPr marL="12700" marR="1301115" lvl="0" indent="0" algn="l" rtl="0">
              <a:lnSpc>
                <a:spcPct val="195000"/>
              </a:lnSpc>
              <a:spcBef>
                <a:spcPts val="5"/>
              </a:spcBef>
              <a:spcAft>
                <a:spcPts val="0"/>
              </a:spcAft>
              <a:buNone/>
            </a:pPr>
            <a:r>
              <a:rPr lang="en-US" sz="1050">
                <a:solidFill>
                  <a:schemeClr val="dk1"/>
                </a:solidFill>
                <a:latin typeface="Calibri"/>
                <a:ea typeface="Calibri"/>
                <a:cs typeface="Calibri"/>
                <a:sym typeface="Calibri"/>
              </a:rPr>
              <a:t>Α.18.2.1 Ανεξάρτητη επανεξέταση της ασφάλειας των πληροφοριών  Α.18.2.2 Συμμόρφωση με τις πολιτικές και τα πρότυπα ασφαλείας  Α.18.2.3 Έλεγχος τεχνικής συμμόρφωσης</a:t>
            </a:r>
            <a:endParaRPr sz="1050">
              <a:solidFill>
                <a:schemeClr val="dk1"/>
              </a:solidFill>
              <a:latin typeface="Calibri"/>
              <a:ea typeface="Calibri"/>
              <a:cs typeface="Calibri"/>
              <a:sym typeface="Calibri"/>
            </a:endParaRPr>
          </a:p>
        </p:txBody>
      </p:sp>
      <p:sp>
        <p:nvSpPr>
          <p:cNvPr id="1567" name="Google Shape;1567;p78"/>
          <p:cNvSpPr txBox="1"/>
          <p:nvPr/>
        </p:nvSpPr>
        <p:spPr>
          <a:xfrm>
            <a:off x="902969" y="5252402"/>
            <a:ext cx="4043679" cy="13208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700">
                <a:solidFill>
                  <a:schemeClr val="dk1"/>
                </a:solidFill>
                <a:latin typeface="Calibri"/>
                <a:ea typeface="Calibri"/>
                <a:cs typeface="Calibri"/>
                <a:sym typeface="Calibri"/>
              </a:rPr>
              <a:t>ΟΝΟΜΑ ΕΚΠΑΙΔΕΥΤΙΚΉΣ ΕΝΌΤΗΤΑΣ CSP: PR: ΠΡΌΤΥΠΟ ΠΑΡΟΥΣΊΑΣΗΣ ΠΟΥ ΔΗΜΙΟΥΡΓΉΘΗΚΕ ΑΠΌ PR</a:t>
            </a:r>
            <a:endParaRPr sz="700">
              <a:solidFill>
                <a:schemeClr val="dk1"/>
              </a:solidFill>
              <a:latin typeface="Calibri"/>
              <a:ea typeface="Calibri"/>
              <a:cs typeface="Calibri"/>
              <a:sym typeface="Calibri"/>
            </a:endParaRPr>
          </a:p>
        </p:txBody>
      </p:sp>
      <p:sp>
        <p:nvSpPr>
          <p:cNvPr id="1568" name="Google Shape;1568;p78"/>
          <p:cNvSpPr txBox="1"/>
          <p:nvPr/>
        </p:nvSpPr>
        <p:spPr>
          <a:xfrm>
            <a:off x="11189652" y="5252402"/>
            <a:ext cx="121920" cy="13208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700">
                <a:solidFill>
                  <a:schemeClr val="dk1"/>
                </a:solidFill>
                <a:latin typeface="Calibri"/>
                <a:ea typeface="Calibri"/>
                <a:cs typeface="Calibri"/>
                <a:sym typeface="Calibri"/>
              </a:rPr>
              <a:t>78</a:t>
            </a:r>
            <a:endParaRPr sz="700">
              <a:solidFill>
                <a:schemeClr val="dk1"/>
              </a:solidFill>
              <a:latin typeface="Calibri"/>
              <a:ea typeface="Calibri"/>
              <a:cs typeface="Calibri"/>
              <a:sym typeface="Calibri"/>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1572"/>
        <p:cNvGrpSpPr/>
        <p:nvPr/>
      </p:nvGrpSpPr>
      <p:grpSpPr>
        <a:xfrm>
          <a:off x="0" y="0"/>
          <a:ext cx="0" cy="0"/>
          <a:chOff x="0" y="0"/>
          <a:chExt cx="0" cy="0"/>
        </a:xfrm>
      </p:grpSpPr>
      <p:grpSp>
        <p:nvGrpSpPr>
          <p:cNvPr id="1573" name="Google Shape;1573;p79"/>
          <p:cNvGrpSpPr/>
          <p:nvPr/>
        </p:nvGrpSpPr>
        <p:grpSpPr>
          <a:xfrm>
            <a:off x="796290" y="0"/>
            <a:ext cx="11392534" cy="6858000"/>
            <a:chOff x="796290" y="0"/>
            <a:chExt cx="11392534" cy="6858000"/>
          </a:xfrm>
        </p:grpSpPr>
        <p:sp>
          <p:nvSpPr>
            <p:cNvPr id="1574" name="Google Shape;1574;p79"/>
            <p:cNvSpPr/>
            <p:nvPr/>
          </p:nvSpPr>
          <p:spPr>
            <a:xfrm>
              <a:off x="6893242" y="0"/>
              <a:ext cx="1818639" cy="6858000"/>
            </a:xfrm>
            <a:custGeom>
              <a:avLst/>
              <a:gdLst/>
              <a:ahLst/>
              <a:cxnLst/>
              <a:rect l="l" t="t" r="r" b="b"/>
              <a:pathLst>
                <a:path w="1818640" h="6858000" extrusionOk="0">
                  <a:moveTo>
                    <a:pt x="0" y="6858000"/>
                  </a:moveTo>
                  <a:lnTo>
                    <a:pt x="1818640" y="0"/>
                  </a:lnTo>
                </a:path>
              </a:pathLst>
            </a:custGeom>
            <a:noFill/>
            <a:ln w="22225" cap="flat" cmpd="sng">
              <a:solidFill>
                <a:srgbClr val="D6791A"/>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75" name="Google Shape;1575;p79"/>
            <p:cNvSpPr/>
            <p:nvPr/>
          </p:nvSpPr>
          <p:spPr>
            <a:xfrm>
              <a:off x="7163752" y="0"/>
              <a:ext cx="5024755" cy="6858000"/>
            </a:xfrm>
            <a:custGeom>
              <a:avLst/>
              <a:gdLst/>
              <a:ahLst/>
              <a:cxnLst/>
              <a:rect l="l" t="t" r="r" b="b"/>
              <a:pathLst>
                <a:path w="5024755" h="6858000" extrusionOk="0">
                  <a:moveTo>
                    <a:pt x="905509" y="3926522"/>
                  </a:moveTo>
                  <a:lnTo>
                    <a:pt x="863282" y="3938904"/>
                  </a:lnTo>
                  <a:lnTo>
                    <a:pt x="832484" y="3961765"/>
                  </a:lnTo>
                  <a:lnTo>
                    <a:pt x="790892" y="4024312"/>
                  </a:lnTo>
                  <a:lnTo>
                    <a:pt x="0" y="6858000"/>
                  </a:lnTo>
                  <a:lnTo>
                    <a:pt x="5024755" y="6853237"/>
                  </a:lnTo>
                  <a:lnTo>
                    <a:pt x="5024755" y="5300980"/>
                  </a:lnTo>
                  <a:lnTo>
                    <a:pt x="1033462" y="5300980"/>
                  </a:lnTo>
                  <a:lnTo>
                    <a:pt x="975994" y="5295900"/>
                  </a:lnTo>
                  <a:lnTo>
                    <a:pt x="921384" y="5280342"/>
                  </a:lnTo>
                  <a:lnTo>
                    <a:pt x="883284" y="5261292"/>
                  </a:lnTo>
                  <a:lnTo>
                    <a:pt x="846772" y="5209222"/>
                  </a:lnTo>
                  <a:lnTo>
                    <a:pt x="842644" y="5175567"/>
                  </a:lnTo>
                  <a:lnTo>
                    <a:pt x="844867" y="5136197"/>
                  </a:lnTo>
                  <a:lnTo>
                    <a:pt x="856614" y="5038090"/>
                  </a:lnTo>
                  <a:lnTo>
                    <a:pt x="1089025" y="4161154"/>
                  </a:lnTo>
                  <a:lnTo>
                    <a:pt x="1094104" y="4121785"/>
                  </a:lnTo>
                  <a:lnTo>
                    <a:pt x="1096962" y="4083367"/>
                  </a:lnTo>
                  <a:lnTo>
                    <a:pt x="1083309" y="4011295"/>
                  </a:lnTo>
                  <a:lnTo>
                    <a:pt x="1059814" y="3979227"/>
                  </a:lnTo>
                  <a:lnTo>
                    <a:pt x="1021079" y="3950970"/>
                  </a:lnTo>
                  <a:lnTo>
                    <a:pt x="963294" y="3927792"/>
                  </a:lnTo>
                  <a:lnTo>
                    <a:pt x="905509" y="3926522"/>
                  </a:lnTo>
                  <a:close/>
                </a:path>
                <a:path w="5024755" h="6858000" extrusionOk="0">
                  <a:moveTo>
                    <a:pt x="5024755" y="0"/>
                  </a:moveTo>
                  <a:lnTo>
                    <a:pt x="2536825" y="0"/>
                  </a:lnTo>
                  <a:lnTo>
                    <a:pt x="1189989" y="5124767"/>
                  </a:lnTo>
                  <a:lnTo>
                    <a:pt x="1173797" y="5173662"/>
                  </a:lnTo>
                  <a:lnTo>
                    <a:pt x="1140777" y="5239067"/>
                  </a:lnTo>
                  <a:lnTo>
                    <a:pt x="1114425" y="5268595"/>
                  </a:lnTo>
                  <a:lnTo>
                    <a:pt x="1079182" y="5290502"/>
                  </a:lnTo>
                  <a:lnTo>
                    <a:pt x="1033462" y="5300980"/>
                  </a:lnTo>
                  <a:lnTo>
                    <a:pt x="5024755" y="5300980"/>
                  </a:lnTo>
                  <a:lnTo>
                    <a:pt x="5024755" y="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576" name="Google Shape;1576;p79"/>
            <p:cNvPicPr preferRelativeResize="0"/>
            <p:nvPr/>
          </p:nvPicPr>
          <p:blipFill rotWithShape="1">
            <a:blip r:embed="rId3">
              <a:alphaModFix/>
            </a:blip>
            <a:srcRect/>
            <a:stretch/>
          </p:blipFill>
          <p:spPr>
            <a:xfrm>
              <a:off x="7903209" y="988694"/>
              <a:ext cx="4285615" cy="4880292"/>
            </a:xfrm>
            <a:prstGeom prst="rect">
              <a:avLst/>
            </a:prstGeom>
            <a:noFill/>
            <a:ln>
              <a:noFill/>
            </a:ln>
          </p:spPr>
        </p:pic>
        <p:pic>
          <p:nvPicPr>
            <p:cNvPr id="1577" name="Google Shape;1577;p79"/>
            <p:cNvPicPr preferRelativeResize="0"/>
            <p:nvPr/>
          </p:nvPicPr>
          <p:blipFill rotWithShape="1">
            <a:blip r:embed="rId4">
              <a:alphaModFix/>
            </a:blip>
            <a:srcRect/>
            <a:stretch/>
          </p:blipFill>
          <p:spPr>
            <a:xfrm>
              <a:off x="796290" y="1959292"/>
              <a:ext cx="6104255" cy="4129404"/>
            </a:xfrm>
            <a:prstGeom prst="rect">
              <a:avLst/>
            </a:prstGeom>
            <a:noFill/>
            <a:ln>
              <a:noFill/>
            </a:ln>
          </p:spPr>
        </p:pic>
        <p:pic>
          <p:nvPicPr>
            <p:cNvPr id="1578" name="Google Shape;1578;p79"/>
            <p:cNvPicPr preferRelativeResize="0"/>
            <p:nvPr/>
          </p:nvPicPr>
          <p:blipFill rotWithShape="1">
            <a:blip r:embed="rId5">
              <a:alphaModFix/>
            </a:blip>
            <a:srcRect/>
            <a:stretch/>
          </p:blipFill>
          <p:spPr>
            <a:xfrm>
              <a:off x="935672" y="2098675"/>
              <a:ext cx="3996690" cy="3848735"/>
            </a:xfrm>
            <a:prstGeom prst="rect">
              <a:avLst/>
            </a:prstGeom>
            <a:noFill/>
            <a:ln>
              <a:noFill/>
            </a:ln>
          </p:spPr>
        </p:pic>
        <p:pic>
          <p:nvPicPr>
            <p:cNvPr id="1579" name="Google Shape;1579;p79"/>
            <p:cNvPicPr preferRelativeResize="0"/>
            <p:nvPr/>
          </p:nvPicPr>
          <p:blipFill rotWithShape="1">
            <a:blip r:embed="rId6">
              <a:alphaModFix/>
            </a:blip>
            <a:srcRect/>
            <a:stretch/>
          </p:blipFill>
          <p:spPr>
            <a:xfrm>
              <a:off x="2644140" y="4259579"/>
              <a:ext cx="630872" cy="358139"/>
            </a:xfrm>
            <a:prstGeom prst="rect">
              <a:avLst/>
            </a:prstGeom>
            <a:noFill/>
            <a:ln>
              <a:noFill/>
            </a:ln>
          </p:spPr>
        </p:pic>
        <p:pic>
          <p:nvPicPr>
            <p:cNvPr id="1580" name="Google Shape;1580;p79"/>
            <p:cNvPicPr preferRelativeResize="0"/>
            <p:nvPr/>
          </p:nvPicPr>
          <p:blipFill rotWithShape="1">
            <a:blip r:embed="rId7">
              <a:alphaModFix/>
            </a:blip>
            <a:srcRect/>
            <a:stretch/>
          </p:blipFill>
          <p:spPr>
            <a:xfrm>
              <a:off x="2670810" y="4286250"/>
              <a:ext cx="527685" cy="256222"/>
            </a:xfrm>
            <a:prstGeom prst="rect">
              <a:avLst/>
            </a:prstGeom>
            <a:noFill/>
            <a:ln>
              <a:noFill/>
            </a:ln>
          </p:spPr>
        </p:pic>
        <p:sp>
          <p:nvSpPr>
            <p:cNvPr id="1581" name="Google Shape;1581;p79"/>
            <p:cNvSpPr/>
            <p:nvPr/>
          </p:nvSpPr>
          <p:spPr>
            <a:xfrm>
              <a:off x="5073332" y="3812857"/>
              <a:ext cx="1751330" cy="422275"/>
            </a:xfrm>
            <a:custGeom>
              <a:avLst/>
              <a:gdLst/>
              <a:ahLst/>
              <a:cxnLst/>
              <a:rect l="l" t="t" r="r" b="b"/>
              <a:pathLst>
                <a:path w="1751329" h="422275" extrusionOk="0">
                  <a:moveTo>
                    <a:pt x="1751012" y="0"/>
                  </a:moveTo>
                  <a:lnTo>
                    <a:pt x="0" y="0"/>
                  </a:lnTo>
                  <a:lnTo>
                    <a:pt x="0" y="421957"/>
                  </a:lnTo>
                  <a:lnTo>
                    <a:pt x="1751012" y="421957"/>
                  </a:lnTo>
                  <a:lnTo>
                    <a:pt x="1751012" y="0"/>
                  </a:lnTo>
                  <a:close/>
                </a:path>
              </a:pathLst>
            </a:custGeom>
            <a:solidFill>
              <a:srgbClr val="F0F0F0">
                <a:alpha val="38039"/>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82" name="Google Shape;1582;p79"/>
            <p:cNvSpPr/>
            <p:nvPr/>
          </p:nvSpPr>
          <p:spPr>
            <a:xfrm>
              <a:off x="5132387" y="3887787"/>
              <a:ext cx="61594" cy="61594"/>
            </a:xfrm>
            <a:custGeom>
              <a:avLst/>
              <a:gdLst/>
              <a:ahLst/>
              <a:cxnLst/>
              <a:rect l="l" t="t" r="r" b="b"/>
              <a:pathLst>
                <a:path w="61595" h="61595" extrusionOk="0">
                  <a:moveTo>
                    <a:pt x="61277" y="0"/>
                  </a:moveTo>
                  <a:lnTo>
                    <a:pt x="0" y="0"/>
                  </a:lnTo>
                  <a:lnTo>
                    <a:pt x="0" y="61277"/>
                  </a:lnTo>
                  <a:lnTo>
                    <a:pt x="61277" y="61277"/>
                  </a:lnTo>
                  <a:lnTo>
                    <a:pt x="61277" y="0"/>
                  </a:lnTo>
                  <a:close/>
                </a:path>
              </a:pathLst>
            </a:custGeom>
            <a:solidFill>
              <a:srgbClr val="FFB8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83" name="Google Shape;1583;p79"/>
            <p:cNvSpPr/>
            <p:nvPr/>
          </p:nvSpPr>
          <p:spPr>
            <a:xfrm>
              <a:off x="5132387" y="4098925"/>
              <a:ext cx="61594" cy="61594"/>
            </a:xfrm>
            <a:custGeom>
              <a:avLst/>
              <a:gdLst/>
              <a:ahLst/>
              <a:cxnLst/>
              <a:rect l="l" t="t" r="r" b="b"/>
              <a:pathLst>
                <a:path w="61595" h="61595" extrusionOk="0">
                  <a:moveTo>
                    <a:pt x="61277" y="0"/>
                  </a:moveTo>
                  <a:lnTo>
                    <a:pt x="0" y="0"/>
                  </a:lnTo>
                  <a:lnTo>
                    <a:pt x="0" y="61277"/>
                  </a:lnTo>
                  <a:lnTo>
                    <a:pt x="61277" y="61277"/>
                  </a:lnTo>
                  <a:lnTo>
                    <a:pt x="61277" y="0"/>
                  </a:lnTo>
                  <a:close/>
                </a:path>
              </a:pathLst>
            </a:custGeom>
            <a:solidFill>
              <a:srgbClr val="7028D1"/>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584" name="Google Shape;1584;p79"/>
            <p:cNvPicPr preferRelativeResize="0"/>
            <p:nvPr/>
          </p:nvPicPr>
          <p:blipFill rotWithShape="1">
            <a:blip r:embed="rId8">
              <a:alphaModFix/>
            </a:blip>
            <a:srcRect/>
            <a:stretch/>
          </p:blipFill>
          <p:spPr>
            <a:xfrm>
              <a:off x="7549515" y="6167437"/>
              <a:ext cx="3294062" cy="612140"/>
            </a:xfrm>
            <a:prstGeom prst="rect">
              <a:avLst/>
            </a:prstGeom>
            <a:noFill/>
            <a:ln>
              <a:noFill/>
            </a:ln>
          </p:spPr>
        </p:pic>
      </p:grpSp>
      <p:sp>
        <p:nvSpPr>
          <p:cNvPr id="1585" name="Google Shape;1585;p79"/>
          <p:cNvSpPr txBox="1">
            <a:spLocks noGrp="1"/>
          </p:cNvSpPr>
          <p:nvPr>
            <p:ph type="title"/>
          </p:nvPr>
        </p:nvSpPr>
        <p:spPr>
          <a:xfrm>
            <a:off x="875030" y="1214120"/>
            <a:ext cx="2602865" cy="391160"/>
          </a:xfrm>
          <a:prstGeom prst="rect">
            <a:avLst/>
          </a:prstGeom>
          <a:noFill/>
          <a:ln>
            <a:noFill/>
          </a:ln>
        </p:spPr>
        <p:txBody>
          <a:bodyPr spcFirstLastPara="1" wrap="square" lIns="0" tIns="12700" rIns="0" bIns="0" anchor="t" anchorCtr="0">
            <a:spAutoFit/>
          </a:bodyPr>
          <a:lstStyle/>
          <a:p>
            <a:pPr marL="12700" lvl="0" indent="0" algn="l" rtl="0">
              <a:lnSpc>
                <a:spcPct val="100000"/>
              </a:lnSpc>
              <a:spcBef>
                <a:spcPts val="0"/>
              </a:spcBef>
              <a:spcAft>
                <a:spcPts val="0"/>
              </a:spcAft>
              <a:buNone/>
            </a:pPr>
            <a:r>
              <a:rPr lang="en-US"/>
              <a:t>A.18 Συμμόρφωση</a:t>
            </a:r>
            <a:endParaRPr/>
          </a:p>
        </p:txBody>
      </p:sp>
      <p:sp>
        <p:nvSpPr>
          <p:cNvPr id="1586" name="Google Shape;1586;p79"/>
          <p:cNvSpPr txBox="1"/>
          <p:nvPr/>
        </p:nvSpPr>
        <p:spPr>
          <a:xfrm>
            <a:off x="902969" y="6149657"/>
            <a:ext cx="4043679" cy="13208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700">
                <a:solidFill>
                  <a:schemeClr val="dk1"/>
                </a:solidFill>
                <a:latin typeface="Calibri"/>
                <a:ea typeface="Calibri"/>
                <a:cs typeface="Calibri"/>
                <a:sym typeface="Calibri"/>
              </a:rPr>
              <a:t>ΟΝΟΜΑ ΕΚΠΑΙΔΕΥΤΙΚΉΣ ΕΝΌΤΗΤΑΣ CSP: PR: ΠΡΌΤΥΠΟ ΠΑΡΟΥΣΊΑΣΗΣ ΠΟΥ ΔΗΜΙΟΥΡΓΉΘΗΚΕ ΑΠΌ PR</a:t>
            </a:r>
            <a:endParaRPr sz="700">
              <a:solidFill>
                <a:schemeClr val="dk1"/>
              </a:solidFill>
              <a:latin typeface="Calibri"/>
              <a:ea typeface="Calibri"/>
              <a:cs typeface="Calibri"/>
              <a:sym typeface="Calibri"/>
            </a:endParaRPr>
          </a:p>
        </p:txBody>
      </p:sp>
      <p:sp>
        <p:nvSpPr>
          <p:cNvPr id="1587" name="Google Shape;1587;p79"/>
          <p:cNvSpPr txBox="1"/>
          <p:nvPr/>
        </p:nvSpPr>
        <p:spPr>
          <a:xfrm>
            <a:off x="11127105" y="6149657"/>
            <a:ext cx="121920" cy="13208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700">
                <a:solidFill>
                  <a:schemeClr val="dk1"/>
                </a:solidFill>
                <a:latin typeface="Calibri"/>
                <a:ea typeface="Calibri"/>
                <a:cs typeface="Calibri"/>
                <a:sym typeface="Calibri"/>
              </a:rPr>
              <a:t>79</a:t>
            </a:r>
            <a:endParaRPr sz="700">
              <a:solidFill>
                <a:schemeClr val="dk1"/>
              </a:solidFill>
              <a:latin typeface="Calibri"/>
              <a:ea typeface="Calibri"/>
              <a:cs typeface="Calibri"/>
              <a:sym typeface="Calibri"/>
            </a:endParaRPr>
          </a:p>
        </p:txBody>
      </p:sp>
      <p:sp>
        <p:nvSpPr>
          <p:cNvPr id="1588" name="Google Shape;1588;p79"/>
          <p:cNvSpPr txBox="1"/>
          <p:nvPr/>
        </p:nvSpPr>
        <p:spPr>
          <a:xfrm>
            <a:off x="796290" y="1784032"/>
            <a:ext cx="6104255" cy="4129404"/>
          </a:xfrm>
          <a:prstGeom prst="rect">
            <a:avLst/>
          </a:prstGeom>
          <a:noFill/>
          <a:ln w="9525" cap="flat" cmpd="sng">
            <a:solidFill>
              <a:srgbClr val="BDBDBD"/>
            </a:solidFill>
            <a:prstDash val="solid"/>
            <a:round/>
            <a:headEnd type="none" w="sm" len="sm"/>
            <a:tailEnd type="none" w="sm" len="sm"/>
          </a:ln>
        </p:spPr>
        <p:txBody>
          <a:bodyPr spcFirstLastPara="1" wrap="square" lIns="0" tIns="0" rIns="0" bIns="0" anchor="t" anchorCtr="0">
            <a:spAutoFit/>
          </a:bodyPr>
          <a:lstStyle/>
          <a:p>
            <a:pPr marL="0" marR="0" lvl="0" indent="0" algn="l" rtl="0">
              <a:lnSpc>
                <a:spcPct val="100000"/>
              </a:lnSpc>
              <a:spcBef>
                <a:spcPts val="0"/>
              </a:spcBef>
              <a:spcAft>
                <a:spcPts val="0"/>
              </a:spcAft>
              <a:buNone/>
            </a:pPr>
            <a:endParaRPr sz="6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6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6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6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6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6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6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6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6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6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6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6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6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6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6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6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6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6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6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6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600">
              <a:solidFill>
                <a:schemeClr val="dk1"/>
              </a:solidFill>
              <a:latin typeface="Times New Roman"/>
              <a:ea typeface="Times New Roman"/>
              <a:cs typeface="Times New Roman"/>
              <a:sym typeface="Times New Roman"/>
            </a:endParaRPr>
          </a:p>
          <a:p>
            <a:pPr marL="0" marR="652145" lvl="0" indent="0" algn="r" rtl="0">
              <a:lnSpc>
                <a:spcPct val="100000"/>
              </a:lnSpc>
              <a:spcBef>
                <a:spcPts val="350"/>
              </a:spcBef>
              <a:spcAft>
                <a:spcPts val="0"/>
              </a:spcAft>
              <a:buNone/>
            </a:pPr>
            <a:r>
              <a:rPr lang="en-US" sz="600">
                <a:solidFill>
                  <a:srgbClr val="3F3F3F"/>
                </a:solidFill>
                <a:latin typeface="Calibri"/>
                <a:ea typeface="Calibri"/>
                <a:cs typeface="Calibri"/>
                <a:sym typeface="Calibri"/>
              </a:rPr>
              <a:t>Ειδικοί για την υγεία έλεγχοι</a:t>
            </a:r>
            <a:endParaRPr sz="600">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endParaRPr sz="600">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endParaRPr sz="600">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endParaRPr sz="600">
              <a:solidFill>
                <a:schemeClr val="dk1"/>
              </a:solidFill>
              <a:latin typeface="Calibri"/>
              <a:ea typeface="Calibri"/>
              <a:cs typeface="Calibri"/>
              <a:sym typeface="Calibri"/>
            </a:endParaRPr>
          </a:p>
          <a:p>
            <a:pPr marL="0" marR="0" lvl="0" indent="0" algn="l" rtl="0">
              <a:lnSpc>
                <a:spcPct val="100000"/>
              </a:lnSpc>
              <a:spcBef>
                <a:spcPts val="45"/>
              </a:spcBef>
              <a:spcAft>
                <a:spcPts val="0"/>
              </a:spcAft>
              <a:buNone/>
            </a:pPr>
            <a:endParaRPr sz="550">
              <a:solidFill>
                <a:schemeClr val="dk1"/>
              </a:solidFill>
              <a:latin typeface="Calibri"/>
              <a:ea typeface="Calibri"/>
              <a:cs typeface="Calibri"/>
              <a:sym typeface="Calibri"/>
            </a:endParaRPr>
          </a:p>
          <a:p>
            <a:pPr marL="1905635" marR="0" lvl="0" indent="0" algn="l" rtl="0">
              <a:lnSpc>
                <a:spcPct val="100000"/>
              </a:lnSpc>
              <a:spcBef>
                <a:spcPts val="0"/>
              </a:spcBef>
              <a:spcAft>
                <a:spcPts val="0"/>
              </a:spcAft>
              <a:buNone/>
            </a:pPr>
            <a:r>
              <a:rPr lang="en-US" sz="900" b="1">
                <a:solidFill>
                  <a:srgbClr val="FFFFFF"/>
                </a:solidFill>
                <a:latin typeface="Calibri"/>
                <a:ea typeface="Calibri"/>
                <a:cs typeface="Calibri"/>
                <a:sym typeface="Calibri"/>
              </a:rPr>
              <a:t>100%</a:t>
            </a:r>
            <a:endParaRPr sz="900">
              <a:solidFill>
                <a:schemeClr val="dk1"/>
              </a:solidFill>
              <a:latin typeface="Calibri"/>
              <a:ea typeface="Calibri"/>
              <a:cs typeface="Calibri"/>
              <a:sym typeface="Calibri"/>
            </a:endParaRPr>
          </a:p>
        </p:txBody>
      </p:sp>
      <p:sp>
        <p:nvSpPr>
          <p:cNvPr id="1589" name="Google Shape;1589;p79"/>
          <p:cNvSpPr txBox="1"/>
          <p:nvPr/>
        </p:nvSpPr>
        <p:spPr>
          <a:xfrm>
            <a:off x="5157292" y="4040982"/>
            <a:ext cx="1751330" cy="422275"/>
          </a:xfrm>
          <a:prstGeom prst="rect">
            <a:avLst/>
          </a:prstGeom>
          <a:noFill/>
          <a:ln>
            <a:noFill/>
          </a:ln>
        </p:spPr>
        <p:txBody>
          <a:bodyPr spcFirstLastPara="1" wrap="square" lIns="0" tIns="20950" rIns="0" bIns="0" anchor="t" anchorCtr="0">
            <a:spAutoFit/>
          </a:bodyPr>
          <a:lstStyle/>
          <a:p>
            <a:pPr marL="146050" marR="0" lvl="0" indent="0" algn="l" rtl="0">
              <a:lnSpc>
                <a:spcPct val="100000"/>
              </a:lnSpc>
              <a:spcBef>
                <a:spcPts val="0"/>
              </a:spcBef>
              <a:spcAft>
                <a:spcPts val="0"/>
              </a:spcAft>
              <a:buNone/>
            </a:pPr>
            <a:r>
              <a:rPr lang="en-US" sz="600">
                <a:solidFill>
                  <a:srgbClr val="3F3F3F"/>
                </a:solidFill>
                <a:latin typeface="Calibri"/>
                <a:ea typeface="Calibri"/>
                <a:cs typeface="Calibri"/>
                <a:sym typeface="Calibri"/>
              </a:rPr>
              <a:t>Μη υγειονομικοί έλεγχοι</a:t>
            </a:r>
            <a:endParaRPr sz="600">
              <a:solidFill>
                <a:schemeClr val="dk1"/>
              </a:solidFill>
              <a:latin typeface="Calibri"/>
              <a:ea typeface="Calibri"/>
              <a:cs typeface="Calibri"/>
              <a:sym typeface="Calibri"/>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1593"/>
        <p:cNvGrpSpPr/>
        <p:nvPr/>
      </p:nvGrpSpPr>
      <p:grpSpPr>
        <a:xfrm>
          <a:off x="0" y="0"/>
          <a:ext cx="0" cy="0"/>
          <a:chOff x="0" y="0"/>
          <a:chExt cx="0" cy="0"/>
        </a:xfrm>
      </p:grpSpPr>
      <p:grpSp>
        <p:nvGrpSpPr>
          <p:cNvPr id="1594" name="Google Shape;1594;p80"/>
          <p:cNvGrpSpPr/>
          <p:nvPr/>
        </p:nvGrpSpPr>
        <p:grpSpPr>
          <a:xfrm>
            <a:off x="6893242" y="0"/>
            <a:ext cx="5295265" cy="6858000"/>
            <a:chOff x="6893242" y="0"/>
            <a:chExt cx="5295265" cy="6858000"/>
          </a:xfrm>
        </p:grpSpPr>
        <p:sp>
          <p:nvSpPr>
            <p:cNvPr id="1595" name="Google Shape;1595;p80"/>
            <p:cNvSpPr/>
            <p:nvPr/>
          </p:nvSpPr>
          <p:spPr>
            <a:xfrm>
              <a:off x="6893242" y="0"/>
              <a:ext cx="1818639" cy="6858000"/>
            </a:xfrm>
            <a:custGeom>
              <a:avLst/>
              <a:gdLst/>
              <a:ahLst/>
              <a:cxnLst/>
              <a:rect l="l" t="t" r="r" b="b"/>
              <a:pathLst>
                <a:path w="1818640" h="6858000" extrusionOk="0">
                  <a:moveTo>
                    <a:pt x="0" y="6858000"/>
                  </a:moveTo>
                  <a:lnTo>
                    <a:pt x="1818640" y="0"/>
                  </a:lnTo>
                </a:path>
              </a:pathLst>
            </a:custGeom>
            <a:noFill/>
            <a:ln w="22225" cap="flat" cmpd="sng">
              <a:solidFill>
                <a:srgbClr val="D6791A"/>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96" name="Google Shape;1596;p80"/>
            <p:cNvSpPr/>
            <p:nvPr/>
          </p:nvSpPr>
          <p:spPr>
            <a:xfrm>
              <a:off x="7163752" y="0"/>
              <a:ext cx="5024755" cy="6858000"/>
            </a:xfrm>
            <a:custGeom>
              <a:avLst/>
              <a:gdLst/>
              <a:ahLst/>
              <a:cxnLst/>
              <a:rect l="l" t="t" r="r" b="b"/>
              <a:pathLst>
                <a:path w="5024755" h="6858000" extrusionOk="0">
                  <a:moveTo>
                    <a:pt x="905509" y="3926522"/>
                  </a:moveTo>
                  <a:lnTo>
                    <a:pt x="863282" y="3938904"/>
                  </a:lnTo>
                  <a:lnTo>
                    <a:pt x="832484" y="3961765"/>
                  </a:lnTo>
                  <a:lnTo>
                    <a:pt x="790892" y="4024312"/>
                  </a:lnTo>
                  <a:lnTo>
                    <a:pt x="0" y="6858000"/>
                  </a:lnTo>
                  <a:lnTo>
                    <a:pt x="5024755" y="6853237"/>
                  </a:lnTo>
                  <a:lnTo>
                    <a:pt x="5024755" y="5300980"/>
                  </a:lnTo>
                  <a:lnTo>
                    <a:pt x="1033462" y="5300980"/>
                  </a:lnTo>
                  <a:lnTo>
                    <a:pt x="975994" y="5295900"/>
                  </a:lnTo>
                  <a:lnTo>
                    <a:pt x="921384" y="5280342"/>
                  </a:lnTo>
                  <a:lnTo>
                    <a:pt x="883284" y="5261292"/>
                  </a:lnTo>
                  <a:lnTo>
                    <a:pt x="846772" y="5209222"/>
                  </a:lnTo>
                  <a:lnTo>
                    <a:pt x="842644" y="5175567"/>
                  </a:lnTo>
                  <a:lnTo>
                    <a:pt x="844867" y="5136197"/>
                  </a:lnTo>
                  <a:lnTo>
                    <a:pt x="856614" y="5038090"/>
                  </a:lnTo>
                  <a:lnTo>
                    <a:pt x="1089025" y="4161154"/>
                  </a:lnTo>
                  <a:lnTo>
                    <a:pt x="1094104" y="4121785"/>
                  </a:lnTo>
                  <a:lnTo>
                    <a:pt x="1096962" y="4083367"/>
                  </a:lnTo>
                  <a:lnTo>
                    <a:pt x="1083309" y="4011295"/>
                  </a:lnTo>
                  <a:lnTo>
                    <a:pt x="1059814" y="3979227"/>
                  </a:lnTo>
                  <a:lnTo>
                    <a:pt x="1021079" y="3950970"/>
                  </a:lnTo>
                  <a:lnTo>
                    <a:pt x="963294" y="3927792"/>
                  </a:lnTo>
                  <a:lnTo>
                    <a:pt x="905509" y="3926522"/>
                  </a:lnTo>
                  <a:close/>
                </a:path>
                <a:path w="5024755" h="6858000" extrusionOk="0">
                  <a:moveTo>
                    <a:pt x="5024755" y="0"/>
                  </a:moveTo>
                  <a:lnTo>
                    <a:pt x="2536825" y="0"/>
                  </a:lnTo>
                  <a:lnTo>
                    <a:pt x="1189989" y="5124767"/>
                  </a:lnTo>
                  <a:lnTo>
                    <a:pt x="1173797" y="5173662"/>
                  </a:lnTo>
                  <a:lnTo>
                    <a:pt x="1140777" y="5239067"/>
                  </a:lnTo>
                  <a:lnTo>
                    <a:pt x="1114425" y="5268595"/>
                  </a:lnTo>
                  <a:lnTo>
                    <a:pt x="1079182" y="5290502"/>
                  </a:lnTo>
                  <a:lnTo>
                    <a:pt x="1033462" y="5300980"/>
                  </a:lnTo>
                  <a:lnTo>
                    <a:pt x="5024755" y="5300980"/>
                  </a:lnTo>
                  <a:lnTo>
                    <a:pt x="5024755" y="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597" name="Google Shape;1597;p80"/>
            <p:cNvPicPr preferRelativeResize="0"/>
            <p:nvPr/>
          </p:nvPicPr>
          <p:blipFill rotWithShape="1">
            <a:blip r:embed="rId3">
              <a:alphaModFix/>
            </a:blip>
            <a:srcRect/>
            <a:stretch/>
          </p:blipFill>
          <p:spPr>
            <a:xfrm>
              <a:off x="7902892" y="988694"/>
              <a:ext cx="4285614" cy="4880292"/>
            </a:xfrm>
            <a:prstGeom prst="rect">
              <a:avLst/>
            </a:prstGeom>
            <a:noFill/>
            <a:ln>
              <a:noFill/>
            </a:ln>
          </p:spPr>
        </p:pic>
        <p:pic>
          <p:nvPicPr>
            <p:cNvPr id="1598" name="Google Shape;1598;p80"/>
            <p:cNvPicPr preferRelativeResize="0"/>
            <p:nvPr/>
          </p:nvPicPr>
          <p:blipFill rotWithShape="1">
            <a:blip r:embed="rId4">
              <a:alphaModFix/>
            </a:blip>
            <a:srcRect/>
            <a:stretch/>
          </p:blipFill>
          <p:spPr>
            <a:xfrm>
              <a:off x="7549197" y="6167437"/>
              <a:ext cx="3294062" cy="612140"/>
            </a:xfrm>
            <a:prstGeom prst="rect">
              <a:avLst/>
            </a:prstGeom>
            <a:noFill/>
            <a:ln>
              <a:noFill/>
            </a:ln>
          </p:spPr>
        </p:pic>
      </p:grpSp>
      <p:sp>
        <p:nvSpPr>
          <p:cNvPr id="1599" name="Google Shape;1599;p80"/>
          <p:cNvSpPr txBox="1">
            <a:spLocks noGrp="1"/>
          </p:cNvSpPr>
          <p:nvPr>
            <p:ph type="title"/>
          </p:nvPr>
        </p:nvSpPr>
        <p:spPr>
          <a:xfrm>
            <a:off x="875030" y="411479"/>
            <a:ext cx="5818505" cy="955675"/>
          </a:xfrm>
          <a:prstGeom prst="rect">
            <a:avLst/>
          </a:prstGeom>
          <a:noFill/>
          <a:ln>
            <a:noFill/>
          </a:ln>
        </p:spPr>
        <p:txBody>
          <a:bodyPr spcFirstLastPara="1" wrap="square" lIns="0" tIns="35550" rIns="0" bIns="0" anchor="t" anchorCtr="0">
            <a:spAutoFit/>
          </a:bodyPr>
          <a:lstStyle/>
          <a:p>
            <a:pPr marL="12700" marR="5080" lvl="0" indent="0" algn="l" rtl="0">
              <a:lnSpc>
                <a:spcPct val="114285"/>
              </a:lnSpc>
              <a:spcBef>
                <a:spcPts val="0"/>
              </a:spcBef>
              <a:spcAft>
                <a:spcPts val="0"/>
              </a:spcAft>
              <a:buNone/>
            </a:pPr>
            <a:r>
              <a:rPr lang="en-US" sz="2100">
                <a:latin typeface="Calibri"/>
                <a:ea typeface="Calibri"/>
                <a:cs typeface="Calibri"/>
                <a:sym typeface="Calibri"/>
              </a:rPr>
              <a:t>Έλεγχοι χωρίς πρόσθετη καθοδήγηση για τη  διαχείριση της ασφάλειας των πληροφοριών  στον τομέα της υγείας</a:t>
            </a:r>
            <a:r>
              <a:rPr lang="en-US" sz="2100"/>
              <a:t>.</a:t>
            </a:r>
            <a:endParaRPr sz="2100">
              <a:latin typeface="Calibri"/>
              <a:ea typeface="Calibri"/>
              <a:cs typeface="Calibri"/>
              <a:sym typeface="Calibri"/>
            </a:endParaRPr>
          </a:p>
        </p:txBody>
      </p:sp>
      <p:sp>
        <p:nvSpPr>
          <p:cNvPr id="1600" name="Google Shape;1600;p80"/>
          <p:cNvSpPr txBox="1"/>
          <p:nvPr/>
        </p:nvSpPr>
        <p:spPr>
          <a:xfrm>
            <a:off x="783590" y="1881187"/>
            <a:ext cx="5878195" cy="2665730"/>
          </a:xfrm>
          <a:prstGeom prst="rect">
            <a:avLst/>
          </a:prstGeom>
          <a:noFill/>
          <a:ln>
            <a:noFill/>
          </a:ln>
        </p:spPr>
        <p:txBody>
          <a:bodyPr spcFirstLastPara="1" wrap="square" lIns="0" tIns="12700" rIns="0" bIns="0" anchor="t" anchorCtr="0">
            <a:spAutoFit/>
          </a:bodyPr>
          <a:lstStyle/>
          <a:p>
            <a:pPr marL="12065" marR="0" lvl="3" indent="0" algn="l" rtl="0">
              <a:lnSpc>
                <a:spcPct val="100000"/>
              </a:lnSpc>
              <a:spcBef>
                <a:spcPts val="0"/>
              </a:spcBef>
              <a:spcAft>
                <a:spcPts val="0"/>
              </a:spcAft>
              <a:buNone/>
            </a:pPr>
            <a:r>
              <a:rPr lang="en-US" sz="1050" b="0" i="0" u="none" strike="noStrike" cap="none">
                <a:solidFill>
                  <a:schemeClr val="dk1"/>
                </a:solidFill>
                <a:latin typeface="Calibri"/>
                <a:ea typeface="Calibri"/>
                <a:cs typeface="Calibri"/>
                <a:sym typeface="Calibri"/>
              </a:rPr>
              <a:t>Α.6.1.3 	Επικοινωνία με τις αρχές</a:t>
            </a:r>
            <a:endParaRPr sz="1050" b="0" i="0" u="none" strike="noStrike" cap="none">
              <a:solidFill>
                <a:schemeClr val="dk1"/>
              </a:solidFill>
              <a:latin typeface="Calibri"/>
              <a:ea typeface="Calibri"/>
              <a:cs typeface="Calibri"/>
              <a:sym typeface="Calibri"/>
            </a:endParaRPr>
          </a:p>
          <a:p>
            <a:pPr marL="1371600" marR="0" lvl="3" indent="0" algn="l" rtl="0">
              <a:lnSpc>
                <a:spcPct val="100000"/>
              </a:lnSpc>
              <a:spcBef>
                <a:spcPts val="50"/>
              </a:spcBef>
              <a:spcAft>
                <a:spcPts val="0"/>
              </a:spcAft>
              <a:buClr>
                <a:schemeClr val="dk1"/>
              </a:buClr>
              <a:buSzPts val="1100"/>
              <a:buFont typeface="Calibri"/>
              <a:buNone/>
            </a:pPr>
            <a:endParaRPr sz="1100" b="0" i="0" u="none" strike="noStrike" cap="none">
              <a:solidFill>
                <a:schemeClr val="dk1"/>
              </a:solidFill>
              <a:latin typeface="Calibri"/>
              <a:ea typeface="Calibri"/>
              <a:cs typeface="Calibri"/>
              <a:sym typeface="Calibri"/>
            </a:endParaRPr>
          </a:p>
          <a:p>
            <a:pPr marL="12065" marR="0" lvl="3" indent="0" algn="l" rtl="0">
              <a:lnSpc>
                <a:spcPct val="100000"/>
              </a:lnSpc>
              <a:spcBef>
                <a:spcPts val="5"/>
              </a:spcBef>
              <a:spcAft>
                <a:spcPts val="0"/>
              </a:spcAft>
              <a:buNone/>
            </a:pPr>
            <a:r>
              <a:rPr lang="en-US" sz="1050" b="0" i="0" u="none" strike="noStrike" cap="none">
                <a:solidFill>
                  <a:schemeClr val="dk1"/>
                </a:solidFill>
                <a:latin typeface="Calibri"/>
                <a:ea typeface="Calibri"/>
                <a:cs typeface="Calibri"/>
                <a:sym typeface="Calibri"/>
              </a:rPr>
              <a:t>Α.6.1.4 	Επικοινωνία με ομάδες ειδικών συμφερόντων</a:t>
            </a:r>
            <a:endParaRPr sz="1050" b="0" i="0" u="none" strike="noStrike" cap="none">
              <a:solidFill>
                <a:schemeClr val="dk1"/>
              </a:solidFill>
              <a:latin typeface="Calibri"/>
              <a:ea typeface="Calibri"/>
              <a:cs typeface="Calibri"/>
              <a:sym typeface="Calibri"/>
            </a:endParaRPr>
          </a:p>
          <a:p>
            <a:pPr marL="0" marR="0" lvl="0" indent="0" algn="l" rtl="0">
              <a:lnSpc>
                <a:spcPct val="100000"/>
              </a:lnSpc>
              <a:spcBef>
                <a:spcPts val="45"/>
              </a:spcBef>
              <a:spcAft>
                <a:spcPts val="0"/>
              </a:spcAft>
              <a:buNone/>
            </a:pPr>
            <a:endParaRPr sz="1100">
              <a:solidFill>
                <a:schemeClr val="dk1"/>
              </a:solidFill>
              <a:latin typeface="Calibri"/>
              <a:ea typeface="Calibri"/>
              <a:cs typeface="Calibri"/>
              <a:sym typeface="Calibri"/>
            </a:endParaRPr>
          </a:p>
          <a:p>
            <a:pPr marL="12700" marR="0" lvl="0" indent="0" algn="l" rtl="0">
              <a:lnSpc>
                <a:spcPct val="100000"/>
              </a:lnSpc>
              <a:spcBef>
                <a:spcPts val="5"/>
              </a:spcBef>
              <a:spcAft>
                <a:spcPts val="0"/>
              </a:spcAft>
              <a:buNone/>
            </a:pPr>
            <a:r>
              <a:rPr lang="en-US" sz="1050">
                <a:solidFill>
                  <a:schemeClr val="dk1"/>
                </a:solidFill>
                <a:latin typeface="Calibri"/>
                <a:ea typeface="Calibri"/>
                <a:cs typeface="Calibri"/>
                <a:sym typeface="Calibri"/>
              </a:rPr>
              <a:t>A.8.1.3 Αποδεκτή χρήση των περιουσιακών στοιχείων</a:t>
            </a:r>
            <a:endParaRPr sz="1050">
              <a:solidFill>
                <a:schemeClr val="dk1"/>
              </a:solidFill>
              <a:latin typeface="Calibri"/>
              <a:ea typeface="Calibri"/>
              <a:cs typeface="Calibri"/>
              <a:sym typeface="Calibri"/>
            </a:endParaRPr>
          </a:p>
          <a:p>
            <a:pPr marL="0" marR="0" lvl="0" indent="0" algn="l" rtl="0">
              <a:lnSpc>
                <a:spcPct val="100000"/>
              </a:lnSpc>
              <a:spcBef>
                <a:spcPts val="35"/>
              </a:spcBef>
              <a:spcAft>
                <a:spcPts val="0"/>
              </a:spcAft>
              <a:buNone/>
            </a:pPr>
            <a:endParaRPr sz="1100">
              <a:solidFill>
                <a:schemeClr val="dk1"/>
              </a:solidFill>
              <a:latin typeface="Calibri"/>
              <a:ea typeface="Calibri"/>
              <a:cs typeface="Calibri"/>
              <a:sym typeface="Calibri"/>
            </a:endParaRPr>
          </a:p>
          <a:p>
            <a:pPr marL="12700" marR="0" lvl="0" indent="0" algn="l" rtl="0">
              <a:lnSpc>
                <a:spcPct val="100000"/>
              </a:lnSpc>
              <a:spcBef>
                <a:spcPts val="5"/>
              </a:spcBef>
              <a:spcAft>
                <a:spcPts val="0"/>
              </a:spcAft>
              <a:buNone/>
            </a:pPr>
            <a:r>
              <a:rPr lang="en-US" sz="1050">
                <a:solidFill>
                  <a:schemeClr val="dk1"/>
                </a:solidFill>
                <a:latin typeface="Calibri"/>
                <a:ea typeface="Calibri"/>
                <a:cs typeface="Calibri"/>
                <a:sym typeface="Calibri"/>
              </a:rPr>
              <a:t>A.8.2.3 Χειρισμός περιουσιακών στοιχείων</a:t>
            </a:r>
            <a:endParaRPr sz="1050">
              <a:solidFill>
                <a:schemeClr val="dk1"/>
              </a:solidFill>
              <a:latin typeface="Calibri"/>
              <a:ea typeface="Calibri"/>
              <a:cs typeface="Calibri"/>
              <a:sym typeface="Calibri"/>
            </a:endParaRPr>
          </a:p>
          <a:p>
            <a:pPr marL="0" marR="0" lvl="0" indent="0" algn="l" rtl="0">
              <a:lnSpc>
                <a:spcPct val="100000"/>
              </a:lnSpc>
              <a:spcBef>
                <a:spcPts val="45"/>
              </a:spcBef>
              <a:spcAft>
                <a:spcPts val="0"/>
              </a:spcAft>
              <a:buNone/>
            </a:pPr>
            <a:endParaRPr sz="1100">
              <a:solidFill>
                <a:schemeClr val="dk1"/>
              </a:solidFill>
              <a:latin typeface="Calibri"/>
              <a:ea typeface="Calibri"/>
              <a:cs typeface="Calibri"/>
              <a:sym typeface="Calibri"/>
            </a:endParaRPr>
          </a:p>
          <a:p>
            <a:pPr marL="12700" marR="0" lvl="0" indent="0" algn="l" rtl="0">
              <a:lnSpc>
                <a:spcPct val="100000"/>
              </a:lnSpc>
              <a:spcBef>
                <a:spcPts val="0"/>
              </a:spcBef>
              <a:spcAft>
                <a:spcPts val="0"/>
              </a:spcAft>
              <a:buNone/>
            </a:pPr>
            <a:r>
              <a:rPr lang="en-US" sz="1050">
                <a:solidFill>
                  <a:schemeClr val="dk1"/>
                </a:solidFill>
                <a:latin typeface="Calibri"/>
                <a:ea typeface="Calibri"/>
                <a:cs typeface="Calibri"/>
                <a:sym typeface="Calibri"/>
              </a:rPr>
              <a:t>A.8.3.3 Μεταφορά φυσικών μέσων επικοινωνίας</a:t>
            </a:r>
            <a:endParaRPr sz="1050">
              <a:solidFill>
                <a:schemeClr val="dk1"/>
              </a:solidFill>
              <a:latin typeface="Calibri"/>
              <a:ea typeface="Calibri"/>
              <a:cs typeface="Calibri"/>
              <a:sym typeface="Calibri"/>
            </a:endParaRPr>
          </a:p>
          <a:p>
            <a:pPr marL="0" marR="0" lvl="0" indent="0" algn="l" rtl="0">
              <a:lnSpc>
                <a:spcPct val="100000"/>
              </a:lnSpc>
              <a:spcBef>
                <a:spcPts val="50"/>
              </a:spcBef>
              <a:spcAft>
                <a:spcPts val="0"/>
              </a:spcAft>
              <a:buNone/>
            </a:pPr>
            <a:endParaRPr sz="1100">
              <a:solidFill>
                <a:schemeClr val="dk1"/>
              </a:solidFill>
              <a:latin typeface="Calibri"/>
              <a:ea typeface="Calibri"/>
              <a:cs typeface="Calibri"/>
              <a:sym typeface="Calibri"/>
            </a:endParaRPr>
          </a:p>
          <a:p>
            <a:pPr marL="12700" marR="0" lvl="0" indent="0" algn="l" rtl="0">
              <a:lnSpc>
                <a:spcPct val="100000"/>
              </a:lnSpc>
              <a:spcBef>
                <a:spcPts val="0"/>
              </a:spcBef>
              <a:spcAft>
                <a:spcPts val="0"/>
              </a:spcAft>
              <a:buNone/>
            </a:pPr>
            <a:r>
              <a:rPr lang="en-US" sz="1050">
                <a:solidFill>
                  <a:schemeClr val="dk1"/>
                </a:solidFill>
                <a:latin typeface="Calibri"/>
                <a:ea typeface="Calibri"/>
                <a:cs typeface="Calibri"/>
                <a:sym typeface="Calibri"/>
              </a:rPr>
              <a:t>A.9.2.4 Διαχείριση των μυστικών πληροφοριών επαλήθευσης των χρηστών (αν και πρέπει να</a:t>
            </a:r>
            <a:endParaRPr sz="1050">
              <a:solidFill>
                <a:schemeClr val="dk1"/>
              </a:solidFill>
              <a:latin typeface="Calibri"/>
              <a:ea typeface="Calibri"/>
              <a:cs typeface="Calibri"/>
              <a:sym typeface="Calibri"/>
            </a:endParaRPr>
          </a:p>
          <a:p>
            <a:pPr marL="12700" marR="5080" lvl="0" indent="0" algn="l" rtl="0">
              <a:lnSpc>
                <a:spcPct val="103600"/>
              </a:lnSpc>
              <a:spcBef>
                <a:spcPts val="25"/>
              </a:spcBef>
              <a:spcAft>
                <a:spcPts val="0"/>
              </a:spcAft>
              <a:buNone/>
            </a:pPr>
            <a:r>
              <a:rPr lang="en-US" sz="800" b="1" i="1">
                <a:solidFill>
                  <a:schemeClr val="dk1"/>
                </a:solidFill>
                <a:latin typeface="Calibri"/>
                <a:ea typeface="Calibri"/>
                <a:cs typeface="Calibri"/>
                <a:sym typeface="Calibri"/>
              </a:rPr>
              <a:t>σημειωθεί ότι η πίεση του χρόνου που παρατηρείται σε καταστάσεις παροχής υπηρεσιών υγείας μπορεί να παράγει</a:t>
            </a:r>
            <a:r>
              <a:rPr lang="en-US" sz="800" b="1" i="1">
                <a:solidFill>
                  <a:schemeClr val="dk1"/>
                </a:solidFill>
                <a:latin typeface="Arial"/>
                <a:ea typeface="Arial"/>
                <a:cs typeface="Arial"/>
                <a:sym typeface="Arial"/>
              </a:rPr>
              <a:t>/</a:t>
            </a:r>
            <a:r>
              <a:rPr lang="en-US" sz="800" b="1" i="1">
                <a:solidFill>
                  <a:schemeClr val="dk1"/>
                </a:solidFill>
                <a:latin typeface="Calibri"/>
                <a:ea typeface="Calibri"/>
                <a:cs typeface="Calibri"/>
                <a:sym typeface="Calibri"/>
              </a:rPr>
              <a:t>κάνει δύσκολη την  αποτελεσματική χρήση κωδικών πρόσβασης</a:t>
            </a:r>
            <a:r>
              <a:rPr lang="en-US" sz="800" b="1" i="1">
                <a:solidFill>
                  <a:schemeClr val="dk1"/>
                </a:solidFill>
                <a:latin typeface="Arial"/>
                <a:ea typeface="Arial"/>
                <a:cs typeface="Arial"/>
                <a:sym typeface="Arial"/>
              </a:rPr>
              <a:t>. </a:t>
            </a:r>
            <a:r>
              <a:rPr lang="en-US" sz="800" b="1" i="1">
                <a:solidFill>
                  <a:schemeClr val="dk1"/>
                </a:solidFill>
                <a:latin typeface="Calibri"/>
                <a:ea typeface="Calibri"/>
                <a:cs typeface="Calibri"/>
                <a:sym typeface="Calibri"/>
              </a:rPr>
              <a:t>Πολλοί οργανισμοί υγείας έχουν εξετάσει την υιοθέτηση εναλλακτικών τεχνολογιών  επαλήθευσης χρήστη για τη διευθυνσιοδότηση αυτού του προβλήματος</a:t>
            </a:r>
            <a:r>
              <a:rPr lang="en-US" sz="800" b="1" i="1">
                <a:solidFill>
                  <a:schemeClr val="dk1"/>
                </a:solidFill>
                <a:latin typeface="Arial"/>
                <a:ea typeface="Arial"/>
                <a:cs typeface="Arial"/>
                <a:sym typeface="Arial"/>
              </a:rPr>
              <a:t>).</a:t>
            </a:r>
            <a:endParaRPr sz="800">
              <a:solidFill>
                <a:schemeClr val="dk1"/>
              </a:solidFill>
              <a:latin typeface="Arial"/>
              <a:ea typeface="Arial"/>
              <a:cs typeface="Arial"/>
              <a:sym typeface="Arial"/>
            </a:endParaRPr>
          </a:p>
          <a:p>
            <a:pPr marL="0" marR="0" lvl="0" indent="0" algn="l" rtl="0">
              <a:lnSpc>
                <a:spcPct val="100000"/>
              </a:lnSpc>
              <a:spcBef>
                <a:spcPts val="20"/>
              </a:spcBef>
              <a:spcAft>
                <a:spcPts val="0"/>
              </a:spcAft>
              <a:buNone/>
            </a:pPr>
            <a:endParaRPr sz="1150">
              <a:solidFill>
                <a:schemeClr val="dk1"/>
              </a:solidFill>
              <a:latin typeface="Arial"/>
              <a:ea typeface="Arial"/>
              <a:cs typeface="Arial"/>
              <a:sym typeface="Arial"/>
            </a:endParaRPr>
          </a:p>
          <a:p>
            <a:pPr marL="12700" marR="0" lvl="0" indent="0" algn="l" rtl="0">
              <a:lnSpc>
                <a:spcPct val="100000"/>
              </a:lnSpc>
              <a:spcBef>
                <a:spcPts val="5"/>
              </a:spcBef>
              <a:spcAft>
                <a:spcPts val="0"/>
              </a:spcAft>
              <a:buNone/>
            </a:pPr>
            <a:r>
              <a:rPr lang="en-US" sz="1600">
                <a:solidFill>
                  <a:schemeClr val="dk1"/>
                </a:solidFill>
                <a:latin typeface="Calibri"/>
                <a:ea typeface="Calibri"/>
                <a:cs typeface="Calibri"/>
                <a:sym typeface="Calibri"/>
              </a:rPr>
              <a:t>A.9.4.2	</a:t>
            </a:r>
            <a:r>
              <a:rPr lang="en-US" sz="1050">
                <a:solidFill>
                  <a:schemeClr val="dk1"/>
                </a:solidFill>
                <a:latin typeface="Calibri"/>
                <a:ea typeface="Calibri"/>
                <a:cs typeface="Calibri"/>
                <a:sym typeface="Calibri"/>
              </a:rPr>
              <a:t>Ασφαλείς διαδικασίες καταγραφής</a:t>
            </a:r>
            <a:endParaRPr sz="1050">
              <a:solidFill>
                <a:schemeClr val="dk1"/>
              </a:solidFill>
              <a:latin typeface="Calibri"/>
              <a:ea typeface="Calibri"/>
              <a:cs typeface="Calibri"/>
              <a:sym typeface="Calibri"/>
            </a:endParaRPr>
          </a:p>
        </p:txBody>
      </p:sp>
      <p:sp>
        <p:nvSpPr>
          <p:cNvPr id="1601" name="Google Shape;1601;p80"/>
          <p:cNvSpPr txBox="1"/>
          <p:nvPr/>
        </p:nvSpPr>
        <p:spPr>
          <a:xfrm>
            <a:off x="902969" y="4980622"/>
            <a:ext cx="4043679" cy="13208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700">
                <a:solidFill>
                  <a:schemeClr val="dk1"/>
                </a:solidFill>
                <a:latin typeface="Calibri"/>
                <a:ea typeface="Calibri"/>
                <a:cs typeface="Calibri"/>
                <a:sym typeface="Calibri"/>
              </a:rPr>
              <a:t>ΟΝΟΜΑ ΕΚΠΑΙΔΕΥΤΙΚΉΣ ΕΝΌΤΗΤΑΣ CSP: PR: ΠΡΌΤΥΠΟ ΠΑΡΟΥΣΊΑΣΗΣ ΠΟΥ ΔΗΜΙΟΥΡΓΉΘΗΚΕ ΑΠΌ PR</a:t>
            </a:r>
            <a:endParaRPr sz="700">
              <a:solidFill>
                <a:schemeClr val="dk1"/>
              </a:solidFill>
              <a:latin typeface="Calibri"/>
              <a:ea typeface="Calibri"/>
              <a:cs typeface="Calibri"/>
              <a:sym typeface="Calibri"/>
            </a:endParaRPr>
          </a:p>
        </p:txBody>
      </p:sp>
      <p:sp>
        <p:nvSpPr>
          <p:cNvPr id="1602" name="Google Shape;1602;p80"/>
          <p:cNvSpPr txBox="1"/>
          <p:nvPr/>
        </p:nvSpPr>
        <p:spPr>
          <a:xfrm>
            <a:off x="11189652" y="4980622"/>
            <a:ext cx="121920" cy="13208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700">
                <a:solidFill>
                  <a:schemeClr val="dk1"/>
                </a:solidFill>
                <a:latin typeface="Calibri"/>
                <a:ea typeface="Calibri"/>
                <a:cs typeface="Calibri"/>
                <a:sym typeface="Calibri"/>
              </a:rPr>
              <a:t>80</a:t>
            </a:r>
            <a:endParaRPr sz="700">
              <a:solidFill>
                <a:schemeClr val="dk1"/>
              </a:solidFill>
              <a:latin typeface="Calibri"/>
              <a:ea typeface="Calibri"/>
              <a:cs typeface="Calibri"/>
              <a:sym typeface="Calibri"/>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1606"/>
        <p:cNvGrpSpPr/>
        <p:nvPr/>
      </p:nvGrpSpPr>
      <p:grpSpPr>
        <a:xfrm>
          <a:off x="0" y="0"/>
          <a:ext cx="0" cy="0"/>
          <a:chOff x="0" y="0"/>
          <a:chExt cx="0" cy="0"/>
        </a:xfrm>
      </p:grpSpPr>
      <p:grpSp>
        <p:nvGrpSpPr>
          <p:cNvPr id="1607" name="Google Shape;1607;p81"/>
          <p:cNvGrpSpPr/>
          <p:nvPr/>
        </p:nvGrpSpPr>
        <p:grpSpPr>
          <a:xfrm>
            <a:off x="6893242" y="0"/>
            <a:ext cx="5295265" cy="6858000"/>
            <a:chOff x="6893242" y="0"/>
            <a:chExt cx="5295265" cy="6858000"/>
          </a:xfrm>
        </p:grpSpPr>
        <p:sp>
          <p:nvSpPr>
            <p:cNvPr id="1608" name="Google Shape;1608;p81"/>
            <p:cNvSpPr/>
            <p:nvPr/>
          </p:nvSpPr>
          <p:spPr>
            <a:xfrm>
              <a:off x="6893242" y="0"/>
              <a:ext cx="1818639" cy="6858000"/>
            </a:xfrm>
            <a:custGeom>
              <a:avLst/>
              <a:gdLst/>
              <a:ahLst/>
              <a:cxnLst/>
              <a:rect l="l" t="t" r="r" b="b"/>
              <a:pathLst>
                <a:path w="1818640" h="6858000" extrusionOk="0">
                  <a:moveTo>
                    <a:pt x="0" y="6858000"/>
                  </a:moveTo>
                  <a:lnTo>
                    <a:pt x="1818640" y="0"/>
                  </a:lnTo>
                </a:path>
              </a:pathLst>
            </a:custGeom>
            <a:noFill/>
            <a:ln w="22225" cap="flat" cmpd="sng">
              <a:solidFill>
                <a:srgbClr val="D6791A"/>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09" name="Google Shape;1609;p81"/>
            <p:cNvSpPr/>
            <p:nvPr/>
          </p:nvSpPr>
          <p:spPr>
            <a:xfrm>
              <a:off x="7163752" y="0"/>
              <a:ext cx="5024755" cy="6858000"/>
            </a:xfrm>
            <a:custGeom>
              <a:avLst/>
              <a:gdLst/>
              <a:ahLst/>
              <a:cxnLst/>
              <a:rect l="l" t="t" r="r" b="b"/>
              <a:pathLst>
                <a:path w="5024755" h="6858000" extrusionOk="0">
                  <a:moveTo>
                    <a:pt x="905509" y="3926522"/>
                  </a:moveTo>
                  <a:lnTo>
                    <a:pt x="863282" y="3938904"/>
                  </a:lnTo>
                  <a:lnTo>
                    <a:pt x="832484" y="3961765"/>
                  </a:lnTo>
                  <a:lnTo>
                    <a:pt x="790892" y="4024312"/>
                  </a:lnTo>
                  <a:lnTo>
                    <a:pt x="0" y="6858000"/>
                  </a:lnTo>
                  <a:lnTo>
                    <a:pt x="5024755" y="6853237"/>
                  </a:lnTo>
                  <a:lnTo>
                    <a:pt x="5024755" y="5300980"/>
                  </a:lnTo>
                  <a:lnTo>
                    <a:pt x="1033462" y="5300980"/>
                  </a:lnTo>
                  <a:lnTo>
                    <a:pt x="975994" y="5295900"/>
                  </a:lnTo>
                  <a:lnTo>
                    <a:pt x="921384" y="5280342"/>
                  </a:lnTo>
                  <a:lnTo>
                    <a:pt x="883284" y="5261292"/>
                  </a:lnTo>
                  <a:lnTo>
                    <a:pt x="846772" y="5209222"/>
                  </a:lnTo>
                  <a:lnTo>
                    <a:pt x="842644" y="5175567"/>
                  </a:lnTo>
                  <a:lnTo>
                    <a:pt x="844867" y="5136197"/>
                  </a:lnTo>
                  <a:lnTo>
                    <a:pt x="856614" y="5038090"/>
                  </a:lnTo>
                  <a:lnTo>
                    <a:pt x="1089025" y="4161154"/>
                  </a:lnTo>
                  <a:lnTo>
                    <a:pt x="1094104" y="4121785"/>
                  </a:lnTo>
                  <a:lnTo>
                    <a:pt x="1096962" y="4083367"/>
                  </a:lnTo>
                  <a:lnTo>
                    <a:pt x="1083309" y="4011295"/>
                  </a:lnTo>
                  <a:lnTo>
                    <a:pt x="1059814" y="3979227"/>
                  </a:lnTo>
                  <a:lnTo>
                    <a:pt x="1021079" y="3950970"/>
                  </a:lnTo>
                  <a:lnTo>
                    <a:pt x="963294" y="3927792"/>
                  </a:lnTo>
                  <a:lnTo>
                    <a:pt x="905509" y="3926522"/>
                  </a:lnTo>
                  <a:close/>
                </a:path>
                <a:path w="5024755" h="6858000" extrusionOk="0">
                  <a:moveTo>
                    <a:pt x="5024755" y="0"/>
                  </a:moveTo>
                  <a:lnTo>
                    <a:pt x="2536825" y="0"/>
                  </a:lnTo>
                  <a:lnTo>
                    <a:pt x="1189989" y="5124767"/>
                  </a:lnTo>
                  <a:lnTo>
                    <a:pt x="1173797" y="5173662"/>
                  </a:lnTo>
                  <a:lnTo>
                    <a:pt x="1140777" y="5239067"/>
                  </a:lnTo>
                  <a:lnTo>
                    <a:pt x="1114425" y="5268595"/>
                  </a:lnTo>
                  <a:lnTo>
                    <a:pt x="1079182" y="5290502"/>
                  </a:lnTo>
                  <a:lnTo>
                    <a:pt x="1033462" y="5300980"/>
                  </a:lnTo>
                  <a:lnTo>
                    <a:pt x="5024755" y="5300980"/>
                  </a:lnTo>
                  <a:lnTo>
                    <a:pt x="5024755" y="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610" name="Google Shape;1610;p81"/>
            <p:cNvPicPr preferRelativeResize="0"/>
            <p:nvPr/>
          </p:nvPicPr>
          <p:blipFill rotWithShape="1">
            <a:blip r:embed="rId3">
              <a:alphaModFix/>
            </a:blip>
            <a:srcRect/>
            <a:stretch/>
          </p:blipFill>
          <p:spPr>
            <a:xfrm>
              <a:off x="7902892" y="988694"/>
              <a:ext cx="4285614" cy="4880292"/>
            </a:xfrm>
            <a:prstGeom prst="rect">
              <a:avLst/>
            </a:prstGeom>
            <a:noFill/>
            <a:ln>
              <a:noFill/>
            </a:ln>
          </p:spPr>
        </p:pic>
        <p:pic>
          <p:nvPicPr>
            <p:cNvPr id="1611" name="Google Shape;1611;p81"/>
            <p:cNvPicPr preferRelativeResize="0"/>
            <p:nvPr/>
          </p:nvPicPr>
          <p:blipFill rotWithShape="1">
            <a:blip r:embed="rId4">
              <a:alphaModFix/>
            </a:blip>
            <a:srcRect/>
            <a:stretch/>
          </p:blipFill>
          <p:spPr>
            <a:xfrm>
              <a:off x="7549197" y="6167437"/>
              <a:ext cx="3294062" cy="612140"/>
            </a:xfrm>
            <a:prstGeom prst="rect">
              <a:avLst/>
            </a:prstGeom>
            <a:noFill/>
            <a:ln>
              <a:noFill/>
            </a:ln>
          </p:spPr>
        </p:pic>
      </p:grpSp>
      <p:sp>
        <p:nvSpPr>
          <p:cNvPr id="1612" name="Google Shape;1612;p81"/>
          <p:cNvSpPr txBox="1">
            <a:spLocks noGrp="1"/>
          </p:cNvSpPr>
          <p:nvPr>
            <p:ph type="title"/>
          </p:nvPr>
        </p:nvSpPr>
        <p:spPr>
          <a:xfrm>
            <a:off x="875030" y="411479"/>
            <a:ext cx="5818505" cy="955675"/>
          </a:xfrm>
          <a:prstGeom prst="rect">
            <a:avLst/>
          </a:prstGeom>
          <a:noFill/>
          <a:ln>
            <a:noFill/>
          </a:ln>
        </p:spPr>
        <p:txBody>
          <a:bodyPr spcFirstLastPara="1" wrap="square" lIns="0" tIns="35550" rIns="0" bIns="0" anchor="t" anchorCtr="0">
            <a:spAutoFit/>
          </a:bodyPr>
          <a:lstStyle/>
          <a:p>
            <a:pPr marL="12700" marR="5080" lvl="0" indent="0" algn="l" rtl="0">
              <a:lnSpc>
                <a:spcPct val="114285"/>
              </a:lnSpc>
              <a:spcBef>
                <a:spcPts val="0"/>
              </a:spcBef>
              <a:spcAft>
                <a:spcPts val="0"/>
              </a:spcAft>
              <a:buNone/>
            </a:pPr>
            <a:r>
              <a:rPr lang="en-US" sz="2100">
                <a:latin typeface="Calibri"/>
                <a:ea typeface="Calibri"/>
                <a:cs typeface="Calibri"/>
                <a:sym typeface="Calibri"/>
              </a:rPr>
              <a:t>Έλεγχοι χωρίς πρόσθετη καθοδήγηση για τη  διαχείριση της ασφάλειας των πληροφοριών  στον τομέα της υγείας</a:t>
            </a:r>
            <a:r>
              <a:rPr lang="en-US" sz="2100"/>
              <a:t>.</a:t>
            </a:r>
            <a:endParaRPr sz="2100">
              <a:latin typeface="Calibri"/>
              <a:ea typeface="Calibri"/>
              <a:cs typeface="Calibri"/>
              <a:sym typeface="Calibri"/>
            </a:endParaRPr>
          </a:p>
        </p:txBody>
      </p:sp>
      <p:sp>
        <p:nvSpPr>
          <p:cNvPr id="1613" name="Google Shape;1613;p81"/>
          <p:cNvSpPr txBox="1"/>
          <p:nvPr/>
        </p:nvSpPr>
        <p:spPr>
          <a:xfrm>
            <a:off x="783590" y="1877695"/>
            <a:ext cx="598805" cy="26924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600">
                <a:solidFill>
                  <a:schemeClr val="dk1"/>
                </a:solidFill>
                <a:latin typeface="Calibri"/>
                <a:ea typeface="Calibri"/>
                <a:cs typeface="Calibri"/>
                <a:sym typeface="Calibri"/>
              </a:rPr>
              <a:t>A.9.4.3</a:t>
            </a:r>
            <a:endParaRPr sz="1600">
              <a:solidFill>
                <a:schemeClr val="dk1"/>
              </a:solidFill>
              <a:latin typeface="Calibri"/>
              <a:ea typeface="Calibri"/>
              <a:cs typeface="Calibri"/>
              <a:sym typeface="Calibri"/>
            </a:endParaRPr>
          </a:p>
        </p:txBody>
      </p:sp>
      <p:sp>
        <p:nvSpPr>
          <p:cNvPr id="1614" name="Google Shape;1614;p81"/>
          <p:cNvSpPr txBox="1"/>
          <p:nvPr/>
        </p:nvSpPr>
        <p:spPr>
          <a:xfrm>
            <a:off x="1492885" y="1947545"/>
            <a:ext cx="2656205" cy="18542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050">
                <a:solidFill>
                  <a:schemeClr val="dk1"/>
                </a:solidFill>
                <a:latin typeface="Calibri"/>
                <a:ea typeface="Calibri"/>
                <a:cs typeface="Calibri"/>
                <a:sym typeface="Calibri"/>
              </a:rPr>
              <a:t>Σύστημα διαχείρισης κωδικού πρόσβασης</a:t>
            </a:r>
            <a:endParaRPr sz="1050">
              <a:solidFill>
                <a:schemeClr val="dk1"/>
              </a:solidFill>
              <a:latin typeface="Calibri"/>
              <a:ea typeface="Calibri"/>
              <a:cs typeface="Calibri"/>
              <a:sym typeface="Calibri"/>
            </a:endParaRPr>
          </a:p>
        </p:txBody>
      </p:sp>
      <p:sp>
        <p:nvSpPr>
          <p:cNvPr id="1615" name="Google Shape;1615;p81"/>
          <p:cNvSpPr txBox="1"/>
          <p:nvPr/>
        </p:nvSpPr>
        <p:spPr>
          <a:xfrm>
            <a:off x="783590" y="2281554"/>
            <a:ext cx="598805" cy="26924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600">
                <a:solidFill>
                  <a:schemeClr val="dk1"/>
                </a:solidFill>
                <a:latin typeface="Calibri"/>
                <a:ea typeface="Calibri"/>
                <a:cs typeface="Calibri"/>
                <a:sym typeface="Calibri"/>
              </a:rPr>
              <a:t>A.9.4.4</a:t>
            </a:r>
            <a:endParaRPr sz="1600">
              <a:solidFill>
                <a:schemeClr val="dk1"/>
              </a:solidFill>
              <a:latin typeface="Calibri"/>
              <a:ea typeface="Calibri"/>
              <a:cs typeface="Calibri"/>
              <a:sym typeface="Calibri"/>
            </a:endParaRPr>
          </a:p>
        </p:txBody>
      </p:sp>
      <p:sp>
        <p:nvSpPr>
          <p:cNvPr id="1616" name="Google Shape;1616;p81"/>
          <p:cNvSpPr txBox="1"/>
          <p:nvPr/>
        </p:nvSpPr>
        <p:spPr>
          <a:xfrm>
            <a:off x="1492885" y="2351404"/>
            <a:ext cx="2901950" cy="18542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050">
                <a:solidFill>
                  <a:schemeClr val="dk1"/>
                </a:solidFill>
                <a:latin typeface="Calibri"/>
                <a:ea typeface="Calibri"/>
                <a:cs typeface="Calibri"/>
                <a:sym typeface="Calibri"/>
              </a:rPr>
              <a:t>Χρήση προνομιακών εργαλείων χρησιμότητας</a:t>
            </a:r>
            <a:endParaRPr sz="1050">
              <a:solidFill>
                <a:schemeClr val="dk1"/>
              </a:solidFill>
              <a:latin typeface="Calibri"/>
              <a:ea typeface="Calibri"/>
              <a:cs typeface="Calibri"/>
              <a:sym typeface="Calibri"/>
            </a:endParaRPr>
          </a:p>
        </p:txBody>
      </p:sp>
      <p:sp>
        <p:nvSpPr>
          <p:cNvPr id="1617" name="Google Shape;1617;p81"/>
          <p:cNvSpPr txBox="1"/>
          <p:nvPr/>
        </p:nvSpPr>
        <p:spPr>
          <a:xfrm>
            <a:off x="783590" y="2684779"/>
            <a:ext cx="598805" cy="26924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600">
                <a:solidFill>
                  <a:schemeClr val="dk1"/>
                </a:solidFill>
                <a:latin typeface="Calibri"/>
                <a:ea typeface="Calibri"/>
                <a:cs typeface="Calibri"/>
                <a:sym typeface="Calibri"/>
              </a:rPr>
              <a:t>A.9.4.5</a:t>
            </a:r>
            <a:endParaRPr sz="1600">
              <a:solidFill>
                <a:schemeClr val="dk1"/>
              </a:solidFill>
              <a:latin typeface="Calibri"/>
              <a:ea typeface="Calibri"/>
              <a:cs typeface="Calibri"/>
              <a:sym typeface="Calibri"/>
            </a:endParaRPr>
          </a:p>
        </p:txBody>
      </p:sp>
      <p:sp>
        <p:nvSpPr>
          <p:cNvPr id="1618" name="Google Shape;1618;p81"/>
          <p:cNvSpPr txBox="1"/>
          <p:nvPr/>
        </p:nvSpPr>
        <p:spPr>
          <a:xfrm>
            <a:off x="1492885" y="2754629"/>
            <a:ext cx="4820285" cy="18542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050">
                <a:solidFill>
                  <a:schemeClr val="dk1"/>
                </a:solidFill>
                <a:latin typeface="Calibri"/>
                <a:ea typeface="Calibri"/>
                <a:cs typeface="Calibri"/>
                <a:sym typeface="Calibri"/>
              </a:rPr>
              <a:t>Έλεγχος πρόσβασης στον κώδικα προγραμματισμού του προγραμματιστή</a:t>
            </a:r>
            <a:endParaRPr sz="1050">
              <a:solidFill>
                <a:schemeClr val="dk1"/>
              </a:solidFill>
              <a:latin typeface="Calibri"/>
              <a:ea typeface="Calibri"/>
              <a:cs typeface="Calibri"/>
              <a:sym typeface="Calibri"/>
            </a:endParaRPr>
          </a:p>
        </p:txBody>
      </p:sp>
      <p:sp>
        <p:nvSpPr>
          <p:cNvPr id="1619" name="Google Shape;1619;p81"/>
          <p:cNvSpPr txBox="1"/>
          <p:nvPr/>
        </p:nvSpPr>
        <p:spPr>
          <a:xfrm>
            <a:off x="783590" y="3090227"/>
            <a:ext cx="4192270" cy="2015936"/>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050">
                <a:solidFill>
                  <a:schemeClr val="dk1"/>
                </a:solidFill>
                <a:latin typeface="Calibri"/>
                <a:ea typeface="Calibri"/>
                <a:cs typeface="Calibri"/>
                <a:sym typeface="Calibri"/>
              </a:rPr>
              <a:t>A.11.1.3 	Ασφαλή γραφειακά, χώροι και εγκαταστάσεις</a:t>
            </a:r>
            <a:endParaRPr sz="1050">
              <a:solidFill>
                <a:schemeClr val="dk1"/>
              </a:solidFill>
              <a:latin typeface="Calibri"/>
              <a:ea typeface="Calibri"/>
              <a:cs typeface="Calibri"/>
              <a:sym typeface="Calibri"/>
            </a:endParaRPr>
          </a:p>
          <a:p>
            <a:pPr marL="0" marR="0" lvl="0" indent="0" algn="l" rtl="0">
              <a:lnSpc>
                <a:spcPct val="100000"/>
              </a:lnSpc>
              <a:spcBef>
                <a:spcPts val="45"/>
              </a:spcBef>
              <a:spcAft>
                <a:spcPts val="0"/>
              </a:spcAft>
              <a:buNone/>
            </a:pPr>
            <a:endParaRPr sz="1100">
              <a:solidFill>
                <a:schemeClr val="dk1"/>
              </a:solidFill>
              <a:latin typeface="Calibri"/>
              <a:ea typeface="Calibri"/>
              <a:cs typeface="Calibri"/>
              <a:sym typeface="Calibri"/>
            </a:endParaRPr>
          </a:p>
          <a:p>
            <a:pPr marL="12700" marR="0" lvl="0" indent="0" algn="l" rtl="0">
              <a:lnSpc>
                <a:spcPct val="100000"/>
              </a:lnSpc>
              <a:spcBef>
                <a:spcPts val="5"/>
              </a:spcBef>
              <a:spcAft>
                <a:spcPts val="0"/>
              </a:spcAft>
              <a:buNone/>
            </a:pPr>
            <a:r>
              <a:rPr lang="en-US" sz="1050">
                <a:solidFill>
                  <a:schemeClr val="dk1"/>
                </a:solidFill>
                <a:latin typeface="Calibri"/>
                <a:ea typeface="Calibri"/>
                <a:cs typeface="Calibri"/>
                <a:sym typeface="Calibri"/>
              </a:rPr>
              <a:t>A.11.1.5 	Εργασία σε ασφαλή περιβάλλοντα</a:t>
            </a:r>
            <a:endParaRPr sz="1050">
              <a:solidFill>
                <a:schemeClr val="dk1"/>
              </a:solidFill>
              <a:latin typeface="Calibri"/>
              <a:ea typeface="Calibri"/>
              <a:cs typeface="Calibri"/>
              <a:sym typeface="Calibri"/>
            </a:endParaRPr>
          </a:p>
          <a:p>
            <a:pPr marL="0" marR="0" lvl="0" indent="0" algn="l" rtl="0">
              <a:lnSpc>
                <a:spcPct val="100000"/>
              </a:lnSpc>
              <a:spcBef>
                <a:spcPts val="45"/>
              </a:spcBef>
              <a:spcAft>
                <a:spcPts val="0"/>
              </a:spcAft>
              <a:buNone/>
            </a:pPr>
            <a:endParaRPr sz="1100">
              <a:solidFill>
                <a:schemeClr val="dk1"/>
              </a:solidFill>
              <a:latin typeface="Calibri"/>
              <a:ea typeface="Calibri"/>
              <a:cs typeface="Calibri"/>
              <a:sym typeface="Calibri"/>
            </a:endParaRPr>
          </a:p>
          <a:p>
            <a:pPr marL="12700" marR="0" lvl="0" indent="0" algn="l" rtl="0">
              <a:lnSpc>
                <a:spcPct val="100000"/>
              </a:lnSpc>
              <a:spcBef>
                <a:spcPts val="5"/>
              </a:spcBef>
              <a:spcAft>
                <a:spcPts val="0"/>
              </a:spcAft>
              <a:buNone/>
            </a:pPr>
            <a:r>
              <a:rPr lang="en-US" sz="1050">
                <a:solidFill>
                  <a:schemeClr val="dk1"/>
                </a:solidFill>
                <a:latin typeface="Calibri"/>
                <a:ea typeface="Calibri"/>
                <a:cs typeface="Calibri"/>
                <a:sym typeface="Calibri"/>
              </a:rPr>
              <a:t>A.11.2.2 	Χρησιμότητα εργαλείων</a:t>
            </a:r>
            <a:endParaRPr sz="1050">
              <a:solidFill>
                <a:schemeClr val="dk1"/>
              </a:solidFill>
              <a:latin typeface="Calibri"/>
              <a:ea typeface="Calibri"/>
              <a:cs typeface="Calibri"/>
              <a:sym typeface="Calibri"/>
            </a:endParaRPr>
          </a:p>
          <a:p>
            <a:pPr marL="0" marR="0" lvl="0" indent="0" algn="l" rtl="0">
              <a:lnSpc>
                <a:spcPct val="100000"/>
              </a:lnSpc>
              <a:spcBef>
                <a:spcPts val="35"/>
              </a:spcBef>
              <a:spcAft>
                <a:spcPts val="0"/>
              </a:spcAft>
              <a:buNone/>
            </a:pPr>
            <a:endParaRPr sz="1100">
              <a:solidFill>
                <a:schemeClr val="dk1"/>
              </a:solidFill>
              <a:latin typeface="Calibri"/>
              <a:ea typeface="Calibri"/>
              <a:cs typeface="Calibri"/>
              <a:sym typeface="Calibri"/>
            </a:endParaRPr>
          </a:p>
          <a:p>
            <a:pPr marL="12065" marR="0" lvl="3" indent="0" algn="l" rtl="0">
              <a:lnSpc>
                <a:spcPct val="100000"/>
              </a:lnSpc>
              <a:spcBef>
                <a:spcPts val="5"/>
              </a:spcBef>
              <a:spcAft>
                <a:spcPts val="0"/>
              </a:spcAft>
              <a:buNone/>
            </a:pPr>
            <a:r>
              <a:rPr lang="en-US" sz="1050" b="0" i="0" u="none" strike="noStrike" cap="none">
                <a:solidFill>
                  <a:schemeClr val="dk1"/>
                </a:solidFill>
                <a:latin typeface="Calibri"/>
                <a:ea typeface="Calibri"/>
                <a:cs typeface="Calibri"/>
                <a:sym typeface="Calibri"/>
              </a:rPr>
              <a:t>Α.11.2.7 	Ασφαλή διάθεση ή επαναχρησιμοποίηση του εξοπλισμού</a:t>
            </a:r>
            <a:endParaRPr sz="1050" b="0" i="0" u="none" strike="noStrike" cap="none">
              <a:solidFill>
                <a:schemeClr val="dk1"/>
              </a:solidFill>
              <a:latin typeface="Calibri"/>
              <a:ea typeface="Calibri"/>
              <a:cs typeface="Calibri"/>
              <a:sym typeface="Calibri"/>
            </a:endParaRPr>
          </a:p>
          <a:p>
            <a:pPr marL="1371600" marR="0" lvl="3" indent="0" algn="l" rtl="0">
              <a:lnSpc>
                <a:spcPct val="100000"/>
              </a:lnSpc>
              <a:spcBef>
                <a:spcPts val="50"/>
              </a:spcBef>
              <a:spcAft>
                <a:spcPts val="0"/>
              </a:spcAft>
              <a:buClr>
                <a:schemeClr val="dk1"/>
              </a:buClr>
              <a:buSzPts val="1100"/>
              <a:buFont typeface="Calibri"/>
              <a:buNone/>
            </a:pPr>
            <a:endParaRPr sz="1100" b="0" i="0" u="none" strike="noStrike" cap="none">
              <a:solidFill>
                <a:schemeClr val="dk1"/>
              </a:solidFill>
              <a:latin typeface="Calibri"/>
              <a:ea typeface="Calibri"/>
              <a:cs typeface="Calibri"/>
              <a:sym typeface="Calibri"/>
            </a:endParaRPr>
          </a:p>
          <a:p>
            <a:pPr marL="12065" marR="0" lvl="3" indent="0" algn="l" rtl="0">
              <a:lnSpc>
                <a:spcPct val="100000"/>
              </a:lnSpc>
              <a:spcBef>
                <a:spcPts val="0"/>
              </a:spcBef>
              <a:spcAft>
                <a:spcPts val="0"/>
              </a:spcAft>
              <a:buNone/>
            </a:pPr>
            <a:r>
              <a:rPr lang="en-US" sz="1050" b="0" i="0" u="none" strike="noStrike" cap="none">
                <a:solidFill>
                  <a:schemeClr val="dk1"/>
                </a:solidFill>
                <a:latin typeface="Calibri"/>
                <a:ea typeface="Calibri"/>
                <a:cs typeface="Calibri"/>
                <a:sym typeface="Calibri"/>
              </a:rPr>
              <a:t>Α.11.2.8 	Χωρίς επιτήρηση χρήστη</a:t>
            </a:r>
            <a:endParaRPr sz="1050" b="0" i="0" u="none" strike="noStrike" cap="none">
              <a:solidFill>
                <a:schemeClr val="dk1"/>
              </a:solidFill>
              <a:latin typeface="Calibri"/>
              <a:ea typeface="Calibri"/>
              <a:cs typeface="Calibri"/>
              <a:sym typeface="Calibri"/>
            </a:endParaRPr>
          </a:p>
          <a:p>
            <a:pPr marL="0" marR="0" lvl="0" indent="0" algn="l" rtl="0">
              <a:lnSpc>
                <a:spcPct val="100000"/>
              </a:lnSpc>
              <a:spcBef>
                <a:spcPts val="50"/>
              </a:spcBef>
              <a:spcAft>
                <a:spcPts val="0"/>
              </a:spcAft>
              <a:buNone/>
            </a:pPr>
            <a:endParaRPr sz="1100">
              <a:solidFill>
                <a:schemeClr val="dk1"/>
              </a:solidFill>
              <a:latin typeface="Calibri"/>
              <a:ea typeface="Calibri"/>
              <a:cs typeface="Calibri"/>
              <a:sym typeface="Calibri"/>
            </a:endParaRPr>
          </a:p>
          <a:p>
            <a:pPr marL="12700" marR="0" lvl="0" indent="0" algn="l" rtl="0">
              <a:lnSpc>
                <a:spcPct val="100000"/>
              </a:lnSpc>
              <a:spcBef>
                <a:spcPts val="0"/>
              </a:spcBef>
              <a:spcAft>
                <a:spcPts val="0"/>
              </a:spcAft>
              <a:buNone/>
            </a:pPr>
            <a:r>
              <a:rPr lang="en-US" sz="1050">
                <a:solidFill>
                  <a:schemeClr val="dk1"/>
                </a:solidFill>
                <a:latin typeface="Calibri"/>
                <a:ea typeface="Calibri"/>
                <a:cs typeface="Calibri"/>
                <a:sym typeface="Calibri"/>
              </a:rPr>
              <a:t>A.12.1.1 Τεκμηριωμένες λειτουργικές διαδικασίες</a:t>
            </a:r>
            <a:endParaRPr sz="1050">
              <a:solidFill>
                <a:schemeClr val="dk1"/>
              </a:solidFill>
              <a:latin typeface="Calibri"/>
              <a:ea typeface="Calibri"/>
              <a:cs typeface="Calibri"/>
              <a:sym typeface="Calibri"/>
            </a:endParaRPr>
          </a:p>
        </p:txBody>
      </p:sp>
      <p:sp>
        <p:nvSpPr>
          <p:cNvPr id="1620" name="Google Shape;1620;p81"/>
          <p:cNvSpPr txBox="1"/>
          <p:nvPr/>
        </p:nvSpPr>
        <p:spPr>
          <a:xfrm>
            <a:off x="902969" y="5355272"/>
            <a:ext cx="4043679" cy="13208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700">
                <a:solidFill>
                  <a:schemeClr val="dk1"/>
                </a:solidFill>
                <a:latin typeface="Calibri"/>
                <a:ea typeface="Calibri"/>
                <a:cs typeface="Calibri"/>
                <a:sym typeface="Calibri"/>
              </a:rPr>
              <a:t>ΟΝΟΜΑ ΕΚΠΑΙΔΕΥΤΙΚΉΣ ΕΝΌΤΗΤΑΣ CSP: PR: ΠΡΌΤΥΠΟ ΠΑΡΟΥΣΊΑΣΗΣ ΠΟΥ ΔΗΜΙΟΥΡΓΉΘΗΚΕ ΑΠΌ PR</a:t>
            </a:r>
            <a:endParaRPr sz="700">
              <a:solidFill>
                <a:schemeClr val="dk1"/>
              </a:solidFill>
              <a:latin typeface="Calibri"/>
              <a:ea typeface="Calibri"/>
              <a:cs typeface="Calibri"/>
              <a:sym typeface="Calibri"/>
            </a:endParaRPr>
          </a:p>
        </p:txBody>
      </p:sp>
      <p:sp>
        <p:nvSpPr>
          <p:cNvPr id="1621" name="Google Shape;1621;p81"/>
          <p:cNvSpPr txBox="1"/>
          <p:nvPr/>
        </p:nvSpPr>
        <p:spPr>
          <a:xfrm>
            <a:off x="11127105" y="5355272"/>
            <a:ext cx="121920" cy="13208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700">
                <a:solidFill>
                  <a:schemeClr val="dk1"/>
                </a:solidFill>
                <a:latin typeface="Calibri"/>
                <a:ea typeface="Calibri"/>
                <a:cs typeface="Calibri"/>
                <a:sym typeface="Calibri"/>
              </a:rPr>
              <a:t>81</a:t>
            </a:r>
            <a:endParaRPr sz="700">
              <a:solidFill>
                <a:schemeClr val="dk1"/>
              </a:solidFill>
              <a:latin typeface="Calibri"/>
              <a:ea typeface="Calibri"/>
              <a:cs typeface="Calibri"/>
              <a:sym typeface="Calibri"/>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1625"/>
        <p:cNvGrpSpPr/>
        <p:nvPr/>
      </p:nvGrpSpPr>
      <p:grpSpPr>
        <a:xfrm>
          <a:off x="0" y="0"/>
          <a:ext cx="0" cy="0"/>
          <a:chOff x="0" y="0"/>
          <a:chExt cx="0" cy="0"/>
        </a:xfrm>
      </p:grpSpPr>
      <p:grpSp>
        <p:nvGrpSpPr>
          <p:cNvPr id="1626" name="Google Shape;1626;p82"/>
          <p:cNvGrpSpPr/>
          <p:nvPr/>
        </p:nvGrpSpPr>
        <p:grpSpPr>
          <a:xfrm>
            <a:off x="6893242" y="0"/>
            <a:ext cx="5295265" cy="6858000"/>
            <a:chOff x="6893242" y="0"/>
            <a:chExt cx="5295265" cy="6858000"/>
          </a:xfrm>
        </p:grpSpPr>
        <p:sp>
          <p:nvSpPr>
            <p:cNvPr id="1627" name="Google Shape;1627;p82"/>
            <p:cNvSpPr/>
            <p:nvPr/>
          </p:nvSpPr>
          <p:spPr>
            <a:xfrm>
              <a:off x="6893242" y="0"/>
              <a:ext cx="1818639" cy="6858000"/>
            </a:xfrm>
            <a:custGeom>
              <a:avLst/>
              <a:gdLst/>
              <a:ahLst/>
              <a:cxnLst/>
              <a:rect l="l" t="t" r="r" b="b"/>
              <a:pathLst>
                <a:path w="1818640" h="6858000" extrusionOk="0">
                  <a:moveTo>
                    <a:pt x="0" y="6858000"/>
                  </a:moveTo>
                  <a:lnTo>
                    <a:pt x="1818640" y="0"/>
                  </a:lnTo>
                </a:path>
              </a:pathLst>
            </a:custGeom>
            <a:noFill/>
            <a:ln w="22225" cap="flat" cmpd="sng">
              <a:solidFill>
                <a:srgbClr val="D6791A"/>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28" name="Google Shape;1628;p82"/>
            <p:cNvSpPr/>
            <p:nvPr/>
          </p:nvSpPr>
          <p:spPr>
            <a:xfrm>
              <a:off x="7163752" y="0"/>
              <a:ext cx="5024755" cy="6858000"/>
            </a:xfrm>
            <a:custGeom>
              <a:avLst/>
              <a:gdLst/>
              <a:ahLst/>
              <a:cxnLst/>
              <a:rect l="l" t="t" r="r" b="b"/>
              <a:pathLst>
                <a:path w="5024755" h="6858000" extrusionOk="0">
                  <a:moveTo>
                    <a:pt x="905509" y="3926522"/>
                  </a:moveTo>
                  <a:lnTo>
                    <a:pt x="863282" y="3938904"/>
                  </a:lnTo>
                  <a:lnTo>
                    <a:pt x="832484" y="3961765"/>
                  </a:lnTo>
                  <a:lnTo>
                    <a:pt x="790892" y="4024312"/>
                  </a:lnTo>
                  <a:lnTo>
                    <a:pt x="0" y="6858000"/>
                  </a:lnTo>
                  <a:lnTo>
                    <a:pt x="5024755" y="6853237"/>
                  </a:lnTo>
                  <a:lnTo>
                    <a:pt x="5024755" y="5300980"/>
                  </a:lnTo>
                  <a:lnTo>
                    <a:pt x="1033462" y="5300980"/>
                  </a:lnTo>
                  <a:lnTo>
                    <a:pt x="975994" y="5295900"/>
                  </a:lnTo>
                  <a:lnTo>
                    <a:pt x="921384" y="5280342"/>
                  </a:lnTo>
                  <a:lnTo>
                    <a:pt x="883284" y="5261292"/>
                  </a:lnTo>
                  <a:lnTo>
                    <a:pt x="846772" y="5209222"/>
                  </a:lnTo>
                  <a:lnTo>
                    <a:pt x="842644" y="5175567"/>
                  </a:lnTo>
                  <a:lnTo>
                    <a:pt x="844867" y="5136197"/>
                  </a:lnTo>
                  <a:lnTo>
                    <a:pt x="856614" y="5038090"/>
                  </a:lnTo>
                  <a:lnTo>
                    <a:pt x="1089025" y="4161154"/>
                  </a:lnTo>
                  <a:lnTo>
                    <a:pt x="1094104" y="4121785"/>
                  </a:lnTo>
                  <a:lnTo>
                    <a:pt x="1096962" y="4083367"/>
                  </a:lnTo>
                  <a:lnTo>
                    <a:pt x="1083309" y="4011295"/>
                  </a:lnTo>
                  <a:lnTo>
                    <a:pt x="1059814" y="3979227"/>
                  </a:lnTo>
                  <a:lnTo>
                    <a:pt x="1021079" y="3950970"/>
                  </a:lnTo>
                  <a:lnTo>
                    <a:pt x="963294" y="3927792"/>
                  </a:lnTo>
                  <a:lnTo>
                    <a:pt x="905509" y="3926522"/>
                  </a:lnTo>
                  <a:close/>
                </a:path>
                <a:path w="5024755" h="6858000" extrusionOk="0">
                  <a:moveTo>
                    <a:pt x="5024755" y="0"/>
                  </a:moveTo>
                  <a:lnTo>
                    <a:pt x="2536825" y="0"/>
                  </a:lnTo>
                  <a:lnTo>
                    <a:pt x="1189989" y="5124767"/>
                  </a:lnTo>
                  <a:lnTo>
                    <a:pt x="1173797" y="5173662"/>
                  </a:lnTo>
                  <a:lnTo>
                    <a:pt x="1140777" y="5239067"/>
                  </a:lnTo>
                  <a:lnTo>
                    <a:pt x="1114425" y="5268595"/>
                  </a:lnTo>
                  <a:lnTo>
                    <a:pt x="1079182" y="5290502"/>
                  </a:lnTo>
                  <a:lnTo>
                    <a:pt x="1033462" y="5300980"/>
                  </a:lnTo>
                  <a:lnTo>
                    <a:pt x="5024755" y="5300980"/>
                  </a:lnTo>
                  <a:lnTo>
                    <a:pt x="5024755" y="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629" name="Google Shape;1629;p82"/>
            <p:cNvPicPr preferRelativeResize="0"/>
            <p:nvPr/>
          </p:nvPicPr>
          <p:blipFill rotWithShape="1">
            <a:blip r:embed="rId3">
              <a:alphaModFix/>
            </a:blip>
            <a:srcRect/>
            <a:stretch/>
          </p:blipFill>
          <p:spPr>
            <a:xfrm>
              <a:off x="7902892" y="988694"/>
              <a:ext cx="4285614" cy="4880292"/>
            </a:xfrm>
            <a:prstGeom prst="rect">
              <a:avLst/>
            </a:prstGeom>
            <a:noFill/>
            <a:ln>
              <a:noFill/>
            </a:ln>
          </p:spPr>
        </p:pic>
        <p:pic>
          <p:nvPicPr>
            <p:cNvPr id="1630" name="Google Shape;1630;p82"/>
            <p:cNvPicPr preferRelativeResize="0"/>
            <p:nvPr/>
          </p:nvPicPr>
          <p:blipFill rotWithShape="1">
            <a:blip r:embed="rId4">
              <a:alphaModFix/>
            </a:blip>
            <a:srcRect/>
            <a:stretch/>
          </p:blipFill>
          <p:spPr>
            <a:xfrm>
              <a:off x="7549197" y="6167437"/>
              <a:ext cx="3294062" cy="612140"/>
            </a:xfrm>
            <a:prstGeom prst="rect">
              <a:avLst/>
            </a:prstGeom>
            <a:noFill/>
            <a:ln>
              <a:noFill/>
            </a:ln>
          </p:spPr>
        </p:pic>
      </p:grpSp>
      <p:sp>
        <p:nvSpPr>
          <p:cNvPr id="1631" name="Google Shape;1631;p82"/>
          <p:cNvSpPr txBox="1">
            <a:spLocks noGrp="1"/>
          </p:cNvSpPr>
          <p:nvPr>
            <p:ph type="title"/>
          </p:nvPr>
        </p:nvSpPr>
        <p:spPr>
          <a:xfrm>
            <a:off x="875030" y="411479"/>
            <a:ext cx="5818505" cy="955675"/>
          </a:xfrm>
          <a:prstGeom prst="rect">
            <a:avLst/>
          </a:prstGeom>
          <a:noFill/>
          <a:ln>
            <a:noFill/>
          </a:ln>
        </p:spPr>
        <p:txBody>
          <a:bodyPr spcFirstLastPara="1" wrap="square" lIns="0" tIns="35550" rIns="0" bIns="0" anchor="t" anchorCtr="0">
            <a:spAutoFit/>
          </a:bodyPr>
          <a:lstStyle/>
          <a:p>
            <a:pPr marL="12700" marR="5080" lvl="0" indent="0" algn="l" rtl="0">
              <a:lnSpc>
                <a:spcPct val="114285"/>
              </a:lnSpc>
              <a:spcBef>
                <a:spcPts val="0"/>
              </a:spcBef>
              <a:spcAft>
                <a:spcPts val="0"/>
              </a:spcAft>
              <a:buNone/>
            </a:pPr>
            <a:r>
              <a:rPr lang="en-US" sz="2100">
                <a:latin typeface="Calibri"/>
                <a:ea typeface="Calibri"/>
                <a:cs typeface="Calibri"/>
                <a:sym typeface="Calibri"/>
              </a:rPr>
              <a:t>Έλεγχοι χωρίς πρόσθετη καθοδήγηση για τη  διαχείριση της ασφάλειας των πληροφοριών  στον τομέα της υγείας</a:t>
            </a:r>
            <a:r>
              <a:rPr lang="en-US" sz="2100"/>
              <a:t>.</a:t>
            </a:r>
            <a:endParaRPr sz="2100">
              <a:latin typeface="Calibri"/>
              <a:ea typeface="Calibri"/>
              <a:cs typeface="Calibri"/>
              <a:sym typeface="Calibri"/>
            </a:endParaRPr>
          </a:p>
        </p:txBody>
      </p:sp>
      <p:sp>
        <p:nvSpPr>
          <p:cNvPr id="1632" name="Google Shape;1632;p82"/>
          <p:cNvSpPr txBox="1"/>
          <p:nvPr/>
        </p:nvSpPr>
        <p:spPr>
          <a:xfrm>
            <a:off x="783590" y="1881187"/>
            <a:ext cx="2319020" cy="18542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050">
                <a:solidFill>
                  <a:schemeClr val="dk1"/>
                </a:solidFill>
                <a:latin typeface="Calibri"/>
                <a:ea typeface="Calibri"/>
                <a:cs typeface="Calibri"/>
                <a:sym typeface="Calibri"/>
              </a:rPr>
              <a:t>A.12.1.3 Διαχείριση χωρητικότητας</a:t>
            </a:r>
            <a:endParaRPr sz="1050">
              <a:solidFill>
                <a:schemeClr val="dk1"/>
              </a:solidFill>
              <a:latin typeface="Calibri"/>
              <a:ea typeface="Calibri"/>
              <a:cs typeface="Calibri"/>
              <a:sym typeface="Calibri"/>
            </a:endParaRPr>
          </a:p>
        </p:txBody>
      </p:sp>
      <p:sp>
        <p:nvSpPr>
          <p:cNvPr id="1633" name="Google Shape;1633;p82"/>
          <p:cNvSpPr txBox="1"/>
          <p:nvPr/>
        </p:nvSpPr>
        <p:spPr>
          <a:xfrm>
            <a:off x="783590" y="2215197"/>
            <a:ext cx="700405" cy="26924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600">
                <a:solidFill>
                  <a:schemeClr val="dk1"/>
                </a:solidFill>
                <a:latin typeface="Calibri"/>
                <a:ea typeface="Calibri"/>
                <a:cs typeface="Calibri"/>
                <a:sym typeface="Calibri"/>
              </a:rPr>
              <a:t>A.12.6.1</a:t>
            </a:r>
            <a:endParaRPr sz="1600">
              <a:solidFill>
                <a:schemeClr val="dk1"/>
              </a:solidFill>
              <a:latin typeface="Calibri"/>
              <a:ea typeface="Calibri"/>
              <a:cs typeface="Calibri"/>
              <a:sym typeface="Calibri"/>
            </a:endParaRPr>
          </a:p>
        </p:txBody>
      </p:sp>
      <p:sp>
        <p:nvSpPr>
          <p:cNvPr id="1634" name="Google Shape;1634;p82"/>
          <p:cNvSpPr txBox="1"/>
          <p:nvPr/>
        </p:nvSpPr>
        <p:spPr>
          <a:xfrm>
            <a:off x="1605280" y="2285047"/>
            <a:ext cx="1913255" cy="18542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050">
                <a:solidFill>
                  <a:schemeClr val="dk1"/>
                </a:solidFill>
                <a:latin typeface="Calibri"/>
                <a:ea typeface="Calibri"/>
                <a:cs typeface="Calibri"/>
                <a:sym typeface="Calibri"/>
              </a:rPr>
              <a:t>Διαριση τεχνικών Ευπαθειών</a:t>
            </a:r>
            <a:endParaRPr sz="1050">
              <a:solidFill>
                <a:schemeClr val="dk1"/>
              </a:solidFill>
              <a:latin typeface="Calibri"/>
              <a:ea typeface="Calibri"/>
              <a:cs typeface="Calibri"/>
              <a:sym typeface="Calibri"/>
            </a:endParaRPr>
          </a:p>
        </p:txBody>
      </p:sp>
      <p:sp>
        <p:nvSpPr>
          <p:cNvPr id="1635" name="Google Shape;1635;p82"/>
          <p:cNvSpPr txBox="1"/>
          <p:nvPr/>
        </p:nvSpPr>
        <p:spPr>
          <a:xfrm>
            <a:off x="783590" y="2618422"/>
            <a:ext cx="700405" cy="26924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600">
                <a:solidFill>
                  <a:schemeClr val="dk1"/>
                </a:solidFill>
                <a:latin typeface="Calibri"/>
                <a:ea typeface="Calibri"/>
                <a:cs typeface="Calibri"/>
                <a:sym typeface="Calibri"/>
              </a:rPr>
              <a:t>A.12.6.2</a:t>
            </a:r>
            <a:endParaRPr sz="1600">
              <a:solidFill>
                <a:schemeClr val="dk1"/>
              </a:solidFill>
              <a:latin typeface="Calibri"/>
              <a:ea typeface="Calibri"/>
              <a:cs typeface="Calibri"/>
              <a:sym typeface="Calibri"/>
            </a:endParaRPr>
          </a:p>
        </p:txBody>
      </p:sp>
      <p:sp>
        <p:nvSpPr>
          <p:cNvPr id="1636" name="Google Shape;1636;p82"/>
          <p:cNvSpPr txBox="1"/>
          <p:nvPr/>
        </p:nvSpPr>
        <p:spPr>
          <a:xfrm>
            <a:off x="1605280" y="2688272"/>
            <a:ext cx="2601595" cy="18542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050">
                <a:solidFill>
                  <a:schemeClr val="dk1"/>
                </a:solidFill>
                <a:latin typeface="Calibri"/>
                <a:ea typeface="Calibri"/>
                <a:cs typeface="Calibri"/>
                <a:sym typeface="Calibri"/>
              </a:rPr>
              <a:t>Περιορισμοί στην εγκατάσταση λογισμικού</a:t>
            </a:r>
            <a:endParaRPr sz="1050">
              <a:solidFill>
                <a:schemeClr val="dk1"/>
              </a:solidFill>
              <a:latin typeface="Calibri"/>
              <a:ea typeface="Calibri"/>
              <a:cs typeface="Calibri"/>
              <a:sym typeface="Calibri"/>
            </a:endParaRPr>
          </a:p>
        </p:txBody>
      </p:sp>
      <p:sp>
        <p:nvSpPr>
          <p:cNvPr id="1637" name="Google Shape;1637;p82"/>
          <p:cNvSpPr txBox="1"/>
          <p:nvPr/>
        </p:nvSpPr>
        <p:spPr>
          <a:xfrm>
            <a:off x="783590" y="3020377"/>
            <a:ext cx="700405" cy="26924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600">
                <a:solidFill>
                  <a:schemeClr val="dk1"/>
                </a:solidFill>
                <a:latin typeface="Calibri"/>
                <a:ea typeface="Calibri"/>
                <a:cs typeface="Calibri"/>
                <a:sym typeface="Calibri"/>
              </a:rPr>
              <a:t>A.12.7.1</a:t>
            </a:r>
            <a:endParaRPr sz="1600">
              <a:solidFill>
                <a:schemeClr val="dk1"/>
              </a:solidFill>
              <a:latin typeface="Calibri"/>
              <a:ea typeface="Calibri"/>
              <a:cs typeface="Calibri"/>
              <a:sym typeface="Calibri"/>
            </a:endParaRPr>
          </a:p>
        </p:txBody>
      </p:sp>
      <p:sp>
        <p:nvSpPr>
          <p:cNvPr id="1638" name="Google Shape;1638;p82"/>
          <p:cNvSpPr txBox="1"/>
          <p:nvPr/>
        </p:nvSpPr>
        <p:spPr>
          <a:xfrm>
            <a:off x="1605280" y="3090227"/>
            <a:ext cx="2805430" cy="18542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050">
                <a:solidFill>
                  <a:schemeClr val="dk1"/>
                </a:solidFill>
                <a:latin typeface="Calibri"/>
                <a:ea typeface="Calibri"/>
                <a:cs typeface="Calibri"/>
                <a:sym typeface="Calibri"/>
              </a:rPr>
              <a:t>Έλεγχοι ασφαλείας συστημάτων πληροφοριών</a:t>
            </a:r>
            <a:endParaRPr sz="1050">
              <a:solidFill>
                <a:schemeClr val="dk1"/>
              </a:solidFill>
              <a:latin typeface="Calibri"/>
              <a:ea typeface="Calibri"/>
              <a:cs typeface="Calibri"/>
              <a:sym typeface="Calibri"/>
            </a:endParaRPr>
          </a:p>
        </p:txBody>
      </p:sp>
      <p:sp>
        <p:nvSpPr>
          <p:cNvPr id="1639" name="Google Shape;1639;p82"/>
          <p:cNvSpPr txBox="1"/>
          <p:nvPr/>
        </p:nvSpPr>
        <p:spPr>
          <a:xfrm>
            <a:off x="783590" y="3423602"/>
            <a:ext cx="700405" cy="26924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600">
                <a:solidFill>
                  <a:schemeClr val="dk1"/>
                </a:solidFill>
                <a:latin typeface="Calibri"/>
                <a:ea typeface="Calibri"/>
                <a:cs typeface="Calibri"/>
                <a:sym typeface="Calibri"/>
              </a:rPr>
              <a:t>A.13.1.1</a:t>
            </a:r>
            <a:endParaRPr sz="1600">
              <a:solidFill>
                <a:schemeClr val="dk1"/>
              </a:solidFill>
              <a:latin typeface="Calibri"/>
              <a:ea typeface="Calibri"/>
              <a:cs typeface="Calibri"/>
              <a:sym typeface="Calibri"/>
            </a:endParaRPr>
          </a:p>
        </p:txBody>
      </p:sp>
      <p:sp>
        <p:nvSpPr>
          <p:cNvPr id="1640" name="Google Shape;1640;p82"/>
          <p:cNvSpPr txBox="1"/>
          <p:nvPr/>
        </p:nvSpPr>
        <p:spPr>
          <a:xfrm>
            <a:off x="1605280" y="3493452"/>
            <a:ext cx="446405" cy="18542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050">
                <a:solidFill>
                  <a:schemeClr val="dk1"/>
                </a:solidFill>
                <a:latin typeface="Calibri"/>
                <a:ea typeface="Calibri"/>
                <a:cs typeface="Calibri"/>
                <a:sym typeface="Calibri"/>
              </a:rPr>
              <a:t>Δίκτυο</a:t>
            </a:r>
            <a:endParaRPr sz="1050">
              <a:solidFill>
                <a:schemeClr val="dk1"/>
              </a:solidFill>
              <a:latin typeface="Calibri"/>
              <a:ea typeface="Calibri"/>
              <a:cs typeface="Calibri"/>
              <a:sym typeface="Calibri"/>
            </a:endParaRPr>
          </a:p>
        </p:txBody>
      </p:sp>
      <p:sp>
        <p:nvSpPr>
          <p:cNvPr id="1641" name="Google Shape;1641;p82"/>
          <p:cNvSpPr txBox="1"/>
          <p:nvPr/>
        </p:nvSpPr>
        <p:spPr>
          <a:xfrm>
            <a:off x="783590" y="3830320"/>
            <a:ext cx="4968240" cy="93853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050">
                <a:solidFill>
                  <a:schemeClr val="dk1"/>
                </a:solidFill>
                <a:latin typeface="Calibri"/>
                <a:ea typeface="Calibri"/>
                <a:cs typeface="Calibri"/>
                <a:sym typeface="Calibri"/>
              </a:rPr>
              <a:t>A.13.1.3 	Διαχωρισμός σε δίκτυα</a:t>
            </a:r>
            <a:endParaRPr sz="1050">
              <a:solidFill>
                <a:schemeClr val="dk1"/>
              </a:solidFill>
              <a:latin typeface="Calibri"/>
              <a:ea typeface="Calibri"/>
              <a:cs typeface="Calibri"/>
              <a:sym typeface="Calibri"/>
            </a:endParaRPr>
          </a:p>
          <a:p>
            <a:pPr marL="0" marR="0" lvl="0" indent="0" algn="l" rtl="0">
              <a:lnSpc>
                <a:spcPct val="100000"/>
              </a:lnSpc>
              <a:spcBef>
                <a:spcPts val="35"/>
              </a:spcBef>
              <a:spcAft>
                <a:spcPts val="0"/>
              </a:spcAft>
              <a:buNone/>
            </a:pPr>
            <a:endParaRPr sz="1100">
              <a:solidFill>
                <a:schemeClr val="dk1"/>
              </a:solidFill>
              <a:latin typeface="Calibri"/>
              <a:ea typeface="Calibri"/>
              <a:cs typeface="Calibri"/>
              <a:sym typeface="Calibri"/>
            </a:endParaRPr>
          </a:p>
          <a:p>
            <a:pPr marL="12700" marR="0" lvl="0" indent="0" algn="l" rtl="0">
              <a:lnSpc>
                <a:spcPct val="100000"/>
              </a:lnSpc>
              <a:spcBef>
                <a:spcPts val="5"/>
              </a:spcBef>
              <a:spcAft>
                <a:spcPts val="0"/>
              </a:spcAft>
              <a:buNone/>
            </a:pPr>
            <a:r>
              <a:rPr lang="en-US" sz="1050">
                <a:solidFill>
                  <a:schemeClr val="dk1"/>
                </a:solidFill>
                <a:latin typeface="Calibri"/>
                <a:ea typeface="Calibri"/>
                <a:cs typeface="Calibri"/>
                <a:sym typeface="Calibri"/>
              </a:rPr>
              <a:t>A.13.2.2 	Συμφωνίες για τη μεταφορά</a:t>
            </a:r>
            <a:endParaRPr sz="1050">
              <a:solidFill>
                <a:schemeClr val="dk1"/>
              </a:solidFill>
              <a:latin typeface="Calibri"/>
              <a:ea typeface="Calibri"/>
              <a:cs typeface="Calibri"/>
              <a:sym typeface="Calibri"/>
            </a:endParaRPr>
          </a:p>
          <a:p>
            <a:pPr marL="0" marR="0" lvl="0" indent="0" algn="l" rtl="0">
              <a:lnSpc>
                <a:spcPct val="100000"/>
              </a:lnSpc>
              <a:spcBef>
                <a:spcPts val="20"/>
              </a:spcBef>
              <a:spcAft>
                <a:spcPts val="0"/>
              </a:spcAft>
              <a:buNone/>
            </a:pPr>
            <a:endParaRPr sz="1100">
              <a:solidFill>
                <a:schemeClr val="dk1"/>
              </a:solidFill>
              <a:latin typeface="Calibri"/>
              <a:ea typeface="Calibri"/>
              <a:cs typeface="Calibri"/>
              <a:sym typeface="Calibri"/>
            </a:endParaRPr>
          </a:p>
          <a:p>
            <a:pPr marL="12700" marR="0" lvl="0" indent="0" algn="l" rtl="0">
              <a:lnSpc>
                <a:spcPct val="100000"/>
              </a:lnSpc>
              <a:spcBef>
                <a:spcPts val="5"/>
              </a:spcBef>
              <a:spcAft>
                <a:spcPts val="0"/>
              </a:spcAft>
              <a:buNone/>
            </a:pPr>
            <a:r>
              <a:rPr lang="en-US" sz="1600">
                <a:solidFill>
                  <a:schemeClr val="dk1"/>
                </a:solidFill>
                <a:latin typeface="Calibri"/>
                <a:ea typeface="Calibri"/>
                <a:cs typeface="Calibri"/>
                <a:sym typeface="Calibri"/>
              </a:rPr>
              <a:t>A.14.1.1	</a:t>
            </a:r>
            <a:r>
              <a:rPr lang="en-US" sz="1050">
                <a:solidFill>
                  <a:schemeClr val="dk1"/>
                </a:solidFill>
                <a:latin typeface="Calibri"/>
                <a:ea typeface="Calibri"/>
                <a:cs typeface="Calibri"/>
                <a:sym typeface="Calibri"/>
              </a:rPr>
              <a:t>Ανάλυση και προδιαγραφή απαιτήσεων ασφάλειας πληροφοριών</a:t>
            </a:r>
            <a:endParaRPr sz="1050">
              <a:solidFill>
                <a:schemeClr val="dk1"/>
              </a:solidFill>
              <a:latin typeface="Calibri"/>
              <a:ea typeface="Calibri"/>
              <a:cs typeface="Calibri"/>
              <a:sym typeface="Calibri"/>
            </a:endParaRPr>
          </a:p>
        </p:txBody>
      </p:sp>
      <p:sp>
        <p:nvSpPr>
          <p:cNvPr id="1642" name="Google Shape;1642;p82"/>
          <p:cNvSpPr txBox="1"/>
          <p:nvPr/>
        </p:nvSpPr>
        <p:spPr>
          <a:xfrm>
            <a:off x="902969" y="5330190"/>
            <a:ext cx="4043679" cy="13208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700">
                <a:solidFill>
                  <a:schemeClr val="dk1"/>
                </a:solidFill>
                <a:latin typeface="Calibri"/>
                <a:ea typeface="Calibri"/>
                <a:cs typeface="Calibri"/>
                <a:sym typeface="Calibri"/>
              </a:rPr>
              <a:t>ΟΝΟΜΑ ΕΚΠΑΙΔΕΥΤΙΚΉΣ ΕΝΌΤΗΤΑΣ CSP: PR: ΠΡΌΤΥΠΟ ΠΑΡΟΥΣΊΑΣΗΣ ΠΟΥ ΔΗΜΙΟΥΡΓΉΘΗΚΕ ΑΠΌ PR</a:t>
            </a:r>
            <a:endParaRPr sz="700">
              <a:solidFill>
                <a:schemeClr val="dk1"/>
              </a:solidFill>
              <a:latin typeface="Calibri"/>
              <a:ea typeface="Calibri"/>
              <a:cs typeface="Calibri"/>
              <a:sym typeface="Calibri"/>
            </a:endParaRPr>
          </a:p>
        </p:txBody>
      </p:sp>
      <p:sp>
        <p:nvSpPr>
          <p:cNvPr id="1643" name="Google Shape;1643;p82"/>
          <p:cNvSpPr txBox="1"/>
          <p:nvPr/>
        </p:nvSpPr>
        <p:spPr>
          <a:xfrm>
            <a:off x="11189652" y="5330190"/>
            <a:ext cx="121920" cy="13208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700">
                <a:solidFill>
                  <a:schemeClr val="dk1"/>
                </a:solidFill>
                <a:latin typeface="Calibri"/>
                <a:ea typeface="Calibri"/>
                <a:cs typeface="Calibri"/>
                <a:sym typeface="Calibri"/>
              </a:rPr>
              <a:t>82</a:t>
            </a:r>
            <a:endParaRPr sz="700">
              <a:solidFill>
                <a:schemeClr val="dk1"/>
              </a:solidFill>
              <a:latin typeface="Calibri"/>
              <a:ea typeface="Calibri"/>
              <a:cs typeface="Calibri"/>
              <a:sym typeface="Calibri"/>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1647"/>
        <p:cNvGrpSpPr/>
        <p:nvPr/>
      </p:nvGrpSpPr>
      <p:grpSpPr>
        <a:xfrm>
          <a:off x="0" y="0"/>
          <a:ext cx="0" cy="0"/>
          <a:chOff x="0" y="0"/>
          <a:chExt cx="0" cy="0"/>
        </a:xfrm>
      </p:grpSpPr>
      <p:grpSp>
        <p:nvGrpSpPr>
          <p:cNvPr id="1648" name="Google Shape;1648;p83"/>
          <p:cNvGrpSpPr/>
          <p:nvPr/>
        </p:nvGrpSpPr>
        <p:grpSpPr>
          <a:xfrm>
            <a:off x="6893242" y="0"/>
            <a:ext cx="5295265" cy="6858000"/>
            <a:chOff x="6893242" y="0"/>
            <a:chExt cx="5295265" cy="6858000"/>
          </a:xfrm>
        </p:grpSpPr>
        <p:sp>
          <p:nvSpPr>
            <p:cNvPr id="1649" name="Google Shape;1649;p83"/>
            <p:cNvSpPr/>
            <p:nvPr/>
          </p:nvSpPr>
          <p:spPr>
            <a:xfrm>
              <a:off x="6893242" y="0"/>
              <a:ext cx="1818639" cy="6858000"/>
            </a:xfrm>
            <a:custGeom>
              <a:avLst/>
              <a:gdLst/>
              <a:ahLst/>
              <a:cxnLst/>
              <a:rect l="l" t="t" r="r" b="b"/>
              <a:pathLst>
                <a:path w="1818640" h="6858000" extrusionOk="0">
                  <a:moveTo>
                    <a:pt x="0" y="6858000"/>
                  </a:moveTo>
                  <a:lnTo>
                    <a:pt x="1818640" y="0"/>
                  </a:lnTo>
                </a:path>
              </a:pathLst>
            </a:custGeom>
            <a:noFill/>
            <a:ln w="22225" cap="flat" cmpd="sng">
              <a:solidFill>
                <a:srgbClr val="D6791A"/>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50" name="Google Shape;1650;p83"/>
            <p:cNvSpPr/>
            <p:nvPr/>
          </p:nvSpPr>
          <p:spPr>
            <a:xfrm>
              <a:off x="7163752" y="0"/>
              <a:ext cx="5024755" cy="6858000"/>
            </a:xfrm>
            <a:custGeom>
              <a:avLst/>
              <a:gdLst/>
              <a:ahLst/>
              <a:cxnLst/>
              <a:rect l="l" t="t" r="r" b="b"/>
              <a:pathLst>
                <a:path w="5024755" h="6858000" extrusionOk="0">
                  <a:moveTo>
                    <a:pt x="905509" y="3926522"/>
                  </a:moveTo>
                  <a:lnTo>
                    <a:pt x="863282" y="3938904"/>
                  </a:lnTo>
                  <a:lnTo>
                    <a:pt x="832484" y="3961765"/>
                  </a:lnTo>
                  <a:lnTo>
                    <a:pt x="790892" y="4024312"/>
                  </a:lnTo>
                  <a:lnTo>
                    <a:pt x="0" y="6858000"/>
                  </a:lnTo>
                  <a:lnTo>
                    <a:pt x="5024755" y="6853237"/>
                  </a:lnTo>
                  <a:lnTo>
                    <a:pt x="5024755" y="5300980"/>
                  </a:lnTo>
                  <a:lnTo>
                    <a:pt x="1033462" y="5300980"/>
                  </a:lnTo>
                  <a:lnTo>
                    <a:pt x="975994" y="5295900"/>
                  </a:lnTo>
                  <a:lnTo>
                    <a:pt x="921384" y="5280342"/>
                  </a:lnTo>
                  <a:lnTo>
                    <a:pt x="883284" y="5261292"/>
                  </a:lnTo>
                  <a:lnTo>
                    <a:pt x="846772" y="5209222"/>
                  </a:lnTo>
                  <a:lnTo>
                    <a:pt x="842644" y="5175567"/>
                  </a:lnTo>
                  <a:lnTo>
                    <a:pt x="844867" y="5136197"/>
                  </a:lnTo>
                  <a:lnTo>
                    <a:pt x="856614" y="5038090"/>
                  </a:lnTo>
                  <a:lnTo>
                    <a:pt x="1089025" y="4161154"/>
                  </a:lnTo>
                  <a:lnTo>
                    <a:pt x="1094104" y="4121785"/>
                  </a:lnTo>
                  <a:lnTo>
                    <a:pt x="1096962" y="4083367"/>
                  </a:lnTo>
                  <a:lnTo>
                    <a:pt x="1083309" y="4011295"/>
                  </a:lnTo>
                  <a:lnTo>
                    <a:pt x="1059814" y="3979227"/>
                  </a:lnTo>
                  <a:lnTo>
                    <a:pt x="1021079" y="3950970"/>
                  </a:lnTo>
                  <a:lnTo>
                    <a:pt x="963294" y="3927792"/>
                  </a:lnTo>
                  <a:lnTo>
                    <a:pt x="905509" y="3926522"/>
                  </a:lnTo>
                  <a:close/>
                </a:path>
                <a:path w="5024755" h="6858000" extrusionOk="0">
                  <a:moveTo>
                    <a:pt x="5024755" y="0"/>
                  </a:moveTo>
                  <a:lnTo>
                    <a:pt x="2536825" y="0"/>
                  </a:lnTo>
                  <a:lnTo>
                    <a:pt x="1189989" y="5124767"/>
                  </a:lnTo>
                  <a:lnTo>
                    <a:pt x="1173797" y="5173662"/>
                  </a:lnTo>
                  <a:lnTo>
                    <a:pt x="1140777" y="5239067"/>
                  </a:lnTo>
                  <a:lnTo>
                    <a:pt x="1114425" y="5268595"/>
                  </a:lnTo>
                  <a:lnTo>
                    <a:pt x="1079182" y="5290502"/>
                  </a:lnTo>
                  <a:lnTo>
                    <a:pt x="1033462" y="5300980"/>
                  </a:lnTo>
                  <a:lnTo>
                    <a:pt x="5024755" y="5300980"/>
                  </a:lnTo>
                  <a:lnTo>
                    <a:pt x="5024755" y="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651" name="Google Shape;1651;p83"/>
            <p:cNvPicPr preferRelativeResize="0"/>
            <p:nvPr/>
          </p:nvPicPr>
          <p:blipFill rotWithShape="1">
            <a:blip r:embed="rId3">
              <a:alphaModFix/>
            </a:blip>
            <a:srcRect/>
            <a:stretch/>
          </p:blipFill>
          <p:spPr>
            <a:xfrm>
              <a:off x="7902892" y="988694"/>
              <a:ext cx="4285614" cy="4880292"/>
            </a:xfrm>
            <a:prstGeom prst="rect">
              <a:avLst/>
            </a:prstGeom>
            <a:noFill/>
            <a:ln>
              <a:noFill/>
            </a:ln>
          </p:spPr>
        </p:pic>
        <p:pic>
          <p:nvPicPr>
            <p:cNvPr id="1652" name="Google Shape;1652;p83"/>
            <p:cNvPicPr preferRelativeResize="0"/>
            <p:nvPr/>
          </p:nvPicPr>
          <p:blipFill rotWithShape="1">
            <a:blip r:embed="rId4">
              <a:alphaModFix/>
            </a:blip>
            <a:srcRect/>
            <a:stretch/>
          </p:blipFill>
          <p:spPr>
            <a:xfrm>
              <a:off x="7549197" y="6167437"/>
              <a:ext cx="3294062" cy="612140"/>
            </a:xfrm>
            <a:prstGeom prst="rect">
              <a:avLst/>
            </a:prstGeom>
            <a:noFill/>
            <a:ln>
              <a:noFill/>
            </a:ln>
          </p:spPr>
        </p:pic>
      </p:grpSp>
      <p:sp>
        <p:nvSpPr>
          <p:cNvPr id="1653" name="Google Shape;1653;p83"/>
          <p:cNvSpPr txBox="1">
            <a:spLocks noGrp="1"/>
          </p:cNvSpPr>
          <p:nvPr>
            <p:ph type="title"/>
          </p:nvPr>
        </p:nvSpPr>
        <p:spPr>
          <a:xfrm>
            <a:off x="875030" y="411479"/>
            <a:ext cx="5818505" cy="955675"/>
          </a:xfrm>
          <a:prstGeom prst="rect">
            <a:avLst/>
          </a:prstGeom>
          <a:noFill/>
          <a:ln>
            <a:noFill/>
          </a:ln>
        </p:spPr>
        <p:txBody>
          <a:bodyPr spcFirstLastPara="1" wrap="square" lIns="0" tIns="35550" rIns="0" bIns="0" anchor="t" anchorCtr="0">
            <a:spAutoFit/>
          </a:bodyPr>
          <a:lstStyle/>
          <a:p>
            <a:pPr marL="12700" marR="5080" lvl="0" indent="0" algn="l" rtl="0">
              <a:lnSpc>
                <a:spcPct val="114285"/>
              </a:lnSpc>
              <a:spcBef>
                <a:spcPts val="0"/>
              </a:spcBef>
              <a:spcAft>
                <a:spcPts val="0"/>
              </a:spcAft>
              <a:buNone/>
            </a:pPr>
            <a:r>
              <a:rPr lang="en-US" sz="2100">
                <a:latin typeface="Calibri"/>
                <a:ea typeface="Calibri"/>
                <a:cs typeface="Calibri"/>
                <a:sym typeface="Calibri"/>
              </a:rPr>
              <a:t>Έλεγχοι χωρίς πρόσθετη καθοδήγηση για τη  διαχείριση της ασφάλειας των πληροφοριών  στον τομέα της υγείας</a:t>
            </a:r>
            <a:r>
              <a:rPr lang="en-US" sz="2100"/>
              <a:t>.</a:t>
            </a:r>
            <a:endParaRPr sz="2100">
              <a:latin typeface="Calibri"/>
              <a:ea typeface="Calibri"/>
              <a:cs typeface="Calibri"/>
              <a:sym typeface="Calibri"/>
            </a:endParaRPr>
          </a:p>
        </p:txBody>
      </p:sp>
      <p:sp>
        <p:nvSpPr>
          <p:cNvPr id="1654" name="Google Shape;1654;p83"/>
          <p:cNvSpPr txBox="1"/>
          <p:nvPr/>
        </p:nvSpPr>
        <p:spPr>
          <a:xfrm>
            <a:off x="783590" y="1877695"/>
            <a:ext cx="700405" cy="26924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600">
                <a:solidFill>
                  <a:schemeClr val="dk1"/>
                </a:solidFill>
                <a:latin typeface="Calibri"/>
                <a:ea typeface="Calibri"/>
                <a:cs typeface="Calibri"/>
                <a:sym typeface="Calibri"/>
              </a:rPr>
              <a:t>A.14.2.1</a:t>
            </a:r>
            <a:endParaRPr sz="1600">
              <a:solidFill>
                <a:schemeClr val="dk1"/>
              </a:solidFill>
              <a:latin typeface="Calibri"/>
              <a:ea typeface="Calibri"/>
              <a:cs typeface="Calibri"/>
              <a:sym typeface="Calibri"/>
            </a:endParaRPr>
          </a:p>
        </p:txBody>
      </p:sp>
      <p:sp>
        <p:nvSpPr>
          <p:cNvPr id="1655" name="Google Shape;1655;p83"/>
          <p:cNvSpPr txBox="1"/>
          <p:nvPr/>
        </p:nvSpPr>
        <p:spPr>
          <a:xfrm>
            <a:off x="1605280" y="1947545"/>
            <a:ext cx="3011170" cy="18542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050">
                <a:solidFill>
                  <a:schemeClr val="dk1"/>
                </a:solidFill>
                <a:latin typeface="Calibri"/>
                <a:ea typeface="Calibri"/>
                <a:cs typeface="Calibri"/>
                <a:sym typeface="Calibri"/>
              </a:rPr>
              <a:t>Ασφαλισμένη πολιτική ανάπτυξης λογισμικού</a:t>
            </a:r>
            <a:endParaRPr sz="1050">
              <a:solidFill>
                <a:schemeClr val="dk1"/>
              </a:solidFill>
              <a:latin typeface="Calibri"/>
              <a:ea typeface="Calibri"/>
              <a:cs typeface="Calibri"/>
              <a:sym typeface="Calibri"/>
            </a:endParaRPr>
          </a:p>
        </p:txBody>
      </p:sp>
      <p:sp>
        <p:nvSpPr>
          <p:cNvPr id="1656" name="Google Shape;1656;p83"/>
          <p:cNvSpPr txBox="1"/>
          <p:nvPr/>
        </p:nvSpPr>
        <p:spPr>
          <a:xfrm>
            <a:off x="783590" y="2281554"/>
            <a:ext cx="700405" cy="26924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600">
                <a:solidFill>
                  <a:schemeClr val="dk1"/>
                </a:solidFill>
                <a:latin typeface="Calibri"/>
                <a:ea typeface="Calibri"/>
                <a:cs typeface="Calibri"/>
                <a:sym typeface="Calibri"/>
              </a:rPr>
              <a:t>A.14.2.2</a:t>
            </a:r>
            <a:endParaRPr sz="1600">
              <a:solidFill>
                <a:schemeClr val="dk1"/>
              </a:solidFill>
              <a:latin typeface="Calibri"/>
              <a:ea typeface="Calibri"/>
              <a:cs typeface="Calibri"/>
              <a:sym typeface="Calibri"/>
            </a:endParaRPr>
          </a:p>
        </p:txBody>
      </p:sp>
      <p:sp>
        <p:nvSpPr>
          <p:cNvPr id="1657" name="Google Shape;1657;p83"/>
          <p:cNvSpPr txBox="1"/>
          <p:nvPr/>
        </p:nvSpPr>
        <p:spPr>
          <a:xfrm>
            <a:off x="1605280" y="2351404"/>
            <a:ext cx="2869565" cy="18542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050">
                <a:solidFill>
                  <a:schemeClr val="dk1"/>
                </a:solidFill>
                <a:latin typeface="Calibri"/>
                <a:ea typeface="Calibri"/>
                <a:cs typeface="Calibri"/>
                <a:sym typeface="Calibri"/>
              </a:rPr>
              <a:t>Διαδικασίες ελέγχου αλλαγών στο σύστημα</a:t>
            </a:r>
            <a:endParaRPr sz="1050">
              <a:solidFill>
                <a:schemeClr val="dk1"/>
              </a:solidFill>
              <a:latin typeface="Calibri"/>
              <a:ea typeface="Calibri"/>
              <a:cs typeface="Calibri"/>
              <a:sym typeface="Calibri"/>
            </a:endParaRPr>
          </a:p>
        </p:txBody>
      </p:sp>
      <p:sp>
        <p:nvSpPr>
          <p:cNvPr id="1658" name="Google Shape;1658;p83"/>
          <p:cNvSpPr txBox="1"/>
          <p:nvPr/>
        </p:nvSpPr>
        <p:spPr>
          <a:xfrm>
            <a:off x="783590" y="2687954"/>
            <a:ext cx="700405" cy="26924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600">
                <a:solidFill>
                  <a:schemeClr val="dk1"/>
                </a:solidFill>
                <a:latin typeface="Calibri"/>
                <a:ea typeface="Calibri"/>
                <a:cs typeface="Calibri"/>
                <a:sym typeface="Calibri"/>
              </a:rPr>
              <a:t>A.14.2.3</a:t>
            </a:r>
            <a:endParaRPr sz="1600">
              <a:solidFill>
                <a:schemeClr val="dk1"/>
              </a:solidFill>
              <a:latin typeface="Calibri"/>
              <a:ea typeface="Calibri"/>
              <a:cs typeface="Calibri"/>
              <a:sym typeface="Calibri"/>
            </a:endParaRPr>
          </a:p>
        </p:txBody>
      </p:sp>
      <p:sp>
        <p:nvSpPr>
          <p:cNvPr id="1659" name="Google Shape;1659;p83"/>
          <p:cNvSpPr txBox="1"/>
          <p:nvPr/>
        </p:nvSpPr>
        <p:spPr>
          <a:xfrm>
            <a:off x="1605280" y="2757804"/>
            <a:ext cx="3553460" cy="18542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050">
                <a:solidFill>
                  <a:schemeClr val="dk1"/>
                </a:solidFill>
                <a:latin typeface="Calibri"/>
                <a:ea typeface="Calibri"/>
                <a:cs typeface="Calibri"/>
                <a:sym typeface="Calibri"/>
              </a:rPr>
              <a:t>Τεχνικός έλεγχος των εφαρμογών μετά το λειτουργικό</a:t>
            </a:r>
            <a:endParaRPr sz="1050">
              <a:solidFill>
                <a:schemeClr val="dk1"/>
              </a:solidFill>
              <a:latin typeface="Calibri"/>
              <a:ea typeface="Calibri"/>
              <a:cs typeface="Calibri"/>
              <a:sym typeface="Calibri"/>
            </a:endParaRPr>
          </a:p>
        </p:txBody>
      </p:sp>
      <p:sp>
        <p:nvSpPr>
          <p:cNvPr id="1660" name="Google Shape;1660;p83"/>
          <p:cNvSpPr txBox="1"/>
          <p:nvPr/>
        </p:nvSpPr>
        <p:spPr>
          <a:xfrm>
            <a:off x="783590" y="3003550"/>
            <a:ext cx="1672589" cy="18542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050">
                <a:solidFill>
                  <a:schemeClr val="dk1"/>
                </a:solidFill>
                <a:latin typeface="Calibri"/>
                <a:ea typeface="Calibri"/>
                <a:cs typeface="Calibri"/>
                <a:sym typeface="Calibri"/>
              </a:rPr>
              <a:t>αλλαγές στην πλατφόρμα</a:t>
            </a:r>
            <a:endParaRPr sz="1050">
              <a:solidFill>
                <a:schemeClr val="dk1"/>
              </a:solidFill>
              <a:latin typeface="Calibri"/>
              <a:ea typeface="Calibri"/>
              <a:cs typeface="Calibri"/>
              <a:sym typeface="Calibri"/>
            </a:endParaRPr>
          </a:p>
        </p:txBody>
      </p:sp>
      <p:sp>
        <p:nvSpPr>
          <p:cNvPr id="1661" name="Google Shape;1661;p83"/>
          <p:cNvSpPr txBox="1"/>
          <p:nvPr/>
        </p:nvSpPr>
        <p:spPr>
          <a:xfrm>
            <a:off x="783590" y="3348990"/>
            <a:ext cx="700405" cy="26924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600">
                <a:solidFill>
                  <a:schemeClr val="dk1"/>
                </a:solidFill>
                <a:latin typeface="Calibri"/>
                <a:ea typeface="Calibri"/>
                <a:cs typeface="Calibri"/>
                <a:sym typeface="Calibri"/>
              </a:rPr>
              <a:t>A.14.2.4</a:t>
            </a:r>
            <a:endParaRPr sz="1600">
              <a:solidFill>
                <a:schemeClr val="dk1"/>
              </a:solidFill>
              <a:latin typeface="Calibri"/>
              <a:ea typeface="Calibri"/>
              <a:cs typeface="Calibri"/>
              <a:sym typeface="Calibri"/>
            </a:endParaRPr>
          </a:p>
        </p:txBody>
      </p:sp>
      <p:sp>
        <p:nvSpPr>
          <p:cNvPr id="1662" name="Google Shape;1662;p83"/>
          <p:cNvSpPr txBox="1"/>
          <p:nvPr/>
        </p:nvSpPr>
        <p:spPr>
          <a:xfrm>
            <a:off x="1605280" y="3418840"/>
            <a:ext cx="3042920" cy="18542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050">
                <a:solidFill>
                  <a:schemeClr val="dk1"/>
                </a:solidFill>
                <a:latin typeface="Calibri"/>
                <a:ea typeface="Calibri"/>
                <a:cs typeface="Calibri"/>
                <a:sym typeface="Calibri"/>
              </a:rPr>
              <a:t>Περιορισμοί στις αλλαγές σε πακέτα λογισμικού</a:t>
            </a:r>
            <a:endParaRPr sz="1050">
              <a:solidFill>
                <a:schemeClr val="dk1"/>
              </a:solidFill>
              <a:latin typeface="Calibri"/>
              <a:ea typeface="Calibri"/>
              <a:cs typeface="Calibri"/>
              <a:sym typeface="Calibri"/>
            </a:endParaRPr>
          </a:p>
        </p:txBody>
      </p:sp>
      <p:sp>
        <p:nvSpPr>
          <p:cNvPr id="1663" name="Google Shape;1663;p83"/>
          <p:cNvSpPr txBox="1"/>
          <p:nvPr/>
        </p:nvSpPr>
        <p:spPr>
          <a:xfrm>
            <a:off x="783590" y="3752215"/>
            <a:ext cx="700405" cy="26924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600">
                <a:solidFill>
                  <a:schemeClr val="dk1"/>
                </a:solidFill>
                <a:latin typeface="Calibri"/>
                <a:ea typeface="Calibri"/>
                <a:cs typeface="Calibri"/>
                <a:sym typeface="Calibri"/>
              </a:rPr>
              <a:t>A.14.2.5</a:t>
            </a:r>
            <a:endParaRPr sz="1600">
              <a:solidFill>
                <a:schemeClr val="dk1"/>
              </a:solidFill>
              <a:latin typeface="Calibri"/>
              <a:ea typeface="Calibri"/>
              <a:cs typeface="Calibri"/>
              <a:sym typeface="Calibri"/>
            </a:endParaRPr>
          </a:p>
        </p:txBody>
      </p:sp>
      <p:sp>
        <p:nvSpPr>
          <p:cNvPr id="1664" name="Google Shape;1664;p83"/>
          <p:cNvSpPr txBox="1"/>
          <p:nvPr/>
        </p:nvSpPr>
        <p:spPr>
          <a:xfrm>
            <a:off x="1605280" y="3822065"/>
            <a:ext cx="1981200" cy="18542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050">
                <a:solidFill>
                  <a:schemeClr val="dk1"/>
                </a:solidFill>
                <a:latin typeface="Calibri"/>
                <a:ea typeface="Calibri"/>
                <a:cs typeface="Calibri"/>
                <a:sym typeface="Calibri"/>
              </a:rPr>
              <a:t>Ασφαλή μηχανική συστημάτων</a:t>
            </a:r>
            <a:endParaRPr sz="1050">
              <a:solidFill>
                <a:schemeClr val="dk1"/>
              </a:solidFill>
              <a:latin typeface="Calibri"/>
              <a:ea typeface="Calibri"/>
              <a:cs typeface="Calibri"/>
              <a:sym typeface="Calibri"/>
            </a:endParaRPr>
          </a:p>
        </p:txBody>
      </p:sp>
      <p:sp>
        <p:nvSpPr>
          <p:cNvPr id="1665" name="Google Shape;1665;p83"/>
          <p:cNvSpPr txBox="1"/>
          <p:nvPr/>
        </p:nvSpPr>
        <p:spPr>
          <a:xfrm>
            <a:off x="783590" y="4155440"/>
            <a:ext cx="700405" cy="26924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600">
                <a:solidFill>
                  <a:schemeClr val="dk1"/>
                </a:solidFill>
                <a:latin typeface="Calibri"/>
                <a:ea typeface="Calibri"/>
                <a:cs typeface="Calibri"/>
                <a:sym typeface="Calibri"/>
              </a:rPr>
              <a:t>A.14.2.6</a:t>
            </a:r>
            <a:endParaRPr sz="1600">
              <a:solidFill>
                <a:schemeClr val="dk1"/>
              </a:solidFill>
              <a:latin typeface="Calibri"/>
              <a:ea typeface="Calibri"/>
              <a:cs typeface="Calibri"/>
              <a:sym typeface="Calibri"/>
            </a:endParaRPr>
          </a:p>
        </p:txBody>
      </p:sp>
      <p:sp>
        <p:nvSpPr>
          <p:cNvPr id="1666" name="Google Shape;1666;p83"/>
          <p:cNvSpPr txBox="1"/>
          <p:nvPr/>
        </p:nvSpPr>
        <p:spPr>
          <a:xfrm>
            <a:off x="1605280" y="4225290"/>
            <a:ext cx="3217545" cy="18542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050">
                <a:solidFill>
                  <a:schemeClr val="dk1"/>
                </a:solidFill>
                <a:latin typeface="Calibri"/>
                <a:ea typeface="Calibri"/>
                <a:cs typeface="Calibri"/>
                <a:sym typeface="Calibri"/>
              </a:rPr>
              <a:t>Ασφαλισμένο περιβάλλον ανάπτυξης λογισμικού</a:t>
            </a:r>
            <a:endParaRPr sz="1050">
              <a:solidFill>
                <a:schemeClr val="dk1"/>
              </a:solidFill>
              <a:latin typeface="Calibri"/>
              <a:ea typeface="Calibri"/>
              <a:cs typeface="Calibri"/>
              <a:sym typeface="Calibri"/>
            </a:endParaRPr>
          </a:p>
        </p:txBody>
      </p:sp>
      <p:sp>
        <p:nvSpPr>
          <p:cNvPr id="1667" name="Google Shape;1667;p83"/>
          <p:cNvSpPr txBox="1"/>
          <p:nvPr/>
        </p:nvSpPr>
        <p:spPr>
          <a:xfrm>
            <a:off x="783590" y="4558029"/>
            <a:ext cx="700405" cy="26924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600">
                <a:solidFill>
                  <a:schemeClr val="dk1"/>
                </a:solidFill>
                <a:latin typeface="Calibri"/>
                <a:ea typeface="Calibri"/>
                <a:cs typeface="Calibri"/>
                <a:sym typeface="Calibri"/>
              </a:rPr>
              <a:t>A.14.2.7</a:t>
            </a:r>
            <a:endParaRPr sz="1600">
              <a:solidFill>
                <a:schemeClr val="dk1"/>
              </a:solidFill>
              <a:latin typeface="Calibri"/>
              <a:ea typeface="Calibri"/>
              <a:cs typeface="Calibri"/>
              <a:sym typeface="Calibri"/>
            </a:endParaRPr>
          </a:p>
        </p:txBody>
      </p:sp>
      <p:sp>
        <p:nvSpPr>
          <p:cNvPr id="1668" name="Google Shape;1668;p83"/>
          <p:cNvSpPr txBox="1"/>
          <p:nvPr/>
        </p:nvSpPr>
        <p:spPr>
          <a:xfrm>
            <a:off x="1605280" y="4627879"/>
            <a:ext cx="3485515" cy="18542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050">
                <a:solidFill>
                  <a:schemeClr val="dk1"/>
                </a:solidFill>
                <a:latin typeface="Calibri"/>
                <a:ea typeface="Calibri"/>
                <a:cs typeface="Calibri"/>
                <a:sym typeface="Calibri"/>
              </a:rPr>
              <a:t>Προγραμματισμός λογισμικού με εξωτερική ανάθεση</a:t>
            </a:r>
            <a:endParaRPr sz="1050">
              <a:solidFill>
                <a:schemeClr val="dk1"/>
              </a:solidFill>
              <a:latin typeface="Calibri"/>
              <a:ea typeface="Calibri"/>
              <a:cs typeface="Calibri"/>
              <a:sym typeface="Calibri"/>
            </a:endParaRPr>
          </a:p>
        </p:txBody>
      </p:sp>
      <p:sp>
        <p:nvSpPr>
          <p:cNvPr id="1669" name="Google Shape;1669;p83"/>
          <p:cNvSpPr txBox="1"/>
          <p:nvPr/>
        </p:nvSpPr>
        <p:spPr>
          <a:xfrm>
            <a:off x="783590" y="4961254"/>
            <a:ext cx="700405" cy="26924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600">
                <a:solidFill>
                  <a:schemeClr val="dk1"/>
                </a:solidFill>
                <a:latin typeface="Calibri"/>
                <a:ea typeface="Calibri"/>
                <a:cs typeface="Calibri"/>
                <a:sym typeface="Calibri"/>
              </a:rPr>
              <a:t>A.14.2.8</a:t>
            </a:r>
            <a:endParaRPr sz="1600">
              <a:solidFill>
                <a:schemeClr val="dk1"/>
              </a:solidFill>
              <a:latin typeface="Calibri"/>
              <a:ea typeface="Calibri"/>
              <a:cs typeface="Calibri"/>
              <a:sym typeface="Calibri"/>
            </a:endParaRPr>
          </a:p>
        </p:txBody>
      </p:sp>
      <p:sp>
        <p:nvSpPr>
          <p:cNvPr id="1670" name="Google Shape;1670;p83"/>
          <p:cNvSpPr txBox="1"/>
          <p:nvPr/>
        </p:nvSpPr>
        <p:spPr>
          <a:xfrm>
            <a:off x="1605280" y="5031104"/>
            <a:ext cx="1944370" cy="18542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050">
                <a:solidFill>
                  <a:schemeClr val="dk1"/>
                </a:solidFill>
                <a:latin typeface="Calibri"/>
                <a:ea typeface="Calibri"/>
                <a:cs typeface="Calibri"/>
                <a:sym typeface="Calibri"/>
              </a:rPr>
              <a:t>Δοκιμές ασφάλειας συστήματος</a:t>
            </a:r>
            <a:endParaRPr sz="1050">
              <a:solidFill>
                <a:schemeClr val="dk1"/>
              </a:solidFill>
              <a:latin typeface="Calibri"/>
              <a:ea typeface="Calibri"/>
              <a:cs typeface="Calibri"/>
              <a:sym typeface="Calibri"/>
            </a:endParaRPr>
          </a:p>
        </p:txBody>
      </p:sp>
      <p:sp>
        <p:nvSpPr>
          <p:cNvPr id="1671" name="Google Shape;1671;p83"/>
          <p:cNvSpPr txBox="1"/>
          <p:nvPr/>
        </p:nvSpPr>
        <p:spPr>
          <a:xfrm>
            <a:off x="902969" y="5790565"/>
            <a:ext cx="4043679" cy="13208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700">
                <a:solidFill>
                  <a:schemeClr val="dk1"/>
                </a:solidFill>
                <a:latin typeface="Calibri"/>
                <a:ea typeface="Calibri"/>
                <a:cs typeface="Calibri"/>
                <a:sym typeface="Calibri"/>
              </a:rPr>
              <a:t>ΟΝΟΜΑ ΕΚΠΑΙΔΕΥΤΙΚΉΣ ΕΝΌΤΗΤΑΣ CSP: PR: ΠΡΌΤΥΠΟ ΠΑΡΟΥΣΊΑΣΗΣ ΠΟΥ ΔΗΜΙΟΥΡΓΉΘΗΚΕ ΑΠΌ PR</a:t>
            </a:r>
            <a:endParaRPr sz="700">
              <a:solidFill>
                <a:schemeClr val="dk1"/>
              </a:solidFill>
              <a:latin typeface="Calibri"/>
              <a:ea typeface="Calibri"/>
              <a:cs typeface="Calibri"/>
              <a:sym typeface="Calibri"/>
            </a:endParaRPr>
          </a:p>
        </p:txBody>
      </p:sp>
      <p:sp>
        <p:nvSpPr>
          <p:cNvPr id="1672" name="Google Shape;1672;p83"/>
          <p:cNvSpPr txBox="1"/>
          <p:nvPr/>
        </p:nvSpPr>
        <p:spPr>
          <a:xfrm>
            <a:off x="11127105" y="5790565"/>
            <a:ext cx="121920" cy="13208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700">
                <a:solidFill>
                  <a:schemeClr val="dk1"/>
                </a:solidFill>
                <a:latin typeface="Calibri"/>
                <a:ea typeface="Calibri"/>
                <a:cs typeface="Calibri"/>
                <a:sym typeface="Calibri"/>
              </a:rPr>
              <a:t>83</a:t>
            </a:r>
            <a:endParaRPr sz="700">
              <a:solidFill>
                <a:schemeClr val="dk1"/>
              </a:solidFill>
              <a:latin typeface="Calibri"/>
              <a:ea typeface="Calibri"/>
              <a:cs typeface="Calibri"/>
              <a:sym typeface="Calibri"/>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1676"/>
        <p:cNvGrpSpPr/>
        <p:nvPr/>
      </p:nvGrpSpPr>
      <p:grpSpPr>
        <a:xfrm>
          <a:off x="0" y="0"/>
          <a:ext cx="0" cy="0"/>
          <a:chOff x="0" y="0"/>
          <a:chExt cx="0" cy="0"/>
        </a:xfrm>
      </p:grpSpPr>
      <p:grpSp>
        <p:nvGrpSpPr>
          <p:cNvPr id="1677" name="Google Shape;1677;p84"/>
          <p:cNvGrpSpPr/>
          <p:nvPr/>
        </p:nvGrpSpPr>
        <p:grpSpPr>
          <a:xfrm>
            <a:off x="6893242" y="0"/>
            <a:ext cx="5295265" cy="6858000"/>
            <a:chOff x="6893242" y="0"/>
            <a:chExt cx="5295265" cy="6858000"/>
          </a:xfrm>
        </p:grpSpPr>
        <p:sp>
          <p:nvSpPr>
            <p:cNvPr id="1678" name="Google Shape;1678;p84"/>
            <p:cNvSpPr/>
            <p:nvPr/>
          </p:nvSpPr>
          <p:spPr>
            <a:xfrm>
              <a:off x="6893242" y="0"/>
              <a:ext cx="1818639" cy="6858000"/>
            </a:xfrm>
            <a:custGeom>
              <a:avLst/>
              <a:gdLst/>
              <a:ahLst/>
              <a:cxnLst/>
              <a:rect l="l" t="t" r="r" b="b"/>
              <a:pathLst>
                <a:path w="1818640" h="6858000" extrusionOk="0">
                  <a:moveTo>
                    <a:pt x="0" y="6858000"/>
                  </a:moveTo>
                  <a:lnTo>
                    <a:pt x="1818640" y="0"/>
                  </a:lnTo>
                </a:path>
              </a:pathLst>
            </a:custGeom>
            <a:noFill/>
            <a:ln w="22225" cap="flat" cmpd="sng">
              <a:solidFill>
                <a:srgbClr val="D6791A"/>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79" name="Google Shape;1679;p84"/>
            <p:cNvSpPr/>
            <p:nvPr/>
          </p:nvSpPr>
          <p:spPr>
            <a:xfrm>
              <a:off x="7163752" y="0"/>
              <a:ext cx="5024755" cy="6858000"/>
            </a:xfrm>
            <a:custGeom>
              <a:avLst/>
              <a:gdLst/>
              <a:ahLst/>
              <a:cxnLst/>
              <a:rect l="l" t="t" r="r" b="b"/>
              <a:pathLst>
                <a:path w="5024755" h="6858000" extrusionOk="0">
                  <a:moveTo>
                    <a:pt x="905509" y="3926522"/>
                  </a:moveTo>
                  <a:lnTo>
                    <a:pt x="863282" y="3938904"/>
                  </a:lnTo>
                  <a:lnTo>
                    <a:pt x="832484" y="3961765"/>
                  </a:lnTo>
                  <a:lnTo>
                    <a:pt x="790892" y="4024312"/>
                  </a:lnTo>
                  <a:lnTo>
                    <a:pt x="0" y="6858000"/>
                  </a:lnTo>
                  <a:lnTo>
                    <a:pt x="5024755" y="6853237"/>
                  </a:lnTo>
                  <a:lnTo>
                    <a:pt x="5024755" y="5300980"/>
                  </a:lnTo>
                  <a:lnTo>
                    <a:pt x="1033462" y="5300980"/>
                  </a:lnTo>
                  <a:lnTo>
                    <a:pt x="975994" y="5295900"/>
                  </a:lnTo>
                  <a:lnTo>
                    <a:pt x="921384" y="5280342"/>
                  </a:lnTo>
                  <a:lnTo>
                    <a:pt x="883284" y="5261292"/>
                  </a:lnTo>
                  <a:lnTo>
                    <a:pt x="846772" y="5209222"/>
                  </a:lnTo>
                  <a:lnTo>
                    <a:pt x="842644" y="5175567"/>
                  </a:lnTo>
                  <a:lnTo>
                    <a:pt x="844867" y="5136197"/>
                  </a:lnTo>
                  <a:lnTo>
                    <a:pt x="856614" y="5038090"/>
                  </a:lnTo>
                  <a:lnTo>
                    <a:pt x="1089025" y="4161154"/>
                  </a:lnTo>
                  <a:lnTo>
                    <a:pt x="1094104" y="4121785"/>
                  </a:lnTo>
                  <a:lnTo>
                    <a:pt x="1096962" y="4083367"/>
                  </a:lnTo>
                  <a:lnTo>
                    <a:pt x="1083309" y="4011295"/>
                  </a:lnTo>
                  <a:lnTo>
                    <a:pt x="1059814" y="3979227"/>
                  </a:lnTo>
                  <a:lnTo>
                    <a:pt x="1021079" y="3950970"/>
                  </a:lnTo>
                  <a:lnTo>
                    <a:pt x="963294" y="3927792"/>
                  </a:lnTo>
                  <a:lnTo>
                    <a:pt x="905509" y="3926522"/>
                  </a:lnTo>
                  <a:close/>
                </a:path>
                <a:path w="5024755" h="6858000" extrusionOk="0">
                  <a:moveTo>
                    <a:pt x="5024755" y="0"/>
                  </a:moveTo>
                  <a:lnTo>
                    <a:pt x="2536825" y="0"/>
                  </a:lnTo>
                  <a:lnTo>
                    <a:pt x="1189989" y="5124767"/>
                  </a:lnTo>
                  <a:lnTo>
                    <a:pt x="1173797" y="5173662"/>
                  </a:lnTo>
                  <a:lnTo>
                    <a:pt x="1140777" y="5239067"/>
                  </a:lnTo>
                  <a:lnTo>
                    <a:pt x="1114425" y="5268595"/>
                  </a:lnTo>
                  <a:lnTo>
                    <a:pt x="1079182" y="5290502"/>
                  </a:lnTo>
                  <a:lnTo>
                    <a:pt x="1033462" y="5300980"/>
                  </a:lnTo>
                  <a:lnTo>
                    <a:pt x="5024755" y="5300980"/>
                  </a:lnTo>
                  <a:lnTo>
                    <a:pt x="5024755" y="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680" name="Google Shape;1680;p84"/>
            <p:cNvPicPr preferRelativeResize="0"/>
            <p:nvPr/>
          </p:nvPicPr>
          <p:blipFill rotWithShape="1">
            <a:blip r:embed="rId3">
              <a:alphaModFix/>
            </a:blip>
            <a:srcRect/>
            <a:stretch/>
          </p:blipFill>
          <p:spPr>
            <a:xfrm>
              <a:off x="7902892" y="988694"/>
              <a:ext cx="4285614" cy="4880292"/>
            </a:xfrm>
            <a:prstGeom prst="rect">
              <a:avLst/>
            </a:prstGeom>
            <a:noFill/>
            <a:ln>
              <a:noFill/>
            </a:ln>
          </p:spPr>
        </p:pic>
        <p:pic>
          <p:nvPicPr>
            <p:cNvPr id="1681" name="Google Shape;1681;p84"/>
            <p:cNvPicPr preferRelativeResize="0"/>
            <p:nvPr/>
          </p:nvPicPr>
          <p:blipFill rotWithShape="1">
            <a:blip r:embed="rId4">
              <a:alphaModFix/>
            </a:blip>
            <a:srcRect/>
            <a:stretch/>
          </p:blipFill>
          <p:spPr>
            <a:xfrm>
              <a:off x="7549197" y="6167437"/>
              <a:ext cx="3294062" cy="612140"/>
            </a:xfrm>
            <a:prstGeom prst="rect">
              <a:avLst/>
            </a:prstGeom>
            <a:noFill/>
            <a:ln>
              <a:noFill/>
            </a:ln>
          </p:spPr>
        </p:pic>
      </p:grpSp>
      <p:sp>
        <p:nvSpPr>
          <p:cNvPr id="1682" name="Google Shape;1682;p84"/>
          <p:cNvSpPr txBox="1">
            <a:spLocks noGrp="1"/>
          </p:cNvSpPr>
          <p:nvPr>
            <p:ph type="title"/>
          </p:nvPr>
        </p:nvSpPr>
        <p:spPr>
          <a:xfrm>
            <a:off x="875030" y="411479"/>
            <a:ext cx="5818505" cy="955675"/>
          </a:xfrm>
          <a:prstGeom prst="rect">
            <a:avLst/>
          </a:prstGeom>
          <a:noFill/>
          <a:ln>
            <a:noFill/>
          </a:ln>
        </p:spPr>
        <p:txBody>
          <a:bodyPr spcFirstLastPara="1" wrap="square" lIns="0" tIns="35550" rIns="0" bIns="0" anchor="t" anchorCtr="0">
            <a:spAutoFit/>
          </a:bodyPr>
          <a:lstStyle/>
          <a:p>
            <a:pPr marL="12700" marR="5080" lvl="0" indent="0" algn="l" rtl="0">
              <a:lnSpc>
                <a:spcPct val="114285"/>
              </a:lnSpc>
              <a:spcBef>
                <a:spcPts val="0"/>
              </a:spcBef>
              <a:spcAft>
                <a:spcPts val="0"/>
              </a:spcAft>
              <a:buNone/>
            </a:pPr>
            <a:r>
              <a:rPr lang="en-US" sz="2100">
                <a:latin typeface="Calibri"/>
                <a:ea typeface="Calibri"/>
                <a:cs typeface="Calibri"/>
                <a:sym typeface="Calibri"/>
              </a:rPr>
              <a:t>Έλεγχοι χωρίς πρόσθετη καθοδήγηση για τη  διαχείριση της ασφάλειας των πληροφοριών  στον τομέα της υγείας</a:t>
            </a:r>
            <a:r>
              <a:rPr lang="en-US" sz="2100"/>
              <a:t>.</a:t>
            </a:r>
            <a:endParaRPr sz="2100">
              <a:latin typeface="Calibri"/>
              <a:ea typeface="Calibri"/>
              <a:cs typeface="Calibri"/>
              <a:sym typeface="Calibri"/>
            </a:endParaRPr>
          </a:p>
        </p:txBody>
      </p:sp>
      <p:sp>
        <p:nvSpPr>
          <p:cNvPr id="1683" name="Google Shape;1683;p84"/>
          <p:cNvSpPr txBox="1"/>
          <p:nvPr/>
        </p:nvSpPr>
        <p:spPr>
          <a:xfrm>
            <a:off x="783590" y="1882457"/>
            <a:ext cx="5127625" cy="2490425"/>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050">
                <a:solidFill>
                  <a:schemeClr val="dk1"/>
                </a:solidFill>
                <a:latin typeface="Calibri"/>
                <a:ea typeface="Calibri"/>
                <a:cs typeface="Calibri"/>
                <a:sym typeface="Calibri"/>
              </a:rPr>
              <a:t>A.15.1.3 	Αλυσίδα εφοδιασμού τεχνολογίας πληροφοριών και επικοινωνιών</a:t>
            </a:r>
            <a:endParaRPr sz="1050">
              <a:solidFill>
                <a:schemeClr val="dk1"/>
              </a:solidFill>
              <a:latin typeface="Calibri"/>
              <a:ea typeface="Calibri"/>
              <a:cs typeface="Calibri"/>
              <a:sym typeface="Calibri"/>
            </a:endParaRPr>
          </a:p>
          <a:p>
            <a:pPr marL="0" marR="0" lvl="0" indent="0" algn="l" rtl="0">
              <a:lnSpc>
                <a:spcPct val="100000"/>
              </a:lnSpc>
              <a:spcBef>
                <a:spcPts val="35"/>
              </a:spcBef>
              <a:spcAft>
                <a:spcPts val="0"/>
              </a:spcAft>
              <a:buNone/>
            </a:pPr>
            <a:endParaRPr sz="1100">
              <a:solidFill>
                <a:schemeClr val="dk1"/>
              </a:solidFill>
              <a:latin typeface="Calibri"/>
              <a:ea typeface="Calibri"/>
              <a:cs typeface="Calibri"/>
              <a:sym typeface="Calibri"/>
            </a:endParaRPr>
          </a:p>
          <a:p>
            <a:pPr marL="12700" marR="0" lvl="3" indent="0" algn="l" rtl="0">
              <a:lnSpc>
                <a:spcPct val="100000"/>
              </a:lnSpc>
              <a:spcBef>
                <a:spcPts val="0"/>
              </a:spcBef>
              <a:spcAft>
                <a:spcPts val="0"/>
              </a:spcAft>
              <a:buNone/>
            </a:pPr>
            <a:r>
              <a:rPr lang="en-US" sz="1050" b="0" i="0" u="none" strike="noStrike" cap="none">
                <a:solidFill>
                  <a:schemeClr val="dk1"/>
                </a:solidFill>
                <a:latin typeface="Calibri"/>
                <a:ea typeface="Calibri"/>
                <a:cs typeface="Calibri"/>
                <a:sym typeface="Calibri"/>
              </a:rPr>
              <a:t>Α.15.2.1 	Παρακολούθηση και επανεξέταση των υπηρεσιών του προμηθευτή</a:t>
            </a:r>
            <a:endParaRPr sz="1050" b="0" i="0" u="none" strike="noStrike" cap="none">
              <a:solidFill>
                <a:schemeClr val="dk1"/>
              </a:solidFill>
              <a:latin typeface="Calibri"/>
              <a:ea typeface="Calibri"/>
              <a:cs typeface="Calibri"/>
              <a:sym typeface="Calibri"/>
            </a:endParaRPr>
          </a:p>
          <a:p>
            <a:pPr marL="12700" marR="0" lvl="3" indent="0" algn="l" rtl="0">
              <a:lnSpc>
                <a:spcPct val="100000"/>
              </a:lnSpc>
              <a:spcBef>
                <a:spcPts val="1255"/>
              </a:spcBef>
              <a:spcAft>
                <a:spcPts val="0"/>
              </a:spcAft>
              <a:buNone/>
            </a:pPr>
            <a:r>
              <a:rPr lang="en-US" sz="1050" b="0" i="0" u="none" strike="noStrike" cap="none">
                <a:solidFill>
                  <a:schemeClr val="dk1"/>
                </a:solidFill>
                <a:latin typeface="Calibri"/>
                <a:ea typeface="Calibri"/>
                <a:cs typeface="Calibri"/>
                <a:sym typeface="Calibri"/>
              </a:rPr>
              <a:t>Α.15.2.2		Διαχείριση αλλαγών στις υπηρεσίες των προμηθευτών</a:t>
            </a:r>
            <a:endParaRPr sz="1050" b="0" i="0" u="none" strike="noStrike" cap="none">
              <a:solidFill>
                <a:schemeClr val="dk1"/>
              </a:solidFill>
              <a:latin typeface="Calibri"/>
              <a:ea typeface="Calibri"/>
              <a:cs typeface="Calibri"/>
              <a:sym typeface="Calibri"/>
            </a:endParaRPr>
          </a:p>
          <a:p>
            <a:pPr marL="12700" marR="0" lvl="0" indent="0" algn="l" rtl="0">
              <a:lnSpc>
                <a:spcPct val="100000"/>
              </a:lnSpc>
              <a:spcBef>
                <a:spcPts val="1275"/>
              </a:spcBef>
              <a:spcAft>
                <a:spcPts val="0"/>
              </a:spcAft>
              <a:buNone/>
            </a:pPr>
            <a:r>
              <a:rPr lang="en-US" sz="1050">
                <a:solidFill>
                  <a:schemeClr val="dk1"/>
                </a:solidFill>
                <a:latin typeface="Calibri"/>
                <a:ea typeface="Calibri"/>
                <a:cs typeface="Calibri"/>
                <a:sym typeface="Calibri"/>
              </a:rPr>
              <a:t>A.16.1.3 	Αναφορά αδυναμιών ασφάλειας πληροφοριών</a:t>
            </a:r>
            <a:endParaRPr sz="1050">
              <a:solidFill>
                <a:schemeClr val="dk1"/>
              </a:solidFill>
              <a:latin typeface="Calibri"/>
              <a:ea typeface="Calibri"/>
              <a:cs typeface="Calibri"/>
              <a:sym typeface="Calibri"/>
            </a:endParaRPr>
          </a:p>
          <a:p>
            <a:pPr marL="0" marR="0" lvl="0" indent="0" algn="l" rtl="0">
              <a:lnSpc>
                <a:spcPct val="100000"/>
              </a:lnSpc>
              <a:spcBef>
                <a:spcPts val="45"/>
              </a:spcBef>
              <a:spcAft>
                <a:spcPts val="0"/>
              </a:spcAft>
              <a:buNone/>
            </a:pPr>
            <a:endParaRPr sz="1100">
              <a:solidFill>
                <a:schemeClr val="dk1"/>
              </a:solidFill>
              <a:latin typeface="Calibri"/>
              <a:ea typeface="Calibri"/>
              <a:cs typeface="Calibri"/>
              <a:sym typeface="Calibri"/>
            </a:endParaRPr>
          </a:p>
          <a:p>
            <a:pPr marL="12065" marR="0" lvl="3" indent="0" algn="l" rtl="0">
              <a:lnSpc>
                <a:spcPct val="100000"/>
              </a:lnSpc>
              <a:spcBef>
                <a:spcPts val="5"/>
              </a:spcBef>
              <a:spcAft>
                <a:spcPts val="0"/>
              </a:spcAft>
              <a:buNone/>
            </a:pPr>
            <a:r>
              <a:rPr lang="en-US" sz="1050" b="0" i="0" u="none" strike="noStrike" cap="none">
                <a:solidFill>
                  <a:schemeClr val="dk1"/>
                </a:solidFill>
                <a:latin typeface="Calibri"/>
                <a:ea typeface="Calibri"/>
                <a:cs typeface="Calibri"/>
                <a:sym typeface="Calibri"/>
              </a:rPr>
              <a:t>Α.16.1.5 	Ανταπόκριση σε περιστατικά ασφάλειας πληροφοριών</a:t>
            </a:r>
            <a:endParaRPr sz="1050" b="0" i="0" u="none" strike="noStrike" cap="none">
              <a:solidFill>
                <a:schemeClr val="dk1"/>
              </a:solidFill>
              <a:latin typeface="Calibri"/>
              <a:ea typeface="Calibri"/>
              <a:cs typeface="Calibri"/>
              <a:sym typeface="Calibri"/>
            </a:endParaRPr>
          </a:p>
          <a:p>
            <a:pPr marL="1371600" marR="0" lvl="3" indent="0" algn="l" rtl="0">
              <a:lnSpc>
                <a:spcPct val="100000"/>
              </a:lnSpc>
              <a:spcBef>
                <a:spcPts val="45"/>
              </a:spcBef>
              <a:spcAft>
                <a:spcPts val="0"/>
              </a:spcAft>
              <a:buClr>
                <a:schemeClr val="dk1"/>
              </a:buClr>
              <a:buSzPts val="1100"/>
              <a:buFont typeface="Calibri"/>
              <a:buNone/>
            </a:pPr>
            <a:endParaRPr sz="1100" b="0" i="0" u="none" strike="noStrike" cap="none">
              <a:solidFill>
                <a:schemeClr val="dk1"/>
              </a:solidFill>
              <a:latin typeface="Calibri"/>
              <a:ea typeface="Calibri"/>
              <a:cs typeface="Calibri"/>
              <a:sym typeface="Calibri"/>
            </a:endParaRPr>
          </a:p>
          <a:p>
            <a:pPr marL="12065" marR="0" lvl="3" indent="0" algn="l" rtl="0">
              <a:lnSpc>
                <a:spcPct val="100000"/>
              </a:lnSpc>
              <a:spcBef>
                <a:spcPts val="5"/>
              </a:spcBef>
              <a:spcAft>
                <a:spcPts val="0"/>
              </a:spcAft>
              <a:buNone/>
            </a:pPr>
            <a:r>
              <a:rPr lang="en-US" sz="1050" b="0" i="0" u="none" strike="noStrike" cap="none">
                <a:solidFill>
                  <a:schemeClr val="dk1"/>
                </a:solidFill>
                <a:latin typeface="Calibri"/>
                <a:ea typeface="Calibri"/>
                <a:cs typeface="Calibri"/>
                <a:sym typeface="Calibri"/>
              </a:rPr>
              <a:t>Α.16.1.6 	Εκμάθηση από περιστατικά</a:t>
            </a:r>
            <a:endParaRPr sz="1050" b="0" i="0" u="none" strike="noStrike" cap="none">
              <a:solidFill>
                <a:schemeClr val="dk1"/>
              </a:solidFill>
              <a:latin typeface="Calibri"/>
              <a:ea typeface="Calibri"/>
              <a:cs typeface="Calibri"/>
              <a:sym typeface="Calibri"/>
            </a:endParaRPr>
          </a:p>
          <a:p>
            <a:pPr marL="0" marR="0" lvl="0" indent="0" algn="l" rtl="0">
              <a:lnSpc>
                <a:spcPct val="100000"/>
              </a:lnSpc>
              <a:spcBef>
                <a:spcPts val="50"/>
              </a:spcBef>
              <a:spcAft>
                <a:spcPts val="0"/>
              </a:spcAft>
              <a:buNone/>
            </a:pPr>
            <a:endParaRPr sz="1100">
              <a:solidFill>
                <a:schemeClr val="dk1"/>
              </a:solidFill>
              <a:latin typeface="Calibri"/>
              <a:ea typeface="Calibri"/>
              <a:cs typeface="Calibri"/>
              <a:sym typeface="Calibri"/>
            </a:endParaRPr>
          </a:p>
          <a:p>
            <a:pPr marL="12700" marR="5080" lvl="0" indent="0" algn="l" rtl="0">
              <a:lnSpc>
                <a:spcPct val="100000"/>
              </a:lnSpc>
              <a:spcBef>
                <a:spcPts val="0"/>
              </a:spcBef>
              <a:spcAft>
                <a:spcPts val="0"/>
              </a:spcAft>
              <a:buNone/>
            </a:pPr>
            <a:r>
              <a:rPr lang="en-US" sz="1050">
                <a:solidFill>
                  <a:schemeClr val="dk1"/>
                </a:solidFill>
                <a:latin typeface="Calibri"/>
                <a:ea typeface="Calibri"/>
                <a:cs typeface="Calibri"/>
                <a:sym typeface="Calibri"/>
              </a:rPr>
              <a:t>A.17.1.3 Επαλήθευση, επανεξέταση και αξιολόγηση της συνεχούς ασφάλειας των  πληροφοριών</a:t>
            </a:r>
            <a:endParaRPr sz="1050">
              <a:solidFill>
                <a:schemeClr val="dk1"/>
              </a:solidFill>
              <a:latin typeface="Calibri"/>
              <a:ea typeface="Calibri"/>
              <a:cs typeface="Calibri"/>
              <a:sym typeface="Calibri"/>
            </a:endParaRPr>
          </a:p>
        </p:txBody>
      </p:sp>
      <p:sp>
        <p:nvSpPr>
          <p:cNvPr id="1684" name="Google Shape;1684;p84"/>
          <p:cNvSpPr txBox="1"/>
          <p:nvPr/>
        </p:nvSpPr>
        <p:spPr>
          <a:xfrm>
            <a:off x="902969" y="5136197"/>
            <a:ext cx="4043679" cy="13208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700">
                <a:solidFill>
                  <a:schemeClr val="dk1"/>
                </a:solidFill>
                <a:latin typeface="Calibri"/>
                <a:ea typeface="Calibri"/>
                <a:cs typeface="Calibri"/>
                <a:sym typeface="Calibri"/>
              </a:rPr>
              <a:t>ΟΝΟΜΑ ΕΚΠΑΙΔΕΥΤΙΚΉΣ ΕΝΌΤΗΤΑΣ CSP: PR: ΠΡΌΤΥΠΟ ΠΑΡΟΥΣΊΑΣΗΣ ΠΟΥ ΔΗΜΙΟΥΡΓΉΘΗΚΕ ΑΠΌ PR</a:t>
            </a:r>
            <a:endParaRPr sz="700">
              <a:solidFill>
                <a:schemeClr val="dk1"/>
              </a:solidFill>
              <a:latin typeface="Calibri"/>
              <a:ea typeface="Calibri"/>
              <a:cs typeface="Calibri"/>
              <a:sym typeface="Calibri"/>
            </a:endParaRPr>
          </a:p>
        </p:txBody>
      </p:sp>
      <p:sp>
        <p:nvSpPr>
          <p:cNvPr id="1685" name="Google Shape;1685;p84"/>
          <p:cNvSpPr txBox="1"/>
          <p:nvPr/>
        </p:nvSpPr>
        <p:spPr>
          <a:xfrm>
            <a:off x="11189652" y="5136197"/>
            <a:ext cx="121920" cy="13208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700">
                <a:solidFill>
                  <a:schemeClr val="dk1"/>
                </a:solidFill>
                <a:latin typeface="Calibri"/>
                <a:ea typeface="Calibri"/>
                <a:cs typeface="Calibri"/>
                <a:sym typeface="Calibri"/>
              </a:rPr>
              <a:t>84</a:t>
            </a:r>
            <a:endParaRPr sz="700">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g3cb2559ebe9_0_34"/>
          <p:cNvSpPr/>
          <p:nvPr/>
        </p:nvSpPr>
        <p:spPr>
          <a:xfrm>
            <a:off x="0" y="0"/>
            <a:ext cx="12192000" cy="6858000"/>
          </a:xfrm>
          <a:custGeom>
            <a:avLst/>
            <a:gdLst/>
            <a:ahLst/>
            <a:cxnLst/>
            <a:rect l="l" t="t" r="r" b="b"/>
            <a:pathLst>
              <a:path w="12192000" h="6858000" extrusionOk="0">
                <a:moveTo>
                  <a:pt x="12192000" y="0"/>
                </a:moveTo>
                <a:lnTo>
                  <a:pt x="0" y="0"/>
                </a:lnTo>
                <a:lnTo>
                  <a:pt x="0" y="6858000"/>
                </a:lnTo>
                <a:lnTo>
                  <a:pt x="12192000" y="6858000"/>
                </a:lnTo>
                <a:lnTo>
                  <a:pt x="12192000" y="0"/>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185" name="Google Shape;185;g3cb2559ebe9_0_34"/>
          <p:cNvGrpSpPr/>
          <p:nvPr/>
        </p:nvGrpSpPr>
        <p:grpSpPr>
          <a:xfrm>
            <a:off x="7615555" y="0"/>
            <a:ext cx="3294062" cy="6227445"/>
            <a:chOff x="7615555" y="0"/>
            <a:chExt cx="3294062" cy="6227445"/>
          </a:xfrm>
        </p:grpSpPr>
        <p:sp>
          <p:nvSpPr>
            <p:cNvPr id="186" name="Google Shape;186;g3cb2559ebe9_0_34"/>
            <p:cNvSpPr/>
            <p:nvPr/>
          </p:nvSpPr>
          <p:spPr>
            <a:xfrm>
              <a:off x="8425815" y="0"/>
              <a:ext cx="2383790" cy="6227445"/>
            </a:xfrm>
            <a:custGeom>
              <a:avLst/>
              <a:gdLst/>
              <a:ahLst/>
              <a:cxnLst/>
              <a:rect l="l" t="t" r="r" b="b"/>
              <a:pathLst>
                <a:path w="2383790" h="6227445" extrusionOk="0">
                  <a:moveTo>
                    <a:pt x="2383301" y="0"/>
                  </a:moveTo>
                  <a:lnTo>
                    <a:pt x="2356557" y="0"/>
                  </a:lnTo>
                  <a:lnTo>
                    <a:pt x="1698307" y="2562225"/>
                  </a:lnTo>
                  <a:lnTo>
                    <a:pt x="1358900" y="3829367"/>
                  </a:lnTo>
                  <a:lnTo>
                    <a:pt x="1334452" y="3866515"/>
                  </a:lnTo>
                  <a:lnTo>
                    <a:pt x="1301432" y="3894772"/>
                  </a:lnTo>
                  <a:lnTo>
                    <a:pt x="1262379" y="3912870"/>
                  </a:lnTo>
                  <a:lnTo>
                    <a:pt x="1219834" y="3919537"/>
                  </a:lnTo>
                  <a:lnTo>
                    <a:pt x="1176019" y="3913822"/>
                  </a:lnTo>
                  <a:lnTo>
                    <a:pt x="1130300" y="3893185"/>
                  </a:lnTo>
                  <a:lnTo>
                    <a:pt x="1094422" y="3860165"/>
                  </a:lnTo>
                  <a:lnTo>
                    <a:pt x="1088389" y="3849687"/>
                  </a:lnTo>
                  <a:lnTo>
                    <a:pt x="1111884" y="3762375"/>
                  </a:lnTo>
                  <a:lnTo>
                    <a:pt x="1085532" y="3762375"/>
                  </a:lnTo>
                  <a:lnTo>
                    <a:pt x="1070292" y="3818572"/>
                  </a:lnTo>
                  <a:lnTo>
                    <a:pt x="1059814" y="3770629"/>
                  </a:lnTo>
                  <a:lnTo>
                    <a:pt x="1064894" y="3720465"/>
                  </a:lnTo>
                  <a:lnTo>
                    <a:pt x="1322387" y="2769235"/>
                  </a:lnTo>
                  <a:lnTo>
                    <a:pt x="1328419" y="2733992"/>
                  </a:lnTo>
                  <a:lnTo>
                    <a:pt x="1319212" y="2663507"/>
                  </a:lnTo>
                  <a:lnTo>
                    <a:pt x="1283969" y="2600642"/>
                  </a:lnTo>
                  <a:lnTo>
                    <a:pt x="1239837" y="2564447"/>
                  </a:lnTo>
                  <a:lnTo>
                    <a:pt x="1193482" y="2544445"/>
                  </a:lnTo>
                  <a:lnTo>
                    <a:pt x="1145222" y="2538095"/>
                  </a:lnTo>
                  <a:lnTo>
                    <a:pt x="1098232" y="2544445"/>
                  </a:lnTo>
                  <a:lnTo>
                    <a:pt x="1055052" y="2562542"/>
                  </a:lnTo>
                  <a:lnTo>
                    <a:pt x="1017904" y="2590800"/>
                  </a:lnTo>
                  <a:lnTo>
                    <a:pt x="989012" y="2627947"/>
                  </a:lnTo>
                  <a:lnTo>
                    <a:pt x="970279" y="2673350"/>
                  </a:lnTo>
                  <a:lnTo>
                    <a:pt x="579119" y="4118610"/>
                  </a:lnTo>
                  <a:lnTo>
                    <a:pt x="5079" y="6210617"/>
                  </a:lnTo>
                  <a:lnTo>
                    <a:pt x="0" y="6227127"/>
                  </a:lnTo>
                  <a:lnTo>
                    <a:pt x="26352" y="6227127"/>
                  </a:lnTo>
                  <a:lnTo>
                    <a:pt x="604519" y="4126229"/>
                  </a:lnTo>
                  <a:lnTo>
                    <a:pt x="995679" y="2680970"/>
                  </a:lnTo>
                  <a:lnTo>
                    <a:pt x="1016317" y="2634932"/>
                  </a:lnTo>
                  <a:lnTo>
                    <a:pt x="1049337" y="2599054"/>
                  </a:lnTo>
                  <a:lnTo>
                    <a:pt x="1091247" y="2574925"/>
                  </a:lnTo>
                  <a:lnTo>
                    <a:pt x="1138554" y="2564447"/>
                  </a:lnTo>
                  <a:lnTo>
                    <a:pt x="1188719" y="2569527"/>
                  </a:lnTo>
                  <a:lnTo>
                    <a:pt x="1243329" y="2596832"/>
                  </a:lnTo>
                  <a:lnTo>
                    <a:pt x="1283334" y="2642870"/>
                  </a:lnTo>
                  <a:lnTo>
                    <a:pt x="1303019" y="2700972"/>
                  </a:lnTo>
                  <a:lnTo>
                    <a:pt x="1303654" y="2731770"/>
                  </a:lnTo>
                  <a:lnTo>
                    <a:pt x="1298257" y="2762885"/>
                  </a:lnTo>
                  <a:lnTo>
                    <a:pt x="1041082" y="3714432"/>
                  </a:lnTo>
                  <a:lnTo>
                    <a:pt x="1034414" y="3763010"/>
                  </a:lnTo>
                  <a:lnTo>
                    <a:pt x="1041082" y="3810000"/>
                  </a:lnTo>
                  <a:lnTo>
                    <a:pt x="1058862" y="3853179"/>
                  </a:lnTo>
                  <a:lnTo>
                    <a:pt x="1060450" y="3855085"/>
                  </a:lnTo>
                  <a:lnTo>
                    <a:pt x="705167" y="5178425"/>
                  </a:lnTo>
                  <a:lnTo>
                    <a:pt x="699134" y="5213985"/>
                  </a:lnTo>
                  <a:lnTo>
                    <a:pt x="700404" y="5249545"/>
                  </a:lnTo>
                  <a:lnTo>
                    <a:pt x="708342" y="5283835"/>
                  </a:lnTo>
                  <a:lnTo>
                    <a:pt x="743267" y="5346065"/>
                  </a:lnTo>
                  <a:lnTo>
                    <a:pt x="798194" y="5388610"/>
                  </a:lnTo>
                  <a:lnTo>
                    <a:pt x="865504" y="5407342"/>
                  </a:lnTo>
                  <a:lnTo>
                    <a:pt x="877252" y="5407660"/>
                  </a:lnTo>
                  <a:lnTo>
                    <a:pt x="923289" y="5401310"/>
                  </a:lnTo>
                  <a:lnTo>
                    <a:pt x="965517" y="5383530"/>
                  </a:lnTo>
                  <a:lnTo>
                    <a:pt x="1002029" y="5355272"/>
                  </a:lnTo>
                  <a:lnTo>
                    <a:pt x="1030604" y="5318125"/>
                  </a:lnTo>
                  <a:lnTo>
                    <a:pt x="1049019" y="5273040"/>
                  </a:lnTo>
                  <a:lnTo>
                    <a:pt x="1455737" y="3762375"/>
                  </a:lnTo>
                  <a:lnTo>
                    <a:pt x="1429384" y="3762375"/>
                  </a:lnTo>
                  <a:lnTo>
                    <a:pt x="1025207" y="5266690"/>
                  </a:lnTo>
                  <a:lnTo>
                    <a:pt x="1005204" y="5312410"/>
                  </a:lnTo>
                  <a:lnTo>
                    <a:pt x="973137" y="5348287"/>
                  </a:lnTo>
                  <a:lnTo>
                    <a:pt x="932179" y="5372100"/>
                  </a:lnTo>
                  <a:lnTo>
                    <a:pt x="885825" y="5382260"/>
                  </a:lnTo>
                  <a:lnTo>
                    <a:pt x="836929" y="5376862"/>
                  </a:lnTo>
                  <a:lnTo>
                    <a:pt x="782954" y="5350192"/>
                  </a:lnTo>
                  <a:lnTo>
                    <a:pt x="744219" y="5303837"/>
                  </a:lnTo>
                  <a:lnTo>
                    <a:pt x="724852" y="5246370"/>
                  </a:lnTo>
                  <a:lnTo>
                    <a:pt x="723900" y="5215572"/>
                  </a:lnTo>
                  <a:lnTo>
                    <a:pt x="728979" y="5184775"/>
                  </a:lnTo>
                  <a:lnTo>
                    <a:pt x="1079817" y="3880802"/>
                  </a:lnTo>
                  <a:lnTo>
                    <a:pt x="1087119" y="3890327"/>
                  </a:lnTo>
                  <a:lnTo>
                    <a:pt x="1124584" y="3919220"/>
                  </a:lnTo>
                  <a:lnTo>
                    <a:pt x="1169669" y="3937952"/>
                  </a:lnTo>
                  <a:lnTo>
                    <a:pt x="1221104" y="3943985"/>
                  </a:lnTo>
                  <a:lnTo>
                    <a:pt x="1270952" y="3935729"/>
                  </a:lnTo>
                  <a:lnTo>
                    <a:pt x="1316354" y="3914775"/>
                  </a:lnTo>
                  <a:lnTo>
                    <a:pt x="1354454" y="3881754"/>
                  </a:lnTo>
                  <a:lnTo>
                    <a:pt x="1383029" y="3837940"/>
                  </a:lnTo>
                  <a:lnTo>
                    <a:pt x="1383029" y="3836670"/>
                  </a:lnTo>
                  <a:lnTo>
                    <a:pt x="1722437" y="2568257"/>
                  </a:lnTo>
                  <a:lnTo>
                    <a:pt x="2383301" y="0"/>
                  </a:lnTo>
                  <a:close/>
                </a:path>
              </a:pathLst>
            </a:custGeom>
            <a:solidFill>
              <a:srgbClr val="D6791A"/>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7" name="Google Shape;187;g3cb2559ebe9_0_34"/>
            <p:cNvSpPr/>
            <p:nvPr/>
          </p:nvSpPr>
          <p:spPr>
            <a:xfrm>
              <a:off x="8061642" y="1275080"/>
              <a:ext cx="2847975" cy="3390900"/>
            </a:xfrm>
            <a:custGeom>
              <a:avLst/>
              <a:gdLst/>
              <a:ahLst/>
              <a:cxnLst/>
              <a:rect l="l" t="t" r="r" b="b"/>
              <a:pathLst>
                <a:path w="2847975" h="3390900" extrusionOk="0">
                  <a:moveTo>
                    <a:pt x="2373312" y="0"/>
                  </a:moveTo>
                  <a:lnTo>
                    <a:pt x="474662" y="0"/>
                  </a:lnTo>
                  <a:lnTo>
                    <a:pt x="426085" y="2540"/>
                  </a:lnTo>
                  <a:lnTo>
                    <a:pt x="379095" y="9525"/>
                  </a:lnTo>
                  <a:lnTo>
                    <a:pt x="333375" y="21272"/>
                  </a:lnTo>
                  <a:lnTo>
                    <a:pt x="289877" y="37465"/>
                  </a:lnTo>
                  <a:lnTo>
                    <a:pt x="248285" y="57150"/>
                  </a:lnTo>
                  <a:lnTo>
                    <a:pt x="209232" y="80962"/>
                  </a:lnTo>
                  <a:lnTo>
                    <a:pt x="172720" y="108267"/>
                  </a:lnTo>
                  <a:lnTo>
                    <a:pt x="139065" y="139065"/>
                  </a:lnTo>
                  <a:lnTo>
                    <a:pt x="108267" y="172720"/>
                  </a:lnTo>
                  <a:lnTo>
                    <a:pt x="80962" y="209232"/>
                  </a:lnTo>
                  <a:lnTo>
                    <a:pt x="57150" y="248602"/>
                  </a:lnTo>
                  <a:lnTo>
                    <a:pt x="37147" y="289877"/>
                  </a:lnTo>
                  <a:lnTo>
                    <a:pt x="21272" y="333692"/>
                  </a:lnTo>
                  <a:lnTo>
                    <a:pt x="9525" y="379095"/>
                  </a:lnTo>
                  <a:lnTo>
                    <a:pt x="2540" y="426085"/>
                  </a:lnTo>
                  <a:lnTo>
                    <a:pt x="0" y="474662"/>
                  </a:lnTo>
                  <a:lnTo>
                    <a:pt x="0" y="2916237"/>
                  </a:lnTo>
                  <a:lnTo>
                    <a:pt x="2540" y="2964815"/>
                  </a:lnTo>
                  <a:lnTo>
                    <a:pt x="9525" y="3011805"/>
                  </a:lnTo>
                  <a:lnTo>
                    <a:pt x="21272" y="3057525"/>
                  </a:lnTo>
                  <a:lnTo>
                    <a:pt x="37147" y="3101022"/>
                  </a:lnTo>
                  <a:lnTo>
                    <a:pt x="57150" y="3142615"/>
                  </a:lnTo>
                  <a:lnTo>
                    <a:pt x="80962" y="3181667"/>
                  </a:lnTo>
                  <a:lnTo>
                    <a:pt x="108267" y="3218180"/>
                  </a:lnTo>
                  <a:lnTo>
                    <a:pt x="139065" y="3251835"/>
                  </a:lnTo>
                  <a:lnTo>
                    <a:pt x="172720" y="3282632"/>
                  </a:lnTo>
                  <a:lnTo>
                    <a:pt x="209232" y="3309937"/>
                  </a:lnTo>
                  <a:lnTo>
                    <a:pt x="248285" y="3333750"/>
                  </a:lnTo>
                  <a:lnTo>
                    <a:pt x="289877" y="3353752"/>
                  </a:lnTo>
                  <a:lnTo>
                    <a:pt x="333375" y="3369627"/>
                  </a:lnTo>
                  <a:lnTo>
                    <a:pt x="379095" y="3381375"/>
                  </a:lnTo>
                  <a:lnTo>
                    <a:pt x="426085" y="3388360"/>
                  </a:lnTo>
                  <a:lnTo>
                    <a:pt x="474662" y="3390900"/>
                  </a:lnTo>
                  <a:lnTo>
                    <a:pt x="2373312" y="3390900"/>
                  </a:lnTo>
                  <a:lnTo>
                    <a:pt x="2421890" y="3388360"/>
                  </a:lnTo>
                  <a:lnTo>
                    <a:pt x="2468879" y="3381375"/>
                  </a:lnTo>
                  <a:lnTo>
                    <a:pt x="2514600" y="3369627"/>
                  </a:lnTo>
                  <a:lnTo>
                    <a:pt x="2558097" y="3353752"/>
                  </a:lnTo>
                  <a:lnTo>
                    <a:pt x="2599690" y="3333750"/>
                  </a:lnTo>
                  <a:lnTo>
                    <a:pt x="2638742" y="3309937"/>
                  </a:lnTo>
                  <a:lnTo>
                    <a:pt x="2675254" y="3282632"/>
                  </a:lnTo>
                  <a:lnTo>
                    <a:pt x="2708910" y="3251835"/>
                  </a:lnTo>
                  <a:lnTo>
                    <a:pt x="2739707" y="3218180"/>
                  </a:lnTo>
                  <a:lnTo>
                    <a:pt x="2767012" y="3181667"/>
                  </a:lnTo>
                  <a:lnTo>
                    <a:pt x="2790825" y="3142615"/>
                  </a:lnTo>
                  <a:lnTo>
                    <a:pt x="2810827" y="3101022"/>
                  </a:lnTo>
                  <a:lnTo>
                    <a:pt x="2826702" y="3057525"/>
                  </a:lnTo>
                  <a:lnTo>
                    <a:pt x="2838450" y="3011805"/>
                  </a:lnTo>
                  <a:lnTo>
                    <a:pt x="2845435" y="2964815"/>
                  </a:lnTo>
                  <a:lnTo>
                    <a:pt x="2847975" y="2916237"/>
                  </a:lnTo>
                  <a:lnTo>
                    <a:pt x="2847975" y="474662"/>
                  </a:lnTo>
                  <a:lnTo>
                    <a:pt x="2845435" y="426085"/>
                  </a:lnTo>
                  <a:lnTo>
                    <a:pt x="2838450" y="379095"/>
                  </a:lnTo>
                  <a:lnTo>
                    <a:pt x="2826702" y="333692"/>
                  </a:lnTo>
                  <a:lnTo>
                    <a:pt x="2810827" y="289877"/>
                  </a:lnTo>
                  <a:lnTo>
                    <a:pt x="2790825" y="248602"/>
                  </a:lnTo>
                  <a:lnTo>
                    <a:pt x="2767012" y="209232"/>
                  </a:lnTo>
                  <a:lnTo>
                    <a:pt x="2739707" y="172720"/>
                  </a:lnTo>
                  <a:lnTo>
                    <a:pt x="2708910" y="139065"/>
                  </a:lnTo>
                  <a:lnTo>
                    <a:pt x="2675254" y="108267"/>
                  </a:lnTo>
                  <a:lnTo>
                    <a:pt x="2638742" y="80962"/>
                  </a:lnTo>
                  <a:lnTo>
                    <a:pt x="2599690" y="57150"/>
                  </a:lnTo>
                  <a:lnTo>
                    <a:pt x="2558097" y="37465"/>
                  </a:lnTo>
                  <a:lnTo>
                    <a:pt x="2514600" y="21272"/>
                  </a:lnTo>
                  <a:lnTo>
                    <a:pt x="2468879" y="9525"/>
                  </a:lnTo>
                  <a:lnTo>
                    <a:pt x="2421890" y="2540"/>
                  </a:lnTo>
                  <a:lnTo>
                    <a:pt x="2373312" y="0"/>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8" name="Google Shape;188;g3cb2559ebe9_0_34"/>
            <p:cNvSpPr/>
            <p:nvPr/>
          </p:nvSpPr>
          <p:spPr>
            <a:xfrm>
              <a:off x="8061642" y="1275080"/>
              <a:ext cx="2847975" cy="3390900"/>
            </a:xfrm>
            <a:custGeom>
              <a:avLst/>
              <a:gdLst/>
              <a:ahLst/>
              <a:cxnLst/>
              <a:rect l="l" t="t" r="r" b="b"/>
              <a:pathLst>
                <a:path w="2847975" h="3390900" extrusionOk="0">
                  <a:moveTo>
                    <a:pt x="0" y="474662"/>
                  </a:moveTo>
                  <a:lnTo>
                    <a:pt x="2540" y="426085"/>
                  </a:lnTo>
                  <a:lnTo>
                    <a:pt x="9525" y="379095"/>
                  </a:lnTo>
                  <a:lnTo>
                    <a:pt x="21272" y="333692"/>
                  </a:lnTo>
                  <a:lnTo>
                    <a:pt x="37147" y="289877"/>
                  </a:lnTo>
                  <a:lnTo>
                    <a:pt x="57150" y="248602"/>
                  </a:lnTo>
                  <a:lnTo>
                    <a:pt x="80962" y="209232"/>
                  </a:lnTo>
                  <a:lnTo>
                    <a:pt x="108267" y="172720"/>
                  </a:lnTo>
                  <a:lnTo>
                    <a:pt x="139065" y="139065"/>
                  </a:lnTo>
                  <a:lnTo>
                    <a:pt x="172720" y="108267"/>
                  </a:lnTo>
                  <a:lnTo>
                    <a:pt x="209232" y="80962"/>
                  </a:lnTo>
                  <a:lnTo>
                    <a:pt x="248285" y="57150"/>
                  </a:lnTo>
                  <a:lnTo>
                    <a:pt x="289877" y="37465"/>
                  </a:lnTo>
                  <a:lnTo>
                    <a:pt x="333375" y="21272"/>
                  </a:lnTo>
                  <a:lnTo>
                    <a:pt x="379095" y="9525"/>
                  </a:lnTo>
                  <a:lnTo>
                    <a:pt x="426085" y="2540"/>
                  </a:lnTo>
                  <a:lnTo>
                    <a:pt x="474662" y="0"/>
                  </a:lnTo>
                  <a:lnTo>
                    <a:pt x="2373312" y="0"/>
                  </a:lnTo>
                  <a:lnTo>
                    <a:pt x="2421890" y="2540"/>
                  </a:lnTo>
                  <a:lnTo>
                    <a:pt x="2468879" y="9525"/>
                  </a:lnTo>
                  <a:lnTo>
                    <a:pt x="2514600" y="21272"/>
                  </a:lnTo>
                  <a:lnTo>
                    <a:pt x="2558097" y="37465"/>
                  </a:lnTo>
                  <a:lnTo>
                    <a:pt x="2599690" y="57150"/>
                  </a:lnTo>
                  <a:lnTo>
                    <a:pt x="2638742" y="80962"/>
                  </a:lnTo>
                  <a:lnTo>
                    <a:pt x="2675254" y="108267"/>
                  </a:lnTo>
                  <a:lnTo>
                    <a:pt x="2708910" y="139065"/>
                  </a:lnTo>
                  <a:lnTo>
                    <a:pt x="2739707" y="172720"/>
                  </a:lnTo>
                  <a:lnTo>
                    <a:pt x="2767012" y="209232"/>
                  </a:lnTo>
                  <a:lnTo>
                    <a:pt x="2790825" y="248602"/>
                  </a:lnTo>
                  <a:lnTo>
                    <a:pt x="2810827" y="289877"/>
                  </a:lnTo>
                  <a:lnTo>
                    <a:pt x="2826702" y="333692"/>
                  </a:lnTo>
                  <a:lnTo>
                    <a:pt x="2838450" y="379095"/>
                  </a:lnTo>
                  <a:lnTo>
                    <a:pt x="2845435" y="426085"/>
                  </a:lnTo>
                  <a:lnTo>
                    <a:pt x="2847975" y="474662"/>
                  </a:lnTo>
                  <a:lnTo>
                    <a:pt x="2847975" y="2916237"/>
                  </a:lnTo>
                  <a:lnTo>
                    <a:pt x="2845435" y="2964815"/>
                  </a:lnTo>
                  <a:lnTo>
                    <a:pt x="2838450" y="3011805"/>
                  </a:lnTo>
                  <a:lnTo>
                    <a:pt x="2826702" y="3057525"/>
                  </a:lnTo>
                  <a:lnTo>
                    <a:pt x="2810827" y="3101022"/>
                  </a:lnTo>
                  <a:lnTo>
                    <a:pt x="2790825" y="3142615"/>
                  </a:lnTo>
                  <a:lnTo>
                    <a:pt x="2767012" y="3181667"/>
                  </a:lnTo>
                  <a:lnTo>
                    <a:pt x="2739707" y="3218180"/>
                  </a:lnTo>
                  <a:lnTo>
                    <a:pt x="2708910" y="3251835"/>
                  </a:lnTo>
                  <a:lnTo>
                    <a:pt x="2675254" y="3282632"/>
                  </a:lnTo>
                  <a:lnTo>
                    <a:pt x="2638742" y="3309937"/>
                  </a:lnTo>
                  <a:lnTo>
                    <a:pt x="2599690" y="3333750"/>
                  </a:lnTo>
                  <a:lnTo>
                    <a:pt x="2558097" y="3353752"/>
                  </a:lnTo>
                  <a:lnTo>
                    <a:pt x="2514600" y="3369627"/>
                  </a:lnTo>
                  <a:lnTo>
                    <a:pt x="2468879" y="3381375"/>
                  </a:lnTo>
                  <a:lnTo>
                    <a:pt x="2421890" y="3388360"/>
                  </a:lnTo>
                  <a:lnTo>
                    <a:pt x="2373312" y="3390900"/>
                  </a:lnTo>
                  <a:lnTo>
                    <a:pt x="474662" y="3390900"/>
                  </a:lnTo>
                  <a:lnTo>
                    <a:pt x="426085" y="3388360"/>
                  </a:lnTo>
                  <a:lnTo>
                    <a:pt x="379095" y="3381375"/>
                  </a:lnTo>
                  <a:lnTo>
                    <a:pt x="333375" y="3369627"/>
                  </a:lnTo>
                  <a:lnTo>
                    <a:pt x="289877" y="3353752"/>
                  </a:lnTo>
                  <a:lnTo>
                    <a:pt x="248285" y="3333750"/>
                  </a:lnTo>
                  <a:lnTo>
                    <a:pt x="209232" y="3309937"/>
                  </a:lnTo>
                  <a:lnTo>
                    <a:pt x="172720" y="3282632"/>
                  </a:lnTo>
                  <a:lnTo>
                    <a:pt x="139065" y="3251835"/>
                  </a:lnTo>
                  <a:lnTo>
                    <a:pt x="108267" y="3218180"/>
                  </a:lnTo>
                  <a:lnTo>
                    <a:pt x="80962" y="3181667"/>
                  </a:lnTo>
                  <a:lnTo>
                    <a:pt x="57150" y="3142615"/>
                  </a:lnTo>
                  <a:lnTo>
                    <a:pt x="37147" y="3101022"/>
                  </a:lnTo>
                  <a:lnTo>
                    <a:pt x="21272" y="3057525"/>
                  </a:lnTo>
                  <a:lnTo>
                    <a:pt x="9525" y="3011805"/>
                  </a:lnTo>
                  <a:lnTo>
                    <a:pt x="2540" y="2964815"/>
                  </a:lnTo>
                  <a:lnTo>
                    <a:pt x="0" y="2916237"/>
                  </a:lnTo>
                  <a:lnTo>
                    <a:pt x="0" y="474662"/>
                  </a:lnTo>
                </a:path>
              </a:pathLst>
            </a:custGeom>
            <a:noFill/>
            <a:ln w="31750" cap="flat" cmpd="sng">
              <a:solidFill>
                <a:srgbClr val="FFB8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89" name="Google Shape;189;g3cb2559ebe9_0_34"/>
            <p:cNvPicPr preferRelativeResize="0"/>
            <p:nvPr/>
          </p:nvPicPr>
          <p:blipFill rotWithShape="1">
            <a:blip r:embed="rId3">
              <a:alphaModFix/>
            </a:blip>
            <a:srcRect/>
            <a:stretch/>
          </p:blipFill>
          <p:spPr>
            <a:xfrm>
              <a:off x="9142730" y="2684462"/>
              <a:ext cx="154940" cy="151764"/>
            </a:xfrm>
            <a:prstGeom prst="rect">
              <a:avLst/>
            </a:prstGeom>
            <a:noFill/>
            <a:ln>
              <a:noFill/>
            </a:ln>
          </p:spPr>
        </p:pic>
        <p:pic>
          <p:nvPicPr>
            <p:cNvPr id="190" name="Google Shape;190;g3cb2559ebe9_0_34"/>
            <p:cNvPicPr preferRelativeResize="0"/>
            <p:nvPr/>
          </p:nvPicPr>
          <p:blipFill rotWithShape="1">
            <a:blip r:embed="rId4">
              <a:alphaModFix/>
            </a:blip>
            <a:srcRect/>
            <a:stretch/>
          </p:blipFill>
          <p:spPr>
            <a:xfrm>
              <a:off x="9665335" y="2384107"/>
              <a:ext cx="152082" cy="154939"/>
            </a:xfrm>
            <a:prstGeom prst="rect">
              <a:avLst/>
            </a:prstGeom>
            <a:noFill/>
            <a:ln>
              <a:noFill/>
            </a:ln>
          </p:spPr>
        </p:pic>
        <p:pic>
          <p:nvPicPr>
            <p:cNvPr id="191" name="Google Shape;191;g3cb2559ebe9_0_34"/>
            <p:cNvPicPr preferRelativeResize="0"/>
            <p:nvPr/>
          </p:nvPicPr>
          <p:blipFill rotWithShape="1">
            <a:blip r:embed="rId5">
              <a:alphaModFix/>
            </a:blip>
            <a:srcRect/>
            <a:stretch/>
          </p:blipFill>
          <p:spPr>
            <a:xfrm>
              <a:off x="9404032" y="2827337"/>
              <a:ext cx="152082" cy="151764"/>
            </a:xfrm>
            <a:prstGeom prst="rect">
              <a:avLst/>
            </a:prstGeom>
            <a:noFill/>
            <a:ln>
              <a:noFill/>
            </a:ln>
          </p:spPr>
        </p:pic>
        <p:pic>
          <p:nvPicPr>
            <p:cNvPr id="192" name="Google Shape;192;g3cb2559ebe9_0_34"/>
            <p:cNvPicPr preferRelativeResize="0"/>
            <p:nvPr/>
          </p:nvPicPr>
          <p:blipFill rotWithShape="1">
            <a:blip r:embed="rId6">
              <a:alphaModFix/>
            </a:blip>
            <a:srcRect/>
            <a:stretch/>
          </p:blipFill>
          <p:spPr>
            <a:xfrm>
              <a:off x="9142730" y="2384107"/>
              <a:ext cx="154940" cy="154939"/>
            </a:xfrm>
            <a:prstGeom prst="rect">
              <a:avLst/>
            </a:prstGeom>
            <a:noFill/>
            <a:ln>
              <a:noFill/>
            </a:ln>
          </p:spPr>
        </p:pic>
        <p:pic>
          <p:nvPicPr>
            <p:cNvPr id="193" name="Google Shape;193;g3cb2559ebe9_0_34"/>
            <p:cNvPicPr preferRelativeResize="0"/>
            <p:nvPr/>
          </p:nvPicPr>
          <p:blipFill rotWithShape="1">
            <a:blip r:embed="rId7">
              <a:alphaModFix/>
            </a:blip>
            <a:srcRect/>
            <a:stretch/>
          </p:blipFill>
          <p:spPr>
            <a:xfrm>
              <a:off x="9404032" y="2241232"/>
              <a:ext cx="154940" cy="151764"/>
            </a:xfrm>
            <a:prstGeom prst="rect">
              <a:avLst/>
            </a:prstGeom>
            <a:noFill/>
            <a:ln>
              <a:noFill/>
            </a:ln>
          </p:spPr>
        </p:pic>
        <p:pic>
          <p:nvPicPr>
            <p:cNvPr id="194" name="Google Shape;194;g3cb2559ebe9_0_34"/>
            <p:cNvPicPr preferRelativeResize="0"/>
            <p:nvPr/>
          </p:nvPicPr>
          <p:blipFill rotWithShape="1">
            <a:blip r:embed="rId8">
              <a:alphaModFix/>
            </a:blip>
            <a:srcRect/>
            <a:stretch/>
          </p:blipFill>
          <p:spPr>
            <a:xfrm>
              <a:off x="9665335" y="2678429"/>
              <a:ext cx="152082" cy="151764"/>
            </a:xfrm>
            <a:prstGeom prst="rect">
              <a:avLst/>
            </a:prstGeom>
            <a:noFill/>
            <a:ln>
              <a:noFill/>
            </a:ln>
          </p:spPr>
        </p:pic>
        <p:sp>
          <p:nvSpPr>
            <p:cNvPr id="195" name="Google Shape;195;g3cb2559ebe9_0_34"/>
            <p:cNvSpPr/>
            <p:nvPr/>
          </p:nvSpPr>
          <p:spPr>
            <a:xfrm>
              <a:off x="9019857" y="2236152"/>
              <a:ext cx="923290" cy="892810"/>
            </a:xfrm>
            <a:custGeom>
              <a:avLst/>
              <a:gdLst/>
              <a:ahLst/>
              <a:cxnLst/>
              <a:rect l="l" t="t" r="r" b="b"/>
              <a:pathLst>
                <a:path w="923290" h="892810" extrusionOk="0">
                  <a:moveTo>
                    <a:pt x="309245" y="577850"/>
                  </a:moveTo>
                  <a:lnTo>
                    <a:pt x="267334" y="577850"/>
                  </a:lnTo>
                  <a:lnTo>
                    <a:pt x="382270" y="643889"/>
                  </a:lnTo>
                  <a:lnTo>
                    <a:pt x="379412" y="675639"/>
                  </a:lnTo>
                  <a:lnTo>
                    <a:pt x="388937" y="707389"/>
                  </a:lnTo>
                  <a:lnTo>
                    <a:pt x="409257" y="732789"/>
                  </a:lnTo>
                  <a:lnTo>
                    <a:pt x="438467" y="746760"/>
                  </a:lnTo>
                  <a:lnTo>
                    <a:pt x="447357" y="749300"/>
                  </a:lnTo>
                  <a:lnTo>
                    <a:pt x="452120" y="749300"/>
                  </a:lnTo>
                  <a:lnTo>
                    <a:pt x="452120" y="891539"/>
                  </a:lnTo>
                  <a:lnTo>
                    <a:pt x="454025" y="892810"/>
                  </a:lnTo>
                  <a:lnTo>
                    <a:pt x="470852" y="892810"/>
                  </a:lnTo>
                  <a:lnTo>
                    <a:pt x="473075" y="891539"/>
                  </a:lnTo>
                  <a:lnTo>
                    <a:pt x="473075" y="749300"/>
                  </a:lnTo>
                  <a:lnTo>
                    <a:pt x="504189" y="739139"/>
                  </a:lnTo>
                  <a:lnTo>
                    <a:pt x="515620" y="730250"/>
                  </a:lnTo>
                  <a:lnTo>
                    <a:pt x="462597" y="730250"/>
                  </a:lnTo>
                  <a:lnTo>
                    <a:pt x="438150" y="723900"/>
                  </a:lnTo>
                  <a:lnTo>
                    <a:pt x="418147" y="711200"/>
                  </a:lnTo>
                  <a:lnTo>
                    <a:pt x="404812" y="692150"/>
                  </a:lnTo>
                  <a:lnTo>
                    <a:pt x="399732" y="666750"/>
                  </a:lnTo>
                  <a:lnTo>
                    <a:pt x="404812" y="643889"/>
                  </a:lnTo>
                  <a:lnTo>
                    <a:pt x="417195" y="624839"/>
                  </a:lnTo>
                  <a:lnTo>
                    <a:pt x="390842" y="624839"/>
                  </a:lnTo>
                  <a:lnTo>
                    <a:pt x="309245" y="577850"/>
                  </a:lnTo>
                  <a:close/>
                </a:path>
                <a:path w="923290" h="892810" extrusionOk="0">
                  <a:moveTo>
                    <a:pt x="516572" y="605789"/>
                  </a:moveTo>
                  <a:lnTo>
                    <a:pt x="462597" y="605789"/>
                  </a:lnTo>
                  <a:lnTo>
                    <a:pt x="486727" y="609600"/>
                  </a:lnTo>
                  <a:lnTo>
                    <a:pt x="506729" y="622300"/>
                  </a:lnTo>
                  <a:lnTo>
                    <a:pt x="520382" y="643889"/>
                  </a:lnTo>
                  <a:lnTo>
                    <a:pt x="525145" y="666750"/>
                  </a:lnTo>
                  <a:lnTo>
                    <a:pt x="520382" y="692150"/>
                  </a:lnTo>
                  <a:lnTo>
                    <a:pt x="506729" y="711200"/>
                  </a:lnTo>
                  <a:lnTo>
                    <a:pt x="486727" y="723900"/>
                  </a:lnTo>
                  <a:lnTo>
                    <a:pt x="462597" y="730250"/>
                  </a:lnTo>
                  <a:lnTo>
                    <a:pt x="515620" y="730250"/>
                  </a:lnTo>
                  <a:lnTo>
                    <a:pt x="528320" y="717550"/>
                  </a:lnTo>
                  <a:lnTo>
                    <a:pt x="542925" y="689610"/>
                  </a:lnTo>
                  <a:lnTo>
                    <a:pt x="545464" y="656589"/>
                  </a:lnTo>
                  <a:lnTo>
                    <a:pt x="544829" y="651510"/>
                  </a:lnTo>
                  <a:lnTo>
                    <a:pt x="542607" y="643889"/>
                  </a:lnTo>
                  <a:lnTo>
                    <a:pt x="575945" y="624839"/>
                  </a:lnTo>
                  <a:lnTo>
                    <a:pt x="534034" y="624839"/>
                  </a:lnTo>
                  <a:lnTo>
                    <a:pt x="516572" y="605789"/>
                  </a:lnTo>
                  <a:close/>
                </a:path>
                <a:path w="923290" h="892810" extrusionOk="0">
                  <a:moveTo>
                    <a:pt x="210820" y="142239"/>
                  </a:moveTo>
                  <a:lnTo>
                    <a:pt x="179070" y="146050"/>
                  </a:lnTo>
                  <a:lnTo>
                    <a:pt x="149542" y="161289"/>
                  </a:lnTo>
                  <a:lnTo>
                    <a:pt x="128587" y="186689"/>
                  </a:lnTo>
                  <a:lnTo>
                    <a:pt x="119379" y="218439"/>
                  </a:lnTo>
                  <a:lnTo>
                    <a:pt x="122237" y="250189"/>
                  </a:lnTo>
                  <a:lnTo>
                    <a:pt x="148272" y="288289"/>
                  </a:lnTo>
                  <a:lnTo>
                    <a:pt x="189864" y="307339"/>
                  </a:lnTo>
                  <a:lnTo>
                    <a:pt x="189864" y="440689"/>
                  </a:lnTo>
                  <a:lnTo>
                    <a:pt x="158750" y="453389"/>
                  </a:lnTo>
                  <a:lnTo>
                    <a:pt x="135254" y="473710"/>
                  </a:lnTo>
                  <a:lnTo>
                    <a:pt x="121602" y="504189"/>
                  </a:lnTo>
                  <a:lnTo>
                    <a:pt x="120014" y="535939"/>
                  </a:lnTo>
                  <a:lnTo>
                    <a:pt x="120967" y="543560"/>
                  </a:lnTo>
                  <a:lnTo>
                    <a:pt x="123189" y="552450"/>
                  </a:lnTo>
                  <a:lnTo>
                    <a:pt x="126682" y="558800"/>
                  </a:lnTo>
                  <a:lnTo>
                    <a:pt x="6667" y="628650"/>
                  </a:lnTo>
                  <a:lnTo>
                    <a:pt x="1904" y="631189"/>
                  </a:lnTo>
                  <a:lnTo>
                    <a:pt x="0" y="637539"/>
                  </a:lnTo>
                  <a:lnTo>
                    <a:pt x="5714" y="647700"/>
                  </a:lnTo>
                  <a:lnTo>
                    <a:pt x="12064" y="647700"/>
                  </a:lnTo>
                  <a:lnTo>
                    <a:pt x="17145" y="645160"/>
                  </a:lnTo>
                  <a:lnTo>
                    <a:pt x="137477" y="575310"/>
                  </a:lnTo>
                  <a:lnTo>
                    <a:pt x="169227" y="575310"/>
                  </a:lnTo>
                  <a:lnTo>
                    <a:pt x="158114" y="567689"/>
                  </a:lnTo>
                  <a:lnTo>
                    <a:pt x="144779" y="548639"/>
                  </a:lnTo>
                  <a:lnTo>
                    <a:pt x="140017" y="523239"/>
                  </a:lnTo>
                  <a:lnTo>
                    <a:pt x="144779" y="499110"/>
                  </a:lnTo>
                  <a:lnTo>
                    <a:pt x="158114" y="478789"/>
                  </a:lnTo>
                  <a:lnTo>
                    <a:pt x="178117" y="466089"/>
                  </a:lnTo>
                  <a:lnTo>
                    <a:pt x="202564" y="461010"/>
                  </a:lnTo>
                  <a:lnTo>
                    <a:pt x="255904" y="461010"/>
                  </a:lnTo>
                  <a:lnTo>
                    <a:pt x="238125" y="448310"/>
                  </a:lnTo>
                  <a:lnTo>
                    <a:pt x="224789" y="444500"/>
                  </a:lnTo>
                  <a:lnTo>
                    <a:pt x="210502" y="440689"/>
                  </a:lnTo>
                  <a:lnTo>
                    <a:pt x="210502" y="308610"/>
                  </a:lnTo>
                  <a:lnTo>
                    <a:pt x="242252" y="298450"/>
                  </a:lnTo>
                  <a:lnTo>
                    <a:pt x="254634" y="288289"/>
                  </a:lnTo>
                  <a:lnTo>
                    <a:pt x="202564" y="288289"/>
                  </a:lnTo>
                  <a:lnTo>
                    <a:pt x="178117" y="283210"/>
                  </a:lnTo>
                  <a:lnTo>
                    <a:pt x="158432" y="269239"/>
                  </a:lnTo>
                  <a:lnTo>
                    <a:pt x="144779" y="250189"/>
                  </a:lnTo>
                  <a:lnTo>
                    <a:pt x="140017" y="224789"/>
                  </a:lnTo>
                  <a:lnTo>
                    <a:pt x="144779" y="200660"/>
                  </a:lnTo>
                  <a:lnTo>
                    <a:pt x="158114" y="180339"/>
                  </a:lnTo>
                  <a:lnTo>
                    <a:pt x="178117" y="167639"/>
                  </a:lnTo>
                  <a:lnTo>
                    <a:pt x="202564" y="162560"/>
                  </a:lnTo>
                  <a:lnTo>
                    <a:pt x="255270" y="162560"/>
                  </a:lnTo>
                  <a:lnTo>
                    <a:pt x="241617" y="152400"/>
                  </a:lnTo>
                  <a:lnTo>
                    <a:pt x="210820" y="142239"/>
                  </a:lnTo>
                  <a:close/>
                </a:path>
                <a:path w="923290" h="892810" extrusionOk="0">
                  <a:moveTo>
                    <a:pt x="451167" y="584200"/>
                  </a:moveTo>
                  <a:lnTo>
                    <a:pt x="411162" y="600710"/>
                  </a:lnTo>
                  <a:lnTo>
                    <a:pt x="390842" y="624839"/>
                  </a:lnTo>
                  <a:lnTo>
                    <a:pt x="417195" y="624839"/>
                  </a:lnTo>
                  <a:lnTo>
                    <a:pt x="418147" y="622300"/>
                  </a:lnTo>
                  <a:lnTo>
                    <a:pt x="438150" y="609600"/>
                  </a:lnTo>
                  <a:lnTo>
                    <a:pt x="462597" y="605789"/>
                  </a:lnTo>
                  <a:lnTo>
                    <a:pt x="516572" y="605789"/>
                  </a:lnTo>
                  <a:lnTo>
                    <a:pt x="511809" y="599439"/>
                  </a:lnTo>
                  <a:lnTo>
                    <a:pt x="482917" y="586739"/>
                  </a:lnTo>
                  <a:lnTo>
                    <a:pt x="451167" y="584200"/>
                  </a:lnTo>
                  <a:close/>
                </a:path>
                <a:path w="923290" h="892810" extrusionOk="0">
                  <a:moveTo>
                    <a:pt x="575309" y="124460"/>
                  </a:moveTo>
                  <a:lnTo>
                    <a:pt x="534034" y="124460"/>
                  </a:lnTo>
                  <a:lnTo>
                    <a:pt x="646429" y="190500"/>
                  </a:lnTo>
                  <a:lnTo>
                    <a:pt x="638809" y="222250"/>
                  </a:lnTo>
                  <a:lnTo>
                    <a:pt x="660082" y="281939"/>
                  </a:lnTo>
                  <a:lnTo>
                    <a:pt x="693420" y="304800"/>
                  </a:lnTo>
                  <a:lnTo>
                    <a:pt x="714375" y="308610"/>
                  </a:lnTo>
                  <a:lnTo>
                    <a:pt x="714375" y="440689"/>
                  </a:lnTo>
                  <a:lnTo>
                    <a:pt x="682625" y="450850"/>
                  </a:lnTo>
                  <a:lnTo>
                    <a:pt x="657859" y="469900"/>
                  </a:lnTo>
                  <a:lnTo>
                    <a:pt x="642620" y="497839"/>
                  </a:lnTo>
                  <a:lnTo>
                    <a:pt x="639127" y="530860"/>
                  </a:lnTo>
                  <a:lnTo>
                    <a:pt x="640079" y="539750"/>
                  </a:lnTo>
                  <a:lnTo>
                    <a:pt x="641667" y="546100"/>
                  </a:lnTo>
                  <a:lnTo>
                    <a:pt x="643889" y="552450"/>
                  </a:lnTo>
                  <a:lnTo>
                    <a:pt x="646429" y="558800"/>
                  </a:lnTo>
                  <a:lnTo>
                    <a:pt x="534034" y="624839"/>
                  </a:lnTo>
                  <a:lnTo>
                    <a:pt x="575945" y="624839"/>
                  </a:lnTo>
                  <a:lnTo>
                    <a:pt x="657542" y="577850"/>
                  </a:lnTo>
                  <a:lnTo>
                    <a:pt x="690562" y="577850"/>
                  </a:lnTo>
                  <a:lnTo>
                    <a:pt x="677862" y="567689"/>
                  </a:lnTo>
                  <a:lnTo>
                    <a:pt x="664527" y="548639"/>
                  </a:lnTo>
                  <a:lnTo>
                    <a:pt x="659447" y="523239"/>
                  </a:lnTo>
                  <a:lnTo>
                    <a:pt x="664527" y="499110"/>
                  </a:lnTo>
                  <a:lnTo>
                    <a:pt x="677862" y="478789"/>
                  </a:lnTo>
                  <a:lnTo>
                    <a:pt x="697864" y="466089"/>
                  </a:lnTo>
                  <a:lnTo>
                    <a:pt x="722312" y="461010"/>
                  </a:lnTo>
                  <a:lnTo>
                    <a:pt x="777557" y="461010"/>
                  </a:lnTo>
                  <a:lnTo>
                    <a:pt x="776287" y="459739"/>
                  </a:lnTo>
                  <a:lnTo>
                    <a:pt x="763904" y="450850"/>
                  </a:lnTo>
                  <a:lnTo>
                    <a:pt x="750252" y="444500"/>
                  </a:lnTo>
                  <a:lnTo>
                    <a:pt x="735329" y="440689"/>
                  </a:lnTo>
                  <a:lnTo>
                    <a:pt x="735329" y="307339"/>
                  </a:lnTo>
                  <a:lnTo>
                    <a:pt x="766445" y="295910"/>
                  </a:lnTo>
                  <a:lnTo>
                    <a:pt x="774700" y="288289"/>
                  </a:lnTo>
                  <a:lnTo>
                    <a:pt x="722312" y="288289"/>
                  </a:lnTo>
                  <a:lnTo>
                    <a:pt x="697864" y="283210"/>
                  </a:lnTo>
                  <a:lnTo>
                    <a:pt x="677862" y="269239"/>
                  </a:lnTo>
                  <a:lnTo>
                    <a:pt x="664527" y="250189"/>
                  </a:lnTo>
                  <a:lnTo>
                    <a:pt x="659447" y="224789"/>
                  </a:lnTo>
                  <a:lnTo>
                    <a:pt x="664527" y="200660"/>
                  </a:lnTo>
                  <a:lnTo>
                    <a:pt x="677862" y="180339"/>
                  </a:lnTo>
                  <a:lnTo>
                    <a:pt x="689927" y="173989"/>
                  </a:lnTo>
                  <a:lnTo>
                    <a:pt x="657542" y="173989"/>
                  </a:lnTo>
                  <a:lnTo>
                    <a:pt x="575309" y="124460"/>
                  </a:lnTo>
                  <a:close/>
                </a:path>
                <a:path w="923290" h="892810" extrusionOk="0">
                  <a:moveTo>
                    <a:pt x="169227" y="575310"/>
                  </a:moveTo>
                  <a:lnTo>
                    <a:pt x="137477" y="575310"/>
                  </a:lnTo>
                  <a:lnTo>
                    <a:pt x="162877" y="596900"/>
                  </a:lnTo>
                  <a:lnTo>
                    <a:pt x="193357" y="607060"/>
                  </a:lnTo>
                  <a:lnTo>
                    <a:pt x="225425" y="605789"/>
                  </a:lnTo>
                  <a:lnTo>
                    <a:pt x="254634" y="590550"/>
                  </a:lnTo>
                  <a:lnTo>
                    <a:pt x="257809" y="586739"/>
                  </a:lnTo>
                  <a:lnTo>
                    <a:pt x="202564" y="586739"/>
                  </a:lnTo>
                  <a:lnTo>
                    <a:pt x="178117" y="581660"/>
                  </a:lnTo>
                  <a:lnTo>
                    <a:pt x="169227" y="575310"/>
                  </a:lnTo>
                  <a:close/>
                </a:path>
                <a:path w="923290" h="892810" extrusionOk="0">
                  <a:moveTo>
                    <a:pt x="690562" y="577850"/>
                  </a:moveTo>
                  <a:lnTo>
                    <a:pt x="657542" y="577850"/>
                  </a:lnTo>
                  <a:lnTo>
                    <a:pt x="683259" y="596900"/>
                  </a:lnTo>
                  <a:lnTo>
                    <a:pt x="714057" y="607060"/>
                  </a:lnTo>
                  <a:lnTo>
                    <a:pt x="745807" y="603250"/>
                  </a:lnTo>
                  <a:lnTo>
                    <a:pt x="775334" y="588010"/>
                  </a:lnTo>
                  <a:lnTo>
                    <a:pt x="776287" y="586739"/>
                  </a:lnTo>
                  <a:lnTo>
                    <a:pt x="722312" y="586739"/>
                  </a:lnTo>
                  <a:lnTo>
                    <a:pt x="697864" y="581660"/>
                  </a:lnTo>
                  <a:lnTo>
                    <a:pt x="690562" y="577850"/>
                  </a:lnTo>
                  <a:close/>
                </a:path>
                <a:path w="923290" h="892810" extrusionOk="0">
                  <a:moveTo>
                    <a:pt x="255904" y="461010"/>
                  </a:moveTo>
                  <a:lnTo>
                    <a:pt x="202564" y="461010"/>
                  </a:lnTo>
                  <a:lnTo>
                    <a:pt x="227012" y="466089"/>
                  </a:lnTo>
                  <a:lnTo>
                    <a:pt x="247014" y="478789"/>
                  </a:lnTo>
                  <a:lnTo>
                    <a:pt x="260350" y="499110"/>
                  </a:lnTo>
                  <a:lnTo>
                    <a:pt x="265112" y="523239"/>
                  </a:lnTo>
                  <a:lnTo>
                    <a:pt x="260350" y="548639"/>
                  </a:lnTo>
                  <a:lnTo>
                    <a:pt x="247014" y="567689"/>
                  </a:lnTo>
                  <a:lnTo>
                    <a:pt x="227012" y="581660"/>
                  </a:lnTo>
                  <a:lnTo>
                    <a:pt x="202564" y="586739"/>
                  </a:lnTo>
                  <a:lnTo>
                    <a:pt x="259397" y="586739"/>
                  </a:lnTo>
                  <a:lnTo>
                    <a:pt x="263525" y="580389"/>
                  </a:lnTo>
                  <a:lnTo>
                    <a:pt x="267334" y="577850"/>
                  </a:lnTo>
                  <a:lnTo>
                    <a:pt x="309245" y="577850"/>
                  </a:lnTo>
                  <a:lnTo>
                    <a:pt x="278129" y="558800"/>
                  </a:lnTo>
                  <a:lnTo>
                    <a:pt x="286067" y="527050"/>
                  </a:lnTo>
                  <a:lnTo>
                    <a:pt x="281304" y="495300"/>
                  </a:lnTo>
                  <a:lnTo>
                    <a:pt x="264795" y="467360"/>
                  </a:lnTo>
                  <a:lnTo>
                    <a:pt x="255904" y="461010"/>
                  </a:lnTo>
                  <a:close/>
                </a:path>
                <a:path w="923290" h="892810" extrusionOk="0">
                  <a:moveTo>
                    <a:pt x="777557" y="461010"/>
                  </a:moveTo>
                  <a:lnTo>
                    <a:pt x="722312" y="461010"/>
                  </a:lnTo>
                  <a:lnTo>
                    <a:pt x="746759" y="466089"/>
                  </a:lnTo>
                  <a:lnTo>
                    <a:pt x="766445" y="478789"/>
                  </a:lnTo>
                  <a:lnTo>
                    <a:pt x="780097" y="499110"/>
                  </a:lnTo>
                  <a:lnTo>
                    <a:pt x="784859" y="523239"/>
                  </a:lnTo>
                  <a:lnTo>
                    <a:pt x="780097" y="548639"/>
                  </a:lnTo>
                  <a:lnTo>
                    <a:pt x="766445" y="567689"/>
                  </a:lnTo>
                  <a:lnTo>
                    <a:pt x="746759" y="581660"/>
                  </a:lnTo>
                  <a:lnTo>
                    <a:pt x="722312" y="586739"/>
                  </a:lnTo>
                  <a:lnTo>
                    <a:pt x="776287" y="586739"/>
                  </a:lnTo>
                  <a:lnTo>
                    <a:pt x="796289" y="562610"/>
                  </a:lnTo>
                  <a:lnTo>
                    <a:pt x="805497" y="533400"/>
                  </a:lnTo>
                  <a:lnTo>
                    <a:pt x="802639" y="501650"/>
                  </a:lnTo>
                  <a:lnTo>
                    <a:pt x="787082" y="472439"/>
                  </a:lnTo>
                  <a:lnTo>
                    <a:pt x="777557" y="461010"/>
                  </a:lnTo>
                  <a:close/>
                </a:path>
                <a:path w="923290" h="892810" extrusionOk="0">
                  <a:moveTo>
                    <a:pt x="255270" y="162560"/>
                  </a:moveTo>
                  <a:lnTo>
                    <a:pt x="202564" y="162560"/>
                  </a:lnTo>
                  <a:lnTo>
                    <a:pt x="227012" y="167639"/>
                  </a:lnTo>
                  <a:lnTo>
                    <a:pt x="247014" y="180339"/>
                  </a:lnTo>
                  <a:lnTo>
                    <a:pt x="260350" y="200660"/>
                  </a:lnTo>
                  <a:lnTo>
                    <a:pt x="265112" y="224789"/>
                  </a:lnTo>
                  <a:lnTo>
                    <a:pt x="260350" y="250189"/>
                  </a:lnTo>
                  <a:lnTo>
                    <a:pt x="247014" y="269239"/>
                  </a:lnTo>
                  <a:lnTo>
                    <a:pt x="227012" y="283210"/>
                  </a:lnTo>
                  <a:lnTo>
                    <a:pt x="202564" y="288289"/>
                  </a:lnTo>
                  <a:lnTo>
                    <a:pt x="254634" y="288289"/>
                  </a:lnTo>
                  <a:lnTo>
                    <a:pt x="267017" y="279400"/>
                  </a:lnTo>
                  <a:lnTo>
                    <a:pt x="282257" y="250189"/>
                  </a:lnTo>
                  <a:lnTo>
                    <a:pt x="285750" y="218439"/>
                  </a:lnTo>
                  <a:lnTo>
                    <a:pt x="284797" y="212089"/>
                  </a:lnTo>
                  <a:lnTo>
                    <a:pt x="283209" y="203200"/>
                  </a:lnTo>
                  <a:lnTo>
                    <a:pt x="280987" y="196850"/>
                  </a:lnTo>
                  <a:lnTo>
                    <a:pt x="278129" y="190500"/>
                  </a:lnTo>
                  <a:lnTo>
                    <a:pt x="308609" y="173989"/>
                  </a:lnTo>
                  <a:lnTo>
                    <a:pt x="267334" y="173989"/>
                  </a:lnTo>
                  <a:lnTo>
                    <a:pt x="255270" y="162560"/>
                  </a:lnTo>
                  <a:close/>
                </a:path>
                <a:path w="923290" h="892810" extrusionOk="0">
                  <a:moveTo>
                    <a:pt x="775334" y="162560"/>
                  </a:moveTo>
                  <a:lnTo>
                    <a:pt x="722312" y="162560"/>
                  </a:lnTo>
                  <a:lnTo>
                    <a:pt x="746759" y="167639"/>
                  </a:lnTo>
                  <a:lnTo>
                    <a:pt x="766445" y="180339"/>
                  </a:lnTo>
                  <a:lnTo>
                    <a:pt x="780097" y="200660"/>
                  </a:lnTo>
                  <a:lnTo>
                    <a:pt x="784859" y="224789"/>
                  </a:lnTo>
                  <a:lnTo>
                    <a:pt x="780097" y="250189"/>
                  </a:lnTo>
                  <a:lnTo>
                    <a:pt x="766445" y="269239"/>
                  </a:lnTo>
                  <a:lnTo>
                    <a:pt x="746759" y="283210"/>
                  </a:lnTo>
                  <a:lnTo>
                    <a:pt x="722312" y="288289"/>
                  </a:lnTo>
                  <a:lnTo>
                    <a:pt x="774700" y="288289"/>
                  </a:lnTo>
                  <a:lnTo>
                    <a:pt x="789622" y="275589"/>
                  </a:lnTo>
                  <a:lnTo>
                    <a:pt x="803275" y="245110"/>
                  </a:lnTo>
                  <a:lnTo>
                    <a:pt x="804862" y="212089"/>
                  </a:lnTo>
                  <a:lnTo>
                    <a:pt x="803909" y="207010"/>
                  </a:lnTo>
                  <a:lnTo>
                    <a:pt x="802322" y="200660"/>
                  </a:lnTo>
                  <a:lnTo>
                    <a:pt x="800100" y="196850"/>
                  </a:lnTo>
                  <a:lnTo>
                    <a:pt x="833120" y="177800"/>
                  </a:lnTo>
                  <a:lnTo>
                    <a:pt x="790257" y="177800"/>
                  </a:lnTo>
                  <a:lnTo>
                    <a:pt x="775334" y="162560"/>
                  </a:lnTo>
                  <a:close/>
                </a:path>
                <a:path w="923290" h="892810" extrusionOk="0">
                  <a:moveTo>
                    <a:pt x="917575" y="107950"/>
                  </a:moveTo>
                  <a:lnTo>
                    <a:pt x="911225" y="107950"/>
                  </a:lnTo>
                  <a:lnTo>
                    <a:pt x="790257" y="177800"/>
                  </a:lnTo>
                  <a:lnTo>
                    <a:pt x="833120" y="177800"/>
                  </a:lnTo>
                  <a:lnTo>
                    <a:pt x="916622" y="129539"/>
                  </a:lnTo>
                  <a:lnTo>
                    <a:pt x="921702" y="124460"/>
                  </a:lnTo>
                  <a:lnTo>
                    <a:pt x="923289" y="118110"/>
                  </a:lnTo>
                  <a:lnTo>
                    <a:pt x="917575" y="107950"/>
                  </a:lnTo>
                  <a:close/>
                </a:path>
                <a:path w="923290" h="892810" extrusionOk="0">
                  <a:moveTo>
                    <a:pt x="453389" y="0"/>
                  </a:moveTo>
                  <a:lnTo>
                    <a:pt x="398145" y="29210"/>
                  </a:lnTo>
                  <a:lnTo>
                    <a:pt x="379729" y="69850"/>
                  </a:lnTo>
                  <a:lnTo>
                    <a:pt x="379095" y="82550"/>
                  </a:lnTo>
                  <a:lnTo>
                    <a:pt x="379729" y="95250"/>
                  </a:lnTo>
                  <a:lnTo>
                    <a:pt x="382587" y="105410"/>
                  </a:lnTo>
                  <a:lnTo>
                    <a:pt x="267334" y="173989"/>
                  </a:lnTo>
                  <a:lnTo>
                    <a:pt x="308609" y="173989"/>
                  </a:lnTo>
                  <a:lnTo>
                    <a:pt x="390842" y="124460"/>
                  </a:lnTo>
                  <a:lnTo>
                    <a:pt x="416559" y="124460"/>
                  </a:lnTo>
                  <a:lnTo>
                    <a:pt x="404812" y="107950"/>
                  </a:lnTo>
                  <a:lnTo>
                    <a:pt x="399732" y="82550"/>
                  </a:lnTo>
                  <a:lnTo>
                    <a:pt x="404812" y="59689"/>
                  </a:lnTo>
                  <a:lnTo>
                    <a:pt x="418147" y="38100"/>
                  </a:lnTo>
                  <a:lnTo>
                    <a:pt x="438150" y="25400"/>
                  </a:lnTo>
                  <a:lnTo>
                    <a:pt x="462597" y="19050"/>
                  </a:lnTo>
                  <a:lnTo>
                    <a:pt x="515620" y="19050"/>
                  </a:lnTo>
                  <a:lnTo>
                    <a:pt x="486409" y="2539"/>
                  </a:lnTo>
                  <a:lnTo>
                    <a:pt x="453389" y="0"/>
                  </a:lnTo>
                  <a:close/>
                </a:path>
                <a:path w="923290" h="892810" extrusionOk="0">
                  <a:moveTo>
                    <a:pt x="735964" y="142239"/>
                  </a:moveTo>
                  <a:lnTo>
                    <a:pt x="673734" y="158750"/>
                  </a:lnTo>
                  <a:lnTo>
                    <a:pt x="657542" y="173989"/>
                  </a:lnTo>
                  <a:lnTo>
                    <a:pt x="689927" y="173989"/>
                  </a:lnTo>
                  <a:lnTo>
                    <a:pt x="697864" y="167639"/>
                  </a:lnTo>
                  <a:lnTo>
                    <a:pt x="722312" y="162560"/>
                  </a:lnTo>
                  <a:lnTo>
                    <a:pt x="775334" y="162560"/>
                  </a:lnTo>
                  <a:lnTo>
                    <a:pt x="765809" y="154939"/>
                  </a:lnTo>
                  <a:lnTo>
                    <a:pt x="735964" y="142239"/>
                  </a:lnTo>
                  <a:close/>
                </a:path>
                <a:path w="923290" h="892810" extrusionOk="0">
                  <a:moveTo>
                    <a:pt x="416559" y="124460"/>
                  </a:moveTo>
                  <a:lnTo>
                    <a:pt x="390842" y="124460"/>
                  </a:lnTo>
                  <a:lnTo>
                    <a:pt x="413067" y="149860"/>
                  </a:lnTo>
                  <a:lnTo>
                    <a:pt x="441959" y="162560"/>
                  </a:lnTo>
                  <a:lnTo>
                    <a:pt x="474027" y="165100"/>
                  </a:lnTo>
                  <a:lnTo>
                    <a:pt x="505142" y="154939"/>
                  </a:lnTo>
                  <a:lnTo>
                    <a:pt x="513714" y="148589"/>
                  </a:lnTo>
                  <a:lnTo>
                    <a:pt x="517525" y="146050"/>
                  </a:lnTo>
                  <a:lnTo>
                    <a:pt x="462597" y="146050"/>
                  </a:lnTo>
                  <a:lnTo>
                    <a:pt x="438150" y="139700"/>
                  </a:lnTo>
                  <a:lnTo>
                    <a:pt x="418147" y="127000"/>
                  </a:lnTo>
                  <a:lnTo>
                    <a:pt x="416559" y="124460"/>
                  </a:lnTo>
                  <a:close/>
                </a:path>
                <a:path w="923290" h="892810" extrusionOk="0">
                  <a:moveTo>
                    <a:pt x="516889" y="19050"/>
                  </a:moveTo>
                  <a:lnTo>
                    <a:pt x="462597" y="19050"/>
                  </a:lnTo>
                  <a:lnTo>
                    <a:pt x="486727" y="25400"/>
                  </a:lnTo>
                  <a:lnTo>
                    <a:pt x="506729" y="38100"/>
                  </a:lnTo>
                  <a:lnTo>
                    <a:pt x="520382" y="57150"/>
                  </a:lnTo>
                  <a:lnTo>
                    <a:pt x="525145" y="82550"/>
                  </a:lnTo>
                  <a:lnTo>
                    <a:pt x="520382" y="107950"/>
                  </a:lnTo>
                  <a:lnTo>
                    <a:pt x="506729" y="127000"/>
                  </a:lnTo>
                  <a:lnTo>
                    <a:pt x="486727" y="139700"/>
                  </a:lnTo>
                  <a:lnTo>
                    <a:pt x="462597" y="146050"/>
                  </a:lnTo>
                  <a:lnTo>
                    <a:pt x="517525" y="146050"/>
                  </a:lnTo>
                  <a:lnTo>
                    <a:pt x="521334" y="142239"/>
                  </a:lnTo>
                  <a:lnTo>
                    <a:pt x="528320" y="133350"/>
                  </a:lnTo>
                  <a:lnTo>
                    <a:pt x="534034" y="124460"/>
                  </a:lnTo>
                  <a:lnTo>
                    <a:pt x="575309" y="124460"/>
                  </a:lnTo>
                  <a:lnTo>
                    <a:pt x="542607" y="105410"/>
                  </a:lnTo>
                  <a:lnTo>
                    <a:pt x="545464" y="72389"/>
                  </a:lnTo>
                  <a:lnTo>
                    <a:pt x="535939" y="41910"/>
                  </a:lnTo>
                  <a:lnTo>
                    <a:pt x="516889" y="1905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96" name="Google Shape;196;g3cb2559ebe9_0_34"/>
            <p:cNvPicPr preferRelativeResize="0"/>
            <p:nvPr/>
          </p:nvPicPr>
          <p:blipFill rotWithShape="1">
            <a:blip r:embed="rId9">
              <a:alphaModFix/>
            </a:blip>
            <a:srcRect/>
            <a:stretch/>
          </p:blipFill>
          <p:spPr>
            <a:xfrm>
              <a:off x="7615555" y="5547995"/>
              <a:ext cx="3294062" cy="612140"/>
            </a:xfrm>
            <a:prstGeom prst="rect">
              <a:avLst/>
            </a:prstGeom>
            <a:noFill/>
            <a:ln>
              <a:noFill/>
            </a:ln>
          </p:spPr>
        </p:pic>
      </p:grpSp>
      <p:sp>
        <p:nvSpPr>
          <p:cNvPr id="197" name="Google Shape;197;g3cb2559ebe9_0_34"/>
          <p:cNvSpPr txBox="1">
            <a:spLocks noGrp="1"/>
          </p:cNvSpPr>
          <p:nvPr>
            <p:ph type="title"/>
          </p:nvPr>
        </p:nvSpPr>
        <p:spPr>
          <a:xfrm>
            <a:off x="1736089" y="442912"/>
            <a:ext cx="9224100" cy="382200"/>
          </a:xfrm>
          <a:prstGeom prst="rect">
            <a:avLst/>
          </a:prstGeom>
          <a:noFill/>
          <a:ln>
            <a:noFill/>
          </a:ln>
        </p:spPr>
        <p:txBody>
          <a:bodyPr spcFirstLastPara="1" wrap="square" lIns="0" tIns="12700" rIns="0" bIns="0" anchor="t" anchorCtr="0">
            <a:spAutoFit/>
          </a:bodyPr>
          <a:lstStyle/>
          <a:p>
            <a:pPr marL="12700" lvl="0" indent="0" algn="l" rtl="0">
              <a:lnSpc>
                <a:spcPct val="100000"/>
              </a:lnSpc>
              <a:spcBef>
                <a:spcPts val="0"/>
              </a:spcBef>
              <a:spcAft>
                <a:spcPts val="0"/>
              </a:spcAft>
              <a:buNone/>
            </a:pPr>
            <a:r>
              <a:rPr lang="en-US">
                <a:solidFill>
                  <a:srgbClr val="FFB800"/>
                </a:solidFill>
                <a:latin typeface="Calibri"/>
                <a:ea typeface="Calibri"/>
                <a:cs typeface="Calibri"/>
                <a:sym typeface="Calibri"/>
              </a:rPr>
              <a:t>Στόχοι</a:t>
            </a:r>
            <a:r>
              <a:rPr lang="en-US">
                <a:solidFill>
                  <a:srgbClr val="FFB800"/>
                </a:solidFill>
              </a:rPr>
              <a:t>: </a:t>
            </a:r>
            <a:r>
              <a:rPr lang="en-US">
                <a:solidFill>
                  <a:srgbClr val="FFFFFF"/>
                </a:solidFill>
                <a:latin typeface="Calibri"/>
                <a:ea typeface="Calibri"/>
                <a:cs typeface="Calibri"/>
                <a:sym typeface="Calibri"/>
              </a:rPr>
              <a:t>Ποιος</a:t>
            </a:r>
            <a:r>
              <a:rPr lang="en-US">
                <a:solidFill>
                  <a:srgbClr val="FFFFFF"/>
                </a:solidFill>
                <a:latin typeface="Arial"/>
                <a:ea typeface="Arial"/>
                <a:cs typeface="Arial"/>
                <a:sym typeface="Arial"/>
              </a:rPr>
              <a:t>-</a:t>
            </a:r>
            <a:r>
              <a:rPr lang="en-US">
                <a:solidFill>
                  <a:srgbClr val="FFFFFF"/>
                </a:solidFill>
                <a:latin typeface="Calibri"/>
                <a:ea typeface="Calibri"/>
                <a:cs typeface="Calibri"/>
                <a:sym typeface="Calibri"/>
              </a:rPr>
              <a:t>Τι</a:t>
            </a:r>
            <a:r>
              <a:rPr lang="en-US">
                <a:solidFill>
                  <a:srgbClr val="FFFFFF"/>
                </a:solidFill>
                <a:latin typeface="Arial"/>
                <a:ea typeface="Arial"/>
                <a:cs typeface="Arial"/>
                <a:sym typeface="Arial"/>
              </a:rPr>
              <a:t>-</a:t>
            </a:r>
            <a:r>
              <a:rPr lang="en-US">
                <a:solidFill>
                  <a:srgbClr val="FFFFFF"/>
                </a:solidFill>
                <a:latin typeface="Calibri"/>
                <a:ea typeface="Calibri"/>
                <a:cs typeface="Calibri"/>
                <a:sym typeface="Calibri"/>
              </a:rPr>
              <a:t>Γιατί πρέπει να παρακολουθήσετε αυτή την εκπαίδευση</a:t>
            </a:r>
            <a:endParaRPr/>
          </a:p>
        </p:txBody>
      </p:sp>
      <p:sp>
        <p:nvSpPr>
          <p:cNvPr id="198" name="Google Shape;198;g3cb2559ebe9_0_34"/>
          <p:cNvSpPr txBox="1"/>
          <p:nvPr/>
        </p:nvSpPr>
        <p:spPr>
          <a:xfrm>
            <a:off x="9383712" y="1642745"/>
            <a:ext cx="436200" cy="25920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600">
                <a:solidFill>
                  <a:srgbClr val="FFB800"/>
                </a:solidFill>
                <a:latin typeface="Calibri"/>
                <a:ea typeface="Calibri"/>
                <a:cs typeface="Calibri"/>
                <a:sym typeface="Calibri"/>
              </a:rPr>
              <a:t>ΓΙΑΤΙ</a:t>
            </a:r>
            <a:endParaRPr sz="1600">
              <a:solidFill>
                <a:schemeClr val="dk1"/>
              </a:solidFill>
              <a:latin typeface="Calibri"/>
              <a:ea typeface="Calibri"/>
              <a:cs typeface="Calibri"/>
              <a:sym typeface="Calibri"/>
            </a:endParaRPr>
          </a:p>
        </p:txBody>
      </p:sp>
      <p:sp>
        <p:nvSpPr>
          <p:cNvPr id="199" name="Google Shape;199;g3cb2559ebe9_0_34"/>
          <p:cNvSpPr txBox="1"/>
          <p:nvPr/>
        </p:nvSpPr>
        <p:spPr>
          <a:xfrm>
            <a:off x="8327072" y="3279775"/>
            <a:ext cx="2188800" cy="705600"/>
          </a:xfrm>
          <a:prstGeom prst="rect">
            <a:avLst/>
          </a:prstGeom>
          <a:noFill/>
          <a:ln>
            <a:noFill/>
          </a:ln>
        </p:spPr>
        <p:txBody>
          <a:bodyPr spcFirstLastPara="1" wrap="square" lIns="0" tIns="12700" rIns="0" bIns="0" anchor="t" anchorCtr="0">
            <a:spAutoFit/>
          </a:bodyPr>
          <a:lstStyle/>
          <a:p>
            <a:pPr marL="12700" marR="5080" lvl="0" indent="634" algn="ctr" rtl="0">
              <a:lnSpc>
                <a:spcPct val="100000"/>
              </a:lnSpc>
              <a:spcBef>
                <a:spcPts val="0"/>
              </a:spcBef>
              <a:spcAft>
                <a:spcPts val="0"/>
              </a:spcAft>
              <a:buNone/>
            </a:pPr>
            <a:r>
              <a:rPr lang="en-US" sz="900">
                <a:solidFill>
                  <a:srgbClr val="FFFFFF"/>
                </a:solidFill>
                <a:latin typeface="Calibri"/>
                <a:ea typeface="Calibri"/>
                <a:cs typeface="Calibri"/>
                <a:sym typeface="Calibri"/>
              </a:rPr>
              <a:t>Εξοπλίζει τους συμμετέχοντες με τις  γνώσεις και τις δεξιότητες που  απαιτούνται για παραγωγή/κίνηση  στρατηγικής για την προστασία  κρίσιμων συστημάτων και δεδομένων.</a:t>
            </a:r>
            <a:endParaRPr sz="900">
              <a:solidFill>
                <a:schemeClr val="dk1"/>
              </a:solidFill>
              <a:latin typeface="Calibri"/>
              <a:ea typeface="Calibri"/>
              <a:cs typeface="Calibri"/>
              <a:sym typeface="Calibri"/>
            </a:endParaRPr>
          </a:p>
        </p:txBody>
      </p:sp>
      <p:sp>
        <p:nvSpPr>
          <p:cNvPr id="200" name="Google Shape;200;g3cb2559ebe9_0_34"/>
          <p:cNvSpPr txBox="1"/>
          <p:nvPr/>
        </p:nvSpPr>
        <p:spPr>
          <a:xfrm>
            <a:off x="902969" y="5200015"/>
            <a:ext cx="4043700" cy="12060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700">
                <a:solidFill>
                  <a:srgbClr val="FFFFFF"/>
                </a:solidFill>
                <a:latin typeface="Calibri"/>
                <a:ea typeface="Calibri"/>
                <a:cs typeface="Calibri"/>
                <a:sym typeface="Calibri"/>
              </a:rPr>
              <a:t>ΟΝΟΜΑ ΕΚΠΑΙΔΕΥΤΙΚΉΣ ΕΝΌΤΗΤΑΣ CSP: PR: ΠΡΌΤΥΠΟ ΠΑΡΟΥΣΊΑΣΗΣ ΠΟΥ ΔΗΜΙΟΥΡΓΉΘΗΚΕ ΑΠΌ PR</a:t>
            </a:r>
            <a:endParaRPr sz="700">
              <a:solidFill>
                <a:schemeClr val="dk1"/>
              </a:solidFill>
              <a:latin typeface="Calibri"/>
              <a:ea typeface="Calibri"/>
              <a:cs typeface="Calibri"/>
              <a:sym typeface="Calibri"/>
            </a:endParaRPr>
          </a:p>
        </p:txBody>
      </p:sp>
      <p:sp>
        <p:nvSpPr>
          <p:cNvPr id="201" name="Google Shape;201;g3cb2559ebe9_0_34"/>
          <p:cNvSpPr txBox="1"/>
          <p:nvPr/>
        </p:nvSpPr>
        <p:spPr>
          <a:xfrm>
            <a:off x="11239500" y="5200015"/>
            <a:ext cx="75600" cy="12060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700">
                <a:solidFill>
                  <a:srgbClr val="FFFFFF"/>
                </a:solidFill>
                <a:latin typeface="Calibri"/>
                <a:ea typeface="Calibri"/>
                <a:cs typeface="Calibri"/>
                <a:sym typeface="Calibri"/>
              </a:rPr>
              <a:t>4</a:t>
            </a:r>
            <a:endParaRPr sz="700">
              <a:solidFill>
                <a:schemeClr val="dk1"/>
              </a:solidFill>
              <a:latin typeface="Calibri"/>
              <a:ea typeface="Calibri"/>
              <a:cs typeface="Calibri"/>
              <a:sym typeface="Calibri"/>
            </a:endParaRPr>
          </a:p>
        </p:txBody>
      </p:sp>
      <p:grpSp>
        <p:nvGrpSpPr>
          <p:cNvPr id="202" name="Google Shape;202;g3cb2559ebe9_0_34"/>
          <p:cNvGrpSpPr/>
          <p:nvPr/>
        </p:nvGrpSpPr>
        <p:grpSpPr>
          <a:xfrm>
            <a:off x="1318260" y="1252855"/>
            <a:ext cx="2847975" cy="3390900"/>
            <a:chOff x="1318260" y="1252855"/>
            <a:chExt cx="2847975" cy="3390900"/>
          </a:xfrm>
        </p:grpSpPr>
        <p:sp>
          <p:nvSpPr>
            <p:cNvPr id="203" name="Google Shape;203;g3cb2559ebe9_0_34"/>
            <p:cNvSpPr/>
            <p:nvPr/>
          </p:nvSpPr>
          <p:spPr>
            <a:xfrm>
              <a:off x="1318260" y="1252855"/>
              <a:ext cx="2847975" cy="3390900"/>
            </a:xfrm>
            <a:custGeom>
              <a:avLst/>
              <a:gdLst/>
              <a:ahLst/>
              <a:cxnLst/>
              <a:rect l="l" t="t" r="r" b="b"/>
              <a:pathLst>
                <a:path w="2847975" h="3390900" extrusionOk="0">
                  <a:moveTo>
                    <a:pt x="2373312" y="0"/>
                  </a:moveTo>
                  <a:lnTo>
                    <a:pt x="474662" y="0"/>
                  </a:lnTo>
                  <a:lnTo>
                    <a:pt x="426084" y="2540"/>
                  </a:lnTo>
                  <a:lnTo>
                    <a:pt x="379095" y="9525"/>
                  </a:lnTo>
                  <a:lnTo>
                    <a:pt x="333375" y="21272"/>
                  </a:lnTo>
                  <a:lnTo>
                    <a:pt x="289877" y="37465"/>
                  </a:lnTo>
                  <a:lnTo>
                    <a:pt x="248284" y="57150"/>
                  </a:lnTo>
                  <a:lnTo>
                    <a:pt x="209232" y="80962"/>
                  </a:lnTo>
                  <a:lnTo>
                    <a:pt x="172720" y="108267"/>
                  </a:lnTo>
                  <a:lnTo>
                    <a:pt x="139065" y="139065"/>
                  </a:lnTo>
                  <a:lnTo>
                    <a:pt x="108267" y="172720"/>
                  </a:lnTo>
                  <a:lnTo>
                    <a:pt x="80962" y="209232"/>
                  </a:lnTo>
                  <a:lnTo>
                    <a:pt x="57150" y="248602"/>
                  </a:lnTo>
                  <a:lnTo>
                    <a:pt x="37147" y="289877"/>
                  </a:lnTo>
                  <a:lnTo>
                    <a:pt x="21272" y="333692"/>
                  </a:lnTo>
                  <a:lnTo>
                    <a:pt x="9525" y="379095"/>
                  </a:lnTo>
                  <a:lnTo>
                    <a:pt x="2540" y="426085"/>
                  </a:lnTo>
                  <a:lnTo>
                    <a:pt x="0" y="474662"/>
                  </a:lnTo>
                  <a:lnTo>
                    <a:pt x="0" y="2916237"/>
                  </a:lnTo>
                  <a:lnTo>
                    <a:pt x="2540" y="2964815"/>
                  </a:lnTo>
                  <a:lnTo>
                    <a:pt x="9525" y="3011805"/>
                  </a:lnTo>
                  <a:lnTo>
                    <a:pt x="21272" y="3057525"/>
                  </a:lnTo>
                  <a:lnTo>
                    <a:pt x="37147" y="3101022"/>
                  </a:lnTo>
                  <a:lnTo>
                    <a:pt x="57150" y="3142615"/>
                  </a:lnTo>
                  <a:lnTo>
                    <a:pt x="80962" y="3181667"/>
                  </a:lnTo>
                  <a:lnTo>
                    <a:pt x="108267" y="3218180"/>
                  </a:lnTo>
                  <a:lnTo>
                    <a:pt x="139065" y="3251835"/>
                  </a:lnTo>
                  <a:lnTo>
                    <a:pt x="172720" y="3282632"/>
                  </a:lnTo>
                  <a:lnTo>
                    <a:pt x="209232" y="3309937"/>
                  </a:lnTo>
                  <a:lnTo>
                    <a:pt x="248284" y="3333750"/>
                  </a:lnTo>
                  <a:lnTo>
                    <a:pt x="289877" y="3353752"/>
                  </a:lnTo>
                  <a:lnTo>
                    <a:pt x="333375" y="3369627"/>
                  </a:lnTo>
                  <a:lnTo>
                    <a:pt x="379095" y="3381375"/>
                  </a:lnTo>
                  <a:lnTo>
                    <a:pt x="426084" y="3388360"/>
                  </a:lnTo>
                  <a:lnTo>
                    <a:pt x="474662" y="3390900"/>
                  </a:lnTo>
                  <a:lnTo>
                    <a:pt x="2373312" y="3390900"/>
                  </a:lnTo>
                  <a:lnTo>
                    <a:pt x="2421890" y="3388360"/>
                  </a:lnTo>
                  <a:lnTo>
                    <a:pt x="2468879" y="3381375"/>
                  </a:lnTo>
                  <a:lnTo>
                    <a:pt x="2514282" y="3369627"/>
                  </a:lnTo>
                  <a:lnTo>
                    <a:pt x="2558097" y="3353752"/>
                  </a:lnTo>
                  <a:lnTo>
                    <a:pt x="2599372" y="3333750"/>
                  </a:lnTo>
                  <a:lnTo>
                    <a:pt x="2638742" y="3309937"/>
                  </a:lnTo>
                  <a:lnTo>
                    <a:pt x="2675254" y="3282632"/>
                  </a:lnTo>
                  <a:lnTo>
                    <a:pt x="2708910" y="3251835"/>
                  </a:lnTo>
                  <a:lnTo>
                    <a:pt x="2739707" y="3218180"/>
                  </a:lnTo>
                  <a:lnTo>
                    <a:pt x="2767012" y="3181667"/>
                  </a:lnTo>
                  <a:lnTo>
                    <a:pt x="2790507" y="3142615"/>
                  </a:lnTo>
                  <a:lnTo>
                    <a:pt x="2810510" y="3101022"/>
                  </a:lnTo>
                  <a:lnTo>
                    <a:pt x="2826702" y="3057525"/>
                  </a:lnTo>
                  <a:lnTo>
                    <a:pt x="2838450" y="3011805"/>
                  </a:lnTo>
                  <a:lnTo>
                    <a:pt x="2845435" y="2964815"/>
                  </a:lnTo>
                  <a:lnTo>
                    <a:pt x="2847975" y="2916237"/>
                  </a:lnTo>
                  <a:lnTo>
                    <a:pt x="2847975" y="474662"/>
                  </a:lnTo>
                  <a:lnTo>
                    <a:pt x="2845435" y="426085"/>
                  </a:lnTo>
                  <a:lnTo>
                    <a:pt x="2838450" y="379095"/>
                  </a:lnTo>
                  <a:lnTo>
                    <a:pt x="2826702" y="333692"/>
                  </a:lnTo>
                  <a:lnTo>
                    <a:pt x="2810510" y="289877"/>
                  </a:lnTo>
                  <a:lnTo>
                    <a:pt x="2790507" y="248602"/>
                  </a:lnTo>
                  <a:lnTo>
                    <a:pt x="2767012" y="209232"/>
                  </a:lnTo>
                  <a:lnTo>
                    <a:pt x="2739707" y="172720"/>
                  </a:lnTo>
                  <a:lnTo>
                    <a:pt x="2708910" y="139065"/>
                  </a:lnTo>
                  <a:lnTo>
                    <a:pt x="2675254" y="108267"/>
                  </a:lnTo>
                  <a:lnTo>
                    <a:pt x="2638742" y="80962"/>
                  </a:lnTo>
                  <a:lnTo>
                    <a:pt x="2599372" y="57150"/>
                  </a:lnTo>
                  <a:lnTo>
                    <a:pt x="2558097" y="37465"/>
                  </a:lnTo>
                  <a:lnTo>
                    <a:pt x="2514282" y="21272"/>
                  </a:lnTo>
                  <a:lnTo>
                    <a:pt x="2468879" y="9525"/>
                  </a:lnTo>
                  <a:lnTo>
                    <a:pt x="2421890" y="2540"/>
                  </a:lnTo>
                  <a:lnTo>
                    <a:pt x="2373312" y="0"/>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4" name="Google Shape;204;g3cb2559ebe9_0_34"/>
            <p:cNvSpPr/>
            <p:nvPr/>
          </p:nvSpPr>
          <p:spPr>
            <a:xfrm>
              <a:off x="1318260" y="1252855"/>
              <a:ext cx="2847975" cy="3390900"/>
            </a:xfrm>
            <a:custGeom>
              <a:avLst/>
              <a:gdLst/>
              <a:ahLst/>
              <a:cxnLst/>
              <a:rect l="l" t="t" r="r" b="b"/>
              <a:pathLst>
                <a:path w="2847975" h="3390900" extrusionOk="0">
                  <a:moveTo>
                    <a:pt x="0" y="474662"/>
                  </a:moveTo>
                  <a:lnTo>
                    <a:pt x="2540" y="426085"/>
                  </a:lnTo>
                  <a:lnTo>
                    <a:pt x="9525" y="379095"/>
                  </a:lnTo>
                  <a:lnTo>
                    <a:pt x="21272" y="333692"/>
                  </a:lnTo>
                  <a:lnTo>
                    <a:pt x="37147" y="289877"/>
                  </a:lnTo>
                  <a:lnTo>
                    <a:pt x="57150" y="248602"/>
                  </a:lnTo>
                  <a:lnTo>
                    <a:pt x="80962" y="209232"/>
                  </a:lnTo>
                  <a:lnTo>
                    <a:pt x="108267" y="172720"/>
                  </a:lnTo>
                  <a:lnTo>
                    <a:pt x="139065" y="139065"/>
                  </a:lnTo>
                  <a:lnTo>
                    <a:pt x="172720" y="108267"/>
                  </a:lnTo>
                  <a:lnTo>
                    <a:pt x="209232" y="80962"/>
                  </a:lnTo>
                  <a:lnTo>
                    <a:pt x="248284" y="57150"/>
                  </a:lnTo>
                  <a:lnTo>
                    <a:pt x="289877" y="37465"/>
                  </a:lnTo>
                  <a:lnTo>
                    <a:pt x="333375" y="21272"/>
                  </a:lnTo>
                  <a:lnTo>
                    <a:pt x="379095" y="9525"/>
                  </a:lnTo>
                  <a:lnTo>
                    <a:pt x="426084" y="2540"/>
                  </a:lnTo>
                  <a:lnTo>
                    <a:pt x="474662" y="0"/>
                  </a:lnTo>
                  <a:lnTo>
                    <a:pt x="2373312" y="0"/>
                  </a:lnTo>
                  <a:lnTo>
                    <a:pt x="2421890" y="2540"/>
                  </a:lnTo>
                  <a:lnTo>
                    <a:pt x="2468879" y="9525"/>
                  </a:lnTo>
                  <a:lnTo>
                    <a:pt x="2514282" y="21272"/>
                  </a:lnTo>
                  <a:lnTo>
                    <a:pt x="2558097" y="37465"/>
                  </a:lnTo>
                  <a:lnTo>
                    <a:pt x="2599372" y="57150"/>
                  </a:lnTo>
                  <a:lnTo>
                    <a:pt x="2638742" y="80962"/>
                  </a:lnTo>
                  <a:lnTo>
                    <a:pt x="2675254" y="108267"/>
                  </a:lnTo>
                  <a:lnTo>
                    <a:pt x="2708910" y="139065"/>
                  </a:lnTo>
                  <a:lnTo>
                    <a:pt x="2739707" y="172720"/>
                  </a:lnTo>
                  <a:lnTo>
                    <a:pt x="2767012" y="209232"/>
                  </a:lnTo>
                  <a:lnTo>
                    <a:pt x="2790507" y="248602"/>
                  </a:lnTo>
                  <a:lnTo>
                    <a:pt x="2810510" y="289877"/>
                  </a:lnTo>
                  <a:lnTo>
                    <a:pt x="2826702" y="333692"/>
                  </a:lnTo>
                  <a:lnTo>
                    <a:pt x="2838450" y="379095"/>
                  </a:lnTo>
                  <a:lnTo>
                    <a:pt x="2845435" y="426085"/>
                  </a:lnTo>
                  <a:lnTo>
                    <a:pt x="2847975" y="474662"/>
                  </a:lnTo>
                  <a:lnTo>
                    <a:pt x="2847975" y="2916237"/>
                  </a:lnTo>
                  <a:lnTo>
                    <a:pt x="2845435" y="2964815"/>
                  </a:lnTo>
                  <a:lnTo>
                    <a:pt x="2838450" y="3011805"/>
                  </a:lnTo>
                  <a:lnTo>
                    <a:pt x="2826702" y="3057525"/>
                  </a:lnTo>
                  <a:lnTo>
                    <a:pt x="2810510" y="3101022"/>
                  </a:lnTo>
                  <a:lnTo>
                    <a:pt x="2790507" y="3142615"/>
                  </a:lnTo>
                  <a:lnTo>
                    <a:pt x="2767012" y="3181667"/>
                  </a:lnTo>
                  <a:lnTo>
                    <a:pt x="2739707" y="3218180"/>
                  </a:lnTo>
                  <a:lnTo>
                    <a:pt x="2708910" y="3251835"/>
                  </a:lnTo>
                  <a:lnTo>
                    <a:pt x="2675254" y="3282632"/>
                  </a:lnTo>
                  <a:lnTo>
                    <a:pt x="2638742" y="3309937"/>
                  </a:lnTo>
                  <a:lnTo>
                    <a:pt x="2599372" y="3333750"/>
                  </a:lnTo>
                  <a:lnTo>
                    <a:pt x="2558097" y="3353752"/>
                  </a:lnTo>
                  <a:lnTo>
                    <a:pt x="2514282" y="3369627"/>
                  </a:lnTo>
                  <a:lnTo>
                    <a:pt x="2468879" y="3381375"/>
                  </a:lnTo>
                  <a:lnTo>
                    <a:pt x="2421890" y="3388360"/>
                  </a:lnTo>
                  <a:lnTo>
                    <a:pt x="2373312" y="3390900"/>
                  </a:lnTo>
                  <a:lnTo>
                    <a:pt x="474662" y="3390900"/>
                  </a:lnTo>
                  <a:lnTo>
                    <a:pt x="426084" y="3388360"/>
                  </a:lnTo>
                  <a:lnTo>
                    <a:pt x="379095" y="3381375"/>
                  </a:lnTo>
                  <a:lnTo>
                    <a:pt x="333375" y="3369627"/>
                  </a:lnTo>
                  <a:lnTo>
                    <a:pt x="289877" y="3353752"/>
                  </a:lnTo>
                  <a:lnTo>
                    <a:pt x="248284" y="3333750"/>
                  </a:lnTo>
                  <a:lnTo>
                    <a:pt x="209232" y="3309937"/>
                  </a:lnTo>
                  <a:lnTo>
                    <a:pt x="172720" y="3282632"/>
                  </a:lnTo>
                  <a:lnTo>
                    <a:pt x="139065" y="3251835"/>
                  </a:lnTo>
                  <a:lnTo>
                    <a:pt x="108267" y="3218180"/>
                  </a:lnTo>
                  <a:lnTo>
                    <a:pt x="80962" y="3181667"/>
                  </a:lnTo>
                  <a:lnTo>
                    <a:pt x="57150" y="3142615"/>
                  </a:lnTo>
                  <a:lnTo>
                    <a:pt x="37147" y="3101022"/>
                  </a:lnTo>
                  <a:lnTo>
                    <a:pt x="21272" y="3057525"/>
                  </a:lnTo>
                  <a:lnTo>
                    <a:pt x="9525" y="3011805"/>
                  </a:lnTo>
                  <a:lnTo>
                    <a:pt x="2540" y="2964815"/>
                  </a:lnTo>
                  <a:lnTo>
                    <a:pt x="0" y="2916237"/>
                  </a:lnTo>
                  <a:lnTo>
                    <a:pt x="0" y="474662"/>
                  </a:lnTo>
                </a:path>
              </a:pathLst>
            </a:custGeom>
            <a:noFill/>
            <a:ln w="31750" cap="flat" cmpd="sng">
              <a:solidFill>
                <a:srgbClr val="FFB8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205" name="Google Shape;205;g3cb2559ebe9_0_34"/>
            <p:cNvPicPr preferRelativeResize="0"/>
            <p:nvPr/>
          </p:nvPicPr>
          <p:blipFill rotWithShape="1">
            <a:blip r:embed="rId10">
              <a:alphaModFix/>
            </a:blip>
            <a:srcRect/>
            <a:stretch/>
          </p:blipFill>
          <p:spPr>
            <a:xfrm>
              <a:off x="2618105" y="2716847"/>
              <a:ext cx="100330" cy="133667"/>
            </a:xfrm>
            <a:prstGeom prst="rect">
              <a:avLst/>
            </a:prstGeom>
            <a:noFill/>
            <a:ln>
              <a:noFill/>
            </a:ln>
          </p:spPr>
        </p:pic>
        <p:pic>
          <p:nvPicPr>
            <p:cNvPr id="206" name="Google Shape;206;g3cb2559ebe9_0_34"/>
            <p:cNvPicPr preferRelativeResize="0"/>
            <p:nvPr/>
          </p:nvPicPr>
          <p:blipFill rotWithShape="1">
            <a:blip r:embed="rId11">
              <a:alphaModFix/>
            </a:blip>
            <a:srcRect/>
            <a:stretch/>
          </p:blipFill>
          <p:spPr>
            <a:xfrm>
              <a:off x="2340292" y="2588577"/>
              <a:ext cx="134937" cy="176529"/>
            </a:xfrm>
            <a:prstGeom prst="rect">
              <a:avLst/>
            </a:prstGeom>
            <a:noFill/>
            <a:ln>
              <a:noFill/>
            </a:ln>
          </p:spPr>
        </p:pic>
        <p:sp>
          <p:nvSpPr>
            <p:cNvPr id="207" name="Google Shape;207;g3cb2559ebe9_0_34"/>
            <p:cNvSpPr/>
            <p:nvPr/>
          </p:nvSpPr>
          <p:spPr>
            <a:xfrm>
              <a:off x="2272665" y="2353310"/>
              <a:ext cx="940435" cy="607694"/>
            </a:xfrm>
            <a:custGeom>
              <a:avLst/>
              <a:gdLst/>
              <a:ahLst/>
              <a:cxnLst/>
              <a:rect l="l" t="t" r="r" b="b"/>
              <a:pathLst>
                <a:path w="940435" h="607694" extrusionOk="0">
                  <a:moveTo>
                    <a:pt x="289560" y="427354"/>
                  </a:moveTo>
                  <a:lnTo>
                    <a:pt x="263842" y="427354"/>
                  </a:lnTo>
                  <a:lnTo>
                    <a:pt x="270510" y="432435"/>
                  </a:lnTo>
                  <a:lnTo>
                    <a:pt x="293052" y="494029"/>
                  </a:lnTo>
                  <a:lnTo>
                    <a:pt x="312737" y="529589"/>
                  </a:lnTo>
                  <a:lnTo>
                    <a:pt x="476567" y="607694"/>
                  </a:lnTo>
                  <a:lnTo>
                    <a:pt x="481330" y="606425"/>
                  </a:lnTo>
                  <a:lnTo>
                    <a:pt x="484187" y="602932"/>
                  </a:lnTo>
                  <a:lnTo>
                    <a:pt x="497840" y="587057"/>
                  </a:lnTo>
                  <a:lnTo>
                    <a:pt x="529907" y="587057"/>
                  </a:lnTo>
                  <a:lnTo>
                    <a:pt x="538469" y="583564"/>
                  </a:lnTo>
                  <a:lnTo>
                    <a:pt x="473392" y="583564"/>
                  </a:lnTo>
                  <a:lnTo>
                    <a:pt x="346710" y="530860"/>
                  </a:lnTo>
                  <a:lnTo>
                    <a:pt x="319405" y="501967"/>
                  </a:lnTo>
                  <a:lnTo>
                    <a:pt x="294322" y="437514"/>
                  </a:lnTo>
                  <a:lnTo>
                    <a:pt x="289560" y="427354"/>
                  </a:lnTo>
                  <a:close/>
                </a:path>
                <a:path w="940435" h="607694" extrusionOk="0">
                  <a:moveTo>
                    <a:pt x="529907" y="587057"/>
                  </a:moveTo>
                  <a:lnTo>
                    <a:pt x="497840" y="587057"/>
                  </a:lnTo>
                  <a:lnTo>
                    <a:pt x="520700" y="589279"/>
                  </a:lnTo>
                  <a:lnTo>
                    <a:pt x="522922" y="589279"/>
                  </a:lnTo>
                  <a:lnTo>
                    <a:pt x="523875" y="588962"/>
                  </a:lnTo>
                  <a:lnTo>
                    <a:pt x="525462" y="588962"/>
                  </a:lnTo>
                  <a:lnTo>
                    <a:pt x="529907" y="587057"/>
                  </a:lnTo>
                  <a:close/>
                </a:path>
                <a:path w="940435" h="607694" extrusionOk="0">
                  <a:moveTo>
                    <a:pt x="491172" y="565467"/>
                  </a:moveTo>
                  <a:lnTo>
                    <a:pt x="487680" y="566737"/>
                  </a:lnTo>
                  <a:lnTo>
                    <a:pt x="485457" y="569277"/>
                  </a:lnTo>
                  <a:lnTo>
                    <a:pt x="473392" y="583564"/>
                  </a:lnTo>
                  <a:lnTo>
                    <a:pt x="538469" y="583564"/>
                  </a:lnTo>
                  <a:lnTo>
                    <a:pt x="578167" y="567372"/>
                  </a:lnTo>
                  <a:lnTo>
                    <a:pt x="511492" y="567372"/>
                  </a:lnTo>
                  <a:lnTo>
                    <a:pt x="491172" y="565467"/>
                  </a:lnTo>
                  <a:close/>
                </a:path>
                <a:path w="940435" h="607694" extrusionOk="0">
                  <a:moveTo>
                    <a:pt x="511810" y="337185"/>
                  </a:moveTo>
                  <a:lnTo>
                    <a:pt x="511697" y="457835"/>
                  </a:lnTo>
                  <a:lnTo>
                    <a:pt x="511581" y="482917"/>
                  </a:lnTo>
                  <a:lnTo>
                    <a:pt x="511492" y="567372"/>
                  </a:lnTo>
                  <a:lnTo>
                    <a:pt x="578167" y="567372"/>
                  </a:lnTo>
                  <a:lnTo>
                    <a:pt x="588010" y="563244"/>
                  </a:lnTo>
                  <a:lnTo>
                    <a:pt x="532765" y="563244"/>
                  </a:lnTo>
                  <a:lnTo>
                    <a:pt x="532765" y="364489"/>
                  </a:lnTo>
                  <a:lnTo>
                    <a:pt x="532447" y="364489"/>
                  </a:lnTo>
                  <a:lnTo>
                    <a:pt x="583882" y="344169"/>
                  </a:lnTo>
                  <a:lnTo>
                    <a:pt x="527367" y="344169"/>
                  </a:lnTo>
                  <a:lnTo>
                    <a:pt x="526415" y="343217"/>
                  </a:lnTo>
                  <a:lnTo>
                    <a:pt x="511810" y="337185"/>
                  </a:lnTo>
                  <a:close/>
                </a:path>
                <a:path w="940435" h="607694" extrusionOk="0">
                  <a:moveTo>
                    <a:pt x="822960" y="308927"/>
                  </a:moveTo>
                  <a:lnTo>
                    <a:pt x="684847" y="364489"/>
                  </a:lnTo>
                  <a:lnTo>
                    <a:pt x="648970" y="515937"/>
                  </a:lnTo>
                  <a:lnTo>
                    <a:pt x="532765" y="563244"/>
                  </a:lnTo>
                  <a:lnTo>
                    <a:pt x="588010" y="563244"/>
                  </a:lnTo>
                  <a:lnTo>
                    <a:pt x="665162" y="532129"/>
                  </a:lnTo>
                  <a:lnTo>
                    <a:pt x="667385" y="529272"/>
                  </a:lnTo>
                  <a:lnTo>
                    <a:pt x="701040" y="380364"/>
                  </a:lnTo>
                  <a:lnTo>
                    <a:pt x="827722" y="327977"/>
                  </a:lnTo>
                  <a:lnTo>
                    <a:pt x="852448" y="327977"/>
                  </a:lnTo>
                  <a:lnTo>
                    <a:pt x="822960" y="308927"/>
                  </a:lnTo>
                  <a:close/>
                </a:path>
                <a:path w="940435" h="607694" extrusionOk="0">
                  <a:moveTo>
                    <a:pt x="349567" y="344804"/>
                  </a:moveTo>
                  <a:lnTo>
                    <a:pt x="347345" y="344804"/>
                  </a:lnTo>
                  <a:lnTo>
                    <a:pt x="330200" y="437197"/>
                  </a:lnTo>
                  <a:lnTo>
                    <a:pt x="332105" y="451485"/>
                  </a:lnTo>
                  <a:lnTo>
                    <a:pt x="442277" y="520064"/>
                  </a:lnTo>
                  <a:lnTo>
                    <a:pt x="444182" y="521017"/>
                  </a:lnTo>
                  <a:lnTo>
                    <a:pt x="446405" y="521335"/>
                  </a:lnTo>
                  <a:lnTo>
                    <a:pt x="447992" y="521335"/>
                  </a:lnTo>
                  <a:lnTo>
                    <a:pt x="462215" y="498157"/>
                  </a:lnTo>
                  <a:lnTo>
                    <a:pt x="443865" y="498157"/>
                  </a:lnTo>
                  <a:lnTo>
                    <a:pt x="360997" y="463550"/>
                  </a:lnTo>
                  <a:lnTo>
                    <a:pt x="356552" y="457835"/>
                  </a:lnTo>
                  <a:lnTo>
                    <a:pt x="353377" y="451485"/>
                  </a:lnTo>
                  <a:lnTo>
                    <a:pt x="351790" y="444500"/>
                  </a:lnTo>
                  <a:lnTo>
                    <a:pt x="351182" y="437514"/>
                  </a:lnTo>
                  <a:lnTo>
                    <a:pt x="351472" y="369569"/>
                  </a:lnTo>
                  <a:lnTo>
                    <a:pt x="351790" y="367982"/>
                  </a:lnTo>
                  <a:lnTo>
                    <a:pt x="406082" y="367982"/>
                  </a:lnTo>
                  <a:lnTo>
                    <a:pt x="353377" y="345757"/>
                  </a:lnTo>
                  <a:lnTo>
                    <a:pt x="351472" y="345122"/>
                  </a:lnTo>
                  <a:lnTo>
                    <a:pt x="349567" y="344804"/>
                  </a:lnTo>
                  <a:close/>
                </a:path>
                <a:path w="940435" h="607694" extrusionOk="0">
                  <a:moveTo>
                    <a:pt x="444500" y="384492"/>
                  </a:moveTo>
                  <a:lnTo>
                    <a:pt x="444425" y="441325"/>
                  </a:lnTo>
                  <a:lnTo>
                    <a:pt x="444305" y="461962"/>
                  </a:lnTo>
                  <a:lnTo>
                    <a:pt x="444182" y="496569"/>
                  </a:lnTo>
                  <a:lnTo>
                    <a:pt x="443865" y="498157"/>
                  </a:lnTo>
                  <a:lnTo>
                    <a:pt x="462215" y="498157"/>
                  </a:lnTo>
                  <a:lnTo>
                    <a:pt x="465137" y="493394"/>
                  </a:lnTo>
                  <a:lnTo>
                    <a:pt x="465137" y="428625"/>
                  </a:lnTo>
                  <a:lnTo>
                    <a:pt x="451485" y="389572"/>
                  </a:lnTo>
                  <a:lnTo>
                    <a:pt x="444500" y="384492"/>
                  </a:lnTo>
                  <a:close/>
                </a:path>
                <a:path w="940435" h="607694" extrusionOk="0">
                  <a:moveTo>
                    <a:pt x="338137" y="0"/>
                  </a:moveTo>
                  <a:lnTo>
                    <a:pt x="314007" y="5714"/>
                  </a:lnTo>
                  <a:lnTo>
                    <a:pt x="6032" y="130810"/>
                  </a:lnTo>
                  <a:lnTo>
                    <a:pt x="317" y="173037"/>
                  </a:lnTo>
                  <a:lnTo>
                    <a:pt x="281" y="247967"/>
                  </a:lnTo>
                  <a:lnTo>
                    <a:pt x="79" y="288925"/>
                  </a:lnTo>
                  <a:lnTo>
                    <a:pt x="0" y="379094"/>
                  </a:lnTo>
                  <a:lnTo>
                    <a:pt x="2540" y="382904"/>
                  </a:lnTo>
                  <a:lnTo>
                    <a:pt x="31115" y="394969"/>
                  </a:lnTo>
                  <a:lnTo>
                    <a:pt x="47625" y="427989"/>
                  </a:lnTo>
                  <a:lnTo>
                    <a:pt x="49530" y="429577"/>
                  </a:lnTo>
                  <a:lnTo>
                    <a:pt x="52070" y="430529"/>
                  </a:lnTo>
                  <a:lnTo>
                    <a:pt x="185420" y="486410"/>
                  </a:lnTo>
                  <a:lnTo>
                    <a:pt x="200977" y="489585"/>
                  </a:lnTo>
                  <a:lnTo>
                    <a:pt x="215582" y="487044"/>
                  </a:lnTo>
                  <a:lnTo>
                    <a:pt x="229031" y="468629"/>
                  </a:lnTo>
                  <a:lnTo>
                    <a:pt x="202565" y="468629"/>
                  </a:lnTo>
                  <a:lnTo>
                    <a:pt x="194627" y="467360"/>
                  </a:lnTo>
                  <a:lnTo>
                    <a:pt x="193357" y="467042"/>
                  </a:lnTo>
                  <a:lnTo>
                    <a:pt x="63500" y="412750"/>
                  </a:lnTo>
                  <a:lnTo>
                    <a:pt x="46990" y="379729"/>
                  </a:lnTo>
                  <a:lnTo>
                    <a:pt x="45085" y="378142"/>
                  </a:lnTo>
                  <a:lnTo>
                    <a:pt x="20955" y="367982"/>
                  </a:lnTo>
                  <a:lnTo>
                    <a:pt x="21034" y="288925"/>
                  </a:lnTo>
                  <a:lnTo>
                    <a:pt x="21236" y="247967"/>
                  </a:lnTo>
                  <a:lnTo>
                    <a:pt x="21272" y="155575"/>
                  </a:lnTo>
                  <a:lnTo>
                    <a:pt x="75882" y="155575"/>
                  </a:lnTo>
                  <a:lnTo>
                    <a:pt x="38417" y="140017"/>
                  </a:lnTo>
                  <a:lnTo>
                    <a:pt x="38100" y="140017"/>
                  </a:lnTo>
                  <a:lnTo>
                    <a:pt x="321627" y="25082"/>
                  </a:lnTo>
                  <a:lnTo>
                    <a:pt x="337185" y="20954"/>
                  </a:lnTo>
                  <a:lnTo>
                    <a:pt x="394712" y="20954"/>
                  </a:lnTo>
                  <a:lnTo>
                    <a:pt x="362585" y="1587"/>
                  </a:lnTo>
                  <a:lnTo>
                    <a:pt x="338137" y="0"/>
                  </a:lnTo>
                  <a:close/>
                </a:path>
                <a:path w="940435" h="607694" extrusionOk="0">
                  <a:moveTo>
                    <a:pt x="262255" y="406400"/>
                  </a:moveTo>
                  <a:lnTo>
                    <a:pt x="260032" y="406400"/>
                  </a:lnTo>
                  <a:lnTo>
                    <a:pt x="220345" y="454977"/>
                  </a:lnTo>
                  <a:lnTo>
                    <a:pt x="216217" y="461962"/>
                  </a:lnTo>
                  <a:lnTo>
                    <a:pt x="210185" y="466407"/>
                  </a:lnTo>
                  <a:lnTo>
                    <a:pt x="202565" y="468629"/>
                  </a:lnTo>
                  <a:lnTo>
                    <a:pt x="229031" y="468629"/>
                  </a:lnTo>
                  <a:lnTo>
                    <a:pt x="256857" y="430529"/>
                  </a:lnTo>
                  <a:lnTo>
                    <a:pt x="257810" y="428942"/>
                  </a:lnTo>
                  <a:lnTo>
                    <a:pt x="259397" y="427354"/>
                  </a:lnTo>
                  <a:lnTo>
                    <a:pt x="289560" y="427354"/>
                  </a:lnTo>
                  <a:lnTo>
                    <a:pt x="288607" y="425132"/>
                  </a:lnTo>
                  <a:lnTo>
                    <a:pt x="280670" y="415607"/>
                  </a:lnTo>
                  <a:lnTo>
                    <a:pt x="271780" y="409257"/>
                  </a:lnTo>
                  <a:lnTo>
                    <a:pt x="262255" y="406400"/>
                  </a:lnTo>
                  <a:close/>
                </a:path>
                <a:path w="940435" h="607694" extrusionOk="0">
                  <a:moveTo>
                    <a:pt x="852448" y="327977"/>
                  </a:moveTo>
                  <a:lnTo>
                    <a:pt x="827722" y="327977"/>
                  </a:lnTo>
                  <a:lnTo>
                    <a:pt x="835977" y="331152"/>
                  </a:lnTo>
                  <a:lnTo>
                    <a:pt x="838835" y="338454"/>
                  </a:lnTo>
                  <a:lnTo>
                    <a:pt x="839787" y="340360"/>
                  </a:lnTo>
                  <a:lnTo>
                    <a:pt x="840105" y="341947"/>
                  </a:lnTo>
                  <a:lnTo>
                    <a:pt x="840105" y="357187"/>
                  </a:lnTo>
                  <a:lnTo>
                    <a:pt x="836295" y="362585"/>
                  </a:lnTo>
                  <a:lnTo>
                    <a:pt x="830580" y="364807"/>
                  </a:lnTo>
                  <a:lnTo>
                    <a:pt x="820737" y="369569"/>
                  </a:lnTo>
                  <a:lnTo>
                    <a:pt x="812800" y="377507"/>
                  </a:lnTo>
                  <a:lnTo>
                    <a:pt x="808037" y="387032"/>
                  </a:lnTo>
                  <a:lnTo>
                    <a:pt x="807720" y="387032"/>
                  </a:lnTo>
                  <a:lnTo>
                    <a:pt x="806132" y="398144"/>
                  </a:lnTo>
                  <a:lnTo>
                    <a:pt x="806132" y="409257"/>
                  </a:lnTo>
                  <a:lnTo>
                    <a:pt x="826770" y="441325"/>
                  </a:lnTo>
                  <a:lnTo>
                    <a:pt x="840740" y="444500"/>
                  </a:lnTo>
                  <a:lnTo>
                    <a:pt x="844867" y="444500"/>
                  </a:lnTo>
                  <a:lnTo>
                    <a:pt x="885825" y="425450"/>
                  </a:lnTo>
                  <a:lnTo>
                    <a:pt x="838835" y="425450"/>
                  </a:lnTo>
                  <a:lnTo>
                    <a:pt x="830580" y="421957"/>
                  </a:lnTo>
                  <a:lnTo>
                    <a:pt x="827405" y="412750"/>
                  </a:lnTo>
                  <a:lnTo>
                    <a:pt x="827087" y="411162"/>
                  </a:lnTo>
                  <a:lnTo>
                    <a:pt x="826846" y="398144"/>
                  </a:lnTo>
                  <a:lnTo>
                    <a:pt x="826770" y="392429"/>
                  </a:lnTo>
                  <a:lnTo>
                    <a:pt x="830580" y="387032"/>
                  </a:lnTo>
                  <a:lnTo>
                    <a:pt x="836295" y="384810"/>
                  </a:lnTo>
                  <a:lnTo>
                    <a:pt x="846137" y="379729"/>
                  </a:lnTo>
                  <a:lnTo>
                    <a:pt x="854075" y="372110"/>
                  </a:lnTo>
                  <a:lnTo>
                    <a:pt x="858837" y="362585"/>
                  </a:lnTo>
                  <a:lnTo>
                    <a:pt x="859155" y="362585"/>
                  </a:lnTo>
                  <a:lnTo>
                    <a:pt x="860742" y="351472"/>
                  </a:lnTo>
                  <a:lnTo>
                    <a:pt x="860742" y="341947"/>
                  </a:lnTo>
                  <a:lnTo>
                    <a:pt x="860425" y="340360"/>
                  </a:lnTo>
                  <a:lnTo>
                    <a:pt x="860349" y="338454"/>
                  </a:lnTo>
                  <a:lnTo>
                    <a:pt x="858837" y="332104"/>
                  </a:lnTo>
                  <a:lnTo>
                    <a:pt x="852448" y="327977"/>
                  </a:lnTo>
                  <a:close/>
                </a:path>
                <a:path w="940435" h="607694" extrusionOk="0">
                  <a:moveTo>
                    <a:pt x="406082" y="367982"/>
                  </a:moveTo>
                  <a:lnTo>
                    <a:pt x="351790" y="367982"/>
                  </a:lnTo>
                  <a:lnTo>
                    <a:pt x="434340" y="402272"/>
                  </a:lnTo>
                  <a:lnTo>
                    <a:pt x="438785" y="407987"/>
                  </a:lnTo>
                  <a:lnTo>
                    <a:pt x="442277" y="414654"/>
                  </a:lnTo>
                  <a:lnTo>
                    <a:pt x="443865" y="421322"/>
                  </a:lnTo>
                  <a:lnTo>
                    <a:pt x="444500" y="428625"/>
                  </a:lnTo>
                  <a:lnTo>
                    <a:pt x="444500" y="384492"/>
                  </a:lnTo>
                  <a:lnTo>
                    <a:pt x="442595" y="383222"/>
                  </a:lnTo>
                  <a:lnTo>
                    <a:pt x="406082" y="367982"/>
                  </a:lnTo>
                  <a:close/>
                </a:path>
                <a:path w="940435" h="607694" extrusionOk="0">
                  <a:moveTo>
                    <a:pt x="919162" y="247967"/>
                  </a:moveTo>
                  <a:lnTo>
                    <a:pt x="919162" y="326389"/>
                  </a:lnTo>
                  <a:lnTo>
                    <a:pt x="902017" y="382269"/>
                  </a:lnTo>
                  <a:lnTo>
                    <a:pt x="856297" y="418782"/>
                  </a:lnTo>
                  <a:lnTo>
                    <a:pt x="838835" y="425450"/>
                  </a:lnTo>
                  <a:lnTo>
                    <a:pt x="885825" y="425450"/>
                  </a:lnTo>
                  <a:lnTo>
                    <a:pt x="919162" y="394017"/>
                  </a:lnTo>
                  <a:lnTo>
                    <a:pt x="934720" y="362267"/>
                  </a:lnTo>
                  <a:lnTo>
                    <a:pt x="940117" y="326389"/>
                  </a:lnTo>
                  <a:lnTo>
                    <a:pt x="940117" y="305117"/>
                  </a:lnTo>
                  <a:lnTo>
                    <a:pt x="938847" y="289877"/>
                  </a:lnTo>
                  <a:lnTo>
                    <a:pt x="938847" y="288925"/>
                  </a:lnTo>
                  <a:lnTo>
                    <a:pt x="934402" y="273367"/>
                  </a:lnTo>
                  <a:lnTo>
                    <a:pt x="927100" y="258444"/>
                  </a:lnTo>
                  <a:lnTo>
                    <a:pt x="919162" y="247967"/>
                  </a:lnTo>
                  <a:close/>
                </a:path>
                <a:path w="940435" h="607694" extrusionOk="0">
                  <a:moveTo>
                    <a:pt x="75882" y="155575"/>
                  </a:moveTo>
                  <a:lnTo>
                    <a:pt x="21272" y="155575"/>
                  </a:lnTo>
                  <a:lnTo>
                    <a:pt x="511810" y="360044"/>
                  </a:lnTo>
                  <a:lnTo>
                    <a:pt x="511810" y="337185"/>
                  </a:lnTo>
                  <a:lnTo>
                    <a:pt x="179070" y="198754"/>
                  </a:lnTo>
                  <a:lnTo>
                    <a:pt x="181292" y="190500"/>
                  </a:lnTo>
                  <a:lnTo>
                    <a:pt x="159385" y="190500"/>
                  </a:lnTo>
                  <a:lnTo>
                    <a:pt x="75882" y="155575"/>
                  </a:lnTo>
                  <a:close/>
                </a:path>
                <a:path w="940435" h="607694" extrusionOk="0">
                  <a:moveTo>
                    <a:pt x="850265" y="219392"/>
                  </a:moveTo>
                  <a:lnTo>
                    <a:pt x="825817" y="225107"/>
                  </a:lnTo>
                  <a:lnTo>
                    <a:pt x="527367" y="344169"/>
                  </a:lnTo>
                  <a:lnTo>
                    <a:pt x="583882" y="344169"/>
                  </a:lnTo>
                  <a:lnTo>
                    <a:pt x="833437" y="244475"/>
                  </a:lnTo>
                  <a:lnTo>
                    <a:pt x="848995" y="240664"/>
                  </a:lnTo>
                  <a:lnTo>
                    <a:pt x="906991" y="240664"/>
                  </a:lnTo>
                  <a:lnTo>
                    <a:pt x="874712" y="221297"/>
                  </a:lnTo>
                  <a:lnTo>
                    <a:pt x="850265" y="219392"/>
                  </a:lnTo>
                  <a:close/>
                </a:path>
                <a:path w="940435" h="607694" extrusionOk="0">
                  <a:moveTo>
                    <a:pt x="906991" y="240664"/>
                  </a:moveTo>
                  <a:lnTo>
                    <a:pt x="864552" y="240664"/>
                  </a:lnTo>
                  <a:lnTo>
                    <a:pt x="880110" y="244475"/>
                  </a:lnTo>
                  <a:lnTo>
                    <a:pt x="893762" y="252412"/>
                  </a:lnTo>
                  <a:lnTo>
                    <a:pt x="904557" y="262889"/>
                  </a:lnTo>
                  <a:lnTo>
                    <a:pt x="912812" y="275589"/>
                  </a:lnTo>
                  <a:lnTo>
                    <a:pt x="917575" y="289877"/>
                  </a:lnTo>
                  <a:lnTo>
                    <a:pt x="919162" y="305117"/>
                  </a:lnTo>
                  <a:lnTo>
                    <a:pt x="919162" y="247967"/>
                  </a:lnTo>
                  <a:lnTo>
                    <a:pt x="906991" y="240664"/>
                  </a:lnTo>
                  <a:close/>
                </a:path>
                <a:path w="940435" h="607694" extrusionOk="0">
                  <a:moveTo>
                    <a:pt x="344805" y="108267"/>
                  </a:moveTo>
                  <a:lnTo>
                    <a:pt x="315912" y="108267"/>
                  </a:lnTo>
                  <a:lnTo>
                    <a:pt x="324167" y="111760"/>
                  </a:lnTo>
                  <a:lnTo>
                    <a:pt x="327660" y="120650"/>
                  </a:lnTo>
                  <a:lnTo>
                    <a:pt x="328295" y="122554"/>
                  </a:lnTo>
                  <a:lnTo>
                    <a:pt x="328295" y="137794"/>
                  </a:lnTo>
                  <a:lnTo>
                    <a:pt x="324485" y="143192"/>
                  </a:lnTo>
                  <a:lnTo>
                    <a:pt x="318770" y="145097"/>
                  </a:lnTo>
                  <a:lnTo>
                    <a:pt x="308927" y="150177"/>
                  </a:lnTo>
                  <a:lnTo>
                    <a:pt x="294322" y="190500"/>
                  </a:lnTo>
                  <a:lnTo>
                    <a:pt x="294005" y="196532"/>
                  </a:lnTo>
                  <a:lnTo>
                    <a:pt x="330517" y="224789"/>
                  </a:lnTo>
                  <a:lnTo>
                    <a:pt x="341947" y="222567"/>
                  </a:lnTo>
                  <a:lnTo>
                    <a:pt x="352107" y="218439"/>
                  </a:lnTo>
                  <a:lnTo>
                    <a:pt x="374015" y="206057"/>
                  </a:lnTo>
                  <a:lnTo>
                    <a:pt x="327025" y="206057"/>
                  </a:lnTo>
                  <a:lnTo>
                    <a:pt x="318770" y="202247"/>
                  </a:lnTo>
                  <a:lnTo>
                    <a:pt x="316230" y="194944"/>
                  </a:lnTo>
                  <a:lnTo>
                    <a:pt x="315277" y="193357"/>
                  </a:lnTo>
                  <a:lnTo>
                    <a:pt x="314960" y="191769"/>
                  </a:lnTo>
                  <a:lnTo>
                    <a:pt x="314960" y="173037"/>
                  </a:lnTo>
                  <a:lnTo>
                    <a:pt x="318770" y="167322"/>
                  </a:lnTo>
                  <a:lnTo>
                    <a:pt x="324485" y="165417"/>
                  </a:lnTo>
                  <a:lnTo>
                    <a:pt x="334645" y="160337"/>
                  </a:lnTo>
                  <a:lnTo>
                    <a:pt x="342265" y="152717"/>
                  </a:lnTo>
                  <a:lnTo>
                    <a:pt x="347027" y="143192"/>
                  </a:lnTo>
                  <a:lnTo>
                    <a:pt x="347345" y="142875"/>
                  </a:lnTo>
                  <a:lnTo>
                    <a:pt x="348932" y="131762"/>
                  </a:lnTo>
                  <a:lnTo>
                    <a:pt x="348932" y="126047"/>
                  </a:lnTo>
                  <a:lnTo>
                    <a:pt x="348727" y="122554"/>
                  </a:lnTo>
                  <a:lnTo>
                    <a:pt x="348615" y="119062"/>
                  </a:lnTo>
                  <a:lnTo>
                    <a:pt x="347027" y="112712"/>
                  </a:lnTo>
                  <a:lnTo>
                    <a:pt x="344805" y="108267"/>
                  </a:lnTo>
                  <a:close/>
                </a:path>
                <a:path w="940435" h="607694" extrusionOk="0">
                  <a:moveTo>
                    <a:pt x="407352" y="28575"/>
                  </a:moveTo>
                  <a:lnTo>
                    <a:pt x="407352" y="106997"/>
                  </a:lnTo>
                  <a:lnTo>
                    <a:pt x="390207" y="162877"/>
                  </a:lnTo>
                  <a:lnTo>
                    <a:pt x="344487" y="199072"/>
                  </a:lnTo>
                  <a:lnTo>
                    <a:pt x="327025" y="206057"/>
                  </a:lnTo>
                  <a:lnTo>
                    <a:pt x="374015" y="206057"/>
                  </a:lnTo>
                  <a:lnTo>
                    <a:pt x="383222" y="200660"/>
                  </a:lnTo>
                  <a:lnTo>
                    <a:pt x="407352" y="174625"/>
                  </a:lnTo>
                  <a:lnTo>
                    <a:pt x="422910" y="142557"/>
                  </a:lnTo>
                  <a:lnTo>
                    <a:pt x="428307" y="106997"/>
                  </a:lnTo>
                  <a:lnTo>
                    <a:pt x="428307" y="85407"/>
                  </a:lnTo>
                  <a:lnTo>
                    <a:pt x="427037" y="70485"/>
                  </a:lnTo>
                  <a:lnTo>
                    <a:pt x="427037" y="69532"/>
                  </a:lnTo>
                  <a:lnTo>
                    <a:pt x="422592" y="53657"/>
                  </a:lnTo>
                  <a:lnTo>
                    <a:pt x="415290" y="39052"/>
                  </a:lnTo>
                  <a:lnTo>
                    <a:pt x="407352" y="28575"/>
                  </a:lnTo>
                  <a:close/>
                </a:path>
                <a:path w="940435" h="607694" extrusionOk="0">
                  <a:moveTo>
                    <a:pt x="311150" y="89535"/>
                  </a:moveTo>
                  <a:lnTo>
                    <a:pt x="300672" y="92075"/>
                  </a:lnTo>
                  <a:lnTo>
                    <a:pt x="173037" y="145097"/>
                  </a:lnTo>
                  <a:lnTo>
                    <a:pt x="170815" y="147637"/>
                  </a:lnTo>
                  <a:lnTo>
                    <a:pt x="159385" y="190500"/>
                  </a:lnTo>
                  <a:lnTo>
                    <a:pt x="181292" y="190500"/>
                  </a:lnTo>
                  <a:lnTo>
                    <a:pt x="188912" y="160972"/>
                  </a:lnTo>
                  <a:lnTo>
                    <a:pt x="315912" y="108267"/>
                  </a:lnTo>
                  <a:lnTo>
                    <a:pt x="344805" y="108267"/>
                  </a:lnTo>
                  <a:lnTo>
                    <a:pt x="343852" y="106362"/>
                  </a:lnTo>
                  <a:lnTo>
                    <a:pt x="340042" y="100964"/>
                  </a:lnTo>
                  <a:lnTo>
                    <a:pt x="331470" y="93979"/>
                  </a:lnTo>
                  <a:lnTo>
                    <a:pt x="321627" y="90169"/>
                  </a:lnTo>
                  <a:lnTo>
                    <a:pt x="311150" y="89535"/>
                  </a:lnTo>
                  <a:close/>
                </a:path>
                <a:path w="940435" h="607694" extrusionOk="0">
                  <a:moveTo>
                    <a:pt x="394712" y="20954"/>
                  </a:moveTo>
                  <a:lnTo>
                    <a:pt x="352742" y="20954"/>
                  </a:lnTo>
                  <a:lnTo>
                    <a:pt x="392747" y="43497"/>
                  </a:lnTo>
                  <a:lnTo>
                    <a:pt x="407352" y="85407"/>
                  </a:lnTo>
                  <a:lnTo>
                    <a:pt x="407352" y="28575"/>
                  </a:lnTo>
                  <a:lnTo>
                    <a:pt x="394712" y="20954"/>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208" name="Google Shape;208;g3cb2559ebe9_0_34"/>
          <p:cNvSpPr txBox="1"/>
          <p:nvPr/>
        </p:nvSpPr>
        <p:spPr>
          <a:xfrm>
            <a:off x="2331084" y="1730692"/>
            <a:ext cx="793200" cy="25920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600">
                <a:solidFill>
                  <a:srgbClr val="FFB800"/>
                </a:solidFill>
                <a:latin typeface="Times New Roman"/>
                <a:ea typeface="Times New Roman"/>
                <a:cs typeface="Times New Roman"/>
                <a:sym typeface="Times New Roman"/>
              </a:rPr>
              <a:t>ΠΟΙΟΣ</a:t>
            </a:r>
            <a:endParaRPr sz="1600">
              <a:solidFill>
                <a:schemeClr val="dk1"/>
              </a:solidFill>
              <a:latin typeface="Times New Roman"/>
              <a:ea typeface="Times New Roman"/>
              <a:cs typeface="Times New Roman"/>
              <a:sym typeface="Times New Roman"/>
            </a:endParaRPr>
          </a:p>
        </p:txBody>
      </p:sp>
      <p:sp>
        <p:nvSpPr>
          <p:cNvPr id="209" name="Google Shape;209;g3cb2559ebe9_0_34"/>
          <p:cNvSpPr txBox="1"/>
          <p:nvPr/>
        </p:nvSpPr>
        <p:spPr>
          <a:xfrm>
            <a:off x="1842770" y="3375659"/>
            <a:ext cx="1803300" cy="567000"/>
          </a:xfrm>
          <a:prstGeom prst="rect">
            <a:avLst/>
          </a:prstGeom>
          <a:noFill/>
          <a:ln>
            <a:noFill/>
          </a:ln>
        </p:spPr>
        <p:txBody>
          <a:bodyPr spcFirstLastPara="1" wrap="square" lIns="0" tIns="12700" rIns="0" bIns="0" anchor="t" anchorCtr="0">
            <a:spAutoFit/>
          </a:bodyPr>
          <a:lstStyle/>
          <a:p>
            <a:pPr marL="12700" marR="5080" lvl="0" indent="0" algn="ctr" rtl="0">
              <a:lnSpc>
                <a:spcPct val="100000"/>
              </a:lnSpc>
              <a:spcBef>
                <a:spcPts val="0"/>
              </a:spcBef>
              <a:spcAft>
                <a:spcPts val="0"/>
              </a:spcAft>
              <a:buNone/>
            </a:pPr>
            <a:r>
              <a:rPr lang="en-US" sz="900">
                <a:solidFill>
                  <a:srgbClr val="FFFFFF"/>
                </a:solidFill>
                <a:latin typeface="Calibri"/>
                <a:ea typeface="Calibri"/>
                <a:cs typeface="Calibri"/>
                <a:sym typeface="Calibri"/>
              </a:rPr>
              <a:t>ΠΟΙΟΙ μπορούν να  παρακολουθήσουν τις ενότητες  κατάρτισης και προφίλ των  συμμετεχόντων</a:t>
            </a:r>
            <a:endParaRPr sz="900">
              <a:solidFill>
                <a:schemeClr val="dk1"/>
              </a:solidFill>
              <a:latin typeface="Calibri"/>
              <a:ea typeface="Calibri"/>
              <a:cs typeface="Calibri"/>
              <a:sym typeface="Calibri"/>
            </a:endParaRPr>
          </a:p>
        </p:txBody>
      </p:sp>
      <p:pic>
        <p:nvPicPr>
          <p:cNvPr id="210" name="Google Shape;210;g3cb2559ebe9_0_34"/>
          <p:cNvPicPr preferRelativeResize="0"/>
          <p:nvPr/>
        </p:nvPicPr>
        <p:blipFill rotWithShape="1">
          <a:blip r:embed="rId12">
            <a:alphaModFix/>
          </a:blip>
          <a:srcRect/>
          <a:stretch/>
        </p:blipFill>
        <p:spPr>
          <a:xfrm>
            <a:off x="4635182" y="1236980"/>
            <a:ext cx="2879724" cy="3422650"/>
          </a:xfrm>
          <a:prstGeom prst="rect">
            <a:avLst/>
          </a:prstGeom>
          <a:noFill/>
          <a:ln>
            <a:noFill/>
          </a:ln>
        </p:spPr>
      </p:pic>
      <p:sp>
        <p:nvSpPr>
          <p:cNvPr id="211" name="Google Shape;211;g3cb2559ebe9_0_34"/>
          <p:cNvSpPr txBox="1"/>
          <p:nvPr/>
        </p:nvSpPr>
        <p:spPr>
          <a:xfrm>
            <a:off x="5571172" y="1730692"/>
            <a:ext cx="180900" cy="25920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600">
                <a:solidFill>
                  <a:srgbClr val="FFB800"/>
                </a:solidFill>
                <a:latin typeface="Calibri"/>
                <a:ea typeface="Calibri"/>
                <a:cs typeface="Calibri"/>
                <a:sym typeface="Calibri"/>
              </a:rPr>
              <a:t>ΤΙ</a:t>
            </a:r>
            <a:endParaRPr sz="1600">
              <a:solidFill>
                <a:schemeClr val="dk1"/>
              </a:solidFill>
              <a:latin typeface="Calibri"/>
              <a:ea typeface="Calibri"/>
              <a:cs typeface="Calibri"/>
              <a:sym typeface="Calibri"/>
            </a:endParaRPr>
          </a:p>
        </p:txBody>
      </p:sp>
      <p:sp>
        <p:nvSpPr>
          <p:cNvPr id="212" name="Google Shape;212;g3cb2559ebe9_0_34"/>
          <p:cNvSpPr txBox="1"/>
          <p:nvPr/>
        </p:nvSpPr>
        <p:spPr>
          <a:xfrm>
            <a:off x="5072697" y="3376929"/>
            <a:ext cx="2010300" cy="567000"/>
          </a:xfrm>
          <a:prstGeom prst="rect">
            <a:avLst/>
          </a:prstGeom>
          <a:noFill/>
          <a:ln>
            <a:noFill/>
          </a:ln>
        </p:spPr>
        <p:txBody>
          <a:bodyPr spcFirstLastPara="1" wrap="square" lIns="0" tIns="12700" rIns="0" bIns="0" anchor="t" anchorCtr="0">
            <a:spAutoFit/>
          </a:bodyPr>
          <a:lstStyle/>
          <a:p>
            <a:pPr marL="12700" marR="5080" lvl="0" indent="-1270" algn="ctr" rtl="0">
              <a:lnSpc>
                <a:spcPct val="100000"/>
              </a:lnSpc>
              <a:spcBef>
                <a:spcPts val="0"/>
              </a:spcBef>
              <a:spcAft>
                <a:spcPts val="0"/>
              </a:spcAft>
              <a:buNone/>
            </a:pPr>
            <a:r>
              <a:rPr lang="en-US" sz="900">
                <a:solidFill>
                  <a:srgbClr val="FFFFFF"/>
                </a:solidFill>
                <a:latin typeface="Calibri"/>
                <a:ea typeface="Calibri"/>
                <a:cs typeface="Calibri"/>
                <a:sym typeface="Calibri"/>
              </a:rPr>
              <a:t>Θεμελιώδεις ουσιώδεις αρχές και  διαχείριση της ασφάλειας στον  κυβερνοχώρο για διευθυντές, ηγέτες  και επαγγελματίες που εργάζονται.</a:t>
            </a:r>
            <a:endParaRPr sz="900">
              <a:solidFill>
                <a:schemeClr val="dk1"/>
              </a:solidFill>
              <a:latin typeface="Calibri"/>
              <a:ea typeface="Calibri"/>
              <a:cs typeface="Calibri"/>
              <a:sym typeface="Calibri"/>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1689"/>
        <p:cNvGrpSpPr/>
        <p:nvPr/>
      </p:nvGrpSpPr>
      <p:grpSpPr>
        <a:xfrm>
          <a:off x="0" y="0"/>
          <a:ext cx="0" cy="0"/>
          <a:chOff x="0" y="0"/>
          <a:chExt cx="0" cy="0"/>
        </a:xfrm>
      </p:grpSpPr>
      <p:grpSp>
        <p:nvGrpSpPr>
          <p:cNvPr id="1690" name="Google Shape;1690;p85"/>
          <p:cNvGrpSpPr/>
          <p:nvPr/>
        </p:nvGrpSpPr>
        <p:grpSpPr>
          <a:xfrm>
            <a:off x="6893242" y="0"/>
            <a:ext cx="5295265" cy="6858000"/>
            <a:chOff x="6893242" y="0"/>
            <a:chExt cx="5295265" cy="6858000"/>
          </a:xfrm>
        </p:grpSpPr>
        <p:sp>
          <p:nvSpPr>
            <p:cNvPr id="1691" name="Google Shape;1691;p85"/>
            <p:cNvSpPr/>
            <p:nvPr/>
          </p:nvSpPr>
          <p:spPr>
            <a:xfrm>
              <a:off x="6893242" y="0"/>
              <a:ext cx="1818639" cy="6858000"/>
            </a:xfrm>
            <a:custGeom>
              <a:avLst/>
              <a:gdLst/>
              <a:ahLst/>
              <a:cxnLst/>
              <a:rect l="l" t="t" r="r" b="b"/>
              <a:pathLst>
                <a:path w="1818640" h="6858000" extrusionOk="0">
                  <a:moveTo>
                    <a:pt x="0" y="6858000"/>
                  </a:moveTo>
                  <a:lnTo>
                    <a:pt x="1818640" y="0"/>
                  </a:lnTo>
                </a:path>
              </a:pathLst>
            </a:custGeom>
            <a:noFill/>
            <a:ln w="22225" cap="flat" cmpd="sng">
              <a:solidFill>
                <a:srgbClr val="D6791A"/>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92" name="Google Shape;1692;p85"/>
            <p:cNvSpPr/>
            <p:nvPr/>
          </p:nvSpPr>
          <p:spPr>
            <a:xfrm>
              <a:off x="7163752" y="0"/>
              <a:ext cx="5024755" cy="6858000"/>
            </a:xfrm>
            <a:custGeom>
              <a:avLst/>
              <a:gdLst/>
              <a:ahLst/>
              <a:cxnLst/>
              <a:rect l="l" t="t" r="r" b="b"/>
              <a:pathLst>
                <a:path w="5024755" h="6858000" extrusionOk="0">
                  <a:moveTo>
                    <a:pt x="905509" y="3926522"/>
                  </a:moveTo>
                  <a:lnTo>
                    <a:pt x="863282" y="3938904"/>
                  </a:lnTo>
                  <a:lnTo>
                    <a:pt x="832484" y="3961765"/>
                  </a:lnTo>
                  <a:lnTo>
                    <a:pt x="790892" y="4024312"/>
                  </a:lnTo>
                  <a:lnTo>
                    <a:pt x="0" y="6858000"/>
                  </a:lnTo>
                  <a:lnTo>
                    <a:pt x="5024755" y="6853237"/>
                  </a:lnTo>
                  <a:lnTo>
                    <a:pt x="5024755" y="5300980"/>
                  </a:lnTo>
                  <a:lnTo>
                    <a:pt x="1033462" y="5300980"/>
                  </a:lnTo>
                  <a:lnTo>
                    <a:pt x="975994" y="5295900"/>
                  </a:lnTo>
                  <a:lnTo>
                    <a:pt x="921384" y="5280342"/>
                  </a:lnTo>
                  <a:lnTo>
                    <a:pt x="883284" y="5261292"/>
                  </a:lnTo>
                  <a:lnTo>
                    <a:pt x="846772" y="5209222"/>
                  </a:lnTo>
                  <a:lnTo>
                    <a:pt x="842644" y="5175567"/>
                  </a:lnTo>
                  <a:lnTo>
                    <a:pt x="844867" y="5136197"/>
                  </a:lnTo>
                  <a:lnTo>
                    <a:pt x="856614" y="5038090"/>
                  </a:lnTo>
                  <a:lnTo>
                    <a:pt x="1089025" y="4161154"/>
                  </a:lnTo>
                  <a:lnTo>
                    <a:pt x="1094104" y="4121785"/>
                  </a:lnTo>
                  <a:lnTo>
                    <a:pt x="1096962" y="4083367"/>
                  </a:lnTo>
                  <a:lnTo>
                    <a:pt x="1083309" y="4011295"/>
                  </a:lnTo>
                  <a:lnTo>
                    <a:pt x="1059814" y="3979227"/>
                  </a:lnTo>
                  <a:lnTo>
                    <a:pt x="1021079" y="3950970"/>
                  </a:lnTo>
                  <a:lnTo>
                    <a:pt x="963294" y="3927792"/>
                  </a:lnTo>
                  <a:lnTo>
                    <a:pt x="905509" y="3926522"/>
                  </a:lnTo>
                  <a:close/>
                </a:path>
                <a:path w="5024755" h="6858000" extrusionOk="0">
                  <a:moveTo>
                    <a:pt x="5024755" y="0"/>
                  </a:moveTo>
                  <a:lnTo>
                    <a:pt x="2536825" y="0"/>
                  </a:lnTo>
                  <a:lnTo>
                    <a:pt x="1189989" y="5124767"/>
                  </a:lnTo>
                  <a:lnTo>
                    <a:pt x="1173797" y="5173662"/>
                  </a:lnTo>
                  <a:lnTo>
                    <a:pt x="1140777" y="5239067"/>
                  </a:lnTo>
                  <a:lnTo>
                    <a:pt x="1114425" y="5268595"/>
                  </a:lnTo>
                  <a:lnTo>
                    <a:pt x="1079182" y="5290502"/>
                  </a:lnTo>
                  <a:lnTo>
                    <a:pt x="1033462" y="5300980"/>
                  </a:lnTo>
                  <a:lnTo>
                    <a:pt x="5024755" y="5300980"/>
                  </a:lnTo>
                  <a:lnTo>
                    <a:pt x="5024755" y="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693" name="Google Shape;1693;p85"/>
            <p:cNvPicPr preferRelativeResize="0"/>
            <p:nvPr/>
          </p:nvPicPr>
          <p:blipFill rotWithShape="1">
            <a:blip r:embed="rId3">
              <a:alphaModFix/>
            </a:blip>
            <a:srcRect/>
            <a:stretch/>
          </p:blipFill>
          <p:spPr>
            <a:xfrm>
              <a:off x="7902892" y="988694"/>
              <a:ext cx="4285614" cy="4880292"/>
            </a:xfrm>
            <a:prstGeom prst="rect">
              <a:avLst/>
            </a:prstGeom>
            <a:noFill/>
            <a:ln>
              <a:noFill/>
            </a:ln>
          </p:spPr>
        </p:pic>
        <p:pic>
          <p:nvPicPr>
            <p:cNvPr id="1694" name="Google Shape;1694;p85"/>
            <p:cNvPicPr preferRelativeResize="0"/>
            <p:nvPr/>
          </p:nvPicPr>
          <p:blipFill rotWithShape="1">
            <a:blip r:embed="rId4">
              <a:alphaModFix/>
            </a:blip>
            <a:srcRect/>
            <a:stretch/>
          </p:blipFill>
          <p:spPr>
            <a:xfrm>
              <a:off x="7549197" y="6167437"/>
              <a:ext cx="3294062" cy="612140"/>
            </a:xfrm>
            <a:prstGeom prst="rect">
              <a:avLst/>
            </a:prstGeom>
            <a:noFill/>
            <a:ln>
              <a:noFill/>
            </a:ln>
          </p:spPr>
        </p:pic>
      </p:grpSp>
      <p:sp>
        <p:nvSpPr>
          <p:cNvPr id="1695" name="Google Shape;1695;p85"/>
          <p:cNvSpPr txBox="1">
            <a:spLocks noGrp="1"/>
          </p:cNvSpPr>
          <p:nvPr>
            <p:ph type="title"/>
          </p:nvPr>
        </p:nvSpPr>
        <p:spPr>
          <a:xfrm>
            <a:off x="875030" y="411479"/>
            <a:ext cx="5818505" cy="955675"/>
          </a:xfrm>
          <a:prstGeom prst="rect">
            <a:avLst/>
          </a:prstGeom>
          <a:noFill/>
          <a:ln>
            <a:noFill/>
          </a:ln>
        </p:spPr>
        <p:txBody>
          <a:bodyPr spcFirstLastPara="1" wrap="square" lIns="0" tIns="35550" rIns="0" bIns="0" anchor="t" anchorCtr="0">
            <a:spAutoFit/>
          </a:bodyPr>
          <a:lstStyle/>
          <a:p>
            <a:pPr marL="12700" marR="5080" lvl="0" indent="0" algn="l" rtl="0">
              <a:lnSpc>
                <a:spcPct val="114285"/>
              </a:lnSpc>
              <a:spcBef>
                <a:spcPts val="0"/>
              </a:spcBef>
              <a:spcAft>
                <a:spcPts val="0"/>
              </a:spcAft>
              <a:buNone/>
            </a:pPr>
            <a:r>
              <a:rPr lang="en-US" sz="2100">
                <a:latin typeface="Calibri"/>
                <a:ea typeface="Calibri"/>
                <a:cs typeface="Calibri"/>
                <a:sym typeface="Calibri"/>
              </a:rPr>
              <a:t>Έλεγχοι χωρίς πρόσθετη καθοδήγηση για τη  διαχείριση της ασφάλειας των πληροφοριών  στον τομέα της υγείας</a:t>
            </a:r>
            <a:r>
              <a:rPr lang="en-US" sz="2100"/>
              <a:t>.</a:t>
            </a:r>
            <a:endParaRPr sz="2100">
              <a:latin typeface="Calibri"/>
              <a:ea typeface="Calibri"/>
              <a:cs typeface="Calibri"/>
              <a:sym typeface="Calibri"/>
            </a:endParaRPr>
          </a:p>
        </p:txBody>
      </p:sp>
      <p:sp>
        <p:nvSpPr>
          <p:cNvPr id="1696" name="Google Shape;1696;p85"/>
          <p:cNvSpPr txBox="1"/>
          <p:nvPr/>
        </p:nvSpPr>
        <p:spPr>
          <a:xfrm>
            <a:off x="902969" y="5699125"/>
            <a:ext cx="4043679" cy="114300"/>
          </a:xfrm>
          <a:prstGeom prst="rect">
            <a:avLst/>
          </a:prstGeom>
          <a:noFill/>
          <a:ln>
            <a:noFill/>
          </a:ln>
        </p:spPr>
        <p:txBody>
          <a:bodyPr spcFirstLastPara="1" wrap="square" lIns="0" tIns="0" rIns="0" bIns="0" anchor="t" anchorCtr="0">
            <a:spAutoFit/>
          </a:bodyPr>
          <a:lstStyle/>
          <a:p>
            <a:pPr marL="12700" marR="0" lvl="0" indent="0" algn="l" rtl="0">
              <a:lnSpc>
                <a:spcPct val="109285"/>
              </a:lnSpc>
              <a:spcBef>
                <a:spcPts val="0"/>
              </a:spcBef>
              <a:spcAft>
                <a:spcPts val="0"/>
              </a:spcAft>
              <a:buNone/>
            </a:pPr>
            <a:r>
              <a:rPr lang="en-US" sz="700">
                <a:solidFill>
                  <a:schemeClr val="dk1"/>
                </a:solidFill>
                <a:latin typeface="Calibri"/>
                <a:ea typeface="Calibri"/>
                <a:cs typeface="Calibri"/>
                <a:sym typeface="Calibri"/>
              </a:rPr>
              <a:t>ΟΝΟΜΑ ΕΚΠΑΙΔΕΥΤΙΚΉΣ ΕΝΌΤΗΤΑΣ CSP: PR: ΠΡΌΤΥΠΟ ΠΑΡΟΥΣΊΑΣΗΣ ΠΟΥ ΔΗΜΙΟΥΡΓΉΘΗΚΕ ΑΠΌ PR</a:t>
            </a:r>
            <a:endParaRPr sz="700">
              <a:solidFill>
                <a:schemeClr val="dk1"/>
              </a:solidFill>
              <a:latin typeface="Calibri"/>
              <a:ea typeface="Calibri"/>
              <a:cs typeface="Calibri"/>
              <a:sym typeface="Calibri"/>
            </a:endParaRPr>
          </a:p>
        </p:txBody>
      </p:sp>
      <p:sp>
        <p:nvSpPr>
          <p:cNvPr id="1697" name="Google Shape;1697;p85"/>
          <p:cNvSpPr txBox="1"/>
          <p:nvPr/>
        </p:nvSpPr>
        <p:spPr>
          <a:xfrm>
            <a:off x="11127105" y="5699125"/>
            <a:ext cx="121920" cy="114300"/>
          </a:xfrm>
          <a:prstGeom prst="rect">
            <a:avLst/>
          </a:prstGeom>
          <a:noFill/>
          <a:ln>
            <a:noFill/>
          </a:ln>
        </p:spPr>
        <p:txBody>
          <a:bodyPr spcFirstLastPara="1" wrap="square" lIns="0" tIns="0" rIns="0" bIns="0" anchor="t" anchorCtr="0">
            <a:spAutoFit/>
          </a:bodyPr>
          <a:lstStyle/>
          <a:p>
            <a:pPr marL="12700" marR="0" lvl="0" indent="0" algn="l" rtl="0">
              <a:lnSpc>
                <a:spcPct val="109285"/>
              </a:lnSpc>
              <a:spcBef>
                <a:spcPts val="0"/>
              </a:spcBef>
              <a:spcAft>
                <a:spcPts val="0"/>
              </a:spcAft>
              <a:buNone/>
            </a:pPr>
            <a:r>
              <a:rPr lang="en-US" sz="700">
                <a:solidFill>
                  <a:schemeClr val="dk1"/>
                </a:solidFill>
                <a:latin typeface="Calibri"/>
                <a:ea typeface="Calibri"/>
                <a:cs typeface="Calibri"/>
                <a:sym typeface="Calibri"/>
              </a:rPr>
              <a:t>85</a:t>
            </a:r>
            <a:endParaRPr sz="700">
              <a:solidFill>
                <a:schemeClr val="dk1"/>
              </a:solidFill>
              <a:latin typeface="Calibri"/>
              <a:ea typeface="Calibri"/>
              <a:cs typeface="Calibri"/>
              <a:sym typeface="Calibri"/>
            </a:endParaRPr>
          </a:p>
        </p:txBody>
      </p:sp>
      <p:sp>
        <p:nvSpPr>
          <p:cNvPr id="1698" name="Google Shape;1698;p85"/>
          <p:cNvSpPr txBox="1"/>
          <p:nvPr/>
        </p:nvSpPr>
        <p:spPr>
          <a:xfrm>
            <a:off x="783590" y="1881187"/>
            <a:ext cx="4577715" cy="1821011"/>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050">
                <a:solidFill>
                  <a:schemeClr val="dk1"/>
                </a:solidFill>
                <a:latin typeface="Calibri"/>
                <a:ea typeface="Calibri"/>
                <a:cs typeface="Calibri"/>
                <a:sym typeface="Calibri"/>
              </a:rPr>
              <a:t>A.17.2.1 	Διαθεσιμότητα εγκαταστάσεων πληροφοριών</a:t>
            </a:r>
            <a:endParaRPr sz="1050">
              <a:solidFill>
                <a:schemeClr val="dk1"/>
              </a:solidFill>
              <a:latin typeface="Calibri"/>
              <a:ea typeface="Calibri"/>
              <a:cs typeface="Calibri"/>
              <a:sym typeface="Calibri"/>
            </a:endParaRPr>
          </a:p>
          <a:p>
            <a:pPr marL="0" marR="0" lvl="0" indent="0" algn="l" rtl="0">
              <a:lnSpc>
                <a:spcPct val="100000"/>
              </a:lnSpc>
              <a:spcBef>
                <a:spcPts val="25"/>
              </a:spcBef>
              <a:spcAft>
                <a:spcPts val="0"/>
              </a:spcAft>
              <a:buNone/>
            </a:pPr>
            <a:endParaRPr sz="1100">
              <a:solidFill>
                <a:schemeClr val="dk1"/>
              </a:solidFill>
              <a:latin typeface="Calibri"/>
              <a:ea typeface="Calibri"/>
              <a:cs typeface="Calibri"/>
              <a:sym typeface="Calibri"/>
            </a:endParaRPr>
          </a:p>
          <a:p>
            <a:pPr marL="12700" marR="0" lvl="3" indent="0" algn="l" rtl="0">
              <a:lnSpc>
                <a:spcPct val="100000"/>
              </a:lnSpc>
              <a:spcBef>
                <a:spcPts val="0"/>
              </a:spcBef>
              <a:spcAft>
                <a:spcPts val="0"/>
              </a:spcAft>
              <a:buNone/>
            </a:pPr>
            <a:r>
              <a:rPr lang="en-US" sz="1050" b="0" i="0" u="none" strike="noStrike" cap="none">
                <a:solidFill>
                  <a:schemeClr val="dk1"/>
                </a:solidFill>
                <a:latin typeface="Calibri"/>
                <a:ea typeface="Calibri"/>
                <a:cs typeface="Calibri"/>
                <a:sym typeface="Calibri"/>
              </a:rPr>
              <a:t>Α.18.1.2	  Δικαιώματα πνευματικής ιδιοκτησίας</a:t>
            </a:r>
            <a:endParaRPr sz="1050" b="0" i="0" u="none" strike="noStrike" cap="none">
              <a:solidFill>
                <a:schemeClr val="dk1"/>
              </a:solidFill>
              <a:latin typeface="Calibri"/>
              <a:ea typeface="Calibri"/>
              <a:cs typeface="Calibri"/>
              <a:sym typeface="Calibri"/>
            </a:endParaRPr>
          </a:p>
          <a:p>
            <a:pPr marL="12700" marR="0" lvl="3" indent="0" algn="l" rtl="0">
              <a:lnSpc>
                <a:spcPct val="100000"/>
              </a:lnSpc>
              <a:spcBef>
                <a:spcPts val="1255"/>
              </a:spcBef>
              <a:spcAft>
                <a:spcPts val="0"/>
              </a:spcAft>
              <a:buNone/>
            </a:pPr>
            <a:r>
              <a:rPr lang="en-US" sz="1050" b="0" i="0" u="none" strike="noStrike" cap="none">
                <a:solidFill>
                  <a:schemeClr val="dk1"/>
                </a:solidFill>
                <a:latin typeface="Calibri"/>
                <a:ea typeface="Calibri"/>
                <a:cs typeface="Calibri"/>
                <a:sym typeface="Calibri"/>
              </a:rPr>
              <a:t>Α.18.1.3 	 Προστασία των καταγραφών</a:t>
            </a:r>
            <a:endParaRPr sz="1050" b="0" i="0" u="none" strike="noStrike" cap="none">
              <a:solidFill>
                <a:schemeClr val="dk1"/>
              </a:solidFill>
              <a:latin typeface="Calibri"/>
              <a:ea typeface="Calibri"/>
              <a:cs typeface="Calibri"/>
              <a:sym typeface="Calibri"/>
            </a:endParaRPr>
          </a:p>
          <a:p>
            <a:pPr marL="12700" marR="0" lvl="0" indent="0" algn="l" rtl="0">
              <a:lnSpc>
                <a:spcPct val="100000"/>
              </a:lnSpc>
              <a:spcBef>
                <a:spcPts val="1275"/>
              </a:spcBef>
              <a:spcAft>
                <a:spcPts val="0"/>
              </a:spcAft>
              <a:buNone/>
            </a:pPr>
            <a:r>
              <a:rPr lang="en-US" sz="1050">
                <a:solidFill>
                  <a:schemeClr val="dk1"/>
                </a:solidFill>
                <a:latin typeface="Calibri"/>
                <a:ea typeface="Calibri"/>
                <a:cs typeface="Calibri"/>
                <a:sym typeface="Calibri"/>
              </a:rPr>
              <a:t>A.18.1.5 	Ρύθμιση των κρυπτογραφικών</a:t>
            </a:r>
            <a:endParaRPr sz="1050">
              <a:solidFill>
                <a:schemeClr val="dk1"/>
              </a:solidFill>
              <a:latin typeface="Calibri"/>
              <a:ea typeface="Calibri"/>
              <a:cs typeface="Calibri"/>
              <a:sym typeface="Calibri"/>
            </a:endParaRPr>
          </a:p>
          <a:p>
            <a:pPr marL="0" marR="0" lvl="0" indent="0" algn="l" rtl="0">
              <a:lnSpc>
                <a:spcPct val="100000"/>
              </a:lnSpc>
              <a:spcBef>
                <a:spcPts val="20"/>
              </a:spcBef>
              <a:spcAft>
                <a:spcPts val="0"/>
              </a:spcAft>
              <a:buNone/>
            </a:pPr>
            <a:endParaRPr sz="1100">
              <a:solidFill>
                <a:schemeClr val="dk1"/>
              </a:solidFill>
              <a:latin typeface="Calibri"/>
              <a:ea typeface="Calibri"/>
              <a:cs typeface="Calibri"/>
              <a:sym typeface="Calibri"/>
            </a:endParaRPr>
          </a:p>
          <a:p>
            <a:pPr marL="12700" marR="0" lvl="3" indent="0" algn="l" rtl="0">
              <a:lnSpc>
                <a:spcPct val="100000"/>
              </a:lnSpc>
              <a:spcBef>
                <a:spcPts val="0"/>
              </a:spcBef>
              <a:spcAft>
                <a:spcPts val="0"/>
              </a:spcAft>
              <a:buNone/>
            </a:pPr>
            <a:r>
              <a:rPr lang="en-US" sz="1050" b="0" i="0" u="none" strike="noStrike" cap="none">
                <a:solidFill>
                  <a:schemeClr val="dk1"/>
                </a:solidFill>
                <a:latin typeface="Calibri"/>
                <a:ea typeface="Calibri"/>
                <a:cs typeface="Calibri"/>
                <a:sym typeface="Calibri"/>
              </a:rPr>
              <a:t>Α.18.2.1 	Ανεξάρτητη επισκόπηση της ασφάλειας των πληροφοριών</a:t>
            </a:r>
            <a:endParaRPr sz="1050" b="0" i="0" u="none" strike="noStrike" cap="none">
              <a:solidFill>
                <a:schemeClr val="dk1"/>
              </a:solidFill>
              <a:latin typeface="Calibri"/>
              <a:ea typeface="Calibri"/>
              <a:cs typeface="Calibri"/>
              <a:sym typeface="Calibri"/>
            </a:endParaRPr>
          </a:p>
          <a:p>
            <a:pPr marL="12700" marR="0" lvl="3" indent="0" algn="l" rtl="0">
              <a:lnSpc>
                <a:spcPct val="100000"/>
              </a:lnSpc>
              <a:spcBef>
                <a:spcPts val="1255"/>
              </a:spcBef>
              <a:spcAft>
                <a:spcPts val="0"/>
              </a:spcAft>
              <a:buNone/>
            </a:pPr>
            <a:r>
              <a:rPr lang="en-US" sz="1050" b="0" i="0" u="none" strike="noStrike" cap="none">
                <a:solidFill>
                  <a:schemeClr val="dk1"/>
                </a:solidFill>
                <a:latin typeface="Calibri"/>
                <a:ea typeface="Calibri"/>
                <a:cs typeface="Calibri"/>
                <a:sym typeface="Calibri"/>
              </a:rPr>
              <a:t>Α.18.2.2	Συμμόρφωση με τις πολιτικές και τα πρότυπα ασφαλείας</a:t>
            </a:r>
            <a:endParaRPr sz="1050" b="0" i="0" u="none" strike="noStrike" cap="none">
              <a:solidFill>
                <a:schemeClr val="dk1"/>
              </a:solidFill>
              <a:latin typeface="Calibri"/>
              <a:ea typeface="Calibri"/>
              <a:cs typeface="Calibri"/>
              <a:sym typeface="Calibri"/>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1702"/>
        <p:cNvGrpSpPr/>
        <p:nvPr/>
      </p:nvGrpSpPr>
      <p:grpSpPr>
        <a:xfrm>
          <a:off x="0" y="0"/>
          <a:ext cx="0" cy="0"/>
          <a:chOff x="0" y="0"/>
          <a:chExt cx="0" cy="0"/>
        </a:xfrm>
      </p:grpSpPr>
      <p:grpSp>
        <p:nvGrpSpPr>
          <p:cNvPr id="1703" name="Google Shape;1703;p86"/>
          <p:cNvGrpSpPr/>
          <p:nvPr/>
        </p:nvGrpSpPr>
        <p:grpSpPr>
          <a:xfrm>
            <a:off x="796290" y="0"/>
            <a:ext cx="11392534" cy="6858000"/>
            <a:chOff x="796290" y="0"/>
            <a:chExt cx="11392534" cy="6858000"/>
          </a:xfrm>
        </p:grpSpPr>
        <p:sp>
          <p:nvSpPr>
            <p:cNvPr id="1704" name="Google Shape;1704;p86"/>
            <p:cNvSpPr/>
            <p:nvPr/>
          </p:nvSpPr>
          <p:spPr>
            <a:xfrm>
              <a:off x="6893242" y="0"/>
              <a:ext cx="1818639" cy="6858000"/>
            </a:xfrm>
            <a:custGeom>
              <a:avLst/>
              <a:gdLst/>
              <a:ahLst/>
              <a:cxnLst/>
              <a:rect l="l" t="t" r="r" b="b"/>
              <a:pathLst>
                <a:path w="1818640" h="6858000" extrusionOk="0">
                  <a:moveTo>
                    <a:pt x="0" y="6858000"/>
                  </a:moveTo>
                  <a:lnTo>
                    <a:pt x="1818640" y="0"/>
                  </a:lnTo>
                </a:path>
              </a:pathLst>
            </a:custGeom>
            <a:noFill/>
            <a:ln w="22225" cap="flat" cmpd="sng">
              <a:solidFill>
                <a:srgbClr val="D6791A"/>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05" name="Google Shape;1705;p86"/>
            <p:cNvSpPr/>
            <p:nvPr/>
          </p:nvSpPr>
          <p:spPr>
            <a:xfrm>
              <a:off x="7163752" y="0"/>
              <a:ext cx="5024755" cy="6858000"/>
            </a:xfrm>
            <a:custGeom>
              <a:avLst/>
              <a:gdLst/>
              <a:ahLst/>
              <a:cxnLst/>
              <a:rect l="l" t="t" r="r" b="b"/>
              <a:pathLst>
                <a:path w="5024755" h="6858000" extrusionOk="0">
                  <a:moveTo>
                    <a:pt x="905509" y="3926522"/>
                  </a:moveTo>
                  <a:lnTo>
                    <a:pt x="863282" y="3938904"/>
                  </a:lnTo>
                  <a:lnTo>
                    <a:pt x="832484" y="3961765"/>
                  </a:lnTo>
                  <a:lnTo>
                    <a:pt x="790892" y="4024312"/>
                  </a:lnTo>
                  <a:lnTo>
                    <a:pt x="0" y="6858000"/>
                  </a:lnTo>
                  <a:lnTo>
                    <a:pt x="5024755" y="6853237"/>
                  </a:lnTo>
                  <a:lnTo>
                    <a:pt x="5024755" y="5300980"/>
                  </a:lnTo>
                  <a:lnTo>
                    <a:pt x="1033462" y="5300980"/>
                  </a:lnTo>
                  <a:lnTo>
                    <a:pt x="975994" y="5295900"/>
                  </a:lnTo>
                  <a:lnTo>
                    <a:pt x="921384" y="5280342"/>
                  </a:lnTo>
                  <a:lnTo>
                    <a:pt x="883284" y="5261292"/>
                  </a:lnTo>
                  <a:lnTo>
                    <a:pt x="846772" y="5209222"/>
                  </a:lnTo>
                  <a:lnTo>
                    <a:pt x="842644" y="5175567"/>
                  </a:lnTo>
                  <a:lnTo>
                    <a:pt x="844867" y="5136197"/>
                  </a:lnTo>
                  <a:lnTo>
                    <a:pt x="856614" y="5038090"/>
                  </a:lnTo>
                  <a:lnTo>
                    <a:pt x="1089025" y="4161154"/>
                  </a:lnTo>
                  <a:lnTo>
                    <a:pt x="1094104" y="4121785"/>
                  </a:lnTo>
                  <a:lnTo>
                    <a:pt x="1096962" y="4083367"/>
                  </a:lnTo>
                  <a:lnTo>
                    <a:pt x="1083309" y="4011295"/>
                  </a:lnTo>
                  <a:lnTo>
                    <a:pt x="1059814" y="3979227"/>
                  </a:lnTo>
                  <a:lnTo>
                    <a:pt x="1021079" y="3950970"/>
                  </a:lnTo>
                  <a:lnTo>
                    <a:pt x="963294" y="3927792"/>
                  </a:lnTo>
                  <a:lnTo>
                    <a:pt x="905509" y="3926522"/>
                  </a:lnTo>
                  <a:close/>
                </a:path>
                <a:path w="5024755" h="6858000" extrusionOk="0">
                  <a:moveTo>
                    <a:pt x="5024755" y="0"/>
                  </a:moveTo>
                  <a:lnTo>
                    <a:pt x="2536825" y="0"/>
                  </a:lnTo>
                  <a:lnTo>
                    <a:pt x="1189989" y="5124767"/>
                  </a:lnTo>
                  <a:lnTo>
                    <a:pt x="1173797" y="5173662"/>
                  </a:lnTo>
                  <a:lnTo>
                    <a:pt x="1140777" y="5239067"/>
                  </a:lnTo>
                  <a:lnTo>
                    <a:pt x="1114425" y="5268595"/>
                  </a:lnTo>
                  <a:lnTo>
                    <a:pt x="1079182" y="5290502"/>
                  </a:lnTo>
                  <a:lnTo>
                    <a:pt x="1033462" y="5300980"/>
                  </a:lnTo>
                  <a:lnTo>
                    <a:pt x="5024755" y="5300980"/>
                  </a:lnTo>
                  <a:lnTo>
                    <a:pt x="5024755" y="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706" name="Google Shape;1706;p86"/>
            <p:cNvPicPr preferRelativeResize="0"/>
            <p:nvPr/>
          </p:nvPicPr>
          <p:blipFill rotWithShape="1">
            <a:blip r:embed="rId3">
              <a:alphaModFix/>
            </a:blip>
            <a:srcRect/>
            <a:stretch/>
          </p:blipFill>
          <p:spPr>
            <a:xfrm>
              <a:off x="7903209" y="988694"/>
              <a:ext cx="4285615" cy="4880292"/>
            </a:xfrm>
            <a:prstGeom prst="rect">
              <a:avLst/>
            </a:prstGeom>
            <a:noFill/>
            <a:ln>
              <a:noFill/>
            </a:ln>
          </p:spPr>
        </p:pic>
        <p:pic>
          <p:nvPicPr>
            <p:cNvPr id="1707" name="Google Shape;1707;p86"/>
            <p:cNvPicPr preferRelativeResize="0"/>
            <p:nvPr/>
          </p:nvPicPr>
          <p:blipFill rotWithShape="1">
            <a:blip r:embed="rId4">
              <a:alphaModFix/>
            </a:blip>
            <a:srcRect/>
            <a:stretch/>
          </p:blipFill>
          <p:spPr>
            <a:xfrm>
              <a:off x="796290" y="1968817"/>
              <a:ext cx="6104255" cy="4119879"/>
            </a:xfrm>
            <a:prstGeom prst="rect">
              <a:avLst/>
            </a:prstGeom>
            <a:noFill/>
            <a:ln>
              <a:noFill/>
            </a:ln>
          </p:spPr>
        </p:pic>
        <p:pic>
          <p:nvPicPr>
            <p:cNvPr id="1708" name="Google Shape;1708;p86"/>
            <p:cNvPicPr preferRelativeResize="0"/>
            <p:nvPr/>
          </p:nvPicPr>
          <p:blipFill rotWithShape="1">
            <a:blip r:embed="rId5">
              <a:alphaModFix/>
            </a:blip>
            <a:srcRect/>
            <a:stretch/>
          </p:blipFill>
          <p:spPr>
            <a:xfrm>
              <a:off x="935672" y="2107564"/>
              <a:ext cx="3675062" cy="3839845"/>
            </a:xfrm>
            <a:prstGeom prst="rect">
              <a:avLst/>
            </a:prstGeom>
            <a:noFill/>
            <a:ln>
              <a:noFill/>
            </a:ln>
          </p:spPr>
        </p:pic>
        <p:pic>
          <p:nvPicPr>
            <p:cNvPr id="1709" name="Google Shape;1709;p86"/>
            <p:cNvPicPr preferRelativeResize="0"/>
            <p:nvPr/>
          </p:nvPicPr>
          <p:blipFill rotWithShape="1">
            <a:blip r:embed="rId6">
              <a:alphaModFix/>
            </a:blip>
            <a:srcRect/>
            <a:stretch/>
          </p:blipFill>
          <p:spPr>
            <a:xfrm>
              <a:off x="3334385" y="3796347"/>
              <a:ext cx="530542" cy="358139"/>
            </a:xfrm>
            <a:prstGeom prst="rect">
              <a:avLst/>
            </a:prstGeom>
            <a:noFill/>
            <a:ln>
              <a:noFill/>
            </a:ln>
          </p:spPr>
        </p:pic>
        <p:pic>
          <p:nvPicPr>
            <p:cNvPr id="1710" name="Google Shape;1710;p86"/>
            <p:cNvPicPr preferRelativeResize="0"/>
            <p:nvPr/>
          </p:nvPicPr>
          <p:blipFill rotWithShape="1">
            <a:blip r:embed="rId7">
              <a:alphaModFix/>
            </a:blip>
            <a:srcRect/>
            <a:stretch/>
          </p:blipFill>
          <p:spPr>
            <a:xfrm>
              <a:off x="3360419" y="3822382"/>
              <a:ext cx="428307" cy="256222"/>
            </a:xfrm>
            <a:prstGeom prst="rect">
              <a:avLst/>
            </a:prstGeom>
            <a:noFill/>
            <a:ln>
              <a:noFill/>
            </a:ln>
          </p:spPr>
        </p:pic>
        <p:pic>
          <p:nvPicPr>
            <p:cNvPr id="1711" name="Google Shape;1711;p86"/>
            <p:cNvPicPr preferRelativeResize="0"/>
            <p:nvPr/>
          </p:nvPicPr>
          <p:blipFill rotWithShape="1">
            <a:blip r:embed="rId8">
              <a:alphaModFix/>
            </a:blip>
            <a:srcRect/>
            <a:stretch/>
          </p:blipFill>
          <p:spPr>
            <a:xfrm>
              <a:off x="1752600" y="3355657"/>
              <a:ext cx="530542" cy="358139"/>
            </a:xfrm>
            <a:prstGeom prst="rect">
              <a:avLst/>
            </a:prstGeom>
            <a:noFill/>
            <a:ln>
              <a:noFill/>
            </a:ln>
          </p:spPr>
        </p:pic>
        <p:pic>
          <p:nvPicPr>
            <p:cNvPr id="1712" name="Google Shape;1712;p86"/>
            <p:cNvPicPr preferRelativeResize="0"/>
            <p:nvPr/>
          </p:nvPicPr>
          <p:blipFill rotWithShape="1">
            <a:blip r:embed="rId9">
              <a:alphaModFix/>
            </a:blip>
            <a:srcRect/>
            <a:stretch/>
          </p:blipFill>
          <p:spPr>
            <a:xfrm>
              <a:off x="1779270" y="3382645"/>
              <a:ext cx="428307" cy="256222"/>
            </a:xfrm>
            <a:prstGeom prst="rect">
              <a:avLst/>
            </a:prstGeom>
            <a:noFill/>
            <a:ln>
              <a:noFill/>
            </a:ln>
          </p:spPr>
        </p:pic>
        <p:sp>
          <p:nvSpPr>
            <p:cNvPr id="1713" name="Google Shape;1713;p86"/>
            <p:cNvSpPr/>
            <p:nvPr/>
          </p:nvSpPr>
          <p:spPr>
            <a:xfrm>
              <a:off x="4751387" y="3683000"/>
              <a:ext cx="2072639" cy="691515"/>
            </a:xfrm>
            <a:custGeom>
              <a:avLst/>
              <a:gdLst/>
              <a:ahLst/>
              <a:cxnLst/>
              <a:rect l="l" t="t" r="r" b="b"/>
              <a:pathLst>
                <a:path w="2072640" h="691514" extrusionOk="0">
                  <a:moveTo>
                    <a:pt x="2072640" y="0"/>
                  </a:moveTo>
                  <a:lnTo>
                    <a:pt x="0" y="0"/>
                  </a:lnTo>
                  <a:lnTo>
                    <a:pt x="0" y="691514"/>
                  </a:lnTo>
                  <a:lnTo>
                    <a:pt x="2072640" y="691514"/>
                  </a:lnTo>
                  <a:lnTo>
                    <a:pt x="2072640" y="0"/>
                  </a:lnTo>
                  <a:close/>
                </a:path>
              </a:pathLst>
            </a:custGeom>
            <a:solidFill>
              <a:srgbClr val="F0F0F0">
                <a:alpha val="38039"/>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14" name="Google Shape;1714;p86"/>
            <p:cNvSpPr/>
            <p:nvPr/>
          </p:nvSpPr>
          <p:spPr>
            <a:xfrm>
              <a:off x="4810760" y="3757612"/>
              <a:ext cx="61594" cy="61594"/>
            </a:xfrm>
            <a:custGeom>
              <a:avLst/>
              <a:gdLst/>
              <a:ahLst/>
              <a:cxnLst/>
              <a:rect l="l" t="t" r="r" b="b"/>
              <a:pathLst>
                <a:path w="61595" h="61595" extrusionOk="0">
                  <a:moveTo>
                    <a:pt x="61277" y="0"/>
                  </a:moveTo>
                  <a:lnTo>
                    <a:pt x="0" y="0"/>
                  </a:lnTo>
                  <a:lnTo>
                    <a:pt x="0" y="61277"/>
                  </a:lnTo>
                  <a:lnTo>
                    <a:pt x="61277" y="61277"/>
                  </a:lnTo>
                  <a:lnTo>
                    <a:pt x="61277" y="0"/>
                  </a:lnTo>
                  <a:close/>
                </a:path>
              </a:pathLst>
            </a:custGeom>
            <a:solidFill>
              <a:srgbClr val="FFB8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15" name="Google Shape;1715;p86"/>
            <p:cNvSpPr/>
            <p:nvPr/>
          </p:nvSpPr>
          <p:spPr>
            <a:xfrm>
              <a:off x="4810760" y="4103687"/>
              <a:ext cx="61594" cy="61594"/>
            </a:xfrm>
            <a:custGeom>
              <a:avLst/>
              <a:gdLst/>
              <a:ahLst/>
              <a:cxnLst/>
              <a:rect l="l" t="t" r="r" b="b"/>
              <a:pathLst>
                <a:path w="61595" h="61595" extrusionOk="0">
                  <a:moveTo>
                    <a:pt x="61277" y="0"/>
                  </a:moveTo>
                  <a:lnTo>
                    <a:pt x="0" y="0"/>
                  </a:lnTo>
                  <a:lnTo>
                    <a:pt x="0" y="61277"/>
                  </a:lnTo>
                  <a:lnTo>
                    <a:pt x="61277" y="61277"/>
                  </a:lnTo>
                  <a:lnTo>
                    <a:pt x="61277" y="0"/>
                  </a:lnTo>
                  <a:close/>
                </a:path>
              </a:pathLst>
            </a:custGeom>
            <a:solidFill>
              <a:srgbClr val="7028D1"/>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716" name="Google Shape;1716;p86"/>
            <p:cNvPicPr preferRelativeResize="0"/>
            <p:nvPr/>
          </p:nvPicPr>
          <p:blipFill rotWithShape="1">
            <a:blip r:embed="rId10">
              <a:alphaModFix/>
            </a:blip>
            <a:srcRect/>
            <a:stretch/>
          </p:blipFill>
          <p:spPr>
            <a:xfrm>
              <a:off x="7549515" y="6167437"/>
              <a:ext cx="3294062" cy="612140"/>
            </a:xfrm>
            <a:prstGeom prst="rect">
              <a:avLst/>
            </a:prstGeom>
            <a:noFill/>
            <a:ln>
              <a:noFill/>
            </a:ln>
          </p:spPr>
        </p:pic>
      </p:grpSp>
      <p:sp>
        <p:nvSpPr>
          <p:cNvPr id="1717" name="Google Shape;1717;p86"/>
          <p:cNvSpPr txBox="1">
            <a:spLocks noGrp="1"/>
          </p:cNvSpPr>
          <p:nvPr>
            <p:ph type="title"/>
          </p:nvPr>
        </p:nvSpPr>
        <p:spPr>
          <a:xfrm>
            <a:off x="875030" y="583247"/>
            <a:ext cx="5780405" cy="845185"/>
          </a:xfrm>
          <a:prstGeom prst="rect">
            <a:avLst/>
          </a:prstGeom>
          <a:noFill/>
          <a:ln>
            <a:noFill/>
          </a:ln>
        </p:spPr>
        <p:txBody>
          <a:bodyPr spcFirstLastPara="1" wrap="square" lIns="0" tIns="32375" rIns="0" bIns="0" anchor="t" anchorCtr="0">
            <a:spAutoFit/>
          </a:bodyPr>
          <a:lstStyle/>
          <a:p>
            <a:pPr marL="12700" marR="5080" lvl="0" indent="0" algn="l" rtl="0">
              <a:lnSpc>
                <a:spcPct val="114594"/>
              </a:lnSpc>
              <a:spcBef>
                <a:spcPts val="0"/>
              </a:spcBef>
              <a:spcAft>
                <a:spcPts val="0"/>
              </a:spcAft>
              <a:buNone/>
            </a:pPr>
            <a:r>
              <a:rPr lang="en-US" sz="1850">
                <a:latin typeface="Calibri"/>
                <a:ea typeface="Calibri"/>
                <a:cs typeface="Calibri"/>
                <a:sym typeface="Calibri"/>
              </a:rPr>
              <a:t>Έλεγχοι με ή χωρίς πρόσθετη καθοδήγηση για τη  διαχείριση της ασφάλειας των πληροφοριών στον  τομέα της υγείας</a:t>
            </a:r>
            <a:r>
              <a:rPr lang="en-US" sz="1850"/>
              <a:t>.</a:t>
            </a:r>
            <a:endParaRPr sz="1850">
              <a:latin typeface="Calibri"/>
              <a:ea typeface="Calibri"/>
              <a:cs typeface="Calibri"/>
              <a:sym typeface="Calibri"/>
            </a:endParaRPr>
          </a:p>
        </p:txBody>
      </p:sp>
      <p:sp>
        <p:nvSpPr>
          <p:cNvPr id="1718" name="Google Shape;1718;p86"/>
          <p:cNvSpPr txBox="1"/>
          <p:nvPr/>
        </p:nvSpPr>
        <p:spPr>
          <a:xfrm>
            <a:off x="902969" y="6000750"/>
            <a:ext cx="4043679" cy="114300"/>
          </a:xfrm>
          <a:prstGeom prst="rect">
            <a:avLst/>
          </a:prstGeom>
          <a:noFill/>
          <a:ln>
            <a:noFill/>
          </a:ln>
        </p:spPr>
        <p:txBody>
          <a:bodyPr spcFirstLastPara="1" wrap="square" lIns="0" tIns="0" rIns="0" bIns="0" anchor="t" anchorCtr="0">
            <a:spAutoFit/>
          </a:bodyPr>
          <a:lstStyle/>
          <a:p>
            <a:pPr marL="12700" marR="0" lvl="0" indent="0" algn="l" rtl="0">
              <a:lnSpc>
                <a:spcPct val="109285"/>
              </a:lnSpc>
              <a:spcBef>
                <a:spcPts val="0"/>
              </a:spcBef>
              <a:spcAft>
                <a:spcPts val="0"/>
              </a:spcAft>
              <a:buNone/>
            </a:pPr>
            <a:r>
              <a:rPr lang="en-US" sz="700">
                <a:solidFill>
                  <a:schemeClr val="dk1"/>
                </a:solidFill>
                <a:latin typeface="Calibri"/>
                <a:ea typeface="Calibri"/>
                <a:cs typeface="Calibri"/>
                <a:sym typeface="Calibri"/>
              </a:rPr>
              <a:t>ΟΝΟΜΑ ΕΚΠΑΙΔΕΥΤΙΚΉΣ ΕΝΌΤΗΤΑΣ CSP: PR: ΠΡΌΤΥΠΟ ΠΑΡΟΥΣΊΑΣΗΣ ΠΟΥ ΔΗΜΙΟΥΡΓΉΘΗΚΕ ΑΠΌ PR</a:t>
            </a:r>
            <a:endParaRPr sz="700">
              <a:solidFill>
                <a:schemeClr val="dk1"/>
              </a:solidFill>
              <a:latin typeface="Calibri"/>
              <a:ea typeface="Calibri"/>
              <a:cs typeface="Calibri"/>
              <a:sym typeface="Calibri"/>
            </a:endParaRPr>
          </a:p>
        </p:txBody>
      </p:sp>
      <p:sp>
        <p:nvSpPr>
          <p:cNvPr id="1719" name="Google Shape;1719;p86"/>
          <p:cNvSpPr txBox="1"/>
          <p:nvPr/>
        </p:nvSpPr>
        <p:spPr>
          <a:xfrm>
            <a:off x="11189652" y="6000750"/>
            <a:ext cx="121920" cy="114300"/>
          </a:xfrm>
          <a:prstGeom prst="rect">
            <a:avLst/>
          </a:prstGeom>
          <a:noFill/>
          <a:ln>
            <a:noFill/>
          </a:ln>
        </p:spPr>
        <p:txBody>
          <a:bodyPr spcFirstLastPara="1" wrap="square" lIns="0" tIns="0" rIns="0" bIns="0" anchor="t" anchorCtr="0">
            <a:spAutoFit/>
          </a:bodyPr>
          <a:lstStyle/>
          <a:p>
            <a:pPr marL="12700" marR="0" lvl="0" indent="0" algn="l" rtl="0">
              <a:lnSpc>
                <a:spcPct val="109285"/>
              </a:lnSpc>
              <a:spcBef>
                <a:spcPts val="0"/>
              </a:spcBef>
              <a:spcAft>
                <a:spcPts val="0"/>
              </a:spcAft>
              <a:buNone/>
            </a:pPr>
            <a:r>
              <a:rPr lang="en-US" sz="700">
                <a:solidFill>
                  <a:schemeClr val="dk1"/>
                </a:solidFill>
                <a:latin typeface="Calibri"/>
                <a:ea typeface="Calibri"/>
                <a:cs typeface="Calibri"/>
                <a:sym typeface="Calibri"/>
              </a:rPr>
              <a:t>86</a:t>
            </a:r>
            <a:endParaRPr sz="700">
              <a:solidFill>
                <a:schemeClr val="dk1"/>
              </a:solidFill>
              <a:latin typeface="Calibri"/>
              <a:ea typeface="Calibri"/>
              <a:cs typeface="Calibri"/>
              <a:sym typeface="Calibri"/>
            </a:endParaRPr>
          </a:p>
        </p:txBody>
      </p:sp>
      <p:sp>
        <p:nvSpPr>
          <p:cNvPr id="1720" name="Google Shape;1720;p86"/>
          <p:cNvSpPr txBox="1"/>
          <p:nvPr/>
        </p:nvSpPr>
        <p:spPr>
          <a:xfrm>
            <a:off x="796290" y="1622425"/>
            <a:ext cx="6104255" cy="1932901"/>
          </a:xfrm>
          <a:prstGeom prst="rect">
            <a:avLst/>
          </a:prstGeom>
          <a:noFill/>
          <a:ln w="9525" cap="flat" cmpd="sng">
            <a:solidFill>
              <a:srgbClr val="BDBDBD"/>
            </a:solidFill>
            <a:prstDash val="solid"/>
            <a:round/>
            <a:headEnd type="none" w="sm" len="sm"/>
            <a:tailEnd type="none" w="sm" len="sm"/>
          </a:ln>
        </p:spPr>
        <p:txBody>
          <a:bodyPr spcFirstLastPara="1" wrap="square" lIns="0" tIns="0" rIns="0" bIns="0" anchor="t" anchorCtr="0">
            <a:spAutoFit/>
          </a:bodyPr>
          <a:lstStyle/>
          <a:p>
            <a:pPr marL="0" marR="0" lvl="0" indent="0" algn="l" rtl="0">
              <a:lnSpc>
                <a:spcPct val="100000"/>
              </a:lnSpc>
              <a:spcBef>
                <a:spcPts val="0"/>
              </a:spcBef>
              <a:spcAft>
                <a:spcPts val="0"/>
              </a:spcAft>
              <a:buNone/>
            </a:pPr>
            <a:endParaRPr sz="9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9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9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9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9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9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9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9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9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900">
              <a:solidFill>
                <a:schemeClr val="dk1"/>
              </a:solidFill>
              <a:latin typeface="Times New Roman"/>
              <a:ea typeface="Times New Roman"/>
              <a:cs typeface="Times New Roman"/>
              <a:sym typeface="Times New Roman"/>
            </a:endParaRPr>
          </a:p>
          <a:p>
            <a:pPr marL="0" marR="0" lvl="0" indent="0" algn="l" rtl="0">
              <a:lnSpc>
                <a:spcPct val="100000"/>
              </a:lnSpc>
              <a:spcBef>
                <a:spcPts val="5"/>
              </a:spcBef>
              <a:spcAft>
                <a:spcPts val="0"/>
              </a:spcAft>
              <a:buNone/>
            </a:pPr>
            <a:endParaRPr sz="800">
              <a:solidFill>
                <a:schemeClr val="dk1"/>
              </a:solidFill>
              <a:latin typeface="Times New Roman"/>
              <a:ea typeface="Times New Roman"/>
              <a:cs typeface="Times New Roman"/>
              <a:sym typeface="Times New Roman"/>
            </a:endParaRPr>
          </a:p>
          <a:p>
            <a:pPr marL="1014094" marR="0" lvl="0" indent="0" algn="l" rtl="0">
              <a:lnSpc>
                <a:spcPct val="100000"/>
              </a:lnSpc>
              <a:spcBef>
                <a:spcPts val="0"/>
              </a:spcBef>
              <a:spcAft>
                <a:spcPts val="0"/>
              </a:spcAft>
              <a:buNone/>
            </a:pPr>
            <a:r>
              <a:rPr lang="en-US" sz="900" b="1">
                <a:solidFill>
                  <a:srgbClr val="FFFFFF"/>
                </a:solidFill>
                <a:latin typeface="Calibri"/>
                <a:ea typeface="Calibri"/>
                <a:cs typeface="Calibri"/>
                <a:sym typeface="Calibri"/>
              </a:rPr>
              <a:t>38%</a:t>
            </a:r>
            <a:endParaRPr sz="900">
              <a:solidFill>
                <a:schemeClr val="dk1"/>
              </a:solidFill>
              <a:latin typeface="Calibri"/>
              <a:ea typeface="Calibri"/>
              <a:cs typeface="Calibri"/>
              <a:sym typeface="Calibri"/>
            </a:endParaRPr>
          </a:p>
          <a:p>
            <a:pPr marL="0" marR="0" lvl="0" indent="0" algn="l" rtl="0">
              <a:lnSpc>
                <a:spcPct val="100000"/>
              </a:lnSpc>
              <a:spcBef>
                <a:spcPts val="45"/>
              </a:spcBef>
              <a:spcAft>
                <a:spcPts val="0"/>
              </a:spcAft>
              <a:buNone/>
            </a:pPr>
            <a:endParaRPr sz="1100">
              <a:solidFill>
                <a:schemeClr val="dk1"/>
              </a:solidFill>
              <a:latin typeface="Calibri"/>
              <a:ea typeface="Calibri"/>
              <a:cs typeface="Calibri"/>
              <a:sym typeface="Calibri"/>
            </a:endParaRPr>
          </a:p>
          <a:p>
            <a:pPr marL="0" marR="533400" lvl="0" indent="0" algn="ctr" rtl="0">
              <a:lnSpc>
                <a:spcPct val="101111"/>
              </a:lnSpc>
              <a:spcBef>
                <a:spcPts val="0"/>
              </a:spcBef>
              <a:spcAft>
                <a:spcPts val="0"/>
              </a:spcAft>
              <a:buNone/>
            </a:pPr>
            <a:r>
              <a:rPr lang="en-US" sz="900" b="1">
                <a:solidFill>
                  <a:srgbClr val="FFFFFF"/>
                </a:solidFill>
                <a:latin typeface="Calibri"/>
                <a:ea typeface="Calibri"/>
                <a:cs typeface="Calibri"/>
                <a:sym typeface="Calibri"/>
              </a:rPr>
              <a:t>62%</a:t>
            </a:r>
            <a:endParaRPr sz="900">
              <a:solidFill>
                <a:schemeClr val="dk1"/>
              </a:solidFill>
              <a:latin typeface="Calibri"/>
              <a:ea typeface="Calibri"/>
              <a:cs typeface="Calibri"/>
              <a:sym typeface="Calibri"/>
            </a:endParaRPr>
          </a:p>
        </p:txBody>
      </p:sp>
      <p:sp>
        <p:nvSpPr>
          <p:cNvPr id="1721" name="Google Shape;1721;p86"/>
          <p:cNvSpPr txBox="1"/>
          <p:nvPr/>
        </p:nvSpPr>
        <p:spPr>
          <a:xfrm>
            <a:off x="4872354" y="3739371"/>
            <a:ext cx="2072639" cy="584775"/>
          </a:xfrm>
          <a:prstGeom prst="rect">
            <a:avLst/>
          </a:prstGeom>
          <a:noFill/>
          <a:ln>
            <a:noFill/>
          </a:ln>
        </p:spPr>
        <p:txBody>
          <a:bodyPr spcFirstLastPara="1" wrap="square" lIns="0" tIns="0" rIns="0" bIns="0" anchor="t" anchorCtr="0">
            <a:spAutoFit/>
          </a:bodyPr>
          <a:lstStyle/>
          <a:p>
            <a:pPr marL="146685" marR="0" lvl="0" indent="0" algn="l" rtl="0">
              <a:lnSpc>
                <a:spcPct val="74375"/>
              </a:lnSpc>
              <a:spcBef>
                <a:spcPts val="0"/>
              </a:spcBef>
              <a:spcAft>
                <a:spcPts val="0"/>
              </a:spcAft>
              <a:buNone/>
            </a:pPr>
            <a:br>
              <a:rPr lang="en-US" sz="600">
                <a:solidFill>
                  <a:srgbClr val="3F3F3F"/>
                </a:solidFill>
                <a:latin typeface="Calibri"/>
                <a:ea typeface="Calibri"/>
                <a:cs typeface="Calibri"/>
                <a:sym typeface="Calibri"/>
              </a:rPr>
            </a:br>
            <a:r>
              <a:rPr lang="en-US" sz="800">
                <a:solidFill>
                  <a:srgbClr val="3F3F3F"/>
                </a:solidFill>
                <a:latin typeface="Calibri"/>
                <a:ea typeface="Calibri"/>
                <a:cs typeface="Calibri"/>
                <a:sym typeface="Calibri"/>
              </a:rPr>
              <a:t>Έλεγχοι με πρόσθετη καθοδήγηση</a:t>
            </a:r>
            <a:endParaRPr sz="800">
              <a:solidFill>
                <a:schemeClr val="dk1"/>
              </a:solidFill>
              <a:latin typeface="Calibri"/>
              <a:ea typeface="Calibri"/>
              <a:cs typeface="Calibri"/>
              <a:sym typeface="Calibri"/>
            </a:endParaRPr>
          </a:p>
          <a:p>
            <a:pPr marL="146685" marR="0" lvl="0" indent="0" algn="l" rtl="0">
              <a:lnSpc>
                <a:spcPct val="74375"/>
              </a:lnSpc>
              <a:spcBef>
                <a:spcPts val="0"/>
              </a:spcBef>
              <a:spcAft>
                <a:spcPts val="0"/>
              </a:spcAft>
              <a:buNone/>
            </a:pPr>
            <a:br>
              <a:rPr lang="en-US" sz="800">
                <a:solidFill>
                  <a:srgbClr val="3F3F3F"/>
                </a:solidFill>
                <a:latin typeface="Calibri"/>
                <a:ea typeface="Calibri"/>
                <a:cs typeface="Calibri"/>
                <a:sym typeface="Calibri"/>
              </a:rPr>
            </a:br>
            <a:br>
              <a:rPr lang="en-US" sz="800">
                <a:solidFill>
                  <a:srgbClr val="3F3F3F"/>
                </a:solidFill>
                <a:latin typeface="Calibri"/>
                <a:ea typeface="Calibri"/>
                <a:cs typeface="Calibri"/>
                <a:sym typeface="Calibri"/>
              </a:rPr>
            </a:br>
            <a:br>
              <a:rPr lang="en-US" sz="800">
                <a:solidFill>
                  <a:srgbClr val="3F3F3F"/>
                </a:solidFill>
                <a:latin typeface="Calibri"/>
                <a:ea typeface="Calibri"/>
                <a:cs typeface="Calibri"/>
                <a:sym typeface="Calibri"/>
              </a:rPr>
            </a:br>
            <a:r>
              <a:rPr lang="en-US" sz="800">
                <a:solidFill>
                  <a:srgbClr val="3F3F3F"/>
                </a:solidFill>
                <a:latin typeface="Calibri"/>
                <a:ea typeface="Calibri"/>
                <a:cs typeface="Calibri"/>
                <a:sym typeface="Calibri"/>
              </a:rPr>
              <a:t>Έλεγχοι χωρίς προσθήκες</a:t>
            </a:r>
            <a:endParaRPr sz="800">
              <a:solidFill>
                <a:schemeClr val="dk1"/>
              </a:solidFill>
              <a:latin typeface="Calibri"/>
              <a:ea typeface="Calibri"/>
              <a:cs typeface="Calibri"/>
              <a:sym typeface="Calibri"/>
            </a:endParaRPr>
          </a:p>
          <a:p>
            <a:pPr marL="146685" marR="0" lvl="0" indent="0" algn="l" rtl="0">
              <a:lnSpc>
                <a:spcPct val="100000"/>
              </a:lnSpc>
              <a:spcBef>
                <a:spcPts val="15"/>
              </a:spcBef>
              <a:spcAft>
                <a:spcPts val="0"/>
              </a:spcAft>
              <a:buNone/>
            </a:pPr>
            <a:r>
              <a:rPr lang="en-US" sz="800">
                <a:solidFill>
                  <a:srgbClr val="3F3F3F"/>
                </a:solidFill>
                <a:latin typeface="Calibri"/>
                <a:ea typeface="Calibri"/>
                <a:cs typeface="Calibri"/>
                <a:sym typeface="Calibri"/>
              </a:rPr>
              <a:t>καθοδήγηση</a:t>
            </a:r>
            <a:endParaRPr sz="800">
              <a:solidFill>
                <a:schemeClr val="dk1"/>
              </a:solidFill>
              <a:latin typeface="Calibri"/>
              <a:ea typeface="Calibri"/>
              <a:cs typeface="Calibri"/>
              <a:sym typeface="Calibri"/>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1725"/>
        <p:cNvGrpSpPr/>
        <p:nvPr/>
      </p:nvGrpSpPr>
      <p:grpSpPr>
        <a:xfrm>
          <a:off x="0" y="0"/>
          <a:ext cx="0" cy="0"/>
          <a:chOff x="0" y="0"/>
          <a:chExt cx="0" cy="0"/>
        </a:xfrm>
      </p:grpSpPr>
      <p:sp>
        <p:nvSpPr>
          <p:cNvPr id="1726" name="Google Shape;1726;p87"/>
          <p:cNvSpPr/>
          <p:nvPr/>
        </p:nvSpPr>
        <p:spPr>
          <a:xfrm>
            <a:off x="0" y="0"/>
            <a:ext cx="12192000" cy="6858000"/>
          </a:xfrm>
          <a:custGeom>
            <a:avLst/>
            <a:gdLst/>
            <a:ahLst/>
            <a:cxnLst/>
            <a:rect l="l" t="t" r="r" b="b"/>
            <a:pathLst>
              <a:path w="12192000" h="6858000" extrusionOk="0">
                <a:moveTo>
                  <a:pt x="12192000" y="0"/>
                </a:moveTo>
                <a:lnTo>
                  <a:pt x="0" y="0"/>
                </a:lnTo>
                <a:lnTo>
                  <a:pt x="0" y="6858000"/>
                </a:lnTo>
                <a:lnTo>
                  <a:pt x="12192000" y="6858000"/>
                </a:lnTo>
                <a:lnTo>
                  <a:pt x="12192000" y="0"/>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27" name="Google Shape;1727;p87"/>
          <p:cNvSpPr/>
          <p:nvPr/>
        </p:nvSpPr>
        <p:spPr>
          <a:xfrm>
            <a:off x="6493509" y="33972"/>
            <a:ext cx="5347970" cy="6819900"/>
          </a:xfrm>
          <a:custGeom>
            <a:avLst/>
            <a:gdLst/>
            <a:ahLst/>
            <a:cxnLst/>
            <a:rect l="l" t="t" r="r" b="b"/>
            <a:pathLst>
              <a:path w="5347970" h="6819900" extrusionOk="0">
                <a:moveTo>
                  <a:pt x="5347652" y="0"/>
                </a:moveTo>
                <a:lnTo>
                  <a:pt x="1917382" y="0"/>
                </a:lnTo>
                <a:lnTo>
                  <a:pt x="0" y="6819582"/>
                </a:lnTo>
                <a:lnTo>
                  <a:pt x="3430269" y="6819582"/>
                </a:lnTo>
                <a:lnTo>
                  <a:pt x="5347652" y="0"/>
                </a:lnTo>
                <a:close/>
              </a:path>
            </a:pathLst>
          </a:custGeom>
          <a:solidFill>
            <a:srgbClr val="FFB800">
              <a:alpha val="12156"/>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1728" name="Google Shape;1728;p87"/>
          <p:cNvGrpSpPr/>
          <p:nvPr/>
        </p:nvGrpSpPr>
        <p:grpSpPr>
          <a:xfrm>
            <a:off x="0" y="0"/>
            <a:ext cx="6988809" cy="6858000"/>
            <a:chOff x="0" y="0"/>
            <a:chExt cx="6988809" cy="6858000"/>
          </a:xfrm>
        </p:grpSpPr>
        <p:sp>
          <p:nvSpPr>
            <p:cNvPr id="1729" name="Google Shape;1729;p87"/>
            <p:cNvSpPr/>
            <p:nvPr/>
          </p:nvSpPr>
          <p:spPr>
            <a:xfrm>
              <a:off x="5451157" y="5113654"/>
              <a:ext cx="799465" cy="1738630"/>
            </a:xfrm>
            <a:custGeom>
              <a:avLst/>
              <a:gdLst/>
              <a:ahLst/>
              <a:cxnLst/>
              <a:rect l="l" t="t" r="r" b="b"/>
              <a:pathLst>
                <a:path w="799464" h="1738629" extrusionOk="0">
                  <a:moveTo>
                    <a:pt x="611187" y="0"/>
                  </a:moveTo>
                  <a:lnTo>
                    <a:pt x="562609" y="6667"/>
                  </a:lnTo>
                  <a:lnTo>
                    <a:pt x="517842" y="25400"/>
                  </a:lnTo>
                  <a:lnTo>
                    <a:pt x="479107" y="55245"/>
                  </a:lnTo>
                  <a:lnTo>
                    <a:pt x="449262" y="94615"/>
                  </a:lnTo>
                  <a:lnTo>
                    <a:pt x="429577" y="142240"/>
                  </a:lnTo>
                  <a:lnTo>
                    <a:pt x="0" y="1738312"/>
                  </a:lnTo>
                  <a:lnTo>
                    <a:pt x="27939" y="1738312"/>
                  </a:lnTo>
                  <a:lnTo>
                    <a:pt x="454659" y="148907"/>
                  </a:lnTo>
                  <a:lnTo>
                    <a:pt x="471487" y="107950"/>
                  </a:lnTo>
                  <a:lnTo>
                    <a:pt x="497204" y="74295"/>
                  </a:lnTo>
                  <a:lnTo>
                    <a:pt x="530542" y="48577"/>
                  </a:lnTo>
                  <a:lnTo>
                    <a:pt x="568959" y="32385"/>
                  </a:lnTo>
                  <a:lnTo>
                    <a:pt x="610552" y="26670"/>
                  </a:lnTo>
                  <a:lnTo>
                    <a:pt x="700020" y="26670"/>
                  </a:lnTo>
                  <a:lnTo>
                    <a:pt x="660400" y="6667"/>
                  </a:lnTo>
                  <a:lnTo>
                    <a:pt x="611187" y="0"/>
                  </a:lnTo>
                  <a:close/>
                </a:path>
                <a:path w="799464" h="1738629" extrusionOk="0">
                  <a:moveTo>
                    <a:pt x="700020" y="26670"/>
                  </a:moveTo>
                  <a:lnTo>
                    <a:pt x="610552" y="26670"/>
                  </a:lnTo>
                  <a:lnTo>
                    <a:pt x="653732" y="32385"/>
                  </a:lnTo>
                  <a:lnTo>
                    <a:pt x="710564" y="60960"/>
                  </a:lnTo>
                  <a:lnTo>
                    <a:pt x="751839" y="109537"/>
                  </a:lnTo>
                  <a:lnTo>
                    <a:pt x="772159" y="170497"/>
                  </a:lnTo>
                  <a:lnTo>
                    <a:pt x="773112" y="202882"/>
                  </a:lnTo>
                  <a:lnTo>
                    <a:pt x="767714" y="235585"/>
                  </a:lnTo>
                  <a:lnTo>
                    <a:pt x="363219" y="1738312"/>
                  </a:lnTo>
                  <a:lnTo>
                    <a:pt x="391159" y="1738312"/>
                  </a:lnTo>
                  <a:lnTo>
                    <a:pt x="792797" y="242252"/>
                  </a:lnTo>
                  <a:lnTo>
                    <a:pt x="799147" y="204787"/>
                  </a:lnTo>
                  <a:lnTo>
                    <a:pt x="798194" y="167322"/>
                  </a:lnTo>
                  <a:lnTo>
                    <a:pt x="774382" y="96202"/>
                  </a:lnTo>
                  <a:lnTo>
                    <a:pt x="725804" y="39687"/>
                  </a:lnTo>
                  <a:lnTo>
                    <a:pt x="700020" y="26670"/>
                  </a:lnTo>
                  <a:close/>
                </a:path>
              </a:pathLst>
            </a:custGeom>
            <a:solidFill>
              <a:srgbClr val="D6791A"/>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730" name="Google Shape;1730;p87"/>
            <p:cNvPicPr preferRelativeResize="0"/>
            <p:nvPr/>
          </p:nvPicPr>
          <p:blipFill rotWithShape="1">
            <a:blip r:embed="rId3">
              <a:alphaModFix/>
            </a:blip>
            <a:srcRect/>
            <a:stretch/>
          </p:blipFill>
          <p:spPr>
            <a:xfrm>
              <a:off x="0" y="0"/>
              <a:ext cx="6784022" cy="6858000"/>
            </a:xfrm>
            <a:prstGeom prst="rect">
              <a:avLst/>
            </a:prstGeom>
            <a:noFill/>
            <a:ln>
              <a:noFill/>
            </a:ln>
          </p:spPr>
        </p:pic>
        <p:sp>
          <p:nvSpPr>
            <p:cNvPr id="1731" name="Google Shape;1731;p87"/>
            <p:cNvSpPr/>
            <p:nvPr/>
          </p:nvSpPr>
          <p:spPr>
            <a:xfrm>
              <a:off x="4443729" y="5079"/>
              <a:ext cx="2545080" cy="6837045"/>
            </a:xfrm>
            <a:custGeom>
              <a:avLst/>
              <a:gdLst/>
              <a:ahLst/>
              <a:cxnLst/>
              <a:rect l="l" t="t" r="r" b="b"/>
              <a:pathLst>
                <a:path w="2545079" h="6837045" extrusionOk="0">
                  <a:moveTo>
                    <a:pt x="1321435" y="2282825"/>
                  </a:moveTo>
                  <a:lnTo>
                    <a:pt x="1271587" y="2291080"/>
                  </a:lnTo>
                  <a:lnTo>
                    <a:pt x="1226185" y="2312352"/>
                  </a:lnTo>
                  <a:lnTo>
                    <a:pt x="1187767" y="2345372"/>
                  </a:lnTo>
                  <a:lnTo>
                    <a:pt x="1159510" y="2388870"/>
                  </a:lnTo>
                  <a:lnTo>
                    <a:pt x="1159510" y="2390140"/>
                  </a:lnTo>
                  <a:lnTo>
                    <a:pt x="819150" y="3658552"/>
                  </a:lnTo>
                  <a:lnTo>
                    <a:pt x="0" y="6835775"/>
                  </a:lnTo>
                  <a:lnTo>
                    <a:pt x="6667" y="6836727"/>
                  </a:lnTo>
                  <a:lnTo>
                    <a:pt x="13335" y="6837045"/>
                  </a:lnTo>
                  <a:lnTo>
                    <a:pt x="26670" y="6837045"/>
                  </a:lnTo>
                  <a:lnTo>
                    <a:pt x="843365" y="3664585"/>
                  </a:lnTo>
                  <a:lnTo>
                    <a:pt x="1183322" y="2397760"/>
                  </a:lnTo>
                  <a:lnTo>
                    <a:pt x="1208087" y="2360295"/>
                  </a:lnTo>
                  <a:lnTo>
                    <a:pt x="1241107" y="2332037"/>
                  </a:lnTo>
                  <a:lnTo>
                    <a:pt x="1279842" y="2314257"/>
                  </a:lnTo>
                  <a:lnTo>
                    <a:pt x="1322705" y="2307590"/>
                  </a:lnTo>
                  <a:lnTo>
                    <a:pt x="1417637" y="2307590"/>
                  </a:lnTo>
                  <a:lnTo>
                    <a:pt x="1372870" y="2289175"/>
                  </a:lnTo>
                  <a:lnTo>
                    <a:pt x="1321435" y="2282825"/>
                  </a:lnTo>
                  <a:close/>
                </a:path>
                <a:path w="2545079" h="6837045" extrusionOk="0">
                  <a:moveTo>
                    <a:pt x="1418272" y="2307590"/>
                  </a:moveTo>
                  <a:lnTo>
                    <a:pt x="1322705" y="2307590"/>
                  </a:lnTo>
                  <a:lnTo>
                    <a:pt x="1366520" y="2312987"/>
                  </a:lnTo>
                  <a:lnTo>
                    <a:pt x="1412557" y="2333942"/>
                  </a:lnTo>
                  <a:lnTo>
                    <a:pt x="1448435" y="2366962"/>
                  </a:lnTo>
                  <a:lnTo>
                    <a:pt x="1472565" y="2408872"/>
                  </a:lnTo>
                  <a:lnTo>
                    <a:pt x="1483042" y="2456497"/>
                  </a:lnTo>
                  <a:lnTo>
                    <a:pt x="1477962" y="2506345"/>
                  </a:lnTo>
                  <a:lnTo>
                    <a:pt x="1219835" y="3457575"/>
                  </a:lnTo>
                  <a:lnTo>
                    <a:pt x="1214120" y="3493135"/>
                  </a:lnTo>
                  <a:lnTo>
                    <a:pt x="1215072" y="3525837"/>
                  </a:lnTo>
                  <a:lnTo>
                    <a:pt x="1215072" y="3528695"/>
                  </a:lnTo>
                  <a:lnTo>
                    <a:pt x="1223010" y="3563302"/>
                  </a:lnTo>
                  <a:lnTo>
                    <a:pt x="1258570" y="3626485"/>
                  </a:lnTo>
                  <a:lnTo>
                    <a:pt x="1314767" y="3669982"/>
                  </a:lnTo>
                  <a:lnTo>
                    <a:pt x="1397635" y="3689032"/>
                  </a:lnTo>
                  <a:lnTo>
                    <a:pt x="1444307" y="3682682"/>
                  </a:lnTo>
                  <a:lnTo>
                    <a:pt x="1444625" y="3682682"/>
                  </a:lnTo>
                  <a:lnTo>
                    <a:pt x="1487805" y="3664585"/>
                  </a:lnTo>
                  <a:lnTo>
                    <a:pt x="1490662" y="3662362"/>
                  </a:lnTo>
                  <a:lnTo>
                    <a:pt x="1403985" y="3662362"/>
                  </a:lnTo>
                  <a:lnTo>
                    <a:pt x="1354137" y="3657282"/>
                  </a:lnTo>
                  <a:lnTo>
                    <a:pt x="1298892" y="3629977"/>
                  </a:lnTo>
                  <a:lnTo>
                    <a:pt x="1259205" y="3583940"/>
                  </a:lnTo>
                  <a:lnTo>
                    <a:pt x="1239202" y="3525837"/>
                  </a:lnTo>
                  <a:lnTo>
                    <a:pt x="1238567" y="3495357"/>
                  </a:lnTo>
                  <a:lnTo>
                    <a:pt x="1243965" y="3463925"/>
                  </a:lnTo>
                  <a:lnTo>
                    <a:pt x="1501775" y="2512695"/>
                  </a:lnTo>
                  <a:lnTo>
                    <a:pt x="1508442" y="2464117"/>
                  </a:lnTo>
                  <a:lnTo>
                    <a:pt x="1501775" y="2417127"/>
                  </a:lnTo>
                  <a:lnTo>
                    <a:pt x="1483995" y="2373947"/>
                  </a:lnTo>
                  <a:lnTo>
                    <a:pt x="1455737" y="2336800"/>
                  </a:lnTo>
                  <a:lnTo>
                    <a:pt x="1418272" y="2307590"/>
                  </a:lnTo>
                  <a:close/>
                </a:path>
                <a:path w="2545079" h="6837045" extrusionOk="0">
                  <a:moveTo>
                    <a:pt x="2545079" y="0"/>
                  </a:moveTo>
                  <a:lnTo>
                    <a:pt x="2518410" y="0"/>
                  </a:lnTo>
                  <a:lnTo>
                    <a:pt x="1939290" y="2100897"/>
                  </a:lnTo>
                  <a:lnTo>
                    <a:pt x="1547495" y="3546157"/>
                  </a:lnTo>
                  <a:lnTo>
                    <a:pt x="1526540" y="3591877"/>
                  </a:lnTo>
                  <a:lnTo>
                    <a:pt x="1493520" y="3627755"/>
                  </a:lnTo>
                  <a:lnTo>
                    <a:pt x="1451610" y="3651885"/>
                  </a:lnTo>
                  <a:lnTo>
                    <a:pt x="1403985" y="3662362"/>
                  </a:lnTo>
                  <a:lnTo>
                    <a:pt x="1490662" y="3662362"/>
                  </a:lnTo>
                  <a:lnTo>
                    <a:pt x="1525270" y="3636327"/>
                  </a:lnTo>
                  <a:lnTo>
                    <a:pt x="1554162" y="3598862"/>
                  </a:lnTo>
                  <a:lnTo>
                    <a:pt x="1572895" y="3553777"/>
                  </a:lnTo>
                  <a:lnTo>
                    <a:pt x="1964690" y="2108517"/>
                  </a:lnTo>
                  <a:lnTo>
                    <a:pt x="2540000" y="16510"/>
                  </a:lnTo>
                  <a:lnTo>
                    <a:pt x="2543810" y="3810"/>
                  </a:lnTo>
                  <a:lnTo>
                    <a:pt x="2545079" y="0"/>
                  </a:lnTo>
                  <a:close/>
                </a:path>
              </a:pathLst>
            </a:custGeom>
            <a:solidFill>
              <a:srgbClr val="FFB8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32" name="Google Shape;1732;p87"/>
            <p:cNvSpPr/>
            <p:nvPr/>
          </p:nvSpPr>
          <p:spPr>
            <a:xfrm>
              <a:off x="4063365" y="0"/>
              <a:ext cx="1818639" cy="6858000"/>
            </a:xfrm>
            <a:custGeom>
              <a:avLst/>
              <a:gdLst/>
              <a:ahLst/>
              <a:cxnLst/>
              <a:rect l="l" t="t" r="r" b="b"/>
              <a:pathLst>
                <a:path w="1818639" h="6858000" extrusionOk="0">
                  <a:moveTo>
                    <a:pt x="1818639" y="0"/>
                  </a:moveTo>
                  <a:lnTo>
                    <a:pt x="0" y="6858000"/>
                  </a:lnTo>
                </a:path>
              </a:pathLst>
            </a:custGeom>
            <a:noFill/>
            <a:ln w="22225" cap="flat" cmpd="sng">
              <a:solidFill>
                <a:srgbClr val="D6791A"/>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pic>
        <p:nvPicPr>
          <p:cNvPr id="1733" name="Google Shape;1733;p87"/>
          <p:cNvPicPr preferRelativeResize="0"/>
          <p:nvPr/>
        </p:nvPicPr>
        <p:blipFill rotWithShape="1">
          <a:blip r:embed="rId4">
            <a:alphaModFix/>
          </a:blip>
          <a:srcRect/>
          <a:stretch/>
        </p:blipFill>
        <p:spPr>
          <a:xfrm>
            <a:off x="7549515" y="6167437"/>
            <a:ext cx="3294062" cy="612140"/>
          </a:xfrm>
          <a:prstGeom prst="rect">
            <a:avLst/>
          </a:prstGeom>
          <a:noFill/>
          <a:ln>
            <a:noFill/>
          </a:ln>
        </p:spPr>
      </p:pic>
      <p:sp>
        <p:nvSpPr>
          <p:cNvPr id="1734" name="Google Shape;1734;p87"/>
          <p:cNvSpPr txBox="1">
            <a:spLocks noGrp="1"/>
          </p:cNvSpPr>
          <p:nvPr>
            <p:ph type="title"/>
          </p:nvPr>
        </p:nvSpPr>
        <p:spPr>
          <a:xfrm>
            <a:off x="7049769" y="2186940"/>
            <a:ext cx="3467100" cy="635000"/>
          </a:xfrm>
          <a:prstGeom prst="rect">
            <a:avLst/>
          </a:prstGeom>
          <a:noFill/>
          <a:ln>
            <a:noFill/>
          </a:ln>
        </p:spPr>
        <p:txBody>
          <a:bodyPr spcFirstLastPara="1" wrap="square" lIns="0" tIns="12700" rIns="0" bIns="0" anchor="t" anchorCtr="0">
            <a:spAutoFit/>
          </a:bodyPr>
          <a:lstStyle/>
          <a:p>
            <a:pPr marL="12700" lvl="0" indent="0" algn="l" rtl="0">
              <a:lnSpc>
                <a:spcPct val="100000"/>
              </a:lnSpc>
              <a:spcBef>
                <a:spcPts val="0"/>
              </a:spcBef>
              <a:spcAft>
                <a:spcPts val="0"/>
              </a:spcAft>
              <a:buNone/>
            </a:pPr>
            <a:r>
              <a:rPr lang="en-US" sz="4000">
                <a:solidFill>
                  <a:srgbClr val="FFB800"/>
                </a:solidFill>
              </a:rPr>
              <a:t>Σας ευχαριστώ</a:t>
            </a:r>
            <a:endParaRPr sz="4000"/>
          </a:p>
        </p:txBody>
      </p:sp>
      <p:sp>
        <p:nvSpPr>
          <p:cNvPr id="1735" name="Google Shape;1735;p87"/>
          <p:cNvSpPr txBox="1"/>
          <p:nvPr/>
        </p:nvSpPr>
        <p:spPr>
          <a:xfrm>
            <a:off x="7049769" y="3444875"/>
            <a:ext cx="3618229" cy="345440"/>
          </a:xfrm>
          <a:prstGeom prst="rect">
            <a:avLst/>
          </a:prstGeom>
          <a:noFill/>
          <a:ln>
            <a:noFill/>
          </a:ln>
        </p:spPr>
        <p:txBody>
          <a:bodyPr spcFirstLastPara="1" wrap="square" lIns="0" tIns="12700" rIns="0" bIns="0" anchor="t" anchorCtr="0">
            <a:spAutoFit/>
          </a:bodyPr>
          <a:lstStyle/>
          <a:p>
            <a:pPr marL="12700" marR="5080" lvl="0" indent="0" algn="l" rtl="0">
              <a:lnSpc>
                <a:spcPct val="100000"/>
              </a:lnSpc>
              <a:spcBef>
                <a:spcPts val="0"/>
              </a:spcBef>
              <a:spcAft>
                <a:spcPts val="0"/>
              </a:spcAft>
              <a:buNone/>
            </a:pPr>
            <a:r>
              <a:rPr lang="en-US" sz="1050">
                <a:solidFill>
                  <a:srgbClr val="FFFFFF"/>
                </a:solidFill>
                <a:latin typeface="Calibri"/>
                <a:ea typeface="Calibri"/>
                <a:cs typeface="Calibri"/>
                <a:sym typeface="Calibri"/>
              </a:rPr>
              <a:t>Παρακαλούμε στείλτε όλες τις ερωτήσεις στη διεύθυνση:  </a:t>
            </a:r>
            <a:r>
              <a:rPr lang="en-US" sz="1050" u="sng">
                <a:solidFill>
                  <a:srgbClr val="FFFFFF"/>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ac@apiroplus.soluti</a:t>
            </a:r>
            <a:r>
              <a:rPr lang="en-US" sz="1050">
                <a:solidFill>
                  <a:srgbClr val="FFFFFF"/>
                </a:solidFill>
                <a:latin typeface="Calibri"/>
                <a:ea typeface="Calibri"/>
                <a:cs typeface="Calibri"/>
                <a:sym typeface="Calibri"/>
              </a:rPr>
              <a:t>ons</a:t>
            </a:r>
            <a:endParaRPr sz="1050">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TotalTime>
  <Words>5880</Words>
  <Application>Microsoft Office PowerPoint</Application>
  <PresentationFormat>Ευρεία οθόνη</PresentationFormat>
  <Paragraphs>1227</Paragraphs>
  <Slides>92</Slides>
  <Notes>92</Notes>
  <HiddenSlides>0</HiddenSlides>
  <MMClips>0</MMClips>
  <ScaleCrop>false</ScaleCrop>
  <HeadingPairs>
    <vt:vector size="6" baseType="variant">
      <vt:variant>
        <vt:lpstr>Γραμματοσειρές που χρησιμοποιούνται</vt:lpstr>
      </vt:variant>
      <vt:variant>
        <vt:i4>7</vt:i4>
      </vt:variant>
      <vt:variant>
        <vt:lpstr>Θέμα</vt:lpstr>
      </vt:variant>
      <vt:variant>
        <vt:i4>1</vt:i4>
      </vt:variant>
      <vt:variant>
        <vt:lpstr>Τίτλοι διαφανειών</vt:lpstr>
      </vt:variant>
      <vt:variant>
        <vt:i4>92</vt:i4>
      </vt:variant>
    </vt:vector>
  </HeadingPairs>
  <TitlesOfParts>
    <vt:vector size="100" baseType="lpstr">
      <vt:lpstr>Aptos</vt:lpstr>
      <vt:lpstr>Aptos Display</vt:lpstr>
      <vt:lpstr>Arial</vt:lpstr>
      <vt:lpstr>Calibri</vt:lpstr>
      <vt:lpstr>Century Gothic</vt:lpstr>
      <vt:lpstr>Courier New</vt:lpstr>
      <vt:lpstr>Times New Roman</vt:lpstr>
      <vt:lpstr>Θέμα του Office</vt:lpstr>
      <vt:lpstr>Διαχείριση κινδύνων  κυβερνοασφάλειας και  διακυβέρνηση στον τομέα  της υγειονομικής  περίθαλψης</vt:lpstr>
      <vt:lpstr>Παρουσίαση του PowerPoint</vt:lpstr>
      <vt:lpstr>Ουσιώδεις αρχές και διαχείριση της ασφάλειας στον  κυβερνοχώρο</vt:lpstr>
      <vt:lpstr>Στόχοι: Ποιος-Τι-Γιατί πρέπει να παρακολουθήσετε αυτή την εκπαίδευση</vt:lpstr>
      <vt:lpstr>CSP Πότε-Πού-Πώς</vt:lpstr>
      <vt:lpstr>Διαχείριση κινδύνων  κυβερνοασφάλειας και  διακυβέρνηση στον τομέα  της υγειονομικής  περίθαλψης</vt:lpstr>
      <vt:lpstr>Παρουσίαση του PowerPoint</vt:lpstr>
      <vt:lpstr>Ουσιώδεις αρχές και διαχείριση της ασφάλειας στον  κυβερνοχώρο</vt:lpstr>
      <vt:lpstr>Στόχοι: Ποιος-Τι-Γιατί πρέπει να παρακολουθήσετε αυτή την εκπαίδευση</vt:lpstr>
      <vt:lpstr>CSP Πότε-Πού-Πώς</vt:lpstr>
      <vt:lpstr>Προτάσεις τιμών</vt:lpstr>
      <vt:lpstr>Προφίλ των συμμετεχόντων στην κατάρτιση</vt:lpstr>
      <vt:lpstr>Χατζοπούλου Αργυρώ Ηρώ</vt:lpstr>
      <vt:lpstr>Θέματα κατάρτισης</vt:lpstr>
      <vt:lpstr>ΓΙΑΤΙ</vt:lpstr>
      <vt:lpstr>Περίγραμμα κατάρτισης</vt:lpstr>
      <vt:lpstr>Παρουσίαση του PowerPoint</vt:lpstr>
      <vt:lpstr>Θέμα-1: Ασφάλεια στονστον τομέα  της υγείας</vt:lpstr>
      <vt:lpstr>Θέμα-2: Πλαίσιο διαχείρισης κινδύνων</vt:lpstr>
      <vt:lpstr>Θέμα-3: Έλεγχοι ασφαλείας και πρότυπα του  συγκεκριμένου τομέα.</vt:lpstr>
      <vt:lpstr>Μέθοδος αξιολόγησης</vt:lpstr>
      <vt:lpstr>Ιστορική γνώση και προαπαιτούμενα</vt:lpstr>
      <vt:lpstr>Πόροι: Βιβλία και υλικό αναφοράς</vt:lpstr>
      <vt:lpstr>Εγγραφή: Πώς να εγγραφείτε και άλλες  πρακτικές πληροφορίες</vt:lpstr>
      <vt:lpstr>Πρόοδος μαθημάτων</vt:lpstr>
      <vt:lpstr>Πρόοδος μαθημάτων</vt:lpstr>
      <vt:lpstr>Πρόοδος μαθημάτων</vt:lpstr>
      <vt:lpstr>Εισαγωγή στο  ISO/IEC 27001</vt:lpstr>
      <vt:lpstr>Παρουσίαση του PowerPoint</vt:lpstr>
      <vt:lpstr>Δομή ISO/IEC 27001</vt:lpstr>
      <vt:lpstr>Δομή ISO/IEC 27001</vt:lpstr>
      <vt:lpstr>Ρήτρες ISO/IEC 27001</vt:lpstr>
      <vt:lpstr>Ρήτρες ISO/IEC 27001</vt:lpstr>
      <vt:lpstr>ISO 27001 Α</vt:lpstr>
      <vt:lpstr>ISO 27001 Α</vt:lpstr>
      <vt:lpstr>ISO 27001 Α</vt:lpstr>
      <vt:lpstr>Δομή των ελέγχων</vt:lpstr>
      <vt:lpstr>ISO/IEC 27002:2013</vt:lpstr>
      <vt:lpstr>Καθήκοντα και σχετικά έγγραφα για την καθιέρωση του  ISMS</vt:lpstr>
      <vt:lpstr>Καθήκοντα και σχετικά έγγραφα για την υλοποίηση και  τη λειτουργικότητα του  ISMS</vt:lpstr>
      <vt:lpstr>ISO 27799:2016 και ISO/IEC 27002:2013 Το πρότυπο ISO/IEC 27002 χρησιμοποιείται ήδη εκτενώς για τη διαχείριση της ασφάλειας της  πληροφορικής της υγείας μέσω της θέσπισης εθνικών ή περιφερειακών κατευθυντήριων γραμμών σε  πολλές χώρες. Το ISO 27799 βασίζεται στην εμπειρία που αποκτήθηκε σε αυτές τις εθνικές προσπάθειες  όσον αφορά την ασφάλεια των προσωπικών πληροφοριών υγείας και προορίζεται ως συνοδευτικό  έγγραφο του ISO/IEC 27002.</vt:lpstr>
      <vt:lpstr>Απειλές για την ασφάλεια των πληροφοριών  υγείας (ISO 27799:2016)</vt:lpstr>
      <vt:lpstr>Απειλές για την ασφάλεια των πληροφοριών  υγείας (ISO 27799:2016)</vt:lpstr>
      <vt:lpstr>Όροι και ορισμοί</vt:lpstr>
      <vt:lpstr>Όροι και ορισμοί</vt:lpstr>
      <vt:lpstr>Όροι και ορισμοί</vt:lpstr>
      <vt:lpstr>Όροι και ορισμοί</vt:lpstr>
      <vt:lpstr>A.5 Πολιτικές ασφάλειας πληροφοριών</vt:lpstr>
      <vt:lpstr>A.5 Περίληψη</vt:lpstr>
      <vt:lpstr>A.6 Οργάνωση της ασφάλειας των πληροφοριών</vt:lpstr>
      <vt:lpstr>A.6 Περίληψη</vt:lpstr>
      <vt:lpstr>A.7 Ασφάλεια ανθρώπινου δυναμικού</vt:lpstr>
      <vt:lpstr>A.7 Περίληψη</vt:lpstr>
      <vt:lpstr>A.8 Διαχείριση περιουσιακών στοιχείων</vt:lpstr>
      <vt:lpstr>A.8 Διαχείριση περιουσιακών στοιχείων</vt:lpstr>
      <vt:lpstr>A.8 Περίληψη</vt:lpstr>
      <vt:lpstr>A.9 Έλεγχος πρόσβασης</vt:lpstr>
      <vt:lpstr>A.9 Έλεγχος πρόσβασης</vt:lpstr>
      <vt:lpstr>A.9 Περίληψη</vt:lpstr>
      <vt:lpstr>A.10 Κρυπτογραφία</vt:lpstr>
      <vt:lpstr>A.10 Περίληψη</vt:lpstr>
      <vt:lpstr>A.11 Φυσική και περιβαλλοντική ασφάλεια</vt:lpstr>
      <vt:lpstr>A.11 Φυσική και περιβαλλοντική ασφάλεια</vt:lpstr>
      <vt:lpstr>A.11 Περίληψη</vt:lpstr>
      <vt:lpstr>A.12 Ασφάλεια λειτουργίας</vt:lpstr>
      <vt:lpstr>A.12 Ασφάλεια λειτουργίας</vt:lpstr>
      <vt:lpstr>A.12 Περίληψη</vt:lpstr>
      <vt:lpstr>A.13 Ασφάλεια επικοινωνιών</vt:lpstr>
      <vt:lpstr>A.13 Ασφάλεια επικοινωνιών</vt:lpstr>
      <vt:lpstr>A.13 Περίληψη</vt:lpstr>
      <vt:lpstr>A.14</vt:lpstr>
      <vt:lpstr>A.14</vt:lpstr>
      <vt:lpstr>A.14 Επικτήσεις, ανάπτυξη και συντήρηση  συστημάτων</vt:lpstr>
      <vt:lpstr>A.14 Περίληψη</vt:lpstr>
      <vt:lpstr>A.15 Σχέσεις με προμηθευτές</vt:lpstr>
      <vt:lpstr>A.15 Σχέσεις με προμηθευτές</vt:lpstr>
      <vt:lpstr>A.15 Περίληψη</vt:lpstr>
      <vt:lpstr>A.16 Διαχείριση περιστατικών ασφάλειας πληροφοριών</vt:lpstr>
      <vt:lpstr>A.16 Διαχείριση περιστατικών ασφάλειας πληροφοριών</vt:lpstr>
      <vt:lpstr>A.16 Περίληψη</vt:lpstr>
      <vt:lpstr>A.17</vt:lpstr>
      <vt:lpstr>A.17 Περίληψη</vt:lpstr>
      <vt:lpstr>A.18 Συμμόρφωση</vt:lpstr>
      <vt:lpstr>A.18 Συμμόρφωση</vt:lpstr>
      <vt:lpstr>Έλεγχοι χωρίς πρόσθετη καθοδήγηση για τη  διαχείριση της ασφάλειας των πληροφοριών  στον τομέα της υγείας.</vt:lpstr>
      <vt:lpstr>Έλεγχοι χωρίς πρόσθετη καθοδήγηση για τη  διαχείριση της ασφάλειας των πληροφοριών  στον τομέα της υγείας.</vt:lpstr>
      <vt:lpstr>Έλεγχοι χωρίς πρόσθετη καθοδήγηση για τη  διαχείριση της ασφάλειας των πληροφοριών  στον τομέα της υγείας.</vt:lpstr>
      <vt:lpstr>Έλεγχοι χωρίς πρόσθετη καθοδήγηση για τη  διαχείριση της ασφάλειας των πληροφοριών  στον τομέα της υγείας.</vt:lpstr>
      <vt:lpstr>Έλεγχοι χωρίς πρόσθετη καθοδήγηση για τη  διαχείριση της ασφάλειας των πληροφοριών  στον τομέα της υγείας.</vt:lpstr>
      <vt:lpstr>Έλεγχοι χωρίς πρόσθετη καθοδήγηση για τη  διαχείριση της ασφάλειας των πληροφοριών  στον τομέα της υγείας.</vt:lpstr>
      <vt:lpstr>Έλεγχοι με ή χωρίς πρόσθετη καθοδήγηση για τη  διαχείριση της ασφάλειας των πληροφοριών στον  τομέα της υγείας.</vt:lpstr>
      <vt:lpstr>Σας ευχαριστώ</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Δημητρης Κουτρας</dc:creator>
  <cp:lastModifiedBy>Δημητρης Κουτρας</cp:lastModifiedBy>
  <cp:revision>1</cp:revision>
  <dcterms:created xsi:type="dcterms:W3CDTF">2026-03-05T23:47:19Z</dcterms:created>
  <dcterms:modified xsi:type="dcterms:W3CDTF">2026-03-05T23:51:09Z</dcterms:modified>
</cp:coreProperties>
</file>