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8" r:id="rId3"/>
    <p:sldMasterId id="2147483715" r:id="rId4"/>
    <p:sldMasterId id="2147483753" r:id="rId5"/>
    <p:sldMasterId id="2147483768" r:id="rId6"/>
  </p:sldMasterIdLst>
  <p:notesMasterIdLst>
    <p:notesMasterId r:id="rId57"/>
  </p:notesMasterIdLst>
  <p:sldIdLst>
    <p:sldId id="987" r:id="rId7"/>
    <p:sldId id="981" r:id="rId8"/>
    <p:sldId id="334" r:id="rId9"/>
    <p:sldId id="657" r:id="rId10"/>
    <p:sldId id="407" r:id="rId11"/>
    <p:sldId id="321" r:id="rId12"/>
    <p:sldId id="347" r:id="rId13"/>
    <p:sldId id="287" r:id="rId14"/>
    <p:sldId id="941" r:id="rId15"/>
    <p:sldId id="609" r:id="rId16"/>
    <p:sldId id="660" r:id="rId17"/>
    <p:sldId id="661" r:id="rId18"/>
    <p:sldId id="259" r:id="rId19"/>
    <p:sldId id="982" r:id="rId20"/>
    <p:sldId id="338" r:id="rId21"/>
    <p:sldId id="942" r:id="rId22"/>
    <p:sldId id="983" r:id="rId23"/>
    <p:sldId id="984" r:id="rId24"/>
    <p:sldId id="904" r:id="rId25"/>
    <p:sldId id="986" r:id="rId26"/>
    <p:sldId id="291" r:id="rId27"/>
    <p:sldId id="272" r:id="rId28"/>
    <p:sldId id="275" r:id="rId29"/>
    <p:sldId id="340" r:id="rId30"/>
    <p:sldId id="612" r:id="rId31"/>
    <p:sldId id="269" r:id="rId32"/>
    <p:sldId id="276" r:id="rId33"/>
    <p:sldId id="383" r:id="rId34"/>
    <p:sldId id="308" r:id="rId35"/>
    <p:sldId id="932" r:id="rId36"/>
    <p:sldId id="927" r:id="rId37"/>
    <p:sldId id="928" r:id="rId38"/>
    <p:sldId id="990" r:id="rId39"/>
    <p:sldId id="298" r:id="rId40"/>
    <p:sldId id="930" r:id="rId41"/>
    <p:sldId id="954" r:id="rId42"/>
    <p:sldId id="373" r:id="rId43"/>
    <p:sldId id="940" r:id="rId44"/>
    <p:sldId id="953" r:id="rId45"/>
    <p:sldId id="948" r:id="rId46"/>
    <p:sldId id="617" r:id="rId47"/>
    <p:sldId id="346" r:id="rId48"/>
    <p:sldId id="619" r:id="rId49"/>
    <p:sldId id="618" r:id="rId50"/>
    <p:sldId id="624" r:id="rId51"/>
    <p:sldId id="956" r:id="rId52"/>
    <p:sldId id="360" r:id="rId53"/>
    <p:sldId id="989" r:id="rId54"/>
    <p:sldId id="955" r:id="rId55"/>
    <p:sldId id="988"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4ABD"/>
    <a:srgbClr val="2EB0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1521" autoAdjust="0"/>
  </p:normalViewPr>
  <p:slideViewPr>
    <p:cSldViewPr snapToGrid="0">
      <p:cViewPr varScale="1">
        <p:scale>
          <a:sx n="67" d="100"/>
          <a:sy n="67" d="100"/>
        </p:scale>
        <p:origin x="52" y="1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96EEE4-1CD6-4FE7-9658-E2DD7542689B}" type="doc">
      <dgm:prSet loTypeId="urn:microsoft.com/office/officeart/2005/8/layout/hProcess9" loCatId="process" qsTypeId="urn:microsoft.com/office/officeart/2005/8/quickstyle/simple1" qsCatId="simple" csTypeId="urn:microsoft.com/office/officeart/2005/8/colors/colorful2" csCatId="colorful" phldr="1"/>
      <dgm:spPr/>
    </dgm:pt>
    <dgm:pt modelId="{D7FE3124-8026-4399-B9E7-021F4541D646}">
      <dgm:prSet phldrT="[Tekst]"/>
      <dgm:spPr/>
      <dgm:t>
        <a:bodyPr/>
        <a:lstStyle/>
        <a:p>
          <a:r>
            <a:rPr lang="de-DE" dirty="0"/>
            <a:t>Level 1</a:t>
          </a:r>
        </a:p>
        <a:p>
          <a:r>
            <a:rPr lang="de-DE" dirty="0" err="1"/>
            <a:t>Perception</a:t>
          </a:r>
          <a:endParaRPr lang="nb-NO" dirty="0"/>
        </a:p>
      </dgm:t>
    </dgm:pt>
    <dgm:pt modelId="{98D220BE-1887-4067-9E47-A518F71E6651}" type="parTrans" cxnId="{626F828B-680A-44D3-A6CD-27BECB9329BF}">
      <dgm:prSet/>
      <dgm:spPr/>
      <dgm:t>
        <a:bodyPr/>
        <a:lstStyle/>
        <a:p>
          <a:endParaRPr lang="nb-NO"/>
        </a:p>
      </dgm:t>
    </dgm:pt>
    <dgm:pt modelId="{673C4DF9-6BD0-4772-8A64-366233725BF0}" type="sibTrans" cxnId="{626F828B-680A-44D3-A6CD-27BECB9329BF}">
      <dgm:prSet/>
      <dgm:spPr/>
      <dgm:t>
        <a:bodyPr/>
        <a:lstStyle/>
        <a:p>
          <a:endParaRPr lang="nb-NO"/>
        </a:p>
      </dgm:t>
    </dgm:pt>
    <dgm:pt modelId="{9D5132AB-C251-42F7-A9B3-83CF867D73D7}">
      <dgm:prSet phldrT="[Tekst]"/>
      <dgm:spPr/>
      <dgm:t>
        <a:bodyPr/>
        <a:lstStyle/>
        <a:p>
          <a:r>
            <a:rPr lang="de-DE" dirty="0"/>
            <a:t>Level 2</a:t>
          </a:r>
        </a:p>
        <a:p>
          <a:r>
            <a:rPr lang="de-DE" dirty="0" err="1"/>
            <a:t>Comprehension</a:t>
          </a:r>
          <a:endParaRPr lang="nb-NO" dirty="0"/>
        </a:p>
      </dgm:t>
    </dgm:pt>
    <dgm:pt modelId="{7FAE4E27-23CF-4890-B247-B3FE85FF273A}" type="parTrans" cxnId="{69847D13-1FDD-4C97-ADE7-1B8C53C76175}">
      <dgm:prSet/>
      <dgm:spPr/>
      <dgm:t>
        <a:bodyPr/>
        <a:lstStyle/>
        <a:p>
          <a:endParaRPr lang="nb-NO"/>
        </a:p>
      </dgm:t>
    </dgm:pt>
    <dgm:pt modelId="{7D7E29ED-FD88-4247-B2C4-46D1891CF8D0}" type="sibTrans" cxnId="{69847D13-1FDD-4C97-ADE7-1B8C53C76175}">
      <dgm:prSet/>
      <dgm:spPr/>
      <dgm:t>
        <a:bodyPr/>
        <a:lstStyle/>
        <a:p>
          <a:endParaRPr lang="nb-NO"/>
        </a:p>
      </dgm:t>
    </dgm:pt>
    <dgm:pt modelId="{914AFCBE-331B-431D-AC75-74C245BE3CB6}">
      <dgm:prSet phldrT="[Tekst]"/>
      <dgm:spPr/>
      <dgm:t>
        <a:bodyPr/>
        <a:lstStyle/>
        <a:p>
          <a:r>
            <a:rPr lang="de-DE" dirty="0"/>
            <a:t>Level 3</a:t>
          </a:r>
        </a:p>
        <a:p>
          <a:r>
            <a:rPr lang="de-DE" dirty="0" err="1"/>
            <a:t>Projection</a:t>
          </a:r>
          <a:endParaRPr lang="nb-NO" dirty="0"/>
        </a:p>
      </dgm:t>
    </dgm:pt>
    <dgm:pt modelId="{C501FE9E-18A2-4FF5-B5EF-C86729F9C69B}" type="parTrans" cxnId="{74977518-D6B0-45FA-ADD8-704D3A80C98E}">
      <dgm:prSet/>
      <dgm:spPr/>
      <dgm:t>
        <a:bodyPr/>
        <a:lstStyle/>
        <a:p>
          <a:endParaRPr lang="nb-NO"/>
        </a:p>
      </dgm:t>
    </dgm:pt>
    <dgm:pt modelId="{E97D8506-EF9E-4AEB-ADD3-30ED4DC14A88}" type="sibTrans" cxnId="{74977518-D6B0-45FA-ADD8-704D3A80C98E}">
      <dgm:prSet/>
      <dgm:spPr/>
      <dgm:t>
        <a:bodyPr/>
        <a:lstStyle/>
        <a:p>
          <a:endParaRPr lang="nb-NO"/>
        </a:p>
      </dgm:t>
    </dgm:pt>
    <dgm:pt modelId="{DCE67C41-4951-4CDA-9D4F-C88B24C20C71}" type="pres">
      <dgm:prSet presAssocID="{B796EEE4-1CD6-4FE7-9658-E2DD7542689B}" presName="CompostProcess" presStyleCnt="0">
        <dgm:presLayoutVars>
          <dgm:dir/>
          <dgm:resizeHandles val="exact"/>
        </dgm:presLayoutVars>
      </dgm:prSet>
      <dgm:spPr/>
    </dgm:pt>
    <dgm:pt modelId="{B5FEB7E9-E2E9-4805-816E-0589447BBB1F}" type="pres">
      <dgm:prSet presAssocID="{B796EEE4-1CD6-4FE7-9658-E2DD7542689B}" presName="arrow" presStyleLbl="bgShp" presStyleIdx="0" presStyleCnt="1"/>
      <dgm:spPr/>
    </dgm:pt>
    <dgm:pt modelId="{14E6068E-6C76-4854-8545-B7453FB7A94C}" type="pres">
      <dgm:prSet presAssocID="{B796EEE4-1CD6-4FE7-9658-E2DD7542689B}" presName="linearProcess" presStyleCnt="0"/>
      <dgm:spPr/>
    </dgm:pt>
    <dgm:pt modelId="{F5A2F4EC-34B8-4E1A-AD03-63ED703AC7C0}" type="pres">
      <dgm:prSet presAssocID="{D7FE3124-8026-4399-B9E7-021F4541D646}" presName="textNode" presStyleLbl="node1" presStyleIdx="0" presStyleCnt="3">
        <dgm:presLayoutVars>
          <dgm:bulletEnabled val="1"/>
        </dgm:presLayoutVars>
      </dgm:prSet>
      <dgm:spPr/>
    </dgm:pt>
    <dgm:pt modelId="{2AA9B4EE-9226-44FF-9F1D-C7279D92A204}" type="pres">
      <dgm:prSet presAssocID="{673C4DF9-6BD0-4772-8A64-366233725BF0}" presName="sibTrans" presStyleCnt="0"/>
      <dgm:spPr/>
    </dgm:pt>
    <dgm:pt modelId="{D450C82A-820F-4007-8747-D0E34BB1C67A}" type="pres">
      <dgm:prSet presAssocID="{9D5132AB-C251-42F7-A9B3-83CF867D73D7}" presName="textNode" presStyleLbl="node1" presStyleIdx="1" presStyleCnt="3">
        <dgm:presLayoutVars>
          <dgm:bulletEnabled val="1"/>
        </dgm:presLayoutVars>
      </dgm:prSet>
      <dgm:spPr/>
    </dgm:pt>
    <dgm:pt modelId="{B511DEE9-6139-4DF0-8FE9-323E3467ED47}" type="pres">
      <dgm:prSet presAssocID="{7D7E29ED-FD88-4247-B2C4-46D1891CF8D0}" presName="sibTrans" presStyleCnt="0"/>
      <dgm:spPr/>
    </dgm:pt>
    <dgm:pt modelId="{719CB80B-CCE4-41E9-BE0F-69472E79C945}" type="pres">
      <dgm:prSet presAssocID="{914AFCBE-331B-431D-AC75-74C245BE3CB6}" presName="textNode" presStyleLbl="node1" presStyleIdx="2" presStyleCnt="3" custLinFactNeighborX="1910" custLinFactNeighborY="1641">
        <dgm:presLayoutVars>
          <dgm:bulletEnabled val="1"/>
        </dgm:presLayoutVars>
      </dgm:prSet>
      <dgm:spPr/>
    </dgm:pt>
  </dgm:ptLst>
  <dgm:cxnLst>
    <dgm:cxn modelId="{69847D13-1FDD-4C97-ADE7-1B8C53C76175}" srcId="{B796EEE4-1CD6-4FE7-9658-E2DD7542689B}" destId="{9D5132AB-C251-42F7-A9B3-83CF867D73D7}" srcOrd="1" destOrd="0" parTransId="{7FAE4E27-23CF-4890-B247-B3FE85FF273A}" sibTransId="{7D7E29ED-FD88-4247-B2C4-46D1891CF8D0}"/>
    <dgm:cxn modelId="{74977518-D6B0-45FA-ADD8-704D3A80C98E}" srcId="{B796EEE4-1CD6-4FE7-9658-E2DD7542689B}" destId="{914AFCBE-331B-431D-AC75-74C245BE3CB6}" srcOrd="2" destOrd="0" parTransId="{C501FE9E-18A2-4FF5-B5EF-C86729F9C69B}" sibTransId="{E97D8506-EF9E-4AEB-ADD3-30ED4DC14A88}"/>
    <dgm:cxn modelId="{3F0F283B-768C-4F87-AFAD-C97B7140B525}" type="presOf" srcId="{D7FE3124-8026-4399-B9E7-021F4541D646}" destId="{F5A2F4EC-34B8-4E1A-AD03-63ED703AC7C0}" srcOrd="0" destOrd="0" presId="urn:microsoft.com/office/officeart/2005/8/layout/hProcess9"/>
    <dgm:cxn modelId="{2EEC3E5F-B453-4EDC-8763-8E090F6E1E60}" type="presOf" srcId="{9D5132AB-C251-42F7-A9B3-83CF867D73D7}" destId="{D450C82A-820F-4007-8747-D0E34BB1C67A}" srcOrd="0" destOrd="0" presId="urn:microsoft.com/office/officeart/2005/8/layout/hProcess9"/>
    <dgm:cxn modelId="{9080F687-AE42-428C-9718-2945690604E3}" type="presOf" srcId="{914AFCBE-331B-431D-AC75-74C245BE3CB6}" destId="{719CB80B-CCE4-41E9-BE0F-69472E79C945}" srcOrd="0" destOrd="0" presId="urn:microsoft.com/office/officeart/2005/8/layout/hProcess9"/>
    <dgm:cxn modelId="{626F828B-680A-44D3-A6CD-27BECB9329BF}" srcId="{B796EEE4-1CD6-4FE7-9658-E2DD7542689B}" destId="{D7FE3124-8026-4399-B9E7-021F4541D646}" srcOrd="0" destOrd="0" parTransId="{98D220BE-1887-4067-9E47-A518F71E6651}" sibTransId="{673C4DF9-6BD0-4772-8A64-366233725BF0}"/>
    <dgm:cxn modelId="{3F77D4CC-1E9A-4B03-B2F9-708B6E0E6B8D}" type="presOf" srcId="{B796EEE4-1CD6-4FE7-9658-E2DD7542689B}" destId="{DCE67C41-4951-4CDA-9D4F-C88B24C20C71}" srcOrd="0" destOrd="0" presId="urn:microsoft.com/office/officeart/2005/8/layout/hProcess9"/>
    <dgm:cxn modelId="{9C2654C3-72BF-42A9-9554-50B28AF1FF02}" type="presParOf" srcId="{DCE67C41-4951-4CDA-9D4F-C88B24C20C71}" destId="{B5FEB7E9-E2E9-4805-816E-0589447BBB1F}" srcOrd="0" destOrd="0" presId="urn:microsoft.com/office/officeart/2005/8/layout/hProcess9"/>
    <dgm:cxn modelId="{AF782C16-9217-4AFD-9947-5391EEFBA32B}" type="presParOf" srcId="{DCE67C41-4951-4CDA-9D4F-C88B24C20C71}" destId="{14E6068E-6C76-4854-8545-B7453FB7A94C}" srcOrd="1" destOrd="0" presId="urn:microsoft.com/office/officeart/2005/8/layout/hProcess9"/>
    <dgm:cxn modelId="{767A5964-8E24-4A80-B376-14AD59B4C575}" type="presParOf" srcId="{14E6068E-6C76-4854-8545-B7453FB7A94C}" destId="{F5A2F4EC-34B8-4E1A-AD03-63ED703AC7C0}" srcOrd="0" destOrd="0" presId="urn:microsoft.com/office/officeart/2005/8/layout/hProcess9"/>
    <dgm:cxn modelId="{0E003BB7-0BE5-4ECB-9742-F766457D3150}" type="presParOf" srcId="{14E6068E-6C76-4854-8545-B7453FB7A94C}" destId="{2AA9B4EE-9226-44FF-9F1D-C7279D92A204}" srcOrd="1" destOrd="0" presId="urn:microsoft.com/office/officeart/2005/8/layout/hProcess9"/>
    <dgm:cxn modelId="{02A39359-CFF5-4193-B004-4CB46E007E62}" type="presParOf" srcId="{14E6068E-6C76-4854-8545-B7453FB7A94C}" destId="{D450C82A-820F-4007-8747-D0E34BB1C67A}" srcOrd="2" destOrd="0" presId="urn:microsoft.com/office/officeart/2005/8/layout/hProcess9"/>
    <dgm:cxn modelId="{E48264C1-A2B6-467E-ACF2-6E2D4D59183D}" type="presParOf" srcId="{14E6068E-6C76-4854-8545-B7453FB7A94C}" destId="{B511DEE9-6139-4DF0-8FE9-323E3467ED47}" srcOrd="3" destOrd="0" presId="urn:microsoft.com/office/officeart/2005/8/layout/hProcess9"/>
    <dgm:cxn modelId="{8A145992-34B8-4BD2-B4DF-85E9D4B960AF}" type="presParOf" srcId="{14E6068E-6C76-4854-8545-B7453FB7A94C}" destId="{719CB80B-CCE4-41E9-BE0F-69472E79C945}" srcOrd="4" destOrd="0" presId="urn:microsoft.com/office/officeart/2005/8/layout/hProcess9"/>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96EEE4-1CD6-4FE7-9658-E2DD7542689B}" type="doc">
      <dgm:prSet loTypeId="urn:microsoft.com/office/officeart/2005/8/layout/hProcess9" loCatId="process" qsTypeId="urn:microsoft.com/office/officeart/2005/8/quickstyle/simple1" qsCatId="simple" csTypeId="urn:microsoft.com/office/officeart/2005/8/colors/colorful2" csCatId="colorful" phldr="1"/>
      <dgm:spPr/>
    </dgm:pt>
    <dgm:pt modelId="{D7FE3124-8026-4399-B9E7-021F4541D646}">
      <dgm:prSet phldrT="[Tekst]"/>
      <dgm:spPr/>
      <dgm:t>
        <a:bodyPr/>
        <a:lstStyle/>
        <a:p>
          <a:r>
            <a:rPr lang="de-DE" dirty="0"/>
            <a:t>Level 1</a:t>
          </a:r>
        </a:p>
        <a:p>
          <a:r>
            <a:rPr lang="de-DE" dirty="0" err="1"/>
            <a:t>Perception</a:t>
          </a:r>
          <a:endParaRPr lang="nb-NO" dirty="0"/>
        </a:p>
      </dgm:t>
    </dgm:pt>
    <dgm:pt modelId="{98D220BE-1887-4067-9E47-A518F71E6651}" type="parTrans" cxnId="{626F828B-680A-44D3-A6CD-27BECB9329BF}">
      <dgm:prSet/>
      <dgm:spPr/>
      <dgm:t>
        <a:bodyPr/>
        <a:lstStyle/>
        <a:p>
          <a:endParaRPr lang="nb-NO"/>
        </a:p>
      </dgm:t>
    </dgm:pt>
    <dgm:pt modelId="{673C4DF9-6BD0-4772-8A64-366233725BF0}" type="sibTrans" cxnId="{626F828B-680A-44D3-A6CD-27BECB9329BF}">
      <dgm:prSet/>
      <dgm:spPr/>
      <dgm:t>
        <a:bodyPr/>
        <a:lstStyle/>
        <a:p>
          <a:endParaRPr lang="nb-NO"/>
        </a:p>
      </dgm:t>
    </dgm:pt>
    <dgm:pt modelId="{9D5132AB-C251-42F7-A9B3-83CF867D73D7}">
      <dgm:prSet phldrT="[Tekst]"/>
      <dgm:spPr/>
      <dgm:t>
        <a:bodyPr/>
        <a:lstStyle/>
        <a:p>
          <a:r>
            <a:rPr lang="de-DE" dirty="0"/>
            <a:t>Level 2</a:t>
          </a:r>
        </a:p>
        <a:p>
          <a:r>
            <a:rPr lang="de-DE" dirty="0" err="1"/>
            <a:t>Comprehension</a:t>
          </a:r>
          <a:endParaRPr lang="nb-NO" dirty="0"/>
        </a:p>
      </dgm:t>
    </dgm:pt>
    <dgm:pt modelId="{7FAE4E27-23CF-4890-B247-B3FE85FF273A}" type="parTrans" cxnId="{69847D13-1FDD-4C97-ADE7-1B8C53C76175}">
      <dgm:prSet/>
      <dgm:spPr/>
      <dgm:t>
        <a:bodyPr/>
        <a:lstStyle/>
        <a:p>
          <a:endParaRPr lang="nb-NO"/>
        </a:p>
      </dgm:t>
    </dgm:pt>
    <dgm:pt modelId="{7D7E29ED-FD88-4247-B2C4-46D1891CF8D0}" type="sibTrans" cxnId="{69847D13-1FDD-4C97-ADE7-1B8C53C76175}">
      <dgm:prSet/>
      <dgm:spPr/>
      <dgm:t>
        <a:bodyPr/>
        <a:lstStyle/>
        <a:p>
          <a:endParaRPr lang="nb-NO"/>
        </a:p>
      </dgm:t>
    </dgm:pt>
    <dgm:pt modelId="{914AFCBE-331B-431D-AC75-74C245BE3CB6}">
      <dgm:prSet phldrT="[Tekst]"/>
      <dgm:spPr/>
      <dgm:t>
        <a:bodyPr/>
        <a:lstStyle/>
        <a:p>
          <a:r>
            <a:rPr lang="de-DE" dirty="0"/>
            <a:t>Level 3</a:t>
          </a:r>
        </a:p>
        <a:p>
          <a:r>
            <a:rPr lang="de-DE" dirty="0" err="1"/>
            <a:t>Projection</a:t>
          </a:r>
          <a:endParaRPr lang="nb-NO" dirty="0"/>
        </a:p>
      </dgm:t>
    </dgm:pt>
    <dgm:pt modelId="{C501FE9E-18A2-4FF5-B5EF-C86729F9C69B}" type="parTrans" cxnId="{74977518-D6B0-45FA-ADD8-704D3A80C98E}">
      <dgm:prSet/>
      <dgm:spPr/>
      <dgm:t>
        <a:bodyPr/>
        <a:lstStyle/>
        <a:p>
          <a:endParaRPr lang="nb-NO"/>
        </a:p>
      </dgm:t>
    </dgm:pt>
    <dgm:pt modelId="{E97D8506-EF9E-4AEB-ADD3-30ED4DC14A88}" type="sibTrans" cxnId="{74977518-D6B0-45FA-ADD8-704D3A80C98E}">
      <dgm:prSet/>
      <dgm:spPr/>
      <dgm:t>
        <a:bodyPr/>
        <a:lstStyle/>
        <a:p>
          <a:endParaRPr lang="nb-NO"/>
        </a:p>
      </dgm:t>
    </dgm:pt>
    <dgm:pt modelId="{DCE67C41-4951-4CDA-9D4F-C88B24C20C71}" type="pres">
      <dgm:prSet presAssocID="{B796EEE4-1CD6-4FE7-9658-E2DD7542689B}" presName="CompostProcess" presStyleCnt="0">
        <dgm:presLayoutVars>
          <dgm:dir/>
          <dgm:resizeHandles val="exact"/>
        </dgm:presLayoutVars>
      </dgm:prSet>
      <dgm:spPr/>
    </dgm:pt>
    <dgm:pt modelId="{B5FEB7E9-E2E9-4805-816E-0589447BBB1F}" type="pres">
      <dgm:prSet presAssocID="{B796EEE4-1CD6-4FE7-9658-E2DD7542689B}" presName="arrow" presStyleLbl="bgShp" presStyleIdx="0" presStyleCnt="1"/>
      <dgm:spPr/>
    </dgm:pt>
    <dgm:pt modelId="{14E6068E-6C76-4854-8545-B7453FB7A94C}" type="pres">
      <dgm:prSet presAssocID="{B796EEE4-1CD6-4FE7-9658-E2DD7542689B}" presName="linearProcess" presStyleCnt="0"/>
      <dgm:spPr/>
    </dgm:pt>
    <dgm:pt modelId="{F5A2F4EC-34B8-4E1A-AD03-63ED703AC7C0}" type="pres">
      <dgm:prSet presAssocID="{D7FE3124-8026-4399-B9E7-021F4541D646}" presName="textNode" presStyleLbl="node1" presStyleIdx="0" presStyleCnt="3">
        <dgm:presLayoutVars>
          <dgm:bulletEnabled val="1"/>
        </dgm:presLayoutVars>
      </dgm:prSet>
      <dgm:spPr/>
    </dgm:pt>
    <dgm:pt modelId="{2AA9B4EE-9226-44FF-9F1D-C7279D92A204}" type="pres">
      <dgm:prSet presAssocID="{673C4DF9-6BD0-4772-8A64-366233725BF0}" presName="sibTrans" presStyleCnt="0"/>
      <dgm:spPr/>
    </dgm:pt>
    <dgm:pt modelId="{D450C82A-820F-4007-8747-D0E34BB1C67A}" type="pres">
      <dgm:prSet presAssocID="{9D5132AB-C251-42F7-A9B3-83CF867D73D7}" presName="textNode" presStyleLbl="node1" presStyleIdx="1" presStyleCnt="3">
        <dgm:presLayoutVars>
          <dgm:bulletEnabled val="1"/>
        </dgm:presLayoutVars>
      </dgm:prSet>
      <dgm:spPr/>
    </dgm:pt>
    <dgm:pt modelId="{B511DEE9-6139-4DF0-8FE9-323E3467ED47}" type="pres">
      <dgm:prSet presAssocID="{7D7E29ED-FD88-4247-B2C4-46D1891CF8D0}" presName="sibTrans" presStyleCnt="0"/>
      <dgm:spPr/>
    </dgm:pt>
    <dgm:pt modelId="{719CB80B-CCE4-41E9-BE0F-69472E79C945}" type="pres">
      <dgm:prSet presAssocID="{914AFCBE-331B-431D-AC75-74C245BE3CB6}" presName="textNode" presStyleLbl="node1" presStyleIdx="2" presStyleCnt="3">
        <dgm:presLayoutVars>
          <dgm:bulletEnabled val="1"/>
        </dgm:presLayoutVars>
      </dgm:prSet>
      <dgm:spPr/>
    </dgm:pt>
  </dgm:ptLst>
  <dgm:cxnLst>
    <dgm:cxn modelId="{69847D13-1FDD-4C97-ADE7-1B8C53C76175}" srcId="{B796EEE4-1CD6-4FE7-9658-E2DD7542689B}" destId="{9D5132AB-C251-42F7-A9B3-83CF867D73D7}" srcOrd="1" destOrd="0" parTransId="{7FAE4E27-23CF-4890-B247-B3FE85FF273A}" sibTransId="{7D7E29ED-FD88-4247-B2C4-46D1891CF8D0}"/>
    <dgm:cxn modelId="{74977518-D6B0-45FA-ADD8-704D3A80C98E}" srcId="{B796EEE4-1CD6-4FE7-9658-E2DD7542689B}" destId="{914AFCBE-331B-431D-AC75-74C245BE3CB6}" srcOrd="2" destOrd="0" parTransId="{C501FE9E-18A2-4FF5-B5EF-C86729F9C69B}" sibTransId="{E97D8506-EF9E-4AEB-ADD3-30ED4DC14A88}"/>
    <dgm:cxn modelId="{3F0F283B-768C-4F87-AFAD-C97B7140B525}" type="presOf" srcId="{D7FE3124-8026-4399-B9E7-021F4541D646}" destId="{F5A2F4EC-34B8-4E1A-AD03-63ED703AC7C0}" srcOrd="0" destOrd="0" presId="urn:microsoft.com/office/officeart/2005/8/layout/hProcess9"/>
    <dgm:cxn modelId="{2EEC3E5F-B453-4EDC-8763-8E090F6E1E60}" type="presOf" srcId="{9D5132AB-C251-42F7-A9B3-83CF867D73D7}" destId="{D450C82A-820F-4007-8747-D0E34BB1C67A}" srcOrd="0" destOrd="0" presId="urn:microsoft.com/office/officeart/2005/8/layout/hProcess9"/>
    <dgm:cxn modelId="{9080F687-AE42-428C-9718-2945690604E3}" type="presOf" srcId="{914AFCBE-331B-431D-AC75-74C245BE3CB6}" destId="{719CB80B-CCE4-41E9-BE0F-69472E79C945}" srcOrd="0" destOrd="0" presId="urn:microsoft.com/office/officeart/2005/8/layout/hProcess9"/>
    <dgm:cxn modelId="{626F828B-680A-44D3-A6CD-27BECB9329BF}" srcId="{B796EEE4-1CD6-4FE7-9658-E2DD7542689B}" destId="{D7FE3124-8026-4399-B9E7-021F4541D646}" srcOrd="0" destOrd="0" parTransId="{98D220BE-1887-4067-9E47-A518F71E6651}" sibTransId="{673C4DF9-6BD0-4772-8A64-366233725BF0}"/>
    <dgm:cxn modelId="{3F77D4CC-1E9A-4B03-B2F9-708B6E0E6B8D}" type="presOf" srcId="{B796EEE4-1CD6-4FE7-9658-E2DD7542689B}" destId="{DCE67C41-4951-4CDA-9D4F-C88B24C20C71}" srcOrd="0" destOrd="0" presId="urn:microsoft.com/office/officeart/2005/8/layout/hProcess9"/>
    <dgm:cxn modelId="{9C2654C3-72BF-42A9-9554-50B28AF1FF02}" type="presParOf" srcId="{DCE67C41-4951-4CDA-9D4F-C88B24C20C71}" destId="{B5FEB7E9-E2E9-4805-816E-0589447BBB1F}" srcOrd="0" destOrd="0" presId="urn:microsoft.com/office/officeart/2005/8/layout/hProcess9"/>
    <dgm:cxn modelId="{AF782C16-9217-4AFD-9947-5391EEFBA32B}" type="presParOf" srcId="{DCE67C41-4951-4CDA-9D4F-C88B24C20C71}" destId="{14E6068E-6C76-4854-8545-B7453FB7A94C}" srcOrd="1" destOrd="0" presId="urn:microsoft.com/office/officeart/2005/8/layout/hProcess9"/>
    <dgm:cxn modelId="{767A5964-8E24-4A80-B376-14AD59B4C575}" type="presParOf" srcId="{14E6068E-6C76-4854-8545-B7453FB7A94C}" destId="{F5A2F4EC-34B8-4E1A-AD03-63ED703AC7C0}" srcOrd="0" destOrd="0" presId="urn:microsoft.com/office/officeart/2005/8/layout/hProcess9"/>
    <dgm:cxn modelId="{0E003BB7-0BE5-4ECB-9742-F766457D3150}" type="presParOf" srcId="{14E6068E-6C76-4854-8545-B7453FB7A94C}" destId="{2AA9B4EE-9226-44FF-9F1D-C7279D92A204}" srcOrd="1" destOrd="0" presId="urn:microsoft.com/office/officeart/2005/8/layout/hProcess9"/>
    <dgm:cxn modelId="{02A39359-CFF5-4193-B004-4CB46E007E62}" type="presParOf" srcId="{14E6068E-6C76-4854-8545-B7453FB7A94C}" destId="{D450C82A-820F-4007-8747-D0E34BB1C67A}" srcOrd="2" destOrd="0" presId="urn:microsoft.com/office/officeart/2005/8/layout/hProcess9"/>
    <dgm:cxn modelId="{E48264C1-A2B6-467E-ACF2-6E2D4D59183D}" type="presParOf" srcId="{14E6068E-6C76-4854-8545-B7453FB7A94C}" destId="{B511DEE9-6139-4DF0-8FE9-323E3467ED47}" srcOrd="3" destOrd="0" presId="urn:microsoft.com/office/officeart/2005/8/layout/hProcess9"/>
    <dgm:cxn modelId="{8A145992-34B8-4BD2-B4DF-85E9D4B960AF}" type="presParOf" srcId="{14E6068E-6C76-4854-8545-B7453FB7A94C}" destId="{719CB80B-CCE4-41E9-BE0F-69472E79C945}" srcOrd="4" destOrd="0" presId="urn:microsoft.com/office/officeart/2005/8/layout/hProcess9"/>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96EEE4-1CD6-4FE7-9658-E2DD7542689B}" type="doc">
      <dgm:prSet loTypeId="urn:microsoft.com/office/officeart/2005/8/layout/hProcess9" loCatId="process" qsTypeId="urn:microsoft.com/office/officeart/2005/8/quickstyle/simple1" qsCatId="simple" csTypeId="urn:microsoft.com/office/officeart/2005/8/colors/accent1_2" csCatId="accent1" phldr="1"/>
      <dgm:spPr/>
    </dgm:pt>
    <dgm:pt modelId="{D7FE3124-8026-4399-B9E7-021F4541D646}">
      <dgm:prSet phldrT="[Tekst]"/>
      <dgm:spPr>
        <a:solidFill>
          <a:schemeClr val="accent5">
            <a:lumMod val="60000"/>
            <a:lumOff val="40000"/>
          </a:schemeClr>
        </a:solidFill>
      </dgm:spPr>
      <dgm:t>
        <a:bodyPr/>
        <a:lstStyle/>
        <a:p>
          <a:r>
            <a:rPr lang="de-DE" dirty="0"/>
            <a:t>Level 1</a:t>
          </a:r>
        </a:p>
        <a:p>
          <a:r>
            <a:rPr lang="de-DE" dirty="0" err="1"/>
            <a:t>Perception</a:t>
          </a:r>
          <a:endParaRPr lang="nb-NO" dirty="0"/>
        </a:p>
      </dgm:t>
    </dgm:pt>
    <dgm:pt modelId="{98D220BE-1887-4067-9E47-A518F71E6651}" type="parTrans" cxnId="{626F828B-680A-44D3-A6CD-27BECB9329BF}">
      <dgm:prSet/>
      <dgm:spPr/>
      <dgm:t>
        <a:bodyPr/>
        <a:lstStyle/>
        <a:p>
          <a:endParaRPr lang="nb-NO"/>
        </a:p>
      </dgm:t>
    </dgm:pt>
    <dgm:pt modelId="{673C4DF9-6BD0-4772-8A64-366233725BF0}" type="sibTrans" cxnId="{626F828B-680A-44D3-A6CD-27BECB9329BF}">
      <dgm:prSet/>
      <dgm:spPr/>
      <dgm:t>
        <a:bodyPr/>
        <a:lstStyle/>
        <a:p>
          <a:endParaRPr lang="nb-NO"/>
        </a:p>
      </dgm:t>
    </dgm:pt>
    <dgm:pt modelId="{9D5132AB-C251-42F7-A9B3-83CF867D73D7}">
      <dgm:prSet phldrT="[Tekst]"/>
      <dgm:spPr>
        <a:solidFill>
          <a:srgbClr val="D44ABD"/>
        </a:solidFill>
      </dgm:spPr>
      <dgm:t>
        <a:bodyPr/>
        <a:lstStyle/>
        <a:p>
          <a:r>
            <a:rPr lang="de-DE" dirty="0"/>
            <a:t>Level 2</a:t>
          </a:r>
        </a:p>
        <a:p>
          <a:r>
            <a:rPr lang="de-DE" dirty="0" err="1"/>
            <a:t>Comprehension</a:t>
          </a:r>
          <a:endParaRPr lang="nb-NO" dirty="0"/>
        </a:p>
      </dgm:t>
    </dgm:pt>
    <dgm:pt modelId="{7FAE4E27-23CF-4890-B247-B3FE85FF273A}" type="parTrans" cxnId="{69847D13-1FDD-4C97-ADE7-1B8C53C76175}">
      <dgm:prSet/>
      <dgm:spPr/>
      <dgm:t>
        <a:bodyPr/>
        <a:lstStyle/>
        <a:p>
          <a:endParaRPr lang="nb-NO"/>
        </a:p>
      </dgm:t>
    </dgm:pt>
    <dgm:pt modelId="{7D7E29ED-FD88-4247-B2C4-46D1891CF8D0}" type="sibTrans" cxnId="{69847D13-1FDD-4C97-ADE7-1B8C53C76175}">
      <dgm:prSet/>
      <dgm:spPr/>
      <dgm:t>
        <a:bodyPr/>
        <a:lstStyle/>
        <a:p>
          <a:endParaRPr lang="nb-NO"/>
        </a:p>
      </dgm:t>
    </dgm:pt>
    <dgm:pt modelId="{914AFCBE-331B-431D-AC75-74C245BE3CB6}">
      <dgm:prSet phldrT="[Tekst]"/>
      <dgm:spPr>
        <a:solidFill>
          <a:srgbClr val="C00000"/>
        </a:solidFill>
      </dgm:spPr>
      <dgm:t>
        <a:bodyPr/>
        <a:lstStyle/>
        <a:p>
          <a:r>
            <a:rPr lang="de-DE" dirty="0"/>
            <a:t>Level 3</a:t>
          </a:r>
        </a:p>
        <a:p>
          <a:r>
            <a:rPr lang="de-DE" dirty="0" err="1"/>
            <a:t>Projection</a:t>
          </a:r>
          <a:endParaRPr lang="nb-NO" dirty="0"/>
        </a:p>
      </dgm:t>
    </dgm:pt>
    <dgm:pt modelId="{C501FE9E-18A2-4FF5-B5EF-C86729F9C69B}" type="parTrans" cxnId="{74977518-D6B0-45FA-ADD8-704D3A80C98E}">
      <dgm:prSet/>
      <dgm:spPr/>
      <dgm:t>
        <a:bodyPr/>
        <a:lstStyle/>
        <a:p>
          <a:endParaRPr lang="nb-NO"/>
        </a:p>
      </dgm:t>
    </dgm:pt>
    <dgm:pt modelId="{E97D8506-EF9E-4AEB-ADD3-30ED4DC14A88}" type="sibTrans" cxnId="{74977518-D6B0-45FA-ADD8-704D3A80C98E}">
      <dgm:prSet/>
      <dgm:spPr/>
      <dgm:t>
        <a:bodyPr/>
        <a:lstStyle/>
        <a:p>
          <a:endParaRPr lang="nb-NO"/>
        </a:p>
      </dgm:t>
    </dgm:pt>
    <dgm:pt modelId="{4EE1A3C9-7F69-4F86-8F10-F97905160B01}" type="pres">
      <dgm:prSet presAssocID="{B796EEE4-1CD6-4FE7-9658-E2DD7542689B}" presName="CompostProcess" presStyleCnt="0">
        <dgm:presLayoutVars>
          <dgm:dir/>
          <dgm:resizeHandles val="exact"/>
        </dgm:presLayoutVars>
      </dgm:prSet>
      <dgm:spPr/>
    </dgm:pt>
    <dgm:pt modelId="{99C8D54D-24BA-4FA6-9849-452E9E141DBC}" type="pres">
      <dgm:prSet presAssocID="{B796EEE4-1CD6-4FE7-9658-E2DD7542689B}" presName="arrow" presStyleLbl="bgShp" presStyleIdx="0" presStyleCnt="1"/>
      <dgm:spPr/>
    </dgm:pt>
    <dgm:pt modelId="{78D2D1B6-F334-4B48-B272-7419F29AEE23}" type="pres">
      <dgm:prSet presAssocID="{B796EEE4-1CD6-4FE7-9658-E2DD7542689B}" presName="linearProcess" presStyleCnt="0"/>
      <dgm:spPr/>
    </dgm:pt>
    <dgm:pt modelId="{10EB2FF2-5E52-4590-A0BC-10ACE1A1694E}" type="pres">
      <dgm:prSet presAssocID="{D7FE3124-8026-4399-B9E7-021F4541D646}" presName="textNode" presStyleLbl="node1" presStyleIdx="0" presStyleCnt="3">
        <dgm:presLayoutVars>
          <dgm:bulletEnabled val="1"/>
        </dgm:presLayoutVars>
      </dgm:prSet>
      <dgm:spPr/>
    </dgm:pt>
    <dgm:pt modelId="{09B04BE6-0F42-42BF-A2F0-F9B7ECF43294}" type="pres">
      <dgm:prSet presAssocID="{673C4DF9-6BD0-4772-8A64-366233725BF0}" presName="sibTrans" presStyleCnt="0"/>
      <dgm:spPr/>
    </dgm:pt>
    <dgm:pt modelId="{1B26BEA6-74A4-4FD4-B6C5-D3F9F698D094}" type="pres">
      <dgm:prSet presAssocID="{9D5132AB-C251-42F7-A9B3-83CF867D73D7}" presName="textNode" presStyleLbl="node1" presStyleIdx="1" presStyleCnt="3">
        <dgm:presLayoutVars>
          <dgm:bulletEnabled val="1"/>
        </dgm:presLayoutVars>
      </dgm:prSet>
      <dgm:spPr/>
    </dgm:pt>
    <dgm:pt modelId="{D4C529C1-452B-4AC7-826B-2F968C3EFBEA}" type="pres">
      <dgm:prSet presAssocID="{7D7E29ED-FD88-4247-B2C4-46D1891CF8D0}" presName="sibTrans" presStyleCnt="0"/>
      <dgm:spPr/>
    </dgm:pt>
    <dgm:pt modelId="{5FF931FF-AF71-4DA7-B809-3AA33CE5C996}" type="pres">
      <dgm:prSet presAssocID="{914AFCBE-331B-431D-AC75-74C245BE3CB6}" presName="textNode" presStyleLbl="node1" presStyleIdx="2" presStyleCnt="3">
        <dgm:presLayoutVars>
          <dgm:bulletEnabled val="1"/>
        </dgm:presLayoutVars>
      </dgm:prSet>
      <dgm:spPr/>
    </dgm:pt>
  </dgm:ptLst>
  <dgm:cxnLst>
    <dgm:cxn modelId="{BB0FBA12-23AA-4B38-A552-3FECA159FFE6}" type="presOf" srcId="{B796EEE4-1CD6-4FE7-9658-E2DD7542689B}" destId="{4EE1A3C9-7F69-4F86-8F10-F97905160B01}" srcOrd="0" destOrd="0" presId="urn:microsoft.com/office/officeart/2005/8/layout/hProcess9"/>
    <dgm:cxn modelId="{69847D13-1FDD-4C97-ADE7-1B8C53C76175}" srcId="{B796EEE4-1CD6-4FE7-9658-E2DD7542689B}" destId="{9D5132AB-C251-42F7-A9B3-83CF867D73D7}" srcOrd="1" destOrd="0" parTransId="{7FAE4E27-23CF-4890-B247-B3FE85FF273A}" sibTransId="{7D7E29ED-FD88-4247-B2C4-46D1891CF8D0}"/>
    <dgm:cxn modelId="{74977518-D6B0-45FA-ADD8-704D3A80C98E}" srcId="{B796EEE4-1CD6-4FE7-9658-E2DD7542689B}" destId="{914AFCBE-331B-431D-AC75-74C245BE3CB6}" srcOrd="2" destOrd="0" parTransId="{C501FE9E-18A2-4FF5-B5EF-C86729F9C69B}" sibTransId="{E97D8506-EF9E-4AEB-ADD3-30ED4DC14A88}"/>
    <dgm:cxn modelId="{626F828B-680A-44D3-A6CD-27BECB9329BF}" srcId="{B796EEE4-1CD6-4FE7-9658-E2DD7542689B}" destId="{D7FE3124-8026-4399-B9E7-021F4541D646}" srcOrd="0" destOrd="0" parTransId="{98D220BE-1887-4067-9E47-A518F71E6651}" sibTransId="{673C4DF9-6BD0-4772-8A64-366233725BF0}"/>
    <dgm:cxn modelId="{44FF1BB2-74F9-4ED2-B899-294F087C5BAB}" type="presOf" srcId="{9D5132AB-C251-42F7-A9B3-83CF867D73D7}" destId="{1B26BEA6-74A4-4FD4-B6C5-D3F9F698D094}" srcOrd="0" destOrd="0" presId="urn:microsoft.com/office/officeart/2005/8/layout/hProcess9"/>
    <dgm:cxn modelId="{335359B4-CC40-4839-B710-914601EA50F3}" type="presOf" srcId="{914AFCBE-331B-431D-AC75-74C245BE3CB6}" destId="{5FF931FF-AF71-4DA7-B809-3AA33CE5C996}" srcOrd="0" destOrd="0" presId="urn:microsoft.com/office/officeart/2005/8/layout/hProcess9"/>
    <dgm:cxn modelId="{3B840DD6-0A47-4252-8249-87D429728D1B}" type="presOf" srcId="{D7FE3124-8026-4399-B9E7-021F4541D646}" destId="{10EB2FF2-5E52-4590-A0BC-10ACE1A1694E}" srcOrd="0" destOrd="0" presId="urn:microsoft.com/office/officeart/2005/8/layout/hProcess9"/>
    <dgm:cxn modelId="{B37903A8-102B-460D-9E09-88ED57352576}" type="presParOf" srcId="{4EE1A3C9-7F69-4F86-8F10-F97905160B01}" destId="{99C8D54D-24BA-4FA6-9849-452E9E141DBC}" srcOrd="0" destOrd="0" presId="urn:microsoft.com/office/officeart/2005/8/layout/hProcess9"/>
    <dgm:cxn modelId="{3F9061CB-B83D-444C-B72F-2858B506BA58}" type="presParOf" srcId="{4EE1A3C9-7F69-4F86-8F10-F97905160B01}" destId="{78D2D1B6-F334-4B48-B272-7419F29AEE23}" srcOrd="1" destOrd="0" presId="urn:microsoft.com/office/officeart/2005/8/layout/hProcess9"/>
    <dgm:cxn modelId="{4AAECBCC-825C-456D-ADC0-0BEF9CD6E5CB}" type="presParOf" srcId="{78D2D1B6-F334-4B48-B272-7419F29AEE23}" destId="{10EB2FF2-5E52-4590-A0BC-10ACE1A1694E}" srcOrd="0" destOrd="0" presId="urn:microsoft.com/office/officeart/2005/8/layout/hProcess9"/>
    <dgm:cxn modelId="{90D72ED2-3A12-411C-AE56-ADDE8AB48147}" type="presParOf" srcId="{78D2D1B6-F334-4B48-B272-7419F29AEE23}" destId="{09B04BE6-0F42-42BF-A2F0-F9B7ECF43294}" srcOrd="1" destOrd="0" presId="urn:microsoft.com/office/officeart/2005/8/layout/hProcess9"/>
    <dgm:cxn modelId="{DE76CFA2-7906-48C1-8E25-25ECEA3144F6}" type="presParOf" srcId="{78D2D1B6-F334-4B48-B272-7419F29AEE23}" destId="{1B26BEA6-74A4-4FD4-B6C5-D3F9F698D094}" srcOrd="2" destOrd="0" presId="urn:microsoft.com/office/officeart/2005/8/layout/hProcess9"/>
    <dgm:cxn modelId="{9450D16C-5C06-4044-BFED-727DDA9D2312}" type="presParOf" srcId="{78D2D1B6-F334-4B48-B272-7419F29AEE23}" destId="{D4C529C1-452B-4AC7-826B-2F968C3EFBEA}" srcOrd="3" destOrd="0" presId="urn:microsoft.com/office/officeart/2005/8/layout/hProcess9"/>
    <dgm:cxn modelId="{33CB3DCB-259C-4C7E-A328-C7C2E3C4DC25}" type="presParOf" srcId="{78D2D1B6-F334-4B48-B272-7419F29AEE23}" destId="{5FF931FF-AF71-4DA7-B809-3AA33CE5C996}"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EB7E9-E2E9-4805-816E-0589447BBB1F}">
      <dsp:nvSpPr>
        <dsp:cNvPr id="0" name=""/>
        <dsp:cNvSpPr/>
      </dsp:nvSpPr>
      <dsp:spPr>
        <a:xfrm>
          <a:off x="788669" y="0"/>
          <a:ext cx="8938260" cy="4352544"/>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2F4EC-34B8-4E1A-AD03-63ED703AC7C0}">
      <dsp:nvSpPr>
        <dsp:cNvPr id="0" name=""/>
        <dsp:cNvSpPr/>
      </dsp:nvSpPr>
      <dsp:spPr>
        <a:xfrm>
          <a:off x="6305" y="1305763"/>
          <a:ext cx="3280894" cy="174101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de-DE" sz="2900" kern="1200" dirty="0"/>
            <a:t>Level 1</a:t>
          </a:r>
        </a:p>
        <a:p>
          <a:pPr marL="0" lvl="0" indent="0" algn="ctr" defTabSz="1289050">
            <a:lnSpc>
              <a:spcPct val="90000"/>
            </a:lnSpc>
            <a:spcBef>
              <a:spcPct val="0"/>
            </a:spcBef>
            <a:spcAft>
              <a:spcPct val="35000"/>
            </a:spcAft>
            <a:buNone/>
          </a:pPr>
          <a:r>
            <a:rPr lang="de-DE" sz="2900" kern="1200" dirty="0" err="1"/>
            <a:t>Perception</a:t>
          </a:r>
          <a:endParaRPr lang="nb-NO" sz="2900" kern="1200" dirty="0"/>
        </a:p>
      </dsp:txBody>
      <dsp:txXfrm>
        <a:off x="91294" y="1390752"/>
        <a:ext cx="3110916" cy="1571039"/>
      </dsp:txXfrm>
    </dsp:sp>
    <dsp:sp modelId="{D450C82A-820F-4007-8747-D0E34BB1C67A}">
      <dsp:nvSpPr>
        <dsp:cNvPr id="0" name=""/>
        <dsp:cNvSpPr/>
      </dsp:nvSpPr>
      <dsp:spPr>
        <a:xfrm>
          <a:off x="3617352" y="1305763"/>
          <a:ext cx="3280894" cy="1741017"/>
        </a:xfrm>
        <a:prstGeom prst="roundRect">
          <a:avLst/>
        </a:prstGeom>
        <a:solidFill>
          <a:schemeClr val="accent2">
            <a:hueOff val="3040152"/>
            <a:satOff val="32248"/>
            <a:lumOff val="-130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de-DE" sz="2900" kern="1200" dirty="0"/>
            <a:t>Level 2</a:t>
          </a:r>
        </a:p>
        <a:p>
          <a:pPr marL="0" lvl="0" indent="0" algn="ctr" defTabSz="1289050">
            <a:lnSpc>
              <a:spcPct val="90000"/>
            </a:lnSpc>
            <a:spcBef>
              <a:spcPct val="0"/>
            </a:spcBef>
            <a:spcAft>
              <a:spcPct val="35000"/>
            </a:spcAft>
            <a:buNone/>
          </a:pPr>
          <a:r>
            <a:rPr lang="de-DE" sz="2900" kern="1200" dirty="0" err="1"/>
            <a:t>Comprehension</a:t>
          </a:r>
          <a:endParaRPr lang="nb-NO" sz="2900" kern="1200" dirty="0"/>
        </a:p>
      </dsp:txBody>
      <dsp:txXfrm>
        <a:off x="3702341" y="1390752"/>
        <a:ext cx="3110916" cy="1571039"/>
      </dsp:txXfrm>
    </dsp:sp>
    <dsp:sp modelId="{719CB80B-CCE4-41E9-BE0F-69472E79C945}">
      <dsp:nvSpPr>
        <dsp:cNvPr id="0" name=""/>
        <dsp:cNvSpPr/>
      </dsp:nvSpPr>
      <dsp:spPr>
        <a:xfrm>
          <a:off x="7234705" y="1334333"/>
          <a:ext cx="3280894" cy="1741017"/>
        </a:xfrm>
        <a:prstGeom prst="roundRect">
          <a:avLst/>
        </a:prstGeom>
        <a:solidFill>
          <a:schemeClr val="accent2">
            <a:hueOff val="6080304"/>
            <a:satOff val="64496"/>
            <a:lumOff val="-2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de-DE" sz="2900" kern="1200" dirty="0"/>
            <a:t>Level 3</a:t>
          </a:r>
        </a:p>
        <a:p>
          <a:pPr marL="0" lvl="0" indent="0" algn="ctr" defTabSz="1289050">
            <a:lnSpc>
              <a:spcPct val="90000"/>
            </a:lnSpc>
            <a:spcBef>
              <a:spcPct val="0"/>
            </a:spcBef>
            <a:spcAft>
              <a:spcPct val="35000"/>
            </a:spcAft>
            <a:buNone/>
          </a:pPr>
          <a:r>
            <a:rPr lang="de-DE" sz="2900" kern="1200" dirty="0" err="1"/>
            <a:t>Projection</a:t>
          </a:r>
          <a:endParaRPr lang="nb-NO" sz="2900" kern="1200" dirty="0"/>
        </a:p>
      </dsp:txBody>
      <dsp:txXfrm>
        <a:off x="7319694" y="1419322"/>
        <a:ext cx="3110916" cy="15710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EB7E9-E2E9-4805-816E-0589447BBB1F}">
      <dsp:nvSpPr>
        <dsp:cNvPr id="0" name=""/>
        <dsp:cNvSpPr/>
      </dsp:nvSpPr>
      <dsp:spPr>
        <a:xfrm>
          <a:off x="432878" y="0"/>
          <a:ext cx="4905950" cy="147272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2F4EC-34B8-4E1A-AD03-63ED703AC7C0}">
      <dsp:nvSpPr>
        <dsp:cNvPr id="0" name=""/>
        <dsp:cNvSpPr/>
      </dsp:nvSpPr>
      <dsp:spPr>
        <a:xfrm>
          <a:off x="163879" y="441818"/>
          <a:ext cx="1731512" cy="58909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dirty="0"/>
            <a:t>Level 1</a:t>
          </a:r>
        </a:p>
        <a:p>
          <a:pPr marL="0" lvl="0" indent="0" algn="ctr" defTabSz="533400">
            <a:lnSpc>
              <a:spcPct val="90000"/>
            </a:lnSpc>
            <a:spcBef>
              <a:spcPct val="0"/>
            </a:spcBef>
            <a:spcAft>
              <a:spcPct val="35000"/>
            </a:spcAft>
            <a:buNone/>
          </a:pPr>
          <a:r>
            <a:rPr lang="de-DE" sz="1200" kern="1200" dirty="0" err="1"/>
            <a:t>Perception</a:t>
          </a:r>
          <a:endParaRPr lang="nb-NO" sz="1200" kern="1200" dirty="0"/>
        </a:p>
      </dsp:txBody>
      <dsp:txXfrm>
        <a:off x="192636" y="470575"/>
        <a:ext cx="1673998" cy="531576"/>
      </dsp:txXfrm>
    </dsp:sp>
    <dsp:sp modelId="{D450C82A-820F-4007-8747-D0E34BB1C67A}">
      <dsp:nvSpPr>
        <dsp:cNvPr id="0" name=""/>
        <dsp:cNvSpPr/>
      </dsp:nvSpPr>
      <dsp:spPr>
        <a:xfrm>
          <a:off x="2020097" y="441818"/>
          <a:ext cx="1731512" cy="589090"/>
        </a:xfrm>
        <a:prstGeom prst="roundRect">
          <a:avLst/>
        </a:prstGeom>
        <a:solidFill>
          <a:schemeClr val="accent2">
            <a:hueOff val="-81595"/>
            <a:satOff val="-471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dirty="0"/>
            <a:t>Level 2</a:t>
          </a:r>
        </a:p>
        <a:p>
          <a:pPr marL="0" lvl="0" indent="0" algn="ctr" defTabSz="533400">
            <a:lnSpc>
              <a:spcPct val="90000"/>
            </a:lnSpc>
            <a:spcBef>
              <a:spcPct val="0"/>
            </a:spcBef>
            <a:spcAft>
              <a:spcPct val="35000"/>
            </a:spcAft>
            <a:buNone/>
          </a:pPr>
          <a:r>
            <a:rPr lang="de-DE" sz="1200" kern="1200" dirty="0" err="1"/>
            <a:t>Comprehension</a:t>
          </a:r>
          <a:endParaRPr lang="nb-NO" sz="1200" kern="1200" dirty="0"/>
        </a:p>
      </dsp:txBody>
      <dsp:txXfrm>
        <a:off x="2048854" y="470575"/>
        <a:ext cx="1673998" cy="531576"/>
      </dsp:txXfrm>
    </dsp:sp>
    <dsp:sp modelId="{719CB80B-CCE4-41E9-BE0F-69472E79C945}">
      <dsp:nvSpPr>
        <dsp:cNvPr id="0" name=""/>
        <dsp:cNvSpPr/>
      </dsp:nvSpPr>
      <dsp:spPr>
        <a:xfrm>
          <a:off x="3876315" y="441818"/>
          <a:ext cx="1731512" cy="589090"/>
        </a:xfrm>
        <a:prstGeom prst="roundRect">
          <a:avLst/>
        </a:prstGeom>
        <a:solidFill>
          <a:schemeClr val="accent2">
            <a:hueOff val="-163190"/>
            <a:satOff val="-9432"/>
            <a:lumOff val="1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dirty="0"/>
            <a:t>Level 3</a:t>
          </a:r>
        </a:p>
        <a:p>
          <a:pPr marL="0" lvl="0" indent="0" algn="ctr" defTabSz="533400">
            <a:lnSpc>
              <a:spcPct val="90000"/>
            </a:lnSpc>
            <a:spcBef>
              <a:spcPct val="0"/>
            </a:spcBef>
            <a:spcAft>
              <a:spcPct val="35000"/>
            </a:spcAft>
            <a:buNone/>
          </a:pPr>
          <a:r>
            <a:rPr lang="de-DE" sz="1200" kern="1200" dirty="0" err="1"/>
            <a:t>Projection</a:t>
          </a:r>
          <a:endParaRPr lang="nb-NO" sz="1200" kern="1200" dirty="0"/>
        </a:p>
      </dsp:txBody>
      <dsp:txXfrm>
        <a:off x="3905072" y="470575"/>
        <a:ext cx="1673998" cy="5315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8D54D-24BA-4FA6-9849-452E9E141DBC}">
      <dsp:nvSpPr>
        <dsp:cNvPr id="0" name=""/>
        <dsp:cNvSpPr/>
      </dsp:nvSpPr>
      <dsp:spPr>
        <a:xfrm>
          <a:off x="537559" y="0"/>
          <a:ext cx="6092345" cy="267173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EB2FF2-5E52-4590-A0BC-10ACE1A1694E}">
      <dsp:nvSpPr>
        <dsp:cNvPr id="0" name=""/>
        <dsp:cNvSpPr/>
      </dsp:nvSpPr>
      <dsp:spPr>
        <a:xfrm>
          <a:off x="4571" y="801519"/>
          <a:ext cx="2261749" cy="1068692"/>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de-DE" sz="2300" kern="1200" dirty="0"/>
            <a:t>Level 1</a:t>
          </a:r>
        </a:p>
        <a:p>
          <a:pPr marL="0" lvl="0" indent="0" algn="ctr" defTabSz="1022350">
            <a:lnSpc>
              <a:spcPct val="90000"/>
            </a:lnSpc>
            <a:spcBef>
              <a:spcPct val="0"/>
            </a:spcBef>
            <a:spcAft>
              <a:spcPct val="35000"/>
            </a:spcAft>
            <a:buNone/>
          </a:pPr>
          <a:r>
            <a:rPr lang="de-DE" sz="2300" kern="1200" dirty="0" err="1"/>
            <a:t>Perception</a:t>
          </a:r>
          <a:endParaRPr lang="nb-NO" sz="2300" kern="1200" dirty="0"/>
        </a:p>
      </dsp:txBody>
      <dsp:txXfrm>
        <a:off x="56740" y="853688"/>
        <a:ext cx="2157411" cy="964354"/>
      </dsp:txXfrm>
    </dsp:sp>
    <dsp:sp modelId="{1B26BEA6-74A4-4FD4-B6C5-D3F9F698D094}">
      <dsp:nvSpPr>
        <dsp:cNvPr id="0" name=""/>
        <dsp:cNvSpPr/>
      </dsp:nvSpPr>
      <dsp:spPr>
        <a:xfrm>
          <a:off x="2452857" y="801519"/>
          <a:ext cx="2261749" cy="1068692"/>
        </a:xfrm>
        <a:prstGeom prst="roundRect">
          <a:avLst/>
        </a:prstGeom>
        <a:solidFill>
          <a:srgbClr val="D44A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de-DE" sz="2300" kern="1200" dirty="0"/>
            <a:t>Level 2</a:t>
          </a:r>
        </a:p>
        <a:p>
          <a:pPr marL="0" lvl="0" indent="0" algn="ctr" defTabSz="1022350">
            <a:lnSpc>
              <a:spcPct val="90000"/>
            </a:lnSpc>
            <a:spcBef>
              <a:spcPct val="0"/>
            </a:spcBef>
            <a:spcAft>
              <a:spcPct val="35000"/>
            </a:spcAft>
            <a:buNone/>
          </a:pPr>
          <a:r>
            <a:rPr lang="de-DE" sz="2300" kern="1200" dirty="0" err="1"/>
            <a:t>Comprehension</a:t>
          </a:r>
          <a:endParaRPr lang="nb-NO" sz="2300" kern="1200" dirty="0"/>
        </a:p>
      </dsp:txBody>
      <dsp:txXfrm>
        <a:off x="2505026" y="853688"/>
        <a:ext cx="2157411" cy="964354"/>
      </dsp:txXfrm>
    </dsp:sp>
    <dsp:sp modelId="{5FF931FF-AF71-4DA7-B809-3AA33CE5C996}">
      <dsp:nvSpPr>
        <dsp:cNvPr id="0" name=""/>
        <dsp:cNvSpPr/>
      </dsp:nvSpPr>
      <dsp:spPr>
        <a:xfrm>
          <a:off x="4901143" y="801519"/>
          <a:ext cx="2261749" cy="1068692"/>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de-DE" sz="2300" kern="1200" dirty="0"/>
            <a:t>Level 3</a:t>
          </a:r>
        </a:p>
        <a:p>
          <a:pPr marL="0" lvl="0" indent="0" algn="ctr" defTabSz="1022350">
            <a:lnSpc>
              <a:spcPct val="90000"/>
            </a:lnSpc>
            <a:spcBef>
              <a:spcPct val="0"/>
            </a:spcBef>
            <a:spcAft>
              <a:spcPct val="35000"/>
            </a:spcAft>
            <a:buNone/>
          </a:pPr>
          <a:r>
            <a:rPr lang="de-DE" sz="2300" kern="1200" dirty="0" err="1"/>
            <a:t>Projection</a:t>
          </a:r>
          <a:endParaRPr lang="nb-NO" sz="2300" kern="1200" dirty="0"/>
        </a:p>
      </dsp:txBody>
      <dsp:txXfrm>
        <a:off x="4953312" y="853688"/>
        <a:ext cx="2157411" cy="96435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2D4B03-C532-44FE-B920-C5E9E8FB3D35}" type="datetimeFigureOut">
              <a:rPr lang="en-GB" smtClean="0"/>
              <a:t>08/09/2024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AC62CC-38BA-4138-93DE-AE162BD08E99}" type="slidenum">
              <a:rPr lang="en-GB" smtClean="0"/>
              <a:t>‹#›</a:t>
            </a:fld>
            <a:endParaRPr lang="en-GB"/>
          </a:p>
        </p:txBody>
      </p:sp>
    </p:spTree>
    <p:extLst>
      <p:ext uri="{BB962C8B-B14F-4D97-AF65-F5344CB8AC3E}">
        <p14:creationId xmlns:p14="http://schemas.microsoft.com/office/powerpoint/2010/main" val="1803018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inc.com/associated-press/sony-ceo-call-to-google-got-interview-out.html"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martsheet.com/content/internal-communication"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smartsheet.com/content/crisis-management-guid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Situation_awareness#cite_note-:2-1"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en.wikipedia.org/wiki/Situation_awareness#cite_note-7" TargetMode="External"/><Relationship Id="rId4" Type="http://schemas.openxmlformats.org/officeDocument/2006/relationships/hyperlink" Target="https://en.wikipedia.org/wiki/Human_error"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ABF14F-2CC6-4509-B118-C257CC170E6A}" type="slidenum">
              <a:rPr lang="nb-NO" smtClean="0"/>
              <a:t>2</a:t>
            </a:fld>
            <a:endParaRPr lang="nb-NO"/>
          </a:p>
        </p:txBody>
      </p:sp>
    </p:spTree>
    <p:extLst>
      <p:ext uri="{BB962C8B-B14F-4D97-AF65-F5344CB8AC3E}">
        <p14:creationId xmlns:p14="http://schemas.microsoft.com/office/powerpoint/2010/main" val="3727016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de-DE" baseline="0" dirty="0"/>
          </a:p>
        </p:txBody>
      </p:sp>
      <p:sp>
        <p:nvSpPr>
          <p:cNvPr id="4" name="Plassholder for lysbildenummer 3"/>
          <p:cNvSpPr>
            <a:spLocks noGrp="1"/>
          </p:cNvSpPr>
          <p:nvPr>
            <p:ph type="sldNum" sz="quarter" idx="10"/>
          </p:nvPr>
        </p:nvSpPr>
        <p:spPr/>
        <p:txBody>
          <a:bodyPr/>
          <a:lstStyle/>
          <a:p>
            <a:fld id="{1B7E533E-B539-4BD1-AB8D-1B6734529A26}" type="slidenum">
              <a:rPr lang="nb-NO" smtClean="0"/>
              <a:t>23</a:t>
            </a:fld>
            <a:endParaRPr lang="nb-NO"/>
          </a:p>
        </p:txBody>
      </p:sp>
    </p:spTree>
    <p:extLst>
      <p:ext uri="{BB962C8B-B14F-4D97-AF65-F5344CB8AC3E}">
        <p14:creationId xmlns:p14="http://schemas.microsoft.com/office/powerpoint/2010/main" val="2267885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1B7E533E-B539-4BD1-AB8D-1B6734529A26}" type="slidenum">
              <a:rPr lang="nb-NO" smtClean="0"/>
              <a:t>26</a:t>
            </a:fld>
            <a:endParaRPr lang="nb-NO"/>
          </a:p>
        </p:txBody>
      </p:sp>
    </p:spTree>
    <p:extLst>
      <p:ext uri="{BB962C8B-B14F-4D97-AF65-F5344CB8AC3E}">
        <p14:creationId xmlns:p14="http://schemas.microsoft.com/office/powerpoint/2010/main" val="300538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1B7E533E-B539-4BD1-AB8D-1B6734529A26}" type="slidenum">
              <a:rPr lang="nb-NO" smtClean="0"/>
              <a:t>27</a:t>
            </a:fld>
            <a:endParaRPr lang="nb-NO"/>
          </a:p>
        </p:txBody>
      </p:sp>
    </p:spTree>
    <p:extLst>
      <p:ext uri="{BB962C8B-B14F-4D97-AF65-F5344CB8AC3E}">
        <p14:creationId xmlns:p14="http://schemas.microsoft.com/office/powerpoint/2010/main" val="448699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55A25517-309D-1C42-8934-5353107E2921}" type="slidenum">
              <a:rPr lang="nb-NO" smtClean="0"/>
              <a:t>28</a:t>
            </a:fld>
            <a:endParaRPr lang="nb-NO"/>
          </a:p>
        </p:txBody>
      </p:sp>
    </p:spTree>
    <p:extLst>
      <p:ext uri="{BB962C8B-B14F-4D97-AF65-F5344CB8AC3E}">
        <p14:creationId xmlns:p14="http://schemas.microsoft.com/office/powerpoint/2010/main" val="586983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621d5f7089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621d5f7089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rPr>
              <a:t>Red Arrow</a:t>
            </a:r>
            <a:r>
              <a:rPr lang="en-GB">
                <a:solidFill>
                  <a:schemeClr val="dk1"/>
                </a:solidFill>
              </a:rPr>
              <a:t>: an attacker that wages a social engineering cyberattack against a victim's human cognition functions (i.e., the oval). The resulting behavior is associated to persuasion (i.e., an attack succeeds when a victim is persuaded to act as intended by the attacker).</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Cognitive workload, via mechanisms such as inattentional blindness, can increase vulnerability to social engineering cyberattacks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Stress may reduce one's ability to detect deception cues in social engineering cyberattack messages but the direct effects of acute stress on cybersecurity social engineering have not been examined</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Attentional vigilance, particularly the vigilance decrement, may be an important influence on susceptibility to social engineering attacks, but more research is needed</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Literature results are not conclusive on how personality may influence one's susceptibility to social engineering cyberattacks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Domain knowledge helps reduce vulnerability to social engineering cyberattacks</a:t>
            </a:r>
            <a:r>
              <a:rPr lang="en-GB">
                <a:solidFill>
                  <a:schemeClr val="dk1"/>
                </a:solidFill>
              </a:rPr>
              <a:t>.</a:t>
            </a:r>
            <a:r>
              <a:rPr lang="en-GB" i="1">
                <a:solidFill>
                  <a:schemeClr val="dk1"/>
                </a:solidFill>
              </a:rPr>
              <a:t>Awareness and general technical knowledge do not necessarily reduce one's susceptibility to social engineering cyberattacks, perhaps because human cognition functions have not been taken into consideration</a:t>
            </a:r>
            <a:r>
              <a:rPr lang="en-GB">
                <a:solidFill>
                  <a:schemeClr val="dk1"/>
                </a:solidFill>
              </a:rPr>
              <a:t>. </a:t>
            </a:r>
            <a:r>
              <a:rPr lang="en-GB" b="1" i="1">
                <a:solidFill>
                  <a:schemeClr val="dk1"/>
                </a:solidFill>
              </a:rPr>
              <a:t>Self-efficacy</a:t>
            </a:r>
            <a:r>
              <a:rPr lang="en-GB" i="1">
                <a:solidFill>
                  <a:schemeClr val="dk1"/>
                </a:solidFill>
              </a:rPr>
              <a:t>, knowledge, and previous encounter of social engineering cyberattacks collectively reduce one's susceptibility to social engineering cyberattacks. In particular, costly phishing experiences would greatly reduce one's susceptibility to social engineering cyberattacks, while non-costly experiences do not</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 But Stefan will discuss this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Gender does not have a big impact on the susceptibility to social engineering cyberattacks</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Old people with higher education, higher awareness and higher exposure to social engineering cyberattacks are less susceptible to these attacks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Culture affects privacy and trust attitudes, which indirectly affect one's susceptibility to social engineering cyberattacks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Long term memory </a:t>
            </a:r>
            <a:r>
              <a:rPr lang="en-GB" i="1">
                <a:solidFill>
                  <a:schemeClr val="dk1"/>
                </a:solidFill>
              </a:rPr>
              <a:t>The success of social engineering cyberattacks is inversely related to their prevalence</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Training methods that ask people to consciously think about social engineering cyberattacks are unlikely to be very successful unless the learning reaches the point where it is a habit that, largely unconsciously, guides safer computer use behavior</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Message quality and message appeal, which reflect attacker effort (e.g., using contextualization and personalization), have a significant impact on the attacker's success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An individual's capabilities in detection of social engineering cyberattacks are affected by their awareness of the threats, their cultural backgrounds, and their individual differences in trust/suspicion</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582145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5F740838-DC75-0840-AF24-B704BFEDA841}" type="slidenum">
              <a:rPr lang="nb-NO" smtClean="0"/>
              <a:t>31</a:t>
            </a:fld>
            <a:endParaRPr lang="nb-NO"/>
          </a:p>
        </p:txBody>
      </p:sp>
    </p:spTree>
    <p:extLst>
      <p:ext uri="{BB962C8B-B14F-4D97-AF65-F5344CB8AC3E}">
        <p14:creationId xmlns:p14="http://schemas.microsoft.com/office/powerpoint/2010/main" val="1332130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5F740838-DC75-0840-AF24-B704BFEDA841}" type="slidenum">
              <a:rPr lang="nb-NO" smtClean="0"/>
              <a:t>32</a:t>
            </a:fld>
            <a:endParaRPr lang="nb-NO"/>
          </a:p>
        </p:txBody>
      </p:sp>
    </p:spTree>
    <p:extLst>
      <p:ext uri="{BB962C8B-B14F-4D97-AF65-F5344CB8AC3E}">
        <p14:creationId xmlns:p14="http://schemas.microsoft.com/office/powerpoint/2010/main" val="1705632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5F740838-DC75-0840-AF24-B704BFEDA841}" type="slidenum">
              <a:rPr lang="nb-NO" smtClean="0"/>
              <a:t>35</a:t>
            </a:fld>
            <a:endParaRPr lang="nb-NO"/>
          </a:p>
        </p:txBody>
      </p:sp>
    </p:spTree>
    <p:extLst>
      <p:ext uri="{BB962C8B-B14F-4D97-AF65-F5344CB8AC3E}">
        <p14:creationId xmlns:p14="http://schemas.microsoft.com/office/powerpoint/2010/main" val="685094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Attentional </a:t>
            </a:r>
            <a:r>
              <a:rPr lang="de-DE" dirty="0" err="1"/>
              <a:t>tunneling</a:t>
            </a:r>
            <a:r>
              <a:rPr lang="de-DE" dirty="0"/>
              <a:t> (</a:t>
            </a:r>
            <a:r>
              <a:rPr lang="de-DE" dirty="0" err="1"/>
              <a:t>or</a:t>
            </a:r>
            <a:r>
              <a:rPr lang="de-DE" dirty="0"/>
              <a:t>: </a:t>
            </a:r>
            <a:r>
              <a:rPr lang="de-DE" dirty="0" err="1"/>
              <a:t>attentional</a:t>
            </a:r>
            <a:r>
              <a:rPr lang="de-DE" dirty="0"/>
              <a:t> </a:t>
            </a:r>
            <a:r>
              <a:rPr lang="de-DE" dirty="0" err="1"/>
              <a:t>narrowing</a:t>
            </a:r>
            <a:r>
              <a:rPr lang="de-DE" dirty="0"/>
              <a:t>)</a:t>
            </a:r>
          </a:p>
          <a:p>
            <a:pPr lvl="1"/>
            <a:r>
              <a:rPr lang="de-DE" sz="2100" dirty="0"/>
              <a:t>Attention </a:t>
            </a:r>
            <a:r>
              <a:rPr lang="de-DE" sz="2100" dirty="0" err="1"/>
              <a:t>can</a:t>
            </a:r>
            <a:r>
              <a:rPr lang="de-DE" sz="2100" dirty="0"/>
              <a:t> not </a:t>
            </a:r>
            <a:r>
              <a:rPr lang="de-DE" sz="2100" dirty="0" err="1"/>
              <a:t>be</a:t>
            </a:r>
            <a:r>
              <a:rPr lang="de-DE" sz="2100" dirty="0"/>
              <a:t> </a:t>
            </a:r>
            <a:r>
              <a:rPr lang="de-DE" sz="2100" dirty="0" err="1"/>
              <a:t>divided</a:t>
            </a:r>
            <a:r>
              <a:rPr lang="de-DE" sz="2100" dirty="0"/>
              <a:t>.</a:t>
            </a:r>
          </a:p>
          <a:p>
            <a:pPr lvl="1"/>
            <a:r>
              <a:rPr lang="de-DE" sz="2100" dirty="0" err="1"/>
              <a:t>Get</a:t>
            </a:r>
            <a:r>
              <a:rPr lang="de-DE" sz="2100" dirty="0"/>
              <a:t> </a:t>
            </a:r>
            <a:r>
              <a:rPr lang="de-DE" sz="2100" dirty="0" err="1"/>
              <a:t>hooked</a:t>
            </a:r>
            <a:r>
              <a:rPr lang="de-DE" sz="2100" dirty="0"/>
              <a:t> on </a:t>
            </a:r>
            <a:r>
              <a:rPr lang="de-DE" sz="2100" dirty="0" err="1"/>
              <a:t>particular</a:t>
            </a:r>
            <a:r>
              <a:rPr lang="de-DE" sz="2100" dirty="0"/>
              <a:t> </a:t>
            </a:r>
            <a:r>
              <a:rPr lang="de-DE" sz="2100" dirty="0" err="1"/>
              <a:t>features</a:t>
            </a:r>
            <a:r>
              <a:rPr lang="de-DE" sz="2100" dirty="0"/>
              <a:t> and </a:t>
            </a:r>
            <a:r>
              <a:rPr lang="de-DE" sz="2100" dirty="0" err="1"/>
              <a:t>inadvertently</a:t>
            </a:r>
            <a:r>
              <a:rPr lang="de-DE" sz="2100" dirty="0"/>
              <a:t> </a:t>
            </a:r>
            <a:r>
              <a:rPr lang="de-DE" sz="2100" dirty="0" err="1"/>
              <a:t>drop</a:t>
            </a:r>
            <a:r>
              <a:rPr lang="de-DE" sz="2100" dirty="0"/>
              <a:t> </a:t>
            </a:r>
            <a:r>
              <a:rPr lang="de-DE" sz="2100" dirty="0" err="1"/>
              <a:t>scanning</a:t>
            </a:r>
            <a:r>
              <a:rPr lang="de-DE" sz="2100" dirty="0"/>
              <a:t>.</a:t>
            </a:r>
          </a:p>
          <a:p>
            <a:pPr lvl="1"/>
            <a:r>
              <a:rPr lang="de-DE" sz="2100" dirty="0" err="1"/>
              <a:t>Mind</a:t>
            </a:r>
            <a:r>
              <a:rPr lang="de-DE" sz="2100" dirty="0"/>
              <a:t> </a:t>
            </a:r>
            <a:r>
              <a:rPr lang="de-DE" sz="2100" dirty="0" err="1"/>
              <a:t>the</a:t>
            </a:r>
            <a:r>
              <a:rPr lang="de-DE" sz="2100" dirty="0"/>
              <a:t> Gorilla. </a:t>
            </a:r>
          </a:p>
          <a:p>
            <a:r>
              <a:rPr lang="de-DE" dirty="0"/>
              <a:t>Requisite </a:t>
            </a:r>
            <a:r>
              <a:rPr lang="de-DE" dirty="0" err="1"/>
              <a:t>memory</a:t>
            </a:r>
            <a:r>
              <a:rPr lang="de-DE" dirty="0"/>
              <a:t> </a:t>
            </a:r>
            <a:r>
              <a:rPr lang="de-DE" dirty="0" err="1"/>
              <a:t>trap</a:t>
            </a:r>
            <a:endParaRPr lang="de-DE" dirty="0"/>
          </a:p>
          <a:p>
            <a:pPr lvl="1"/>
            <a:r>
              <a:rPr lang="de-DE" sz="2100" dirty="0"/>
              <a:t>Working </a:t>
            </a:r>
            <a:r>
              <a:rPr lang="de-DE" sz="2100" dirty="0" err="1"/>
              <a:t>memory</a:t>
            </a:r>
            <a:r>
              <a:rPr lang="de-DE" sz="2100" dirty="0"/>
              <a:t> </a:t>
            </a:r>
            <a:r>
              <a:rPr lang="de-DE" sz="2100" dirty="0" err="1"/>
              <a:t>overload</a:t>
            </a:r>
            <a:r>
              <a:rPr lang="de-DE" sz="2100" dirty="0"/>
              <a:t>.</a:t>
            </a:r>
          </a:p>
          <a:p>
            <a:pPr lvl="1"/>
            <a:r>
              <a:rPr lang="de-DE" sz="2100" dirty="0"/>
              <a:t>In </a:t>
            </a:r>
            <a:r>
              <a:rPr lang="de-DE" sz="2100" dirty="0" err="1"/>
              <a:t>particular</a:t>
            </a:r>
            <a:r>
              <a:rPr lang="de-DE" sz="2100" dirty="0"/>
              <a:t> </a:t>
            </a:r>
            <a:r>
              <a:rPr lang="de-DE" sz="2100" dirty="0" err="1"/>
              <a:t>auditory</a:t>
            </a:r>
            <a:r>
              <a:rPr lang="de-DE" sz="2100" dirty="0"/>
              <a:t> </a:t>
            </a:r>
            <a:r>
              <a:rPr lang="de-DE" sz="2100" dirty="0" err="1"/>
              <a:t>information</a:t>
            </a:r>
            <a:r>
              <a:rPr lang="de-DE" sz="2100" dirty="0"/>
              <a:t>.</a:t>
            </a:r>
          </a:p>
          <a:p>
            <a:r>
              <a:rPr lang="de-DE" dirty="0"/>
              <a:t>Stressors</a:t>
            </a:r>
          </a:p>
          <a:p>
            <a:pPr lvl="1"/>
            <a:r>
              <a:rPr lang="de-DE" sz="2000" dirty="0"/>
              <a:t>Workload, </a:t>
            </a:r>
            <a:r>
              <a:rPr lang="de-DE" sz="2000" dirty="0" err="1"/>
              <a:t>anxiety</a:t>
            </a:r>
            <a:r>
              <a:rPr lang="de-DE" sz="2000" dirty="0"/>
              <a:t>, </a:t>
            </a:r>
            <a:r>
              <a:rPr lang="de-DE" sz="2000" dirty="0" err="1"/>
              <a:t>fatigue</a:t>
            </a:r>
            <a:r>
              <a:rPr lang="de-DE" sz="2000" dirty="0"/>
              <a:t>, etc.</a:t>
            </a:r>
          </a:p>
          <a:p>
            <a:pPr lvl="1"/>
            <a:r>
              <a:rPr lang="de-DE" sz="2000" dirty="0"/>
              <a:t>Time </a:t>
            </a:r>
            <a:r>
              <a:rPr lang="de-DE" sz="2000" dirty="0" err="1"/>
              <a:t>pressure</a:t>
            </a:r>
            <a:r>
              <a:rPr lang="de-DE" sz="2000" dirty="0"/>
              <a:t>, </a:t>
            </a:r>
            <a:r>
              <a:rPr lang="de-DE" sz="2000" dirty="0" err="1"/>
              <a:t>uncertainty</a:t>
            </a:r>
            <a:r>
              <a:rPr lang="de-DE" sz="2000" dirty="0"/>
              <a:t>, etc.</a:t>
            </a:r>
          </a:p>
          <a:p>
            <a:pPr lvl="1"/>
            <a:r>
              <a:rPr lang="de-DE" sz="2000" dirty="0"/>
              <a:t>Limits SA via </a:t>
            </a:r>
            <a:r>
              <a:rPr lang="de-DE" sz="2000" dirty="0" err="1"/>
              <a:t>limiting</a:t>
            </a:r>
            <a:r>
              <a:rPr lang="de-DE" sz="2000" dirty="0"/>
              <a:t> WMC and </a:t>
            </a:r>
            <a:r>
              <a:rPr lang="de-DE" sz="2000" dirty="0" err="1"/>
              <a:t>slowing</a:t>
            </a:r>
            <a:r>
              <a:rPr lang="de-DE" sz="2000" dirty="0"/>
              <a:t> down </a:t>
            </a:r>
            <a:r>
              <a:rPr lang="de-DE" sz="2000" dirty="0" err="1"/>
              <a:t>information</a:t>
            </a:r>
            <a:r>
              <a:rPr lang="de-DE" sz="2000" dirty="0"/>
              <a:t> </a:t>
            </a:r>
            <a:r>
              <a:rPr lang="de-DE" sz="2000" dirty="0" err="1"/>
              <a:t>processing</a:t>
            </a:r>
            <a:r>
              <a:rPr lang="de-DE" sz="2000" dirty="0"/>
              <a:t>, </a:t>
            </a:r>
            <a:r>
              <a:rPr lang="de-DE" sz="2000" dirty="0" err="1"/>
              <a:t>more</a:t>
            </a:r>
            <a:r>
              <a:rPr lang="de-DE" sz="2000" dirty="0"/>
              <a:t> </a:t>
            </a:r>
            <a:r>
              <a:rPr lang="de-DE" sz="2000" dirty="0" err="1"/>
              <a:t>likely</a:t>
            </a:r>
            <a:r>
              <a:rPr lang="de-DE" sz="2000" dirty="0"/>
              <a:t> </a:t>
            </a:r>
            <a:r>
              <a:rPr lang="de-DE" sz="2000" dirty="0" err="1"/>
              <a:t>attentional</a:t>
            </a:r>
            <a:r>
              <a:rPr lang="de-DE" sz="2000" dirty="0"/>
              <a:t> </a:t>
            </a:r>
            <a:r>
              <a:rPr lang="de-DE" sz="2000" dirty="0" err="1"/>
              <a:t>tunneling</a:t>
            </a:r>
            <a:r>
              <a:rPr lang="de-DE" sz="2000" dirty="0"/>
              <a:t>, </a:t>
            </a:r>
            <a:r>
              <a:rPr lang="de-DE" sz="2000" dirty="0" err="1"/>
              <a:t>disorganized</a:t>
            </a:r>
            <a:r>
              <a:rPr lang="de-DE" sz="2000" dirty="0"/>
              <a:t> </a:t>
            </a:r>
            <a:r>
              <a:rPr lang="de-DE" sz="2000" dirty="0" err="1"/>
              <a:t>scanning</a:t>
            </a:r>
            <a:r>
              <a:rPr lang="de-DE" sz="2000" dirty="0"/>
              <a:t> </a:t>
            </a:r>
            <a:r>
              <a:rPr lang="de-DE" sz="2000" dirty="0" err="1"/>
              <a:t>for</a:t>
            </a:r>
            <a:r>
              <a:rPr lang="de-DE" sz="2000" dirty="0"/>
              <a:t> </a:t>
            </a:r>
            <a:r>
              <a:rPr lang="de-DE" sz="2000" dirty="0" err="1"/>
              <a:t>elements</a:t>
            </a:r>
            <a:r>
              <a:rPr lang="de-DE" sz="2000" dirty="0"/>
              <a:t> and </a:t>
            </a:r>
            <a:r>
              <a:rPr lang="de-DE" sz="2000" dirty="0" err="1"/>
              <a:t>less</a:t>
            </a:r>
            <a:r>
              <a:rPr lang="de-DE" sz="2000" dirty="0"/>
              <a:t> </a:t>
            </a:r>
            <a:r>
              <a:rPr lang="de-DE" sz="2000" dirty="0" err="1"/>
              <a:t>attention</a:t>
            </a:r>
            <a:r>
              <a:rPr lang="de-DE" sz="2000" dirty="0"/>
              <a:t> </a:t>
            </a:r>
            <a:r>
              <a:rPr lang="de-DE" sz="2000" dirty="0" err="1"/>
              <a:t>to</a:t>
            </a:r>
            <a:r>
              <a:rPr lang="de-DE" sz="2000" dirty="0"/>
              <a:t> </a:t>
            </a:r>
            <a:r>
              <a:rPr lang="de-DE" sz="2000" dirty="0" err="1"/>
              <a:t>peripheral</a:t>
            </a:r>
            <a:r>
              <a:rPr lang="de-DE" sz="2000" dirty="0"/>
              <a:t> </a:t>
            </a:r>
            <a:r>
              <a:rPr lang="de-DE" sz="2000" dirty="0" err="1"/>
              <a:t>cues</a:t>
            </a:r>
            <a:r>
              <a:rPr lang="de-DE" sz="2000" dirty="0"/>
              <a:t>.</a:t>
            </a:r>
          </a:p>
          <a:p>
            <a:r>
              <a:rPr lang="de-DE" dirty="0"/>
              <a:t>Data </a:t>
            </a:r>
            <a:r>
              <a:rPr lang="de-DE" dirty="0" err="1"/>
              <a:t>overload</a:t>
            </a:r>
            <a:endParaRPr lang="de-DE" dirty="0"/>
          </a:p>
          <a:p>
            <a:pPr lvl="1"/>
            <a:r>
              <a:rPr lang="de-DE" dirty="0"/>
              <a:t>Volume and rate </a:t>
            </a:r>
            <a:r>
              <a:rPr lang="de-DE" dirty="0" err="1"/>
              <a:t>of</a:t>
            </a:r>
            <a:r>
              <a:rPr lang="de-DE" dirty="0"/>
              <a:t> </a:t>
            </a:r>
            <a:r>
              <a:rPr lang="de-DE" dirty="0" err="1"/>
              <a:t>change</a:t>
            </a:r>
            <a:endParaRPr lang="de-DE" dirty="0"/>
          </a:p>
          <a:p>
            <a:pPr lvl="1"/>
            <a:r>
              <a:rPr lang="de-DE" dirty="0"/>
              <a:t>Limited </a:t>
            </a:r>
            <a:r>
              <a:rPr lang="de-DE" dirty="0" err="1"/>
              <a:t>bandwith</a:t>
            </a:r>
            <a:r>
              <a:rPr lang="de-DE" dirty="0"/>
              <a:t> </a:t>
            </a:r>
            <a:r>
              <a:rPr lang="de-DE" dirty="0" err="1"/>
              <a:t>of</a:t>
            </a:r>
            <a:r>
              <a:rPr lang="de-DE" dirty="0"/>
              <a:t> human </a:t>
            </a:r>
            <a:r>
              <a:rPr lang="de-DE" dirty="0" err="1"/>
              <a:t>sensory</a:t>
            </a:r>
            <a:r>
              <a:rPr lang="de-DE" dirty="0"/>
              <a:t> and </a:t>
            </a:r>
            <a:r>
              <a:rPr lang="de-DE" dirty="0" err="1"/>
              <a:t>information-processing</a:t>
            </a:r>
            <a:r>
              <a:rPr lang="de-DE" dirty="0"/>
              <a:t> </a:t>
            </a:r>
            <a:r>
              <a:rPr lang="de-DE" dirty="0" err="1"/>
              <a:t>mechanisms</a:t>
            </a:r>
            <a:r>
              <a:rPr lang="de-DE" dirty="0"/>
              <a:t>.</a:t>
            </a:r>
          </a:p>
          <a:p>
            <a:pPr lvl="1"/>
            <a:r>
              <a:rPr lang="de-DE" dirty="0"/>
              <a:t>Rate </a:t>
            </a:r>
            <a:r>
              <a:rPr lang="de-DE" dirty="0" err="1"/>
              <a:t>of</a:t>
            </a:r>
            <a:r>
              <a:rPr lang="de-DE" dirty="0"/>
              <a:t> </a:t>
            </a:r>
            <a:r>
              <a:rPr lang="de-DE" dirty="0" err="1"/>
              <a:t>data</a:t>
            </a:r>
            <a:r>
              <a:rPr lang="de-DE" dirty="0"/>
              <a:t> </a:t>
            </a:r>
            <a:r>
              <a:rPr lang="de-DE" dirty="0" err="1"/>
              <a:t>flow</a:t>
            </a:r>
            <a:r>
              <a:rPr lang="de-DE" dirty="0"/>
              <a:t> </a:t>
            </a:r>
            <a:r>
              <a:rPr lang="de-DE" dirty="0" err="1"/>
              <a:t>can</a:t>
            </a:r>
            <a:r>
              <a:rPr lang="de-DE" dirty="0"/>
              <a:t> </a:t>
            </a:r>
            <a:r>
              <a:rPr lang="de-DE" dirty="0" err="1"/>
              <a:t>be</a:t>
            </a:r>
            <a:r>
              <a:rPr lang="de-DE" dirty="0"/>
              <a:t> </a:t>
            </a:r>
            <a:r>
              <a:rPr lang="de-DE" dirty="0" err="1"/>
              <a:t>enhanced</a:t>
            </a:r>
            <a:r>
              <a:rPr lang="de-DE" dirty="0"/>
              <a:t> </a:t>
            </a:r>
            <a:r>
              <a:rPr lang="de-DE" dirty="0" err="1"/>
              <a:t>significantly</a:t>
            </a:r>
            <a:r>
              <a:rPr lang="de-DE" dirty="0"/>
              <a:t> </a:t>
            </a:r>
            <a:r>
              <a:rPr lang="de-DE" dirty="0" err="1"/>
              <a:t>by</a:t>
            </a:r>
            <a:r>
              <a:rPr lang="de-DE" dirty="0"/>
              <a:t> </a:t>
            </a:r>
            <a:r>
              <a:rPr lang="de-DE" dirty="0" err="1"/>
              <a:t>ergonomic</a:t>
            </a:r>
            <a:r>
              <a:rPr lang="de-DE" dirty="0"/>
              <a:t> </a:t>
            </a:r>
            <a:r>
              <a:rPr lang="de-DE" dirty="0" err="1"/>
              <a:t>user</a:t>
            </a:r>
            <a:r>
              <a:rPr lang="de-DE" dirty="0"/>
              <a:t> </a:t>
            </a:r>
            <a:r>
              <a:rPr lang="de-DE" dirty="0" err="1"/>
              <a:t>interfaces</a:t>
            </a:r>
            <a:endParaRPr lang="de-DE" dirty="0"/>
          </a:p>
          <a:p>
            <a:r>
              <a:rPr lang="de-DE" dirty="0" err="1"/>
              <a:t>Misplaced</a:t>
            </a:r>
            <a:r>
              <a:rPr lang="de-DE" dirty="0"/>
              <a:t> </a:t>
            </a:r>
            <a:r>
              <a:rPr lang="de-DE" dirty="0" err="1"/>
              <a:t>salience</a:t>
            </a:r>
            <a:endParaRPr lang="de-DE" dirty="0"/>
          </a:p>
          <a:p>
            <a:pPr lvl="1"/>
            <a:r>
              <a:rPr lang="de-DE" dirty="0" err="1"/>
              <a:t>Some</a:t>
            </a:r>
            <a:r>
              <a:rPr lang="de-DE" dirty="0"/>
              <a:t> </a:t>
            </a:r>
            <a:r>
              <a:rPr lang="de-DE" dirty="0" err="1"/>
              <a:t>features</a:t>
            </a:r>
            <a:r>
              <a:rPr lang="de-DE" dirty="0"/>
              <a:t> (</a:t>
            </a:r>
            <a:r>
              <a:rPr lang="de-DE" dirty="0" err="1"/>
              <a:t>size</a:t>
            </a:r>
            <a:r>
              <a:rPr lang="de-DE" dirty="0"/>
              <a:t>, </a:t>
            </a:r>
            <a:r>
              <a:rPr lang="de-DE" dirty="0" err="1"/>
              <a:t>shape</a:t>
            </a:r>
            <a:r>
              <a:rPr lang="de-DE" dirty="0"/>
              <a:t>, </a:t>
            </a:r>
            <a:r>
              <a:rPr lang="de-DE" dirty="0" err="1"/>
              <a:t>movement</a:t>
            </a:r>
            <a:r>
              <a:rPr lang="de-DE" dirty="0"/>
              <a:t>, </a:t>
            </a:r>
            <a:r>
              <a:rPr lang="de-DE" dirty="0" err="1"/>
              <a:t>flashing</a:t>
            </a:r>
            <a:r>
              <a:rPr lang="de-DE" dirty="0"/>
              <a:t> </a:t>
            </a:r>
            <a:r>
              <a:rPr lang="de-DE" dirty="0" err="1"/>
              <a:t>lights</a:t>
            </a:r>
            <a:r>
              <a:rPr lang="de-DE" dirty="0"/>
              <a:t>, </a:t>
            </a:r>
            <a:r>
              <a:rPr lang="de-DE" dirty="0" err="1"/>
              <a:t>noise</a:t>
            </a:r>
            <a:r>
              <a:rPr lang="de-DE" dirty="0"/>
              <a:t>) </a:t>
            </a:r>
            <a:r>
              <a:rPr lang="de-DE" dirty="0" err="1"/>
              <a:t>are</a:t>
            </a:r>
            <a:r>
              <a:rPr lang="de-DE" dirty="0"/>
              <a:t> </a:t>
            </a:r>
            <a:r>
              <a:rPr lang="de-DE" dirty="0" err="1"/>
              <a:t>prioritized</a:t>
            </a:r>
            <a:r>
              <a:rPr lang="de-DE" dirty="0"/>
              <a:t> in </a:t>
            </a:r>
            <a:r>
              <a:rPr lang="de-DE" dirty="0" err="1"/>
              <a:t>sensory</a:t>
            </a:r>
            <a:r>
              <a:rPr lang="de-DE" dirty="0"/>
              <a:t> and </a:t>
            </a:r>
            <a:r>
              <a:rPr lang="de-DE" dirty="0" err="1"/>
              <a:t>attentional</a:t>
            </a:r>
            <a:r>
              <a:rPr lang="de-DE" dirty="0"/>
              <a:t> </a:t>
            </a:r>
            <a:r>
              <a:rPr lang="de-DE" dirty="0" err="1"/>
              <a:t>processing</a:t>
            </a:r>
            <a:endParaRPr lang="de-DE" dirty="0"/>
          </a:p>
          <a:p>
            <a:pPr lvl="1"/>
            <a:r>
              <a:rPr lang="de-DE" dirty="0" err="1"/>
              <a:t>Overuse</a:t>
            </a:r>
            <a:r>
              <a:rPr lang="de-DE" dirty="0"/>
              <a:t> </a:t>
            </a:r>
            <a:r>
              <a:rPr lang="de-DE" dirty="0" err="1"/>
              <a:t>or</a:t>
            </a:r>
            <a:r>
              <a:rPr lang="de-DE" dirty="0"/>
              <a:t> </a:t>
            </a:r>
            <a:r>
              <a:rPr lang="de-DE" dirty="0" err="1"/>
              <a:t>inappropriate</a:t>
            </a:r>
            <a:r>
              <a:rPr lang="de-DE" dirty="0"/>
              <a:t> </a:t>
            </a:r>
            <a:r>
              <a:rPr lang="de-DE" dirty="0" err="1"/>
              <a:t>use</a:t>
            </a:r>
            <a:r>
              <a:rPr lang="de-DE" dirty="0"/>
              <a:t> </a:t>
            </a:r>
            <a:r>
              <a:rPr lang="de-DE" dirty="0" err="1"/>
              <a:t>degrades</a:t>
            </a:r>
            <a:r>
              <a:rPr lang="de-DE" dirty="0"/>
              <a:t> SA </a:t>
            </a:r>
            <a:r>
              <a:rPr lang="de-DE" dirty="0" err="1"/>
              <a:t>to</a:t>
            </a:r>
            <a:r>
              <a:rPr lang="de-DE" dirty="0"/>
              <a:t> </a:t>
            </a:r>
            <a:r>
              <a:rPr lang="de-DE" dirty="0" err="1"/>
              <a:t>other</a:t>
            </a:r>
            <a:r>
              <a:rPr lang="de-DE" dirty="0"/>
              <a:t> </a:t>
            </a:r>
            <a:r>
              <a:rPr lang="de-DE" dirty="0" err="1"/>
              <a:t>information</a:t>
            </a:r>
            <a:endParaRPr lang="de-DE" dirty="0"/>
          </a:p>
          <a:p>
            <a:r>
              <a:rPr lang="de-DE" dirty="0" err="1"/>
              <a:t>Errant</a:t>
            </a:r>
            <a:r>
              <a:rPr lang="de-DE" dirty="0"/>
              <a:t> mental </a:t>
            </a:r>
            <a:r>
              <a:rPr lang="de-DE" dirty="0" err="1"/>
              <a:t>models</a:t>
            </a:r>
            <a:endParaRPr lang="de-DE" dirty="0"/>
          </a:p>
          <a:p>
            <a:pPr lvl="1"/>
            <a:r>
              <a:rPr lang="de-DE" dirty="0"/>
              <a:t>„</a:t>
            </a:r>
            <a:r>
              <a:rPr lang="de-DE" dirty="0" err="1"/>
              <a:t>representational</a:t>
            </a:r>
            <a:r>
              <a:rPr lang="de-DE" dirty="0"/>
              <a:t> </a:t>
            </a:r>
            <a:r>
              <a:rPr lang="de-DE" dirty="0" err="1"/>
              <a:t>error</a:t>
            </a:r>
            <a:r>
              <a:rPr lang="de-DE" dirty="0"/>
              <a:t>“</a:t>
            </a:r>
          </a:p>
          <a:p>
            <a:pPr lvl="1"/>
            <a:r>
              <a:rPr lang="de-DE" dirty="0"/>
              <a:t>A </a:t>
            </a:r>
            <a:r>
              <a:rPr lang="de-DE" dirty="0" err="1"/>
              <a:t>wrong</a:t>
            </a:r>
            <a:r>
              <a:rPr lang="de-DE" dirty="0"/>
              <a:t> mental </a:t>
            </a:r>
            <a:r>
              <a:rPr lang="de-DE" dirty="0" err="1"/>
              <a:t>model</a:t>
            </a:r>
            <a:r>
              <a:rPr lang="de-DE" dirty="0"/>
              <a:t> </a:t>
            </a:r>
            <a:r>
              <a:rPr lang="de-DE" dirty="0" err="1"/>
              <a:t>is</a:t>
            </a:r>
            <a:r>
              <a:rPr lang="de-DE" dirty="0"/>
              <a:t> </a:t>
            </a:r>
            <a:r>
              <a:rPr lang="de-DE" dirty="0" err="1"/>
              <a:t>applied</a:t>
            </a:r>
            <a:endParaRPr lang="de-DE" dirty="0"/>
          </a:p>
          <a:p>
            <a:r>
              <a:rPr lang="de-DE" dirty="0"/>
              <a:t>Out </a:t>
            </a:r>
            <a:r>
              <a:rPr lang="de-DE" dirty="0" err="1"/>
              <a:t>of</a:t>
            </a:r>
            <a:r>
              <a:rPr lang="de-DE" dirty="0"/>
              <a:t> </a:t>
            </a:r>
            <a:r>
              <a:rPr lang="de-DE" dirty="0" err="1"/>
              <a:t>the</a:t>
            </a:r>
            <a:r>
              <a:rPr lang="de-DE" dirty="0"/>
              <a:t> loop </a:t>
            </a:r>
            <a:r>
              <a:rPr lang="de-DE" dirty="0" err="1"/>
              <a:t>syndrome</a:t>
            </a:r>
            <a:endParaRPr lang="de-DE" dirty="0"/>
          </a:p>
          <a:p>
            <a:pPr lvl="1"/>
            <a:r>
              <a:rPr lang="de-DE" dirty="0"/>
              <a:t>Automation </a:t>
            </a:r>
            <a:r>
              <a:rPr lang="de-DE" dirty="0" err="1"/>
              <a:t>can</a:t>
            </a:r>
            <a:r>
              <a:rPr lang="de-DE" dirty="0"/>
              <a:t> </a:t>
            </a:r>
            <a:r>
              <a:rPr lang="de-DE" dirty="0" err="1"/>
              <a:t>eliminate</a:t>
            </a:r>
            <a:r>
              <a:rPr lang="de-DE" dirty="0"/>
              <a:t> </a:t>
            </a:r>
            <a:r>
              <a:rPr lang="de-DE" dirty="0" err="1"/>
              <a:t>excessive</a:t>
            </a:r>
            <a:r>
              <a:rPr lang="de-DE" dirty="0"/>
              <a:t> </a:t>
            </a:r>
            <a:r>
              <a:rPr lang="de-DE" dirty="0" err="1"/>
              <a:t>workload</a:t>
            </a:r>
            <a:r>
              <a:rPr lang="de-DE" dirty="0"/>
              <a:t>, but </a:t>
            </a:r>
            <a:r>
              <a:rPr lang="de-DE" dirty="0" err="1"/>
              <a:t>can</a:t>
            </a:r>
            <a:r>
              <a:rPr lang="de-DE" dirty="0"/>
              <a:t> also </a:t>
            </a:r>
            <a:r>
              <a:rPr lang="de-DE" dirty="0" err="1"/>
              <a:t>lower</a:t>
            </a:r>
            <a:r>
              <a:rPr lang="de-DE" dirty="0"/>
              <a:t> SA </a:t>
            </a:r>
            <a:r>
              <a:rPr lang="de-DE" dirty="0" err="1"/>
              <a:t>by</a:t>
            </a:r>
            <a:r>
              <a:rPr lang="de-DE" dirty="0"/>
              <a:t> </a:t>
            </a:r>
            <a:r>
              <a:rPr lang="de-DE" dirty="0" err="1"/>
              <a:t>putting</a:t>
            </a:r>
            <a:r>
              <a:rPr lang="de-DE" dirty="0"/>
              <a:t> </a:t>
            </a:r>
            <a:r>
              <a:rPr lang="de-DE" dirty="0" err="1"/>
              <a:t>people</a:t>
            </a:r>
            <a:r>
              <a:rPr lang="de-DE" dirty="0"/>
              <a:t> out </a:t>
            </a:r>
            <a:r>
              <a:rPr lang="de-DE" dirty="0" err="1"/>
              <a:t>of</a:t>
            </a:r>
            <a:r>
              <a:rPr lang="de-DE" dirty="0"/>
              <a:t> </a:t>
            </a:r>
            <a:r>
              <a:rPr lang="de-DE" dirty="0" err="1"/>
              <a:t>the</a:t>
            </a:r>
            <a:r>
              <a:rPr lang="de-DE" dirty="0"/>
              <a:t> loop. </a:t>
            </a:r>
          </a:p>
          <a:p>
            <a:pPr lvl="1"/>
            <a:r>
              <a:rPr lang="de-DE" dirty="0"/>
              <a:t>„</a:t>
            </a:r>
            <a:r>
              <a:rPr lang="de-DE" dirty="0" err="1"/>
              <a:t>take-over</a:t>
            </a:r>
            <a:r>
              <a:rPr lang="de-DE" dirty="0"/>
              <a:t>-time“ </a:t>
            </a:r>
            <a:r>
              <a:rPr lang="de-DE" dirty="0" err="1"/>
              <a:t>where</a:t>
            </a:r>
            <a:r>
              <a:rPr lang="de-DE" dirty="0"/>
              <a:t> </a:t>
            </a:r>
            <a:r>
              <a:rPr lang="de-DE" dirty="0" err="1"/>
              <a:t>automatisation</a:t>
            </a:r>
            <a:r>
              <a:rPr lang="de-DE" dirty="0"/>
              <a:t> </a:t>
            </a:r>
            <a:r>
              <a:rPr lang="de-DE" dirty="0" err="1"/>
              <a:t>fails</a:t>
            </a:r>
            <a:r>
              <a:rPr lang="de-DE" dirty="0"/>
              <a:t> </a:t>
            </a:r>
            <a:r>
              <a:rPr lang="de-DE" dirty="0" err="1"/>
              <a:t>or</a:t>
            </a:r>
            <a:r>
              <a:rPr lang="de-DE" dirty="0"/>
              <a:t> </a:t>
            </a:r>
            <a:r>
              <a:rPr lang="de-DE" dirty="0" err="1"/>
              <a:t>is</a:t>
            </a:r>
            <a:r>
              <a:rPr lang="de-DE" dirty="0"/>
              <a:t> not </a:t>
            </a:r>
            <a:r>
              <a:rPr lang="de-DE" dirty="0" err="1"/>
              <a:t>equipped</a:t>
            </a:r>
            <a:r>
              <a:rPr lang="de-DE" dirty="0"/>
              <a:t> </a:t>
            </a:r>
            <a:r>
              <a:rPr lang="de-DE" dirty="0" err="1"/>
              <a:t>to</a:t>
            </a:r>
            <a:r>
              <a:rPr lang="de-DE" dirty="0"/>
              <a:t> handle a </a:t>
            </a:r>
            <a:r>
              <a:rPr lang="de-DE" dirty="0" err="1"/>
              <a:t>situation</a:t>
            </a:r>
            <a:endParaRPr lang="de-DE" dirty="0"/>
          </a:p>
          <a:p>
            <a:endParaRPr lang="nb-NO" dirty="0"/>
          </a:p>
        </p:txBody>
      </p:sp>
      <p:sp>
        <p:nvSpPr>
          <p:cNvPr id="4" name="Slide Number Placeholder 3"/>
          <p:cNvSpPr>
            <a:spLocks noGrp="1"/>
          </p:cNvSpPr>
          <p:nvPr>
            <p:ph type="sldNum" sz="quarter" idx="5"/>
          </p:nvPr>
        </p:nvSpPr>
        <p:spPr/>
        <p:txBody>
          <a:bodyPr/>
          <a:lstStyle/>
          <a:p>
            <a:fld id="{C42D5B37-16A7-41E0-A180-A2CCA22AEF43}" type="slidenum">
              <a:rPr lang="de-DE" smtClean="0"/>
              <a:t>42</a:t>
            </a:fld>
            <a:endParaRPr lang="de-DE"/>
          </a:p>
        </p:txBody>
      </p:sp>
    </p:spTree>
    <p:extLst>
      <p:ext uri="{BB962C8B-B14F-4D97-AF65-F5344CB8AC3E}">
        <p14:creationId xmlns:p14="http://schemas.microsoft.com/office/powerpoint/2010/main" val="989706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a:t>Before an Attack </a:t>
            </a:r>
            <a:endParaRPr lang="en-US" dirty="0"/>
          </a:p>
          <a:p>
            <a:pPr rtl="0"/>
            <a:r>
              <a:rPr lang="en-US" dirty="0"/>
              <a:t>employees and training (periodical), technology will not protect from an attack. </a:t>
            </a:r>
          </a:p>
          <a:p>
            <a:pPr rtl="0"/>
            <a:r>
              <a:rPr lang="en-US" dirty="0"/>
              <a:t>Make sure that your security team is trained periodically. It is also recommended that the best practices around spear phishing (the use of fraudulent emails aimed at specific users to launch an attack) so that your people know how to </a:t>
            </a:r>
            <a:r>
              <a:rPr lang="en-US" dirty="0" err="1"/>
              <a:t>recognise</a:t>
            </a:r>
            <a:r>
              <a:rPr lang="en-US" dirty="0"/>
              <a:t> suspicious emails, links and attachments which can harm your systems. </a:t>
            </a:r>
          </a:p>
          <a:p>
            <a:pPr rtl="0"/>
            <a:r>
              <a:rPr lang="en-US" dirty="0"/>
              <a:t>A trusting work environment coupled with busy people can easily lead to poor split-second decisions around opening emails and exposing your most critical systems to attack, regardless of the sophistication of security technology you’ve deployed. 91 percent of cyberattacks start with a spear phishing email, according to research from </a:t>
            </a:r>
            <a:r>
              <a:rPr lang="en-US" dirty="0" err="1"/>
              <a:t>TechWorld</a:t>
            </a:r>
            <a:r>
              <a:rPr lang="en-US" dirty="0"/>
              <a:t>. So, proactive and sustained education around security risks is critical. Hackers are constantly refining their “phishing” techniques to trick users and you need to not only alert them to the latest threat but remind them to keep security top-of-mind on top of all their other work. </a:t>
            </a:r>
          </a:p>
          <a:p>
            <a:pPr rtl="0"/>
            <a:r>
              <a:rPr lang="en-US" dirty="0"/>
              <a:t>Protecting users from making such damaging mistakes is a big win. So, make sure the C-suite understands the business risks and the significance of developing a proactive strategy. CISOs should also lobby for them to back education programs – financially and personally, by setting the best example of safe computing themselves.</a:t>
            </a:r>
          </a:p>
          <a:p>
            <a:pPr rtl="0"/>
            <a:r>
              <a:rPr lang="en-US" b="1" dirty="0"/>
              <a:t>During an Attack  </a:t>
            </a:r>
            <a:endParaRPr lang="en-US" dirty="0"/>
          </a:p>
          <a:p>
            <a:pPr rtl="0"/>
            <a:r>
              <a:rPr lang="en-US" dirty="0"/>
              <a:t>During an attack, a lack of communications can really hurt. A breach of security is also a breach of trust, and it’s a vital component in customer and partner relations. Every headline about privacy and data breaches, any failure to protect your systems and data will damage your </a:t>
            </a:r>
            <a:r>
              <a:rPr lang="en-US" dirty="0" err="1"/>
              <a:t>organisation</a:t>
            </a:r>
            <a:r>
              <a:rPr lang="en-US" dirty="0"/>
              <a:t> and brand. </a:t>
            </a:r>
          </a:p>
          <a:p>
            <a:pPr rtl="0"/>
            <a:r>
              <a:rPr lang="en-US" dirty="0"/>
              <a:t>The difference between a breach being a minor bump or a major impact to your </a:t>
            </a:r>
            <a:r>
              <a:rPr lang="en-US" dirty="0" err="1"/>
              <a:t>organisation</a:t>
            </a:r>
            <a:r>
              <a:rPr lang="en-US" dirty="0"/>
              <a:t> and its market value, is communication.</a:t>
            </a:r>
          </a:p>
          <a:p>
            <a:pPr rtl="0"/>
            <a:r>
              <a:rPr lang="en-US" dirty="0"/>
              <a:t>Think for a moment, about the impact of proactive and prescriptive notifications for example, to all employees drastically increasing the damage from an attack by compromising even more IT equipment as employees link their laptops to the company network. </a:t>
            </a:r>
          </a:p>
          <a:p>
            <a:pPr rtl="0"/>
            <a:r>
              <a:rPr lang="en-US" dirty="0"/>
              <a:t>Alternate communications platforms, out of band, from the company’s infrastructure, for use during an attack may need to be established, especially if the regular telecommunication network and email systems are compromised, just like in the Sony Pictures </a:t>
            </a:r>
            <a:r>
              <a:rPr lang="en-US" dirty="0">
                <a:hlinkClick r:id="rId3"/>
              </a:rPr>
              <a:t>hack</a:t>
            </a:r>
            <a:r>
              <a:rPr lang="en-US" dirty="0"/>
              <a:t>. While quick and targeted communication with the relevant IT experts will be key, don’t forget you may also need frequent updates with management, legal, marketing, key stakeholders and partners to comply with regulations governing data privacy and security reporting. </a:t>
            </a:r>
          </a:p>
          <a:p>
            <a:pPr rtl="0"/>
            <a:r>
              <a:rPr lang="en-US" b="1" dirty="0"/>
              <a:t>After the Attack</a:t>
            </a:r>
            <a:endParaRPr lang="en-US" dirty="0"/>
          </a:p>
          <a:p>
            <a:pPr rtl="0"/>
            <a:r>
              <a:rPr lang="en-US" dirty="0"/>
              <a:t>History dictates that those </a:t>
            </a:r>
            <a:r>
              <a:rPr lang="en-US" dirty="0" err="1"/>
              <a:t>organisations</a:t>
            </a:r>
            <a:r>
              <a:rPr lang="en-US" dirty="0"/>
              <a:t> that handled communications well after a breach suffered only small fluctuations in stock price and customer confidence. Those that couldn’t get the message out, or bungled the message, suffered far greater and longer-lasting damage. Don’t leave this to chance in a crisis.</a:t>
            </a:r>
          </a:p>
          <a:p>
            <a:pPr rtl="0"/>
            <a:r>
              <a:rPr lang="en-US" dirty="0"/>
              <a:t>A sound post-attack communication plan must describe what happened as honestly and completely as possible. It will explain correction steps taken for all affected parties, and (as soon as possible) what is planned to prevent a recurrence. This is difficult to do in the middle of a crisis, so have a response plan in place. Also have a tested communication system to alert all stakeholders. </a:t>
            </a:r>
          </a:p>
          <a:p>
            <a:pPr rtl="0"/>
            <a:endParaRPr lang="en-US"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42B72-137E-4DCD-9A2D-23A1BF8B939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760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5</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AutoNum type="arabicPeriod"/>
            </a:pPr>
            <a:r>
              <a:rPr lang="en-GB" b="1" i="0" dirty="0">
                <a:effectLst/>
                <a:highlight>
                  <a:srgbClr val="FFFFFF"/>
                </a:highlight>
                <a:latin typeface="TT Norms"/>
              </a:rPr>
              <a:t>Internal Communication Plan:</a:t>
            </a:r>
            <a:r>
              <a:rPr lang="en-GB" b="0" i="0" dirty="0">
                <a:effectLst/>
                <a:highlight>
                  <a:srgbClr val="FFFFFF"/>
                </a:highlight>
                <a:latin typeface="TT Norms"/>
              </a:rPr>
              <a:t> Create systems and backup methods for members of the crisis management </a:t>
            </a:r>
            <a:r>
              <a:rPr lang="en-GB" b="0" i="0" dirty="0">
                <a:effectLst/>
                <a:highlight>
                  <a:srgbClr val="FFFFFF"/>
                </a:highlight>
                <a:latin typeface="TT Norms"/>
                <a:hlinkClick r:id="rId3"/>
              </a:rPr>
              <a:t>team to communicate with each other</a:t>
            </a:r>
            <a:r>
              <a:rPr lang="en-GB" b="0" i="0" dirty="0">
                <a:effectLst/>
                <a:highlight>
                  <a:srgbClr val="FFFFFF"/>
                </a:highlight>
                <a:latin typeface="TT Norms"/>
              </a:rPr>
              <a:t>. Collect contact information for all team members as well as anyone they might need to call upon, including outside consultants and subject matter experts. You must also establish ways to disseminate urgent information to all employees, such as using a notification provider to send texts and automated calls or implementing a method for your employees to check in and report their safety and whereabouts. Determine how you will share sensitive news internally, such as a threat to the company’s viability or a loss of life. In addition, don’t forget to establish a schedule and mechanism for updates. </a:t>
            </a:r>
          </a:p>
          <a:p>
            <a:pPr algn="l" rtl="0" fontAlgn="base">
              <a:buFont typeface="+mj-lt"/>
              <a:buAutoNum type="arabicPeriod"/>
            </a:pPr>
            <a:r>
              <a:rPr lang="en-GB" b="1" i="0" dirty="0">
                <a:effectLst/>
                <a:highlight>
                  <a:srgbClr val="FFFFFF"/>
                </a:highlight>
                <a:latin typeface="TT Norms"/>
              </a:rPr>
              <a:t>External Communication Plan: </a:t>
            </a:r>
            <a:r>
              <a:rPr lang="en-GB" b="0" i="0" dirty="0">
                <a:effectLst/>
                <a:highlight>
                  <a:srgbClr val="FFFFFF"/>
                </a:highlight>
                <a:latin typeface="TT Norms"/>
              </a:rPr>
              <a:t>Define plans for communicating with the public and key external stakeholders. Appoint a spokesperson. Write detailed instructions, including whom you will notify (e.g., media outlets in a particular geographic area). Also, draft holding statements, the details of which you can fill in later, once you have the relevant information. Prioritize your strategic communication objectives and outline talking points. Make sure your plans align with other communication efforts. Be ready to create a special website or telephone line to answer consumer or community questions. </a:t>
            </a:r>
          </a:p>
          <a:p>
            <a:pPr algn="l" rtl="0" fontAlgn="base">
              <a:buFont typeface="+mj-lt"/>
              <a:buAutoNum type="arabicPeriod"/>
            </a:pPr>
            <a:endParaRPr lang="en-GB" b="0" i="0" dirty="0">
              <a:effectLst/>
              <a:highlight>
                <a:srgbClr val="FFFFFF"/>
              </a:highlight>
              <a:latin typeface="TT Norms"/>
            </a:endParaRPr>
          </a:p>
          <a:p>
            <a:pPr algn="l"/>
            <a:r>
              <a:rPr lang="en-GB" b="0" i="0" dirty="0">
                <a:effectLst/>
                <a:highlight>
                  <a:srgbClr val="FFFFFF"/>
                </a:highlight>
                <a:latin typeface="TT Norms"/>
              </a:rPr>
              <a:t>Crisis Communication</a:t>
            </a:r>
          </a:p>
          <a:p>
            <a:pPr algn="l" fontAlgn="base"/>
            <a:r>
              <a:rPr lang="en-GB" b="0" i="1" dirty="0">
                <a:effectLst/>
                <a:highlight>
                  <a:srgbClr val="FFFFFF"/>
                </a:highlight>
                <a:latin typeface="TT Norms"/>
                <a:hlinkClick r:id="rId4"/>
              </a:rPr>
              <a:t>Crisis management</a:t>
            </a:r>
            <a:r>
              <a:rPr lang="en-GB" b="0" i="0" dirty="0">
                <a:effectLst/>
                <a:highlight>
                  <a:srgbClr val="FFFFFF"/>
                </a:highlight>
                <a:latin typeface="TT Norms"/>
              </a:rPr>
              <a:t> isn’t a component of everyday communication, but it should still be a priority. Crises usually come without warning, so companies need to be prepared with communication plans that include clear messaging and tone. Additionally, crisis communication should outline how and when a company conveys its messaging.</a:t>
            </a:r>
          </a:p>
          <a:p>
            <a:pPr algn="l" fontAlgn="base"/>
            <a:r>
              <a:rPr lang="en-GB" b="0" i="0" dirty="0">
                <a:effectLst/>
                <a:highlight>
                  <a:srgbClr val="FFFFFF"/>
                </a:highlight>
                <a:latin typeface="TT Norms"/>
              </a:rPr>
              <a:t>To reach every audience, it’s best to incorporate multiple channels of communication into your crisis communication plan. While some audiences may have</a:t>
            </a:r>
          </a:p>
          <a:p>
            <a:endParaRPr lang="en-GB" dirty="0"/>
          </a:p>
        </p:txBody>
      </p:sp>
      <p:sp>
        <p:nvSpPr>
          <p:cNvPr id="4" name="Slide Number Placeholder 3"/>
          <p:cNvSpPr>
            <a:spLocks noGrp="1"/>
          </p:cNvSpPr>
          <p:nvPr>
            <p:ph type="sldNum" sz="quarter" idx="5"/>
          </p:nvPr>
        </p:nvSpPr>
        <p:spPr/>
        <p:txBody>
          <a:bodyPr/>
          <a:lstStyle/>
          <a:p>
            <a:fld id="{6EAC62CC-38BA-4138-93DE-AE162BD08E99}" type="slidenum">
              <a:rPr lang="en-GB" smtClean="0"/>
              <a:t>48</a:t>
            </a:fld>
            <a:endParaRPr lang="en-GB"/>
          </a:p>
        </p:txBody>
      </p:sp>
    </p:spTree>
    <p:extLst>
      <p:ext uri="{BB962C8B-B14F-4D97-AF65-F5344CB8AC3E}">
        <p14:creationId xmlns:p14="http://schemas.microsoft.com/office/powerpoint/2010/main" val="3177620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AC62CC-38BA-4138-93DE-AE162BD08E99}" type="slidenum">
              <a:rPr lang="en-GB" smtClean="0"/>
              <a:t>6</a:t>
            </a:fld>
            <a:endParaRPr lang="en-GB"/>
          </a:p>
        </p:txBody>
      </p:sp>
    </p:spTree>
    <p:extLst>
      <p:ext uri="{BB962C8B-B14F-4D97-AF65-F5344CB8AC3E}">
        <p14:creationId xmlns:p14="http://schemas.microsoft.com/office/powerpoint/2010/main" val="2099119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chemeClr val="bg2">
                    <a:lumMod val="25000"/>
                  </a:schemeClr>
                </a:solidFill>
              </a:rPr>
              <a:t>Wide spectrum of OT security experts, users </a:t>
            </a:r>
            <a:r>
              <a:rPr lang="nl-NL" sz="1200" dirty="0" err="1">
                <a:solidFill>
                  <a:schemeClr val="bg2">
                    <a:lumMod val="25000"/>
                  </a:schemeClr>
                </a:solidFill>
              </a:rPr>
              <a:t>and</a:t>
            </a:r>
            <a:r>
              <a:rPr lang="nl-NL" sz="1200" dirty="0">
                <a:solidFill>
                  <a:schemeClr val="bg2">
                    <a:lumMod val="25000"/>
                  </a:schemeClr>
                </a:solidFill>
              </a:rPr>
              <a:t> academica</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2D5A4-D056-4DC9-81EE-F46648A8E9B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264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5F740838-DC75-0840-AF24-B704BFEDA841}" type="slidenum">
              <a:rPr lang="nb-NO" smtClean="0"/>
              <a:t>18</a:t>
            </a:fld>
            <a:endParaRPr lang="nb-NO"/>
          </a:p>
        </p:txBody>
      </p:sp>
    </p:spTree>
    <p:extLst>
      <p:ext uri="{BB962C8B-B14F-4D97-AF65-F5344CB8AC3E}">
        <p14:creationId xmlns:p14="http://schemas.microsoft.com/office/powerpoint/2010/main" val="3700933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1B7E533E-B539-4BD1-AB8D-1B6734529A26}" type="slidenum">
              <a:rPr lang="nb-NO" smtClean="0"/>
              <a:t>19</a:t>
            </a:fld>
            <a:endParaRPr lang="nb-NO"/>
          </a:p>
        </p:txBody>
      </p:sp>
    </p:spTree>
    <p:extLst>
      <p:ext uri="{BB962C8B-B14F-4D97-AF65-F5344CB8AC3E}">
        <p14:creationId xmlns:p14="http://schemas.microsoft.com/office/powerpoint/2010/main" val="491656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en-US" b="1" dirty="0"/>
              <a:t>Situational awareness</a:t>
            </a:r>
            <a:r>
              <a:rPr lang="en-US" dirty="0"/>
              <a:t> or </a:t>
            </a:r>
            <a:r>
              <a:rPr lang="en-US" b="1" dirty="0"/>
              <a:t>situation awareness</a:t>
            </a:r>
            <a:r>
              <a:rPr lang="en-US" dirty="0"/>
              <a:t> (</a:t>
            </a:r>
            <a:r>
              <a:rPr lang="en-US" b="1" dirty="0"/>
              <a:t>SA</a:t>
            </a:r>
            <a:r>
              <a:rPr lang="en-US" dirty="0"/>
              <a:t>) is the perception of environmental elements and events with respect to time or space, the comprehension of their meaning, and the projection of their future status.</a:t>
            </a:r>
            <a:r>
              <a:rPr lang="en-US" baseline="30000" dirty="0">
                <a:hlinkClick r:id="rId3"/>
              </a:rPr>
              <a:t>[1]</a:t>
            </a:r>
            <a:r>
              <a:rPr lang="en-US" dirty="0"/>
              <a:t> </a:t>
            </a:r>
          </a:p>
          <a:p>
            <a:r>
              <a:rPr lang="en-US" dirty="0"/>
              <a:t>It’s been recognized as a critical foundation for successful decision-making across a broad range of situations, in </a:t>
            </a:r>
            <a:r>
              <a:rPr lang="en-US" dirty="0" err="1"/>
              <a:t>everday</a:t>
            </a:r>
            <a:r>
              <a:rPr lang="en-US" dirty="0"/>
              <a:t> emergency situations, such as law enforcement, aviation, air traffic control, health care, military command and control operations, </a:t>
            </a:r>
            <a:r>
              <a:rPr lang="en-US" dirty="0" err="1"/>
              <a:t>etc</a:t>
            </a:r>
            <a:endParaRPr lang="en-US" dirty="0"/>
          </a:p>
          <a:p>
            <a:r>
              <a:rPr lang="en-US" dirty="0"/>
              <a:t>Lacking or inadequate situation awareness has been identified as one of the primary factors in accidents attributed to </a:t>
            </a:r>
            <a:r>
              <a:rPr lang="en-US" dirty="0">
                <a:hlinkClick r:id="rId4" tooltip="Human error"/>
              </a:rPr>
              <a:t>human error</a:t>
            </a:r>
            <a:r>
              <a:rPr lang="en-US" dirty="0"/>
              <a:t>.</a:t>
            </a:r>
          </a:p>
          <a:p>
            <a:endParaRPr lang="en-US" dirty="0"/>
          </a:p>
          <a:p>
            <a:r>
              <a:rPr lang="en-US" dirty="0"/>
              <a:t>SA is broken down into three segments: perception of the elements in the environment, comprehension of the situation, and projection of future status.</a:t>
            </a:r>
            <a:r>
              <a:rPr lang="en-US" baseline="30000" dirty="0">
                <a:hlinkClick r:id="rId5"/>
              </a:rPr>
              <a:t>[7]</a:t>
            </a:r>
            <a:r>
              <a:rPr lang="en-US" dirty="0"/>
              <a:t> </a:t>
            </a:r>
          </a:p>
          <a:p>
            <a:endParaRPr lang="en-US" dirty="0"/>
          </a:p>
          <a:p>
            <a:r>
              <a:rPr lang="en-US" dirty="0"/>
              <a:t>Three facets of SA have also been identified: SA states, SA systems, and SA processes (last two next week)</a:t>
            </a:r>
          </a:p>
          <a:p>
            <a:endParaRPr lang="en-US" dirty="0"/>
          </a:p>
          <a:p>
            <a:r>
              <a:rPr lang="en-US" dirty="0"/>
              <a:t>SA states refers to the actual awareness of the situation. </a:t>
            </a:r>
          </a:p>
          <a:p>
            <a:r>
              <a:rPr lang="en-US" b="1" dirty="0"/>
              <a:t>Objects L1)</a:t>
            </a:r>
            <a:r>
              <a:rPr lang="en-US" dirty="0"/>
              <a:t>: Awareness of various objects in the world, and their current status. Objects and their status may be indicative of particular situations (that they are about to occur, that they are ongoing, etc.). Then they are often referred to as cues. </a:t>
            </a:r>
          </a:p>
          <a:p>
            <a:r>
              <a:rPr lang="en-US" b="1" dirty="0"/>
              <a:t>Frames (L1)</a:t>
            </a:r>
            <a:r>
              <a:rPr lang="en-US" dirty="0"/>
              <a:t>: Awareness of what kind of situation is on-going, e.g. a runway incursion where an aircraft is about to collide with some object on the runway. </a:t>
            </a:r>
          </a:p>
          <a:p>
            <a:r>
              <a:rPr lang="en-US" b="1" dirty="0"/>
              <a:t>Implications L2)</a:t>
            </a:r>
            <a:r>
              <a:rPr lang="en-US" dirty="0"/>
              <a:t>: Awareness of objects within frames, of what their current status means in a particular situation. E.g. the implications of the current speed of the aircraft or network status for CS – gets connected to projection (l3) </a:t>
            </a:r>
          </a:p>
          <a:p>
            <a:r>
              <a:rPr lang="en-US" b="1" dirty="0"/>
              <a:t>Event horizon L3</a:t>
            </a:r>
            <a:r>
              <a:rPr lang="en-US" dirty="0"/>
              <a:t>: An awareness of plans and events in time and space. It includes an awareness of what has happened (useful for diagnosis, to achieve SA, to frame situations). It also includes prognosis, an awareness of what might happen next. That includes on the one hand an awareness both of what might occur based on diagnosis and the current situation, and on the other hand on an awareness of current plans and intentions. </a:t>
            </a:r>
          </a:p>
          <a:p>
            <a:endParaRPr lang="en-US" dirty="0"/>
          </a:p>
          <a:p>
            <a:r>
              <a:rPr lang="en-US" dirty="0"/>
              <a:t>SA systems refers to the distribution of SA in teams and between objects in the environment, and to the exchange of SA between system parts. SA processes refers to the updating of SA states, and what guides the moment-to-moment change of SA. These two aspects will be taken up next week lecture</a:t>
            </a:r>
          </a:p>
          <a:p>
            <a:endParaRPr lang="nb-NO" dirty="0"/>
          </a:p>
          <a:p>
            <a:endParaRPr lang="nb-NO" dirty="0"/>
          </a:p>
          <a:p>
            <a:r>
              <a:rPr lang="nb-NO" dirty="0" err="1"/>
              <a:t>Metacognition</a:t>
            </a:r>
            <a:endParaRPr lang="nb-NO" dirty="0"/>
          </a:p>
          <a:p>
            <a:r>
              <a:rPr lang="en-US" b="1" dirty="0"/>
              <a:t>Metacognition</a:t>
            </a:r>
            <a:r>
              <a:rPr lang="en-US" dirty="0"/>
              <a:t> is an awareness of one's own thought processes and an understanding of the patterns behind them</a:t>
            </a:r>
          </a:p>
          <a:p>
            <a:r>
              <a:rPr lang="en-US" dirty="0"/>
              <a:t>two components of metacognition: (1) knowledge about cognition and (2) regulation of </a:t>
            </a:r>
            <a:r>
              <a:rPr lang="en-US" dirty="0" err="1"/>
              <a:t>cognitionsit</a:t>
            </a:r>
            <a:endParaRPr lang="en-US" dirty="0"/>
          </a:p>
          <a:p>
            <a:endParaRPr lang="en-US" dirty="0"/>
          </a:p>
          <a:p>
            <a:r>
              <a:rPr lang="en-US" dirty="0"/>
              <a:t>Control Situation awareness</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150140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Inattentional</a:t>
            </a:r>
            <a:r>
              <a:rPr lang="nb-NO" dirty="0"/>
              <a:t> </a:t>
            </a:r>
            <a:r>
              <a:rPr lang="nb-NO" dirty="0" err="1"/>
              <a:t>blindness</a:t>
            </a:r>
            <a:r>
              <a:rPr lang="nb-NO" dirty="0"/>
              <a:t> </a:t>
            </a:r>
          </a:p>
          <a:p>
            <a:r>
              <a:rPr lang="nb-NO" dirty="0"/>
              <a:t>¨24 </a:t>
            </a:r>
            <a:r>
              <a:rPr lang="nb-NO" dirty="0" err="1"/>
              <a:t>radiologists</a:t>
            </a:r>
            <a:r>
              <a:rPr lang="nb-NO" dirty="0"/>
              <a:t> to </a:t>
            </a:r>
            <a:r>
              <a:rPr lang="nb-NO" dirty="0" err="1"/>
              <a:t>perform</a:t>
            </a:r>
            <a:r>
              <a:rPr lang="nb-NO" dirty="0"/>
              <a:t> </a:t>
            </a:r>
            <a:r>
              <a:rPr lang="nb-NO" dirty="0" err="1"/>
              <a:t>amiliar</a:t>
            </a:r>
            <a:r>
              <a:rPr lang="nb-NO" dirty="0"/>
              <a:t> </a:t>
            </a:r>
            <a:r>
              <a:rPr lang="nb-NO" dirty="0" err="1"/>
              <a:t>lung</a:t>
            </a:r>
            <a:r>
              <a:rPr lang="nb-NO" dirty="0"/>
              <a:t> – </a:t>
            </a:r>
            <a:r>
              <a:rPr lang="nb-NO" dirty="0" err="1"/>
              <a:t>nodule</a:t>
            </a:r>
            <a:r>
              <a:rPr lang="nb-NO" dirty="0"/>
              <a:t> </a:t>
            </a:r>
            <a:r>
              <a:rPr lang="nb-NO" dirty="0" err="1"/>
              <a:t>detection</a:t>
            </a:r>
            <a:r>
              <a:rPr lang="nb-NO" dirty="0"/>
              <a:t> </a:t>
            </a:r>
            <a:r>
              <a:rPr lang="nb-NO" dirty="0" err="1"/>
              <a:t>task</a:t>
            </a:r>
            <a:r>
              <a:rPr lang="nb-NO" dirty="0"/>
              <a:t> </a:t>
            </a:r>
          </a:p>
          <a:p>
            <a:r>
              <a:rPr lang="nb-NO" dirty="0"/>
              <a:t>A gorilla 48x </a:t>
            </a:r>
            <a:r>
              <a:rPr lang="nb-NO" dirty="0" err="1"/>
              <a:t>bigger</a:t>
            </a:r>
            <a:r>
              <a:rPr lang="nb-NO" dirty="0"/>
              <a:t> </a:t>
            </a:r>
            <a:r>
              <a:rPr lang="nb-NO" dirty="0" err="1"/>
              <a:t>than</a:t>
            </a:r>
            <a:r>
              <a:rPr lang="nb-NO" dirty="0"/>
              <a:t> a </a:t>
            </a:r>
            <a:r>
              <a:rPr lang="nb-NO" dirty="0" err="1"/>
              <a:t>nodule</a:t>
            </a:r>
            <a:r>
              <a:rPr lang="nb-NO" dirty="0"/>
              <a:t> </a:t>
            </a:r>
            <a:r>
              <a:rPr lang="nb-NO" dirty="0" err="1"/>
              <a:t>inserted</a:t>
            </a:r>
            <a:r>
              <a:rPr lang="nb-NO" dirty="0"/>
              <a:t> in </a:t>
            </a:r>
            <a:r>
              <a:rPr lang="nb-NO" dirty="0" err="1"/>
              <a:t>the</a:t>
            </a:r>
            <a:r>
              <a:rPr lang="nb-NO" dirty="0"/>
              <a:t> last case</a:t>
            </a:r>
          </a:p>
          <a:p>
            <a:r>
              <a:rPr lang="nb-NO" dirty="0"/>
              <a:t>Even </a:t>
            </a:r>
            <a:r>
              <a:rPr lang="nb-NO" dirty="0" err="1"/>
              <a:t>experts</a:t>
            </a:r>
            <a:r>
              <a:rPr lang="nb-NO" dirty="0"/>
              <a:t> </a:t>
            </a:r>
            <a:r>
              <a:rPr lang="nb-NO" dirty="0" err="1"/>
              <a:t>are</a:t>
            </a:r>
            <a:r>
              <a:rPr lang="nb-NO" dirty="0"/>
              <a:t> vulnerable</a:t>
            </a:r>
          </a:p>
        </p:txBody>
      </p:sp>
      <p:sp>
        <p:nvSpPr>
          <p:cNvPr id="4" name="Plassholder for lysbildenummer 3"/>
          <p:cNvSpPr>
            <a:spLocks noGrp="1"/>
          </p:cNvSpPr>
          <p:nvPr>
            <p:ph type="sldNum" sz="quarter" idx="10"/>
          </p:nvPr>
        </p:nvSpPr>
        <p:spPr/>
        <p:txBody>
          <a:bodyPr/>
          <a:lstStyle/>
          <a:p>
            <a:fld id="{1B7E533E-B539-4BD1-AB8D-1B6734529A26}" type="slidenum">
              <a:rPr lang="nb-NO" smtClean="0"/>
              <a:t>21</a:t>
            </a:fld>
            <a:endParaRPr lang="nb-NO"/>
          </a:p>
        </p:txBody>
      </p:sp>
    </p:spTree>
    <p:extLst>
      <p:ext uri="{BB962C8B-B14F-4D97-AF65-F5344CB8AC3E}">
        <p14:creationId xmlns:p14="http://schemas.microsoft.com/office/powerpoint/2010/main" val="3274549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This </a:t>
            </a:r>
            <a:r>
              <a:rPr lang="nb-NO" dirty="0" err="1"/>
              <a:t>then</a:t>
            </a:r>
            <a:r>
              <a:rPr lang="nb-NO" dirty="0"/>
              <a:t> </a:t>
            </a:r>
            <a:r>
              <a:rPr lang="nb-NO" dirty="0" err="1"/>
              <a:t>becomes</a:t>
            </a:r>
            <a:r>
              <a:rPr lang="nb-NO" dirty="0"/>
              <a:t> </a:t>
            </a:r>
            <a:r>
              <a:rPr lang="nb-NO" dirty="0" err="1"/>
              <a:t>metacognitive</a:t>
            </a:r>
            <a:r>
              <a:rPr lang="nb-NO" dirty="0"/>
              <a:t> skills</a:t>
            </a:r>
          </a:p>
        </p:txBody>
      </p:sp>
      <p:sp>
        <p:nvSpPr>
          <p:cNvPr id="4" name="Plassholder for lysbildenummer 3"/>
          <p:cNvSpPr>
            <a:spLocks noGrp="1"/>
          </p:cNvSpPr>
          <p:nvPr>
            <p:ph type="sldNum" sz="quarter" idx="10"/>
          </p:nvPr>
        </p:nvSpPr>
        <p:spPr/>
        <p:txBody>
          <a:bodyPr/>
          <a:lstStyle/>
          <a:p>
            <a:fld id="{1B7E533E-B539-4BD1-AB8D-1B6734529A26}" type="slidenum">
              <a:rPr lang="nb-NO" smtClean="0"/>
              <a:t>22</a:t>
            </a:fld>
            <a:endParaRPr lang="nb-NO"/>
          </a:p>
        </p:txBody>
      </p:sp>
    </p:spTree>
    <p:extLst>
      <p:ext uri="{BB962C8B-B14F-4D97-AF65-F5344CB8AC3E}">
        <p14:creationId xmlns:p14="http://schemas.microsoft.com/office/powerpoint/2010/main" val="1382153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0.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16.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16.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19.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Plassholder for dato 3"/>
          <p:cNvSpPr>
            <a:spLocks noGrp="1"/>
          </p:cNvSpPr>
          <p:nvPr>
            <p:ph type="dt" sz="half" idx="10"/>
          </p:nvPr>
        </p:nvSpPr>
        <p:spPr/>
        <p:txBody>
          <a:bodyPr/>
          <a:lstStyle/>
          <a:p>
            <a:fld id="{0E91287F-08D8-4CD3-8C3E-1ABD7DA00DD6}" type="datetimeFigureOut">
              <a:rPr lang="en-GB" smtClean="0"/>
              <a:t>08/09/2024</a:t>
            </a:fld>
            <a:endParaRPr lang="en-GB"/>
          </a:p>
        </p:txBody>
      </p:sp>
      <p:sp>
        <p:nvSpPr>
          <p:cNvPr id="6" name="Plassholder for lysbildenummer 5"/>
          <p:cNvSpPr>
            <a:spLocks noGrp="1"/>
          </p:cNvSpPr>
          <p:nvPr>
            <p:ph type="sldNum" sz="quarter" idx="12"/>
          </p:nvPr>
        </p:nvSpPr>
        <p:spPr/>
        <p:txBody>
          <a:bodyPr/>
          <a:lstStyle/>
          <a:p>
            <a:fld id="{6F609ECE-A72F-4C46-8953-F5851AFA089B}" type="slidenum">
              <a:rPr lang="en-GB" smtClean="0"/>
              <a:t>‹#›</a:t>
            </a:fld>
            <a:endParaRPr lang="en-GB"/>
          </a:p>
        </p:txBody>
      </p:sp>
    </p:spTree>
    <p:extLst>
      <p:ext uri="{BB962C8B-B14F-4D97-AF65-F5344CB8AC3E}">
        <p14:creationId xmlns:p14="http://schemas.microsoft.com/office/powerpoint/2010/main" val="4009815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en-GB"/>
          </a:p>
        </p:txBody>
      </p:sp>
      <p:sp>
        <p:nvSpPr>
          <p:cNvPr id="3" name="Plassholder for loddrett tekst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lassholder for dato 3"/>
          <p:cNvSpPr>
            <a:spLocks noGrp="1"/>
          </p:cNvSpPr>
          <p:nvPr>
            <p:ph type="dt" sz="half" idx="10"/>
          </p:nvPr>
        </p:nvSpPr>
        <p:spPr/>
        <p:txBody>
          <a:bodyPr/>
          <a:lstStyle/>
          <a:p>
            <a:fld id="{0E91287F-08D8-4CD3-8C3E-1ABD7DA00DD6}" type="datetimeFigureOut">
              <a:rPr lang="en-GB" smtClean="0"/>
              <a:t>08/09/2024</a:t>
            </a:fld>
            <a:endParaRPr lang="en-GB"/>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Plassholder for lysbildenummer 5"/>
          <p:cNvSpPr>
            <a:spLocks noGrp="1"/>
          </p:cNvSpPr>
          <p:nvPr>
            <p:ph type="sldNum" sz="quarter" idx="12"/>
          </p:nvPr>
        </p:nvSpPr>
        <p:spPr/>
        <p:txBody>
          <a:bodyPr/>
          <a:lstStyle/>
          <a:p>
            <a:fld id="{6F609ECE-A72F-4C46-8953-F5851AFA089B}" type="slidenum">
              <a:rPr lang="en-GB" smtClean="0"/>
              <a:t>‹#›</a:t>
            </a:fld>
            <a:endParaRPr lang="en-GB"/>
          </a:p>
        </p:txBody>
      </p:sp>
    </p:spTree>
    <p:extLst>
      <p:ext uri="{BB962C8B-B14F-4D97-AF65-F5344CB8AC3E}">
        <p14:creationId xmlns:p14="http://schemas.microsoft.com/office/powerpoint/2010/main" val="34164137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479424" y="549275"/>
            <a:ext cx="10494517" cy="81088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21" name="Text Placeholder 11"/>
          <p:cNvSpPr>
            <a:spLocks noGrp="1"/>
          </p:cNvSpPr>
          <p:nvPr>
            <p:ph type="body" sz="quarter" idx="14" hasCustomPrompt="1"/>
          </p:nvPr>
        </p:nvSpPr>
        <p:spPr>
          <a:xfrm>
            <a:off x="2171700" y="1628776"/>
            <a:ext cx="8802242" cy="4140200"/>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rgbClr val="4FBFD3"/>
              </a:buClr>
              <a:buSzTx/>
              <a:buFont typeface="Wingdings" panose="05000000000000000000" pitchFamily="2" charset="2"/>
              <a:buChar char="§"/>
              <a:tabLst/>
              <a:defRPr lang="en-US" altLang="en-US" sz="1800" smtClean="0">
                <a:solidFill>
                  <a:srgbClr val="332B60"/>
                </a:solidFill>
              </a:defRPr>
            </a:lvl1pPr>
            <a:lvl2pPr marL="742950" indent="-285750">
              <a:buClr>
                <a:srgbClr val="4FBFD3"/>
              </a:buClr>
              <a:buFont typeface="Wingdings" panose="05000000000000000000" pitchFamily="2" charset="2"/>
              <a:buChar char="§"/>
              <a:defRPr sz="1800" baseline="0">
                <a:solidFill>
                  <a:srgbClr val="332B60"/>
                </a:solidFill>
              </a:defRPr>
            </a:lvl2pPr>
            <a:lvl3pPr marL="1200150" marR="0" indent="-28575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Char char="§"/>
              <a:tabLst/>
              <a:defRPr sz="1800">
                <a:solidFill>
                  <a:srgbClr val="332B60"/>
                </a:solidFill>
              </a:defRPr>
            </a:lvl3pPr>
            <a:lvl4pPr marL="1600200" indent="-228600">
              <a:buClr>
                <a:srgbClr val="4FBFD3"/>
              </a:buClr>
              <a:buFont typeface="Wingdings" panose="05000000000000000000" pitchFamily="2" charset="2"/>
              <a:buChar char="§"/>
              <a:defRPr sz="1800">
                <a:solidFill>
                  <a:srgbClr val="332B60"/>
                </a:solidFill>
              </a:defRPr>
            </a:lvl4pPr>
            <a:lvl5pPr marL="2057400" marR="0" indent="-28575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Char char="§"/>
              <a:tabLst/>
              <a:defRPr sz="1800">
                <a:solidFill>
                  <a:srgbClr val="332B60"/>
                </a:solidFill>
              </a:defRPr>
            </a:lvl5pPr>
            <a:lvl6pPr marL="2228850" marR="0" indent="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None/>
              <a:tabLst/>
              <a:defRPr sz="1800">
                <a:solidFill>
                  <a:srgbClr val="332B60"/>
                </a:solidFill>
              </a:defRPr>
            </a:lvl6pPr>
            <a:lvl7pPr>
              <a:defRPr sz="1800">
                <a:solidFill>
                  <a:srgbClr val="332B60"/>
                </a:solidFill>
              </a:defRPr>
            </a:lvl7pPr>
          </a:lstStyle>
          <a:p>
            <a:pPr lvl="0"/>
            <a:r>
              <a:rPr lang="et-EE" dirty="0"/>
              <a:t>Vivamus </a:t>
            </a:r>
            <a:r>
              <a:rPr lang="et-EE" dirty="0" err="1"/>
              <a:t>hendrerit</a:t>
            </a:r>
            <a:r>
              <a:rPr lang="et-EE" dirty="0"/>
              <a:t>. </a:t>
            </a:r>
            <a:r>
              <a:rPr lang="et-EE" dirty="0" err="1"/>
              <a:t>Proin</a:t>
            </a:r>
            <a:r>
              <a:rPr lang="et-EE" dirty="0"/>
              <a:t> </a:t>
            </a:r>
            <a:r>
              <a:rPr lang="et-EE" dirty="0" err="1"/>
              <a:t>dapibus</a:t>
            </a:r>
            <a:r>
              <a:rPr lang="et-EE" dirty="0"/>
              <a:t>. Praesent </a:t>
            </a:r>
            <a:r>
              <a:rPr lang="et-EE" dirty="0" err="1"/>
              <a:t>ultrice</a:t>
            </a:r>
            <a:r>
              <a:rPr lang="et-EE" dirty="0"/>
              <a:t> </a:t>
            </a:r>
            <a:r>
              <a:rPr lang="et-EE" dirty="0" err="1"/>
              <a:t>ces</a:t>
            </a:r>
            <a:r>
              <a:rPr lang="et-EE" dirty="0"/>
              <a:t> </a:t>
            </a:r>
            <a:r>
              <a:rPr lang="et-EE" dirty="0" err="1"/>
              <a:t>nulla</a:t>
            </a:r>
            <a:r>
              <a:rPr lang="et-EE" dirty="0"/>
              <a:t> </a:t>
            </a:r>
            <a:r>
              <a:rPr lang="et-EE" dirty="0" err="1"/>
              <a:t>sit</a:t>
            </a:r>
            <a:r>
              <a:rPr lang="et-EE" dirty="0"/>
              <a:t> amet </a:t>
            </a:r>
            <a:r>
              <a:rPr lang="et-EE" dirty="0" err="1"/>
              <a:t>lacus</a:t>
            </a:r>
            <a:r>
              <a:rPr lang="et-EE" dirty="0"/>
              <a:t>.</a:t>
            </a:r>
          </a:p>
          <a:p>
            <a:pPr lvl="1"/>
            <a:r>
              <a:rPr lang="et-EE" dirty="0" err="1"/>
              <a:t>Ut</a:t>
            </a:r>
            <a:r>
              <a:rPr lang="et-EE" dirty="0"/>
              <a:t> </a:t>
            </a:r>
            <a:r>
              <a:rPr lang="et-EE" dirty="0" err="1"/>
              <a:t>vitae</a:t>
            </a:r>
            <a:r>
              <a:rPr lang="et-EE" dirty="0"/>
              <a:t> </a:t>
            </a:r>
            <a:r>
              <a:rPr lang="et-EE" dirty="0" err="1"/>
              <a:t>nunc</a:t>
            </a:r>
            <a:r>
              <a:rPr lang="et-EE" dirty="0"/>
              <a:t> non pede </a:t>
            </a:r>
            <a:r>
              <a:rPr lang="et-EE" dirty="0" err="1"/>
              <a:t>tristique</a:t>
            </a:r>
            <a:r>
              <a:rPr lang="et-EE" dirty="0"/>
              <a:t> </a:t>
            </a:r>
            <a:r>
              <a:rPr lang="et-EE" dirty="0" err="1"/>
              <a:t>sagittis</a:t>
            </a:r>
            <a:r>
              <a:rPr lang="et-EE" dirty="0"/>
              <a:t>. </a:t>
            </a:r>
            <a:r>
              <a:rPr lang="et-EE" dirty="0" err="1"/>
              <a:t>Aliquam</a:t>
            </a:r>
            <a:r>
              <a:rPr lang="et-EE" dirty="0"/>
              <a:t> </a:t>
            </a:r>
            <a:r>
              <a:rPr lang="et-EE" dirty="0" err="1"/>
              <a:t>imperdiet</a:t>
            </a:r>
            <a:r>
              <a:rPr lang="et-EE" dirty="0"/>
              <a:t> </a:t>
            </a:r>
            <a:r>
              <a:rPr lang="et-EE" dirty="0" err="1"/>
              <a:t>elit</a:t>
            </a:r>
            <a:r>
              <a:rPr lang="et-EE" dirty="0"/>
              <a:t> </a:t>
            </a:r>
            <a:r>
              <a:rPr lang="et-EE" dirty="0" err="1"/>
              <a:t>vel</a:t>
            </a:r>
            <a:r>
              <a:rPr lang="et-EE" dirty="0"/>
              <a:t> </a:t>
            </a:r>
            <a:r>
              <a:rPr lang="et-EE" dirty="0" err="1"/>
              <a:t>justo</a:t>
            </a:r>
            <a:r>
              <a:rPr lang="et-EE" dirty="0"/>
              <a:t>. </a:t>
            </a:r>
            <a:r>
              <a:rPr lang="et-EE" dirty="0" err="1"/>
              <a:t>Quisque</a:t>
            </a:r>
            <a:r>
              <a:rPr lang="et-EE" dirty="0"/>
              <a:t> </a:t>
            </a:r>
            <a:r>
              <a:rPr lang="et-EE" dirty="0" err="1"/>
              <a:t>porttitor</a:t>
            </a:r>
            <a:r>
              <a:rPr lang="et-EE" dirty="0"/>
              <a:t> </a:t>
            </a:r>
            <a:r>
              <a:rPr lang="et-EE" dirty="0" err="1"/>
              <a:t>imperiandiet</a:t>
            </a:r>
            <a:r>
              <a:rPr lang="et-EE" dirty="0"/>
              <a:t> </a:t>
            </a:r>
            <a:r>
              <a:rPr lang="et-EE" dirty="0" err="1"/>
              <a:t>qua</a:t>
            </a:r>
            <a:r>
              <a:rPr lang="et-EE" dirty="0"/>
              <a:t>.</a:t>
            </a:r>
          </a:p>
          <a:p>
            <a:pPr lvl="2"/>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3"/>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4"/>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0"/>
            <a:r>
              <a:rPr lang="et-EE" dirty="0" err="1"/>
              <a:t>Sed</a:t>
            </a:r>
            <a:r>
              <a:rPr lang="et-EE" dirty="0"/>
              <a:t> </a:t>
            </a:r>
            <a:r>
              <a:rPr lang="et-EE" dirty="0" err="1"/>
              <a:t>semper</a:t>
            </a:r>
            <a:r>
              <a:rPr lang="et-EE" dirty="0"/>
              <a:t> </a:t>
            </a:r>
            <a:r>
              <a:rPr lang="et-EE" dirty="0" err="1"/>
              <a:t>augue</a:t>
            </a:r>
            <a:r>
              <a:rPr lang="et-EE" dirty="0"/>
              <a:t>.</a:t>
            </a:r>
          </a:p>
          <a:p>
            <a:pPr marL="285750" marR="0" lvl="0" indent="-285750" algn="l" defTabSz="914400" rtl="0" eaLnBrk="1" fontAlgn="auto" latinLnBrk="0" hangingPunct="1">
              <a:lnSpc>
                <a:spcPct val="90000"/>
              </a:lnSpc>
              <a:spcBef>
                <a:spcPts val="10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marL="285750" marR="0" lvl="0" indent="-285750" algn="l" defTabSz="914400" rtl="0" eaLnBrk="1" fontAlgn="auto" latinLnBrk="0" hangingPunct="1">
              <a:lnSpc>
                <a:spcPct val="90000"/>
              </a:lnSpc>
              <a:spcBef>
                <a:spcPts val="10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lvl="0"/>
            <a:endParaRPr lang="et-EE" dirty="0"/>
          </a:p>
        </p:txBody>
      </p:sp>
    </p:spTree>
    <p:extLst>
      <p:ext uri="{BB962C8B-B14F-4D97-AF65-F5344CB8AC3E}">
        <p14:creationId xmlns:p14="http://schemas.microsoft.com/office/powerpoint/2010/main" val="266336656"/>
      </p:ext>
    </p:extLst>
  </p:cSld>
  <p:clrMapOvr>
    <a:masterClrMapping/>
  </p:clrMapOvr>
  <p:extLst>
    <p:ext uri="{DCECCB84-F9BA-43D5-87BE-67443E8EF086}">
      <p15:sldGuideLst xmlns:p15="http://schemas.microsoft.com/office/powerpoint/2012/main">
        <p15:guide id="2" orient="horz" pos="1026">
          <p15:clr>
            <a:srgbClr val="FBAE40"/>
          </p15:clr>
        </p15:guide>
        <p15:guide id="3" pos="1368">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viimane slaid">
    <p:spTree>
      <p:nvGrpSpPr>
        <p:cNvPr id="1" name=""/>
        <p:cNvGrpSpPr/>
        <p:nvPr/>
      </p:nvGrpSpPr>
      <p:grpSpPr>
        <a:xfrm>
          <a:off x="0" y="0"/>
          <a:ext cx="0" cy="0"/>
          <a:chOff x="0" y="0"/>
          <a:chExt cx="0" cy="0"/>
        </a:xfrm>
      </p:grpSpPr>
      <p:pic>
        <p:nvPicPr>
          <p:cNvPr id="7" name="Pilt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7834" cy="6858000"/>
          </a:xfrm>
          <a:prstGeom prst="rect">
            <a:avLst/>
          </a:prstGeom>
        </p:spPr>
      </p:pic>
      <p:sp>
        <p:nvSpPr>
          <p:cNvPr id="15" name="Freeform 14"/>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p:cNvSpPr txBox="1">
            <a:spLocks noChangeArrowheads="1"/>
          </p:cNvSpPr>
          <p:nvPr userDrawn="1"/>
        </p:nvSpPr>
        <p:spPr bwMode="auto">
          <a:xfrm>
            <a:off x="0" y="-9921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a:p>
        </p:txBody>
      </p:sp>
      <p:sp>
        <p:nvSpPr>
          <p:cNvPr id="8" name="Text Placeholder 19"/>
          <p:cNvSpPr>
            <a:spLocks noGrp="1"/>
          </p:cNvSpPr>
          <p:nvPr>
            <p:ph type="body" sz="quarter" idx="11" hasCustomPrompt="1"/>
          </p:nvPr>
        </p:nvSpPr>
        <p:spPr>
          <a:xfrm>
            <a:off x="982403" y="4797922"/>
            <a:ext cx="10159444" cy="943311"/>
          </a:xfrm>
          <a:prstGeom prst="rect">
            <a:avLst/>
          </a:prstGeo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cap="all" baseline="0">
                <a:solidFill>
                  <a:srgbClr val="332B60"/>
                </a:solidFill>
                <a:latin typeface="Verdana" charset="0"/>
              </a:defRPr>
            </a:lvl1pPr>
            <a:lvl2pPr marL="0" indent="0">
              <a:spcBef>
                <a:spcPts val="1000"/>
              </a:spcBef>
              <a:buFontTx/>
              <a:buNone/>
              <a:defRPr sz="1600" b="0">
                <a:solidFill>
                  <a:schemeClr val="accent2"/>
                </a:solidFill>
              </a:defRPr>
            </a:lvl2pPr>
          </a:lstStyle>
          <a:p>
            <a:r>
              <a:rPr lang="et-EE" altLang="en-US" dirty="0"/>
              <a:t>Tallinn </a:t>
            </a:r>
            <a:r>
              <a:rPr lang="et-EE" altLang="en-US" dirty="0" err="1"/>
              <a:t>university</a:t>
            </a:r>
            <a:r>
              <a:rPr lang="et-EE" altLang="en-US" dirty="0"/>
              <a:t> of </a:t>
            </a:r>
            <a:r>
              <a:rPr lang="et-EE" altLang="en-US" dirty="0" err="1"/>
              <a:t>technology</a:t>
            </a:r>
            <a:endParaRPr lang="et-EE" altLang="en-US" dirty="0"/>
          </a:p>
          <a:p>
            <a:pPr>
              <a:lnSpc>
                <a:spcPct val="100000"/>
              </a:lnSpc>
              <a:spcBef>
                <a:spcPts val="0"/>
              </a:spcBef>
            </a:pPr>
            <a:r>
              <a:rPr lang="en-US" altLang="en-US" dirty="0"/>
              <a:t>ESTONIAN MARITIME ACADEMY</a:t>
            </a:r>
          </a:p>
          <a:p>
            <a:r>
              <a:rPr lang="et-EE" altLang="en-US" sz="1600" b="0" cap="none" dirty="0">
                <a:solidFill>
                  <a:schemeClr val="accent2"/>
                </a:solidFill>
              </a:rPr>
              <a:t>Kopli 101</a:t>
            </a:r>
            <a:r>
              <a:rPr lang="en-US" altLang="en-US" sz="1600" b="0" cap="none" dirty="0">
                <a:solidFill>
                  <a:schemeClr val="accent2"/>
                </a:solidFill>
              </a:rPr>
              <a:t>, 11712 Tallinn</a:t>
            </a:r>
            <a:r>
              <a:rPr lang="et-EE" altLang="en-US" sz="1600" b="0" cap="none" dirty="0">
                <a:solidFill>
                  <a:schemeClr val="accent2"/>
                </a:solidFill>
              </a:rPr>
              <a:t> / Tallinna 9, 93811 Kuressaare</a:t>
            </a:r>
          </a:p>
          <a:p>
            <a:pPr>
              <a:spcBef>
                <a:spcPts val="400"/>
              </a:spcBef>
            </a:pPr>
            <a:r>
              <a:rPr lang="et-EE" altLang="en-US" sz="1600" b="0" cap="none" dirty="0">
                <a:solidFill>
                  <a:schemeClr val="accent2"/>
                </a:solidFill>
              </a:rPr>
              <a:t>Tel 613 5500</a:t>
            </a:r>
            <a:endParaRPr lang="en-US" altLang="en-US" sz="1600" cap="none" dirty="0">
              <a:solidFill>
                <a:schemeClr val="accent2"/>
              </a:solidFill>
            </a:endParaRPr>
          </a:p>
          <a:p>
            <a:pPr>
              <a:spcBef>
                <a:spcPts val="400"/>
              </a:spcBef>
            </a:pPr>
            <a:r>
              <a:rPr lang="en-US" altLang="en-US" sz="1600" cap="none" dirty="0">
                <a:solidFill>
                  <a:schemeClr val="accent2"/>
                </a:solidFill>
                <a:latin typeface="Verdana" panose="020B0604030504040204" pitchFamily="34" charset="0"/>
              </a:rPr>
              <a:t>t</a:t>
            </a:r>
            <a:r>
              <a:rPr lang="et-EE" altLang="en-US" sz="1600" cap="none" dirty="0" err="1">
                <a:solidFill>
                  <a:schemeClr val="accent2"/>
                </a:solidFill>
                <a:latin typeface="Verdana" panose="020B0604030504040204" pitchFamily="34" charset="0"/>
              </a:rPr>
              <a:t>altech</a:t>
            </a:r>
            <a:r>
              <a:rPr lang="en-US" altLang="en-US" sz="1600" cap="none" dirty="0">
                <a:solidFill>
                  <a:schemeClr val="accent2"/>
                </a:solidFill>
                <a:latin typeface="Verdana" panose="020B0604030504040204" pitchFamily="34" charset="0"/>
              </a:rPr>
              <a:t>.</a:t>
            </a:r>
            <a:r>
              <a:rPr lang="en-US" altLang="en-US" sz="1600" cap="none" dirty="0" err="1">
                <a:solidFill>
                  <a:schemeClr val="accent2"/>
                </a:solidFill>
                <a:latin typeface="Verdana" panose="020B0604030504040204" pitchFamily="34" charset="0"/>
              </a:rPr>
              <a:t>ee</a:t>
            </a:r>
            <a:r>
              <a:rPr lang="en-US" altLang="en-US" sz="1600" cap="none" dirty="0">
                <a:solidFill>
                  <a:schemeClr val="accent2"/>
                </a:solidFill>
                <a:latin typeface="Verdana" panose="020B0604030504040204" pitchFamily="34" charset="0"/>
              </a:rPr>
              <a:t>/</a:t>
            </a:r>
            <a:r>
              <a:rPr lang="en-US" altLang="en-US" sz="1600" cap="none" dirty="0" err="1">
                <a:solidFill>
                  <a:schemeClr val="accent2"/>
                </a:solidFill>
                <a:latin typeface="Verdana" panose="020B0604030504040204" pitchFamily="34" charset="0"/>
              </a:rPr>
              <a:t>mereakadeemia</a:t>
            </a:r>
            <a:endParaRPr lang="en-US" altLang="en-US" sz="1600" cap="none" dirty="0">
              <a:solidFill>
                <a:schemeClr val="accent2"/>
              </a:solidFill>
            </a:endParaRPr>
          </a:p>
          <a:p>
            <a:pPr>
              <a:lnSpc>
                <a:spcPct val="100000"/>
              </a:lnSpc>
              <a:spcBef>
                <a:spcPts val="0"/>
              </a:spcBef>
            </a:pPr>
            <a:endParaRPr lang="en-US" alt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30866" y="1399546"/>
            <a:ext cx="3565024" cy="2816182"/>
          </a:xfrm>
          <a:prstGeom prst="rect">
            <a:avLst/>
          </a:prstGeom>
        </p:spPr>
      </p:pic>
    </p:spTree>
    <p:extLst>
      <p:ext uri="{BB962C8B-B14F-4D97-AF65-F5344CB8AC3E}">
        <p14:creationId xmlns:p14="http://schemas.microsoft.com/office/powerpoint/2010/main" val="26812633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vaslaid argine">
    <p:spTree>
      <p:nvGrpSpPr>
        <p:cNvPr id="1" name=""/>
        <p:cNvGrpSpPr/>
        <p:nvPr/>
      </p:nvGrpSpPr>
      <p:grpSpPr>
        <a:xfrm>
          <a:off x="0" y="0"/>
          <a:ext cx="0" cy="0"/>
          <a:chOff x="0" y="0"/>
          <a:chExt cx="0" cy="0"/>
        </a:xfrm>
      </p:grpSpPr>
      <p:pic>
        <p:nvPicPr>
          <p:cNvPr id="19" name="Pilt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4941116"/>
          </a:xfrm>
          <a:prstGeom prst="rect">
            <a:avLst/>
          </a:prstGeom>
        </p:spPr>
      </p:pic>
      <p:sp>
        <p:nvSpPr>
          <p:cNvPr id="10" name="Freeform 9"/>
          <p:cNvSpPr/>
          <p:nvPr userDrawn="1"/>
        </p:nvSpPr>
        <p:spPr>
          <a:xfrm>
            <a:off x="-1" y="4295163"/>
            <a:ext cx="12192000" cy="2562837"/>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Box 5"/>
          <p:cNvSpPr txBox="1">
            <a:spLocks noChangeArrowheads="1"/>
          </p:cNvSpPr>
          <p:nvPr userDrawn="1"/>
        </p:nvSpPr>
        <p:spPr bwMode="auto">
          <a:xfrm>
            <a:off x="0" y="-9921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a:p>
        </p:txBody>
      </p:sp>
      <p:sp>
        <p:nvSpPr>
          <p:cNvPr id="11" name="Text Placeholder 17"/>
          <p:cNvSpPr>
            <a:spLocks noGrp="1"/>
          </p:cNvSpPr>
          <p:nvPr>
            <p:ph type="body" sz="quarter" idx="12" hasCustomPrompt="1"/>
          </p:nvPr>
        </p:nvSpPr>
        <p:spPr>
          <a:xfrm>
            <a:off x="942276" y="4472120"/>
            <a:ext cx="8892396" cy="513601"/>
          </a:xfrm>
          <a:prstGeom prst="rect">
            <a:avLst/>
          </a:prstGeom>
          <a:noFill/>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solidFill>
                  <a:schemeClr val="accent5"/>
                </a:solidFill>
                <a:latin typeface="Verdana" charset="0"/>
              </a:defRPr>
            </a:lvl1pPr>
          </a:lstStyle>
          <a:p>
            <a:r>
              <a:rPr lang="et-EE" sz="3600" dirty="0" err="1"/>
              <a:t>Presentation</a:t>
            </a:r>
            <a:r>
              <a:rPr lang="et-EE" sz="3600" dirty="0"/>
              <a:t> TITLE</a:t>
            </a:r>
            <a:endParaRPr lang="et-EE" sz="3600" dirty="0">
              <a:solidFill>
                <a:schemeClr val="accent1"/>
              </a:solidFill>
            </a:endParaRPr>
          </a:p>
        </p:txBody>
      </p:sp>
      <p:sp>
        <p:nvSpPr>
          <p:cNvPr id="12" name="Text Placeholder 19"/>
          <p:cNvSpPr>
            <a:spLocks noGrp="1"/>
          </p:cNvSpPr>
          <p:nvPr>
            <p:ph type="body" sz="quarter" idx="13" hasCustomPrompt="1"/>
          </p:nvPr>
        </p:nvSpPr>
        <p:spPr>
          <a:xfrm>
            <a:off x="964578" y="5791200"/>
            <a:ext cx="4738535" cy="782741"/>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000" baseline="0">
                <a:solidFill>
                  <a:srgbClr val="332B60"/>
                </a:solidFill>
                <a:latin typeface="Verdana" charset="0"/>
              </a:defRPr>
            </a:lvl1pPr>
          </a:lstStyle>
          <a:p>
            <a:pPr>
              <a:lnSpc>
                <a:spcPct val="100000"/>
              </a:lnSpc>
              <a:spcBef>
                <a:spcPts val="0"/>
              </a:spcBef>
            </a:pPr>
            <a:r>
              <a:rPr lang="et-EE" sz="1800" dirty="0" err="1"/>
              <a:t>First</a:t>
            </a:r>
            <a:r>
              <a:rPr lang="et-EE" sz="1800" dirty="0"/>
              <a:t> </a:t>
            </a:r>
            <a:r>
              <a:rPr lang="et-EE" sz="1800" dirty="0" err="1"/>
              <a:t>Name</a:t>
            </a:r>
            <a:r>
              <a:rPr lang="et-EE" sz="1800" dirty="0"/>
              <a:t> Last </a:t>
            </a:r>
            <a:r>
              <a:rPr lang="et-EE" sz="1800" dirty="0" err="1"/>
              <a:t>Name</a:t>
            </a:r>
            <a:br>
              <a:rPr lang="et-EE" sz="1800" dirty="0"/>
            </a:br>
            <a:r>
              <a:rPr lang="et-EE" sz="1800" dirty="0" err="1"/>
              <a:t>Name</a:t>
            </a:r>
            <a:r>
              <a:rPr lang="et-EE" sz="1800" dirty="0"/>
              <a:t> of </a:t>
            </a:r>
            <a:r>
              <a:rPr lang="et-EE" sz="1800" dirty="0" err="1"/>
              <a:t>Faculty</a:t>
            </a:r>
            <a:r>
              <a:rPr lang="et-EE" sz="1800" dirty="0"/>
              <a:t> / </a:t>
            </a:r>
            <a:r>
              <a:rPr lang="et-EE" sz="1800" dirty="0" err="1"/>
              <a:t>Institute</a:t>
            </a:r>
            <a:endParaRPr lang="et-EE" sz="1800" dirty="0"/>
          </a:p>
          <a:p>
            <a:pPr>
              <a:lnSpc>
                <a:spcPct val="100000"/>
              </a:lnSpc>
              <a:spcBef>
                <a:spcPts val="0"/>
              </a:spcBef>
            </a:pPr>
            <a:r>
              <a:rPr lang="en-US" sz="1800" dirty="0"/>
              <a:t>Estonian Maritime Academy</a:t>
            </a:r>
            <a:endParaRPr lang="et-EE" sz="1800" dirty="0"/>
          </a:p>
        </p:txBody>
      </p:sp>
      <p:sp>
        <p:nvSpPr>
          <p:cNvPr id="14" name="TextBox 13"/>
          <p:cNvSpPr txBox="1"/>
          <p:nvPr userDrawn="1"/>
        </p:nvSpPr>
        <p:spPr>
          <a:xfrm>
            <a:off x="8656883" y="6257244"/>
            <a:ext cx="2674188" cy="369332"/>
          </a:xfrm>
          <a:prstGeom prst="rect">
            <a:avLst/>
          </a:prstGeom>
          <a:noFill/>
        </p:spPr>
        <p:txBody>
          <a:bodyPr wrap="square" rtlCol="0">
            <a:spAutoFit/>
          </a:bodyPr>
          <a:lstStyle/>
          <a:p>
            <a:pPr algn="r"/>
            <a:r>
              <a:rPr lang="et-EE" dirty="0">
                <a:solidFill>
                  <a:srgbClr val="332B60"/>
                </a:solidFill>
                <a:latin typeface="+mn-lt"/>
              </a:rPr>
              <a:t>DD.MM.YYYY</a:t>
            </a:r>
          </a:p>
        </p:txBody>
      </p:sp>
      <p:sp>
        <p:nvSpPr>
          <p:cNvPr id="16" name="Text Placeholder 17"/>
          <p:cNvSpPr>
            <a:spLocks noGrp="1"/>
          </p:cNvSpPr>
          <p:nvPr>
            <p:ph type="body" sz="quarter" idx="14" hasCustomPrompt="1"/>
          </p:nvPr>
        </p:nvSpPr>
        <p:spPr>
          <a:xfrm>
            <a:off x="942276" y="4961733"/>
            <a:ext cx="8892396" cy="481427"/>
          </a:xfrm>
          <a:prstGeom prst="rect">
            <a:avLst/>
          </a:prstGeom>
          <a:noFill/>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ln>
                  <a:noFill/>
                </a:ln>
                <a:solidFill>
                  <a:schemeClr val="accent4"/>
                </a:solidFill>
                <a:latin typeface="Verdana" charset="0"/>
              </a:defRPr>
            </a:lvl1pPr>
          </a:lstStyle>
          <a:p>
            <a:r>
              <a:rPr lang="et-EE" sz="3600" dirty="0">
                <a:solidFill>
                  <a:schemeClr val="accent4"/>
                </a:solidFill>
              </a:rPr>
              <a:t>ON TWO LINES IF NECESSARY</a:t>
            </a:r>
            <a:endParaRPr lang="et-EE" sz="3600" dirty="0">
              <a:solidFill>
                <a:schemeClr val="accent1"/>
              </a:solidFill>
            </a:endParaRPr>
          </a:p>
        </p:txBody>
      </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11465" y="2385880"/>
            <a:ext cx="3565024" cy="2816182"/>
          </a:xfrm>
          <a:prstGeom prst="rect">
            <a:avLst/>
          </a:prstGeom>
        </p:spPr>
      </p:pic>
      <p:pic>
        <p:nvPicPr>
          <p:cNvPr id="2" name="Picture 8" descr="Tallinn University of Technology - Wikipedia">
            <a:extLst>
              <a:ext uri="{FF2B5EF4-FFF2-40B4-BE49-F238E27FC236}">
                <a16:creationId xmlns:a16="http://schemas.microsoft.com/office/drawing/2014/main" id="{9087D308-DC21-FFFE-5AFF-E2DF8D1D8DE3}"/>
              </a:ext>
            </a:extLst>
          </p:cNvPr>
          <p:cNvPicPr>
            <a:picLocks noChangeAspect="1" noChangeArrowheads="1"/>
          </p:cNvPicPr>
          <p:nvPr userDrawn="1"/>
        </p:nvPicPr>
        <p:blipFill rotWithShape="1">
          <a:blip r:embed="rId4" cstate="screen">
            <a:alphaModFix amt="20000"/>
            <a:extLst>
              <a:ext uri="{28A0092B-C50C-407E-A947-70E740481C1C}">
                <a14:useLocalDpi xmlns:a14="http://schemas.microsoft.com/office/drawing/2010/main"/>
              </a:ext>
            </a:extLst>
          </a:blip>
          <a:srcRect l="9223" t="17504" r="12387" b="24164"/>
          <a:stretch/>
        </p:blipFill>
        <p:spPr bwMode="auto">
          <a:xfrm>
            <a:off x="-47946" y="6184922"/>
            <a:ext cx="1224137"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323DE17-F020-8849-ECF2-32176266BBC8}"/>
              </a:ext>
            </a:extLst>
          </p:cNvPr>
          <p:cNvGrpSpPr/>
          <p:nvPr userDrawn="1"/>
        </p:nvGrpSpPr>
        <p:grpSpPr>
          <a:xfrm>
            <a:off x="4192208" y="6303187"/>
            <a:ext cx="2591913" cy="481557"/>
            <a:chOff x="5179092" y="5483822"/>
            <a:chExt cx="3294001" cy="612000"/>
          </a:xfrm>
        </p:grpSpPr>
        <p:pic>
          <p:nvPicPr>
            <p:cNvPr id="4" name="Picture 3">
              <a:extLst>
                <a:ext uri="{FF2B5EF4-FFF2-40B4-BE49-F238E27FC236}">
                  <a16:creationId xmlns:a16="http://schemas.microsoft.com/office/drawing/2014/main" id="{C9F89FE4-503E-9421-2869-B420C7E4C9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6FCF915-FF4C-B1FF-1B13-AE445D774B1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44144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479424" y="549275"/>
            <a:ext cx="10494517" cy="81088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21" name="Text Placeholder 11"/>
          <p:cNvSpPr>
            <a:spLocks noGrp="1"/>
          </p:cNvSpPr>
          <p:nvPr>
            <p:ph type="body" sz="quarter" idx="14" hasCustomPrompt="1"/>
          </p:nvPr>
        </p:nvSpPr>
        <p:spPr>
          <a:xfrm>
            <a:off x="2171700" y="1628776"/>
            <a:ext cx="8802242" cy="4140200"/>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rgbClr val="4FBFD3"/>
              </a:buClr>
              <a:buSzTx/>
              <a:buFont typeface="Wingdings" panose="05000000000000000000" pitchFamily="2" charset="2"/>
              <a:buChar char="§"/>
              <a:tabLst/>
              <a:defRPr lang="en-US" altLang="en-US" sz="1800" smtClean="0">
                <a:solidFill>
                  <a:srgbClr val="332B60"/>
                </a:solidFill>
              </a:defRPr>
            </a:lvl1pPr>
            <a:lvl2pPr marL="742950" indent="-285750">
              <a:buClr>
                <a:srgbClr val="4FBFD3"/>
              </a:buClr>
              <a:buFont typeface="Wingdings" panose="05000000000000000000" pitchFamily="2" charset="2"/>
              <a:buChar char="§"/>
              <a:defRPr sz="1800" baseline="0">
                <a:solidFill>
                  <a:srgbClr val="332B60"/>
                </a:solidFill>
              </a:defRPr>
            </a:lvl2pPr>
            <a:lvl3pPr marL="1200150" marR="0" indent="-28575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Char char="§"/>
              <a:tabLst/>
              <a:defRPr sz="1800">
                <a:solidFill>
                  <a:srgbClr val="332B60"/>
                </a:solidFill>
              </a:defRPr>
            </a:lvl3pPr>
            <a:lvl4pPr marL="1600200" indent="-228600">
              <a:buClr>
                <a:srgbClr val="4FBFD3"/>
              </a:buClr>
              <a:buFont typeface="Wingdings" panose="05000000000000000000" pitchFamily="2" charset="2"/>
              <a:buChar char="§"/>
              <a:defRPr sz="1800">
                <a:solidFill>
                  <a:srgbClr val="332B60"/>
                </a:solidFill>
              </a:defRPr>
            </a:lvl4pPr>
            <a:lvl5pPr marL="2057400" marR="0" indent="-28575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Char char="§"/>
              <a:tabLst/>
              <a:defRPr sz="1800">
                <a:solidFill>
                  <a:srgbClr val="332B60"/>
                </a:solidFill>
              </a:defRPr>
            </a:lvl5pPr>
            <a:lvl6pPr marL="2228850" marR="0" indent="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None/>
              <a:tabLst/>
              <a:defRPr sz="1800">
                <a:solidFill>
                  <a:srgbClr val="332B60"/>
                </a:solidFill>
              </a:defRPr>
            </a:lvl6pPr>
            <a:lvl7pPr>
              <a:defRPr sz="1800">
                <a:solidFill>
                  <a:srgbClr val="332B60"/>
                </a:solidFill>
              </a:defRPr>
            </a:lvl7pPr>
          </a:lstStyle>
          <a:p>
            <a:pPr lvl="0"/>
            <a:r>
              <a:rPr lang="et-EE" dirty="0"/>
              <a:t>Vivamus </a:t>
            </a:r>
            <a:r>
              <a:rPr lang="et-EE" dirty="0" err="1"/>
              <a:t>hendrerit</a:t>
            </a:r>
            <a:r>
              <a:rPr lang="et-EE" dirty="0"/>
              <a:t>. </a:t>
            </a:r>
            <a:r>
              <a:rPr lang="et-EE" dirty="0" err="1"/>
              <a:t>Proin</a:t>
            </a:r>
            <a:r>
              <a:rPr lang="et-EE" dirty="0"/>
              <a:t> </a:t>
            </a:r>
            <a:r>
              <a:rPr lang="et-EE" dirty="0" err="1"/>
              <a:t>dapibus</a:t>
            </a:r>
            <a:r>
              <a:rPr lang="et-EE" dirty="0"/>
              <a:t>. Praesent </a:t>
            </a:r>
            <a:r>
              <a:rPr lang="et-EE" dirty="0" err="1"/>
              <a:t>ultrice</a:t>
            </a:r>
            <a:r>
              <a:rPr lang="et-EE" dirty="0"/>
              <a:t> </a:t>
            </a:r>
            <a:r>
              <a:rPr lang="et-EE" dirty="0" err="1"/>
              <a:t>ces</a:t>
            </a:r>
            <a:r>
              <a:rPr lang="et-EE" dirty="0"/>
              <a:t> </a:t>
            </a:r>
            <a:r>
              <a:rPr lang="et-EE" dirty="0" err="1"/>
              <a:t>nulla</a:t>
            </a:r>
            <a:r>
              <a:rPr lang="et-EE" dirty="0"/>
              <a:t> </a:t>
            </a:r>
            <a:r>
              <a:rPr lang="et-EE" dirty="0" err="1"/>
              <a:t>sit</a:t>
            </a:r>
            <a:r>
              <a:rPr lang="et-EE" dirty="0"/>
              <a:t> amet </a:t>
            </a:r>
            <a:r>
              <a:rPr lang="et-EE" dirty="0" err="1"/>
              <a:t>lacus</a:t>
            </a:r>
            <a:r>
              <a:rPr lang="et-EE" dirty="0"/>
              <a:t>.</a:t>
            </a:r>
          </a:p>
          <a:p>
            <a:pPr lvl="1"/>
            <a:r>
              <a:rPr lang="et-EE" dirty="0" err="1"/>
              <a:t>Ut</a:t>
            </a:r>
            <a:r>
              <a:rPr lang="et-EE" dirty="0"/>
              <a:t> </a:t>
            </a:r>
            <a:r>
              <a:rPr lang="et-EE" dirty="0" err="1"/>
              <a:t>vitae</a:t>
            </a:r>
            <a:r>
              <a:rPr lang="et-EE" dirty="0"/>
              <a:t> </a:t>
            </a:r>
            <a:r>
              <a:rPr lang="et-EE" dirty="0" err="1"/>
              <a:t>nunc</a:t>
            </a:r>
            <a:r>
              <a:rPr lang="et-EE" dirty="0"/>
              <a:t> non pede </a:t>
            </a:r>
            <a:r>
              <a:rPr lang="et-EE" dirty="0" err="1"/>
              <a:t>tristique</a:t>
            </a:r>
            <a:r>
              <a:rPr lang="et-EE" dirty="0"/>
              <a:t> </a:t>
            </a:r>
            <a:r>
              <a:rPr lang="et-EE" dirty="0" err="1"/>
              <a:t>sagittis</a:t>
            </a:r>
            <a:r>
              <a:rPr lang="et-EE" dirty="0"/>
              <a:t>. </a:t>
            </a:r>
            <a:r>
              <a:rPr lang="et-EE" dirty="0" err="1"/>
              <a:t>Aliquam</a:t>
            </a:r>
            <a:r>
              <a:rPr lang="et-EE" dirty="0"/>
              <a:t> </a:t>
            </a:r>
            <a:r>
              <a:rPr lang="et-EE" dirty="0" err="1"/>
              <a:t>imperdiet</a:t>
            </a:r>
            <a:r>
              <a:rPr lang="et-EE" dirty="0"/>
              <a:t> </a:t>
            </a:r>
            <a:r>
              <a:rPr lang="et-EE" dirty="0" err="1"/>
              <a:t>elit</a:t>
            </a:r>
            <a:r>
              <a:rPr lang="et-EE" dirty="0"/>
              <a:t> </a:t>
            </a:r>
            <a:r>
              <a:rPr lang="et-EE" dirty="0" err="1"/>
              <a:t>vel</a:t>
            </a:r>
            <a:r>
              <a:rPr lang="et-EE" dirty="0"/>
              <a:t> </a:t>
            </a:r>
            <a:r>
              <a:rPr lang="et-EE" dirty="0" err="1"/>
              <a:t>justo</a:t>
            </a:r>
            <a:r>
              <a:rPr lang="et-EE" dirty="0"/>
              <a:t>. </a:t>
            </a:r>
            <a:r>
              <a:rPr lang="et-EE" dirty="0" err="1"/>
              <a:t>Quisque</a:t>
            </a:r>
            <a:r>
              <a:rPr lang="et-EE" dirty="0"/>
              <a:t> </a:t>
            </a:r>
            <a:r>
              <a:rPr lang="et-EE" dirty="0" err="1"/>
              <a:t>porttitor</a:t>
            </a:r>
            <a:r>
              <a:rPr lang="et-EE" dirty="0"/>
              <a:t> </a:t>
            </a:r>
            <a:r>
              <a:rPr lang="et-EE" dirty="0" err="1"/>
              <a:t>imperiandiet</a:t>
            </a:r>
            <a:r>
              <a:rPr lang="et-EE" dirty="0"/>
              <a:t> </a:t>
            </a:r>
            <a:r>
              <a:rPr lang="et-EE" dirty="0" err="1"/>
              <a:t>qua</a:t>
            </a:r>
            <a:r>
              <a:rPr lang="et-EE" dirty="0"/>
              <a:t>.</a:t>
            </a:r>
          </a:p>
          <a:p>
            <a:pPr lvl="2"/>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3"/>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4"/>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0"/>
            <a:r>
              <a:rPr lang="et-EE" dirty="0" err="1"/>
              <a:t>Sed</a:t>
            </a:r>
            <a:r>
              <a:rPr lang="et-EE" dirty="0"/>
              <a:t> </a:t>
            </a:r>
            <a:r>
              <a:rPr lang="et-EE" dirty="0" err="1"/>
              <a:t>semper</a:t>
            </a:r>
            <a:r>
              <a:rPr lang="et-EE" dirty="0"/>
              <a:t> </a:t>
            </a:r>
            <a:r>
              <a:rPr lang="et-EE" dirty="0" err="1"/>
              <a:t>augue</a:t>
            </a:r>
            <a:r>
              <a:rPr lang="et-EE" dirty="0"/>
              <a:t>.</a:t>
            </a:r>
          </a:p>
          <a:p>
            <a:pPr marL="285750" marR="0" lvl="0" indent="-285750" algn="l" defTabSz="914400" rtl="0" eaLnBrk="1" fontAlgn="auto" latinLnBrk="0" hangingPunct="1">
              <a:lnSpc>
                <a:spcPct val="90000"/>
              </a:lnSpc>
              <a:spcBef>
                <a:spcPts val="10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marL="285750" marR="0" lvl="0" indent="-285750" algn="l" defTabSz="914400" rtl="0" eaLnBrk="1" fontAlgn="auto" latinLnBrk="0" hangingPunct="1">
              <a:lnSpc>
                <a:spcPct val="90000"/>
              </a:lnSpc>
              <a:spcBef>
                <a:spcPts val="10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lvl="0"/>
            <a:endParaRPr lang="et-EE" dirty="0"/>
          </a:p>
        </p:txBody>
      </p:sp>
    </p:spTree>
    <p:extLst>
      <p:ext uri="{BB962C8B-B14F-4D97-AF65-F5344CB8AC3E}">
        <p14:creationId xmlns:p14="http://schemas.microsoft.com/office/powerpoint/2010/main" val="2429779736"/>
      </p:ext>
    </p:extLst>
  </p:cSld>
  <p:clrMapOvr>
    <a:masterClrMapping/>
  </p:clrMapOvr>
  <p:extLst>
    <p:ext uri="{DCECCB84-F9BA-43D5-87BE-67443E8EF086}">
      <p15:sldGuideLst xmlns:p15="http://schemas.microsoft.com/office/powerpoint/2012/main">
        <p15:guide id="2" orient="horz" pos="1026">
          <p15:clr>
            <a:srgbClr val="FBAE40"/>
          </p15:clr>
        </p15:guide>
        <p15:guide id="3" pos="1368">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5" y="549275"/>
            <a:ext cx="10494517" cy="80277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vl2pPr>
              <a:defRPr sz="2500"/>
            </a:lvl2pPr>
          </a:lstStyle>
          <a:p>
            <a:pPr lvl="0"/>
            <a:r>
              <a:rPr lang="et-EE" dirty="0"/>
              <a:t>INTERMEDIATE SLIDE</a:t>
            </a:r>
          </a:p>
          <a:p>
            <a:pPr lvl="0"/>
            <a:r>
              <a:rPr lang="et-EE" dirty="0"/>
              <a:t>ON TWO LINES IF NECESSARY</a:t>
            </a:r>
            <a:endParaRPr lang="en-US" dirty="0"/>
          </a:p>
        </p:txBody>
      </p:sp>
      <p:sp>
        <p:nvSpPr>
          <p:cNvPr id="14" name="Chart Placeholder 13"/>
          <p:cNvSpPr>
            <a:spLocks noGrp="1"/>
          </p:cNvSpPr>
          <p:nvPr>
            <p:ph type="chart" sz="quarter" idx="15" hasCustomPrompt="1"/>
          </p:nvPr>
        </p:nvSpPr>
        <p:spPr>
          <a:xfrm>
            <a:off x="2183498" y="3244275"/>
            <a:ext cx="8790444" cy="2530883"/>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a chart</a:t>
            </a:r>
          </a:p>
        </p:txBody>
      </p:sp>
      <p:sp>
        <p:nvSpPr>
          <p:cNvPr id="16" name="Text Placeholder 15"/>
          <p:cNvSpPr>
            <a:spLocks noGrp="1"/>
          </p:cNvSpPr>
          <p:nvPr>
            <p:ph type="body" sz="quarter" idx="16" hasCustomPrompt="1"/>
          </p:nvPr>
        </p:nvSpPr>
        <p:spPr>
          <a:xfrm>
            <a:off x="2171700" y="2144993"/>
            <a:ext cx="8790444" cy="901807"/>
          </a:xfrm>
          <a:prstGeom prst="rect">
            <a:avLst/>
          </a:prstGeom>
        </p:spPr>
        <p:txBody>
          <a:bodyPr lIns="0" tIns="0" rIns="0" bIns="0"/>
          <a:lstStyle>
            <a:lvl1pPr marL="228600" indent="-228600">
              <a:buClr>
                <a:schemeClr val="accent4"/>
              </a:buClr>
              <a:buFont typeface="Wingdings" panose="05000000000000000000" pitchFamily="2" charset="2"/>
              <a:buChar char="§"/>
              <a:defRPr sz="1800" baseline="0">
                <a:solidFill>
                  <a:srgbClr val="332B60"/>
                </a:solidFill>
                <a:latin typeface="Verdana" charset="0"/>
              </a:defRPr>
            </a:lvl1pPr>
            <a:lvl2pPr marL="742950" indent="-285750">
              <a:buClr>
                <a:schemeClr val="accent4"/>
              </a:buClr>
              <a:buFont typeface="Wingdings" panose="05000000000000000000" pitchFamily="2" charset="2"/>
              <a:buChar char="§"/>
              <a:defRPr sz="1800">
                <a:solidFill>
                  <a:srgbClr val="332B60"/>
                </a:solidFill>
              </a:defRPr>
            </a:lvl2pPr>
            <a:lvl3pPr marL="1143000" indent="-228600">
              <a:buClr>
                <a:schemeClr val="accent4"/>
              </a:buClr>
              <a:buFont typeface="Wingdings" panose="05000000000000000000" pitchFamily="2" charset="2"/>
              <a:buChar char="§"/>
              <a:defRPr sz="1800">
                <a:solidFill>
                  <a:srgbClr val="332B60"/>
                </a:solidFill>
              </a:defRPr>
            </a:lvl3pPr>
            <a:lvl4pPr marL="1371600" indent="0">
              <a:buFont typeface="Verdana" panose="020B0604030504040204" pitchFamily="34" charset="0"/>
              <a:buNone/>
              <a:defRPr/>
            </a:lvl4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2"/>
            <a:endParaRPr lang="et-EE" dirty="0"/>
          </a:p>
        </p:txBody>
      </p:sp>
      <p:sp>
        <p:nvSpPr>
          <p:cNvPr id="7" name="Text Placeholder 11"/>
          <p:cNvSpPr>
            <a:spLocks noGrp="1"/>
          </p:cNvSpPr>
          <p:nvPr>
            <p:ph type="body" sz="quarter" idx="18" hasCustomPrompt="1"/>
          </p:nvPr>
        </p:nvSpPr>
        <p:spPr>
          <a:xfrm>
            <a:off x="2171700" y="1628776"/>
            <a:ext cx="8790444" cy="413669"/>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sz="180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6"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ESTONIAN MARITIME ACADEMY</a:t>
            </a:r>
            <a:endParaRPr lang="en-US" altLang="en-US" sz="1200" b="0" dirty="0"/>
          </a:p>
        </p:txBody>
      </p:sp>
      <p:cxnSp>
        <p:nvCxnSpPr>
          <p:cNvPr id="8" name="Straight Connector 7"/>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229798"/>
      </p:ext>
    </p:extLst>
  </p:cSld>
  <p:clrMapOvr>
    <a:masterClrMapping/>
  </p:clrMapOvr>
  <p:extLst>
    <p:ext uri="{DCECCB84-F9BA-43D5-87BE-67443E8EF086}">
      <p15:sldGuideLst xmlns:p15="http://schemas.microsoft.com/office/powerpoint/2012/main">
        <p15:guide id="2" orient="horz" pos="1026">
          <p15:clr>
            <a:srgbClr val="FBAE40"/>
          </p15:clr>
        </p15:guide>
        <p15:guide id="3" orient="horz" pos="3997">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ilt">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4" y="549275"/>
            <a:ext cx="10656887" cy="810887"/>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12" name="Text Placeholder 11"/>
          <p:cNvSpPr>
            <a:spLocks noGrp="1"/>
          </p:cNvSpPr>
          <p:nvPr>
            <p:ph type="body" sz="quarter" idx="14" hasCustomPrompt="1"/>
          </p:nvPr>
        </p:nvSpPr>
        <p:spPr>
          <a:xfrm>
            <a:off x="2171700" y="1628776"/>
            <a:ext cx="8964612" cy="388032"/>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3" name="Picture Placeholder 2"/>
          <p:cNvSpPr>
            <a:spLocks noGrp="1"/>
          </p:cNvSpPr>
          <p:nvPr>
            <p:ph type="pic" sz="quarter" idx="16" hasCustomPrompt="1"/>
          </p:nvPr>
        </p:nvSpPr>
        <p:spPr>
          <a:xfrm>
            <a:off x="2171700" y="2196270"/>
            <a:ext cx="8964613" cy="3572706"/>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latin typeface="+mn-lt"/>
              </a:defRPr>
            </a:lvl1pPr>
          </a:lstStyle>
          <a:p>
            <a:pPr lvl="0"/>
            <a:r>
              <a:rPr lang="en-US" noProof="0" dirty="0"/>
              <a:t>Click the icon to add the picture</a:t>
            </a:r>
          </a:p>
        </p:txBody>
      </p:sp>
      <p:sp>
        <p:nvSpPr>
          <p:cNvPr id="5"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ESTONIAN MARITIME ACADEMY</a:t>
            </a:r>
            <a:endParaRPr lang="en-US" altLang="en-US" sz="1200" b="0" dirty="0"/>
          </a:p>
        </p:txBody>
      </p:sp>
      <p:cxnSp>
        <p:nvCxnSpPr>
          <p:cNvPr id="6" name="Straight Connector 5"/>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610887"/>
      </p:ext>
    </p:extLst>
  </p:cSld>
  <p:clrMapOvr>
    <a:masterClrMapping/>
  </p:clrMapOvr>
  <p:extLst>
    <p:ext uri="{DCECCB84-F9BA-43D5-87BE-67443E8EF086}">
      <p15:sldGuideLst xmlns:p15="http://schemas.microsoft.com/office/powerpoint/2012/main">
        <p15:guide id="2" orient="horz" pos="3997">
          <p15:clr>
            <a:srgbClr val="FBAE40"/>
          </p15:clr>
        </p15:guide>
        <p15:guide id="3" orient="horz" pos="1026">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kst ja graafik 2">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479427" y="549275"/>
            <a:ext cx="6109380"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12" name="Chart Placeholder 13"/>
          <p:cNvSpPr>
            <a:spLocks noGrp="1"/>
          </p:cNvSpPr>
          <p:nvPr>
            <p:ph type="chart" sz="quarter" idx="15" hasCustomPrompt="1"/>
          </p:nvPr>
        </p:nvSpPr>
        <p:spPr>
          <a:xfrm>
            <a:off x="6888163" y="549276"/>
            <a:ext cx="4248151" cy="5219700"/>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latin typeface="+mn-lt"/>
              </a:defRPr>
            </a:lvl1pPr>
          </a:lstStyle>
          <a:p>
            <a:pPr lvl="0"/>
            <a:r>
              <a:rPr lang="en-US" noProof="0" dirty="0"/>
              <a:t>Click the icon to add a chart</a:t>
            </a:r>
          </a:p>
        </p:txBody>
      </p:sp>
      <p:sp>
        <p:nvSpPr>
          <p:cNvPr id="17" name="Text Placeholder 11"/>
          <p:cNvSpPr>
            <a:spLocks noGrp="1"/>
          </p:cNvSpPr>
          <p:nvPr>
            <p:ph type="body" sz="quarter" idx="16" hasCustomPrompt="1"/>
          </p:nvPr>
        </p:nvSpPr>
        <p:spPr>
          <a:xfrm>
            <a:off x="2171700" y="1628776"/>
            <a:ext cx="4351731" cy="4140199"/>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chemeClr val="accent4"/>
              </a:buClr>
              <a:buSzTx/>
              <a:buFont typeface="Wingdings" panose="05000000000000000000" pitchFamily="2" charset="2"/>
              <a:buChar char="§"/>
              <a:tabLst/>
              <a:defRPr sz="1800" baseline="0">
                <a:solidFill>
                  <a:srgbClr val="332B60"/>
                </a:solidFill>
                <a:latin typeface="Verdana" charset="0"/>
              </a:defRPr>
            </a:lvl1pPr>
            <a:lvl2pPr marL="685800" indent="-228600">
              <a:buClr>
                <a:schemeClr val="accent4"/>
              </a:buClr>
              <a:buFont typeface="Wingdings" panose="05000000000000000000" pitchFamily="2" charset="2"/>
              <a:buChar char="§"/>
              <a:defRPr sz="1800">
                <a:solidFill>
                  <a:srgbClr val="332B60"/>
                </a:solidFill>
              </a:defRPr>
            </a:lvl2pPr>
            <a:lvl3pPr marL="1143000" indent="-228600">
              <a:buClr>
                <a:schemeClr val="accent4"/>
              </a:buClr>
              <a:buFont typeface="Wingdings" panose="05000000000000000000" pitchFamily="2" charset="2"/>
              <a:buChar char="§"/>
              <a:defRPr sz="1800">
                <a:solidFill>
                  <a:srgbClr val="332B60"/>
                </a:solidFill>
              </a:defRPr>
            </a:lvl3pPr>
            <a:lvl4pPr marL="16002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4pPr>
            <a:lvl5pPr marL="20574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5pPr>
            <a:lvl6pPr marL="25146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6pPr>
            <a:lvl7pPr marL="29718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7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3"/>
            <a:r>
              <a:rPr lang="et-EE" dirty="0" err="1"/>
              <a:t>Edit</a:t>
            </a:r>
            <a:r>
              <a:rPr lang="et-EE" dirty="0"/>
              <a:t> </a:t>
            </a:r>
            <a:r>
              <a:rPr lang="et-EE" dirty="0" err="1"/>
              <a:t>text</a:t>
            </a:r>
            <a:r>
              <a:rPr lang="et-EE" dirty="0"/>
              <a:t> </a:t>
            </a:r>
            <a:r>
              <a:rPr lang="et-EE" dirty="0" err="1"/>
              <a:t>here</a:t>
            </a:r>
            <a:endParaRPr lang="et-EE" dirty="0"/>
          </a:p>
          <a:p>
            <a:pPr lvl="4"/>
            <a:r>
              <a:rPr lang="et-EE" dirty="0" err="1"/>
              <a:t>Edit</a:t>
            </a:r>
            <a:r>
              <a:rPr lang="et-EE" dirty="0"/>
              <a:t> </a:t>
            </a:r>
            <a:r>
              <a:rPr lang="et-EE" dirty="0" err="1"/>
              <a:t>text</a:t>
            </a:r>
            <a:r>
              <a:rPr lang="et-EE" dirty="0"/>
              <a:t> </a:t>
            </a:r>
            <a:r>
              <a:rPr lang="et-EE" dirty="0" err="1"/>
              <a:t>here</a:t>
            </a:r>
            <a:endParaRPr lang="et-EE" dirty="0"/>
          </a:p>
        </p:txBody>
      </p:sp>
    </p:spTree>
    <p:extLst>
      <p:ext uri="{BB962C8B-B14F-4D97-AF65-F5344CB8AC3E}">
        <p14:creationId xmlns:p14="http://schemas.microsoft.com/office/powerpoint/2010/main" val="2872527041"/>
      </p:ext>
    </p:extLst>
  </p:cSld>
  <p:clrMapOvr>
    <a:masterClrMapping/>
  </p:clrMapOvr>
  <p:extLst>
    <p:ext uri="{DCECCB84-F9BA-43D5-87BE-67443E8EF086}">
      <p15:sldGuideLst xmlns:p15="http://schemas.microsoft.com/office/powerpoint/2012/main">
        <p15:guide id="1" pos="4339">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kst ja pilt">
    <p:spTree>
      <p:nvGrpSpPr>
        <p:cNvPr id="1" name=""/>
        <p:cNvGrpSpPr/>
        <p:nvPr/>
      </p:nvGrpSpPr>
      <p:grpSpPr>
        <a:xfrm>
          <a:off x="0" y="0"/>
          <a:ext cx="0" cy="0"/>
          <a:chOff x="0" y="0"/>
          <a:chExt cx="0" cy="0"/>
        </a:xfrm>
      </p:grpSpPr>
      <p:sp>
        <p:nvSpPr>
          <p:cNvPr id="12" name="Text Placeholder 9"/>
          <p:cNvSpPr>
            <a:spLocks noGrp="1"/>
          </p:cNvSpPr>
          <p:nvPr>
            <p:ph type="body" sz="quarter" idx="13" hasCustomPrompt="1"/>
          </p:nvPr>
        </p:nvSpPr>
        <p:spPr>
          <a:xfrm>
            <a:off x="479425" y="549275"/>
            <a:ext cx="6044006"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vl2pPr>
              <a:defRPr sz="2200" b="1" i="0"/>
            </a:lvl2pPr>
          </a:lstStyle>
          <a:p>
            <a:pPr lvl="0"/>
            <a:r>
              <a:rPr lang="et-EE" dirty="0"/>
              <a:t>INTERMEDIATE SLIDE</a:t>
            </a:r>
          </a:p>
          <a:p>
            <a:pPr lvl="0"/>
            <a:r>
              <a:rPr lang="et-EE" dirty="0"/>
              <a:t>ON TWO LINES IF NECESSARY</a:t>
            </a:r>
            <a:endParaRPr lang="en-US" dirty="0"/>
          </a:p>
        </p:txBody>
      </p:sp>
      <p:sp>
        <p:nvSpPr>
          <p:cNvPr id="20" name="Picture Placeholder 19"/>
          <p:cNvSpPr>
            <a:spLocks noGrp="1"/>
          </p:cNvSpPr>
          <p:nvPr>
            <p:ph type="pic" sz="quarter" idx="17" hasCustomPrompt="1"/>
          </p:nvPr>
        </p:nvSpPr>
        <p:spPr>
          <a:xfrm>
            <a:off x="6888163" y="549276"/>
            <a:ext cx="4248151" cy="5219700"/>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the picture</a:t>
            </a:r>
          </a:p>
        </p:txBody>
      </p:sp>
      <p:sp>
        <p:nvSpPr>
          <p:cNvPr id="8" name="Text Placeholder 11"/>
          <p:cNvSpPr>
            <a:spLocks noGrp="1"/>
          </p:cNvSpPr>
          <p:nvPr>
            <p:ph type="body" sz="quarter" idx="16" hasCustomPrompt="1"/>
          </p:nvPr>
        </p:nvSpPr>
        <p:spPr>
          <a:xfrm>
            <a:off x="2171700" y="1628776"/>
            <a:ext cx="4351731" cy="4140199"/>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chemeClr val="accent4"/>
              </a:buClr>
              <a:buSzTx/>
              <a:buFont typeface="Wingdings" panose="05000000000000000000" pitchFamily="2" charset="2"/>
              <a:buChar char="§"/>
              <a:tabLst/>
              <a:defRPr sz="1800" baseline="0">
                <a:solidFill>
                  <a:srgbClr val="332B60"/>
                </a:solidFill>
                <a:latin typeface="Verdana" charset="0"/>
              </a:defRPr>
            </a:lvl1pPr>
            <a:lvl2pPr marL="685800" indent="-228600">
              <a:buClr>
                <a:schemeClr val="accent4"/>
              </a:buClr>
              <a:buFont typeface="Wingdings" panose="05000000000000000000" pitchFamily="2" charset="2"/>
              <a:buChar char="§"/>
              <a:defRPr sz="1800">
                <a:solidFill>
                  <a:srgbClr val="332B60"/>
                </a:solidFill>
              </a:defRPr>
            </a:lvl2pPr>
            <a:lvl3pPr marL="1143000" indent="-228600">
              <a:buClr>
                <a:schemeClr val="accent4"/>
              </a:buClr>
              <a:buFont typeface="Wingdings" panose="05000000000000000000" pitchFamily="2" charset="2"/>
              <a:buChar char="§"/>
              <a:defRPr sz="1800">
                <a:solidFill>
                  <a:srgbClr val="332B60"/>
                </a:solidFill>
              </a:defRPr>
            </a:lvl3pPr>
            <a:lvl4pPr marL="16002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4pPr>
            <a:lvl5pPr marL="20574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5pPr>
            <a:lvl6pPr marL="25146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6pPr>
            <a:lvl7pPr marL="29718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7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3"/>
            <a:r>
              <a:rPr lang="et-EE" dirty="0" err="1"/>
              <a:t>Edit</a:t>
            </a:r>
            <a:r>
              <a:rPr lang="et-EE" dirty="0"/>
              <a:t> </a:t>
            </a:r>
            <a:r>
              <a:rPr lang="et-EE" dirty="0" err="1"/>
              <a:t>text</a:t>
            </a:r>
            <a:r>
              <a:rPr lang="et-EE" dirty="0"/>
              <a:t> </a:t>
            </a:r>
            <a:r>
              <a:rPr lang="et-EE" dirty="0" err="1"/>
              <a:t>here</a:t>
            </a:r>
            <a:endParaRPr lang="et-EE" dirty="0"/>
          </a:p>
          <a:p>
            <a:pPr lvl="4"/>
            <a:r>
              <a:rPr lang="et-EE" dirty="0" err="1"/>
              <a:t>Edit</a:t>
            </a:r>
            <a:r>
              <a:rPr lang="et-EE" dirty="0"/>
              <a:t> </a:t>
            </a:r>
            <a:r>
              <a:rPr lang="et-EE" dirty="0" err="1"/>
              <a:t>text</a:t>
            </a:r>
            <a:r>
              <a:rPr lang="et-EE" dirty="0"/>
              <a:t> </a:t>
            </a:r>
            <a:r>
              <a:rPr lang="et-EE" dirty="0" err="1"/>
              <a:t>here</a:t>
            </a:r>
            <a:endParaRPr lang="et-EE" dirty="0"/>
          </a:p>
        </p:txBody>
      </p:sp>
    </p:spTree>
    <p:extLst>
      <p:ext uri="{BB962C8B-B14F-4D97-AF65-F5344CB8AC3E}">
        <p14:creationId xmlns:p14="http://schemas.microsoft.com/office/powerpoint/2010/main" val="3176053589"/>
      </p:ext>
    </p:extLst>
  </p:cSld>
  <p:clrMapOvr>
    <a:masterClrMapping/>
  </p:clrMapOvr>
  <p:extLst>
    <p:ext uri="{DCECCB84-F9BA-43D5-87BE-67443E8EF086}">
      <p15:sldGuideLst xmlns:p15="http://schemas.microsoft.com/office/powerpoint/2012/main">
        <p15:guide id="1" pos="4339">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 graafikut">
    <p:spTree>
      <p:nvGrpSpPr>
        <p:cNvPr id="1" name=""/>
        <p:cNvGrpSpPr/>
        <p:nvPr/>
      </p:nvGrpSpPr>
      <p:grpSpPr>
        <a:xfrm>
          <a:off x="0" y="0"/>
          <a:ext cx="0" cy="0"/>
          <a:chOff x="0" y="0"/>
          <a:chExt cx="0" cy="0"/>
        </a:xfrm>
      </p:grpSpPr>
      <p:sp>
        <p:nvSpPr>
          <p:cNvPr id="14" name="Text Placeholder 11"/>
          <p:cNvSpPr>
            <a:spLocks noGrp="1"/>
          </p:cNvSpPr>
          <p:nvPr>
            <p:ph type="body" sz="quarter" idx="17" hasCustomPrompt="1"/>
          </p:nvPr>
        </p:nvSpPr>
        <p:spPr>
          <a:xfrm>
            <a:off x="2171700" y="5204389"/>
            <a:ext cx="4351731" cy="570769"/>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8" name="Text Placeholder 9"/>
          <p:cNvSpPr>
            <a:spLocks noGrp="1"/>
          </p:cNvSpPr>
          <p:nvPr>
            <p:ph type="body" sz="quarter" idx="13" hasCustomPrompt="1"/>
          </p:nvPr>
        </p:nvSpPr>
        <p:spPr>
          <a:xfrm>
            <a:off x="479425" y="558471"/>
            <a:ext cx="10656888"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20" name="Text Placeholder 11"/>
          <p:cNvSpPr>
            <a:spLocks noGrp="1"/>
          </p:cNvSpPr>
          <p:nvPr>
            <p:ph type="body" sz="quarter" idx="21" hasCustomPrompt="1"/>
          </p:nvPr>
        </p:nvSpPr>
        <p:spPr>
          <a:xfrm>
            <a:off x="6888164" y="5204389"/>
            <a:ext cx="4248542" cy="570769"/>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3" name="Chart Placeholder 2"/>
          <p:cNvSpPr>
            <a:spLocks noGrp="1"/>
          </p:cNvSpPr>
          <p:nvPr>
            <p:ph type="chart" sz="quarter" idx="22" hasCustomPrompt="1"/>
          </p:nvPr>
        </p:nvSpPr>
        <p:spPr>
          <a:xfrm>
            <a:off x="2171701" y="1628776"/>
            <a:ext cx="4351338" cy="3336330"/>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a chart</a:t>
            </a:r>
          </a:p>
        </p:txBody>
      </p:sp>
      <p:sp>
        <p:nvSpPr>
          <p:cNvPr id="5" name="Chart Placeholder 4"/>
          <p:cNvSpPr>
            <a:spLocks noGrp="1"/>
          </p:cNvSpPr>
          <p:nvPr>
            <p:ph type="chart" sz="quarter" idx="23" hasCustomPrompt="1"/>
          </p:nvPr>
        </p:nvSpPr>
        <p:spPr>
          <a:xfrm>
            <a:off x="6888163" y="1628775"/>
            <a:ext cx="4248150" cy="3336331"/>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a chart</a:t>
            </a:r>
          </a:p>
        </p:txBody>
      </p:sp>
    </p:spTree>
    <p:extLst>
      <p:ext uri="{BB962C8B-B14F-4D97-AF65-F5344CB8AC3E}">
        <p14:creationId xmlns:p14="http://schemas.microsoft.com/office/powerpoint/2010/main" val="6752239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kolm pilti">
    <p:spTree>
      <p:nvGrpSpPr>
        <p:cNvPr id="1" name=""/>
        <p:cNvGrpSpPr/>
        <p:nvPr/>
      </p:nvGrpSpPr>
      <p:grpSpPr>
        <a:xfrm>
          <a:off x="0" y="0"/>
          <a:ext cx="0" cy="0"/>
          <a:chOff x="0" y="0"/>
          <a:chExt cx="0" cy="0"/>
        </a:xfrm>
      </p:grpSpPr>
      <p:sp>
        <p:nvSpPr>
          <p:cNvPr id="7" name="Picture Placeholder 19"/>
          <p:cNvSpPr>
            <a:spLocks noGrp="1"/>
          </p:cNvSpPr>
          <p:nvPr>
            <p:ph type="pic" sz="quarter" idx="17" hasCustomPrompt="1"/>
          </p:nvPr>
        </p:nvSpPr>
        <p:spPr>
          <a:xfrm>
            <a:off x="2171700" y="549276"/>
            <a:ext cx="5109317" cy="5219700"/>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the picture</a:t>
            </a:r>
          </a:p>
        </p:txBody>
      </p:sp>
      <p:sp>
        <p:nvSpPr>
          <p:cNvPr id="10" name="Picture Placeholder 19"/>
          <p:cNvSpPr>
            <a:spLocks noGrp="1"/>
          </p:cNvSpPr>
          <p:nvPr>
            <p:ph type="pic" sz="quarter" idx="19" hasCustomPrompt="1"/>
          </p:nvPr>
        </p:nvSpPr>
        <p:spPr>
          <a:xfrm>
            <a:off x="7511753" y="3459344"/>
            <a:ext cx="3624561" cy="2309631"/>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the picture</a:t>
            </a:r>
          </a:p>
        </p:txBody>
      </p:sp>
      <p:sp>
        <p:nvSpPr>
          <p:cNvPr id="11" name="Picture Placeholder 19"/>
          <p:cNvSpPr>
            <a:spLocks noGrp="1"/>
          </p:cNvSpPr>
          <p:nvPr>
            <p:ph type="pic" sz="quarter" idx="20" hasCustomPrompt="1"/>
          </p:nvPr>
        </p:nvSpPr>
        <p:spPr>
          <a:xfrm>
            <a:off x="7511753" y="549275"/>
            <a:ext cx="3624561" cy="2709564"/>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the picture</a:t>
            </a:r>
          </a:p>
        </p:txBody>
      </p:sp>
      <p:sp>
        <p:nvSpPr>
          <p:cNvPr id="5"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ESTONIAN MARITIME ACADEMY</a:t>
            </a:r>
            <a:endParaRPr lang="en-US" altLang="en-US" sz="1200" b="0" dirty="0"/>
          </a:p>
        </p:txBody>
      </p:sp>
      <p:cxnSp>
        <p:nvCxnSpPr>
          <p:cNvPr id="6" name="Straight Connector 8"/>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2914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lassholder for dato 3"/>
          <p:cNvSpPr>
            <a:spLocks noGrp="1"/>
          </p:cNvSpPr>
          <p:nvPr>
            <p:ph type="dt" sz="half" idx="10"/>
          </p:nvPr>
        </p:nvSpPr>
        <p:spPr/>
        <p:txBody>
          <a:bodyPr/>
          <a:lstStyle/>
          <a:p>
            <a:fld id="{0E91287F-08D8-4CD3-8C3E-1ABD7DA00DD6}" type="datetimeFigureOut">
              <a:rPr lang="en-GB" smtClean="0"/>
              <a:t>08/09/2024</a:t>
            </a:fld>
            <a:endParaRPr lang="en-GB"/>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Plassholder for lysbildenummer 5"/>
          <p:cNvSpPr>
            <a:spLocks noGrp="1"/>
          </p:cNvSpPr>
          <p:nvPr>
            <p:ph type="sldNum" sz="quarter" idx="12"/>
          </p:nvPr>
        </p:nvSpPr>
        <p:spPr/>
        <p:txBody>
          <a:bodyPr/>
          <a:lstStyle/>
          <a:p>
            <a:fld id="{6F609ECE-A72F-4C46-8953-F5851AFA089B}" type="slidenum">
              <a:rPr lang="en-GB" smtClean="0"/>
              <a:t>‹#›</a:t>
            </a:fld>
            <a:endParaRPr lang="en-GB"/>
          </a:p>
        </p:txBody>
      </p:sp>
    </p:spTree>
    <p:extLst>
      <p:ext uri="{BB962C8B-B14F-4D97-AF65-F5344CB8AC3E}">
        <p14:creationId xmlns:p14="http://schemas.microsoft.com/office/powerpoint/2010/main" val="2747282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8" name="Text Placeholder 9"/>
          <p:cNvSpPr>
            <a:spLocks noGrp="1"/>
          </p:cNvSpPr>
          <p:nvPr>
            <p:ph type="body" sz="quarter" idx="13" hasCustomPrompt="1"/>
          </p:nvPr>
        </p:nvSpPr>
        <p:spPr>
          <a:xfrm>
            <a:off x="479425" y="551545"/>
            <a:ext cx="10656888" cy="836666"/>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vl2pPr>
              <a:defRPr sz="2500" b="1" i="0"/>
            </a:lvl2pPr>
          </a:lstStyle>
          <a:p>
            <a:pPr lvl="0"/>
            <a:r>
              <a:rPr lang="et-EE" dirty="0"/>
              <a:t>INTERMEDIATE SLIDE</a:t>
            </a:r>
          </a:p>
          <a:p>
            <a:pPr lvl="0"/>
            <a:r>
              <a:rPr lang="et-EE" dirty="0"/>
              <a:t>ON TWO LINES IF NECESSARY</a:t>
            </a:r>
            <a:endParaRPr lang="en-US" dirty="0"/>
          </a:p>
        </p:txBody>
      </p:sp>
      <p:sp>
        <p:nvSpPr>
          <p:cNvPr id="7" name="Table Placeholder 6"/>
          <p:cNvSpPr>
            <a:spLocks noGrp="1"/>
          </p:cNvSpPr>
          <p:nvPr>
            <p:ph type="tbl" sz="quarter" idx="23"/>
          </p:nvPr>
        </p:nvSpPr>
        <p:spPr>
          <a:xfrm>
            <a:off x="2171700" y="1628776"/>
            <a:ext cx="8964613" cy="4140200"/>
          </a:xfrm>
          <a:prstGeom prst="rect">
            <a:avLst/>
          </a:prstGeom>
        </p:spPr>
        <p:txBody>
          <a:bodyPr/>
          <a:lstStyle>
            <a:lvl1pPr>
              <a:defRPr sz="1800" baseline="0">
                <a:solidFill>
                  <a:schemeClr val="bg1"/>
                </a:solidFill>
                <a:latin typeface="Verdana" charset="0"/>
              </a:defRPr>
            </a:lvl1pPr>
          </a:lstStyle>
          <a:p>
            <a:pPr lvl="0"/>
            <a:r>
              <a:rPr lang="et-EE" noProof="0" dirty="0"/>
              <a:t>Tabeli lisamiseks klõpsake ikooni</a:t>
            </a:r>
            <a:endParaRPr lang="en-US" noProof="0" dirty="0"/>
          </a:p>
        </p:txBody>
      </p:sp>
      <p:sp>
        <p:nvSpPr>
          <p:cNvPr id="4"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ESTONIAN MARITIME ACADEMY</a:t>
            </a:r>
            <a:endParaRPr lang="en-US" altLang="en-US" sz="1200" b="0" dirty="0"/>
          </a:p>
        </p:txBody>
      </p:sp>
      <p:cxnSp>
        <p:nvCxnSpPr>
          <p:cNvPr id="5" name="Straight Connector 8"/>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3753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ilt 2">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5" y="549275"/>
            <a:ext cx="10656886" cy="844415"/>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12" name="Text Placeholder 11"/>
          <p:cNvSpPr>
            <a:spLocks noGrp="1"/>
          </p:cNvSpPr>
          <p:nvPr>
            <p:ph type="body" sz="quarter" idx="14" hasCustomPrompt="1"/>
          </p:nvPr>
        </p:nvSpPr>
        <p:spPr>
          <a:xfrm>
            <a:off x="2171700" y="1628775"/>
            <a:ext cx="8964612" cy="627315"/>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3" name="Picture Placeholder 2"/>
          <p:cNvSpPr>
            <a:spLocks noGrp="1"/>
          </p:cNvSpPr>
          <p:nvPr>
            <p:ph type="pic" sz="quarter" idx="16" hasCustomPrompt="1"/>
          </p:nvPr>
        </p:nvSpPr>
        <p:spPr>
          <a:xfrm>
            <a:off x="2171700" y="2491176"/>
            <a:ext cx="8964611" cy="3277800"/>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the picture</a:t>
            </a:r>
          </a:p>
        </p:txBody>
      </p:sp>
      <p:sp>
        <p:nvSpPr>
          <p:cNvPr id="5"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ESTONIAN MARITIME ACADEMY</a:t>
            </a:r>
            <a:endParaRPr lang="en-US" altLang="en-US" sz="1200" b="0" dirty="0"/>
          </a:p>
        </p:txBody>
      </p:sp>
      <p:cxnSp>
        <p:nvCxnSpPr>
          <p:cNvPr id="6" name="Straight Connector 8"/>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1773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vaheslaid">
    <p:spTree>
      <p:nvGrpSpPr>
        <p:cNvPr id="1" name=""/>
        <p:cNvGrpSpPr/>
        <p:nvPr/>
      </p:nvGrpSpPr>
      <p:grpSpPr>
        <a:xfrm>
          <a:off x="0" y="0"/>
          <a:ext cx="0" cy="0"/>
          <a:chOff x="0" y="0"/>
          <a:chExt cx="0" cy="0"/>
        </a:xfrm>
      </p:grpSpPr>
      <p:pic>
        <p:nvPicPr>
          <p:cNvPr id="9" name="Pilt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7834" cy="6858000"/>
          </a:xfrm>
          <a:prstGeom prst="rect">
            <a:avLst/>
          </a:prstGeom>
        </p:spPr>
      </p:pic>
      <p:sp>
        <p:nvSpPr>
          <p:cNvPr id="7" name="Freeform 6"/>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Text Placeholder 19"/>
          <p:cNvSpPr>
            <a:spLocks noGrp="1"/>
          </p:cNvSpPr>
          <p:nvPr>
            <p:ph type="body" sz="quarter" idx="11" hasCustomPrompt="1"/>
          </p:nvPr>
        </p:nvSpPr>
        <p:spPr>
          <a:xfrm>
            <a:off x="982403" y="4797922"/>
            <a:ext cx="10159444" cy="1497947"/>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050" b="1" cap="all" baseline="0">
                <a:solidFill>
                  <a:schemeClr val="accent4"/>
                </a:solidFill>
                <a:latin typeface="Verdana" charset="0"/>
              </a:defRPr>
            </a:lvl1pPr>
            <a:lvl2pPr marL="0" indent="0">
              <a:spcBef>
                <a:spcPts val="1000"/>
              </a:spcBef>
              <a:buFontTx/>
              <a:buNone/>
              <a:defRPr sz="1600" b="0">
                <a:solidFill>
                  <a:schemeClr val="accent2"/>
                </a:solidFill>
              </a:defRPr>
            </a:lvl2pPr>
          </a:lstStyle>
          <a:p>
            <a:r>
              <a:rPr lang="et-EE" altLang="en-US" sz="2900" dirty="0">
                <a:solidFill>
                  <a:schemeClr val="tx2"/>
                </a:solidFill>
              </a:rPr>
              <a:t>INTERMEDIATE SLIDE</a:t>
            </a:r>
          </a:p>
          <a:p>
            <a:r>
              <a:rPr lang="et-EE" altLang="en-US" sz="2900" dirty="0">
                <a:solidFill>
                  <a:schemeClr val="accent4"/>
                </a:solidFill>
              </a:rPr>
              <a:t>ON TWO OR THREE</a:t>
            </a:r>
          </a:p>
          <a:p>
            <a:r>
              <a:rPr lang="et-EE" altLang="en-US" sz="2900" dirty="0">
                <a:solidFill>
                  <a:schemeClr val="accent4"/>
                </a:solidFill>
              </a:rPr>
              <a:t>LINES IF NECESSARY</a:t>
            </a:r>
            <a:endParaRPr lang="en-US" altLang="en-US" sz="2900" dirty="0">
              <a:solidFill>
                <a:schemeClr val="accent1"/>
              </a:solidFill>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30866" y="1399546"/>
            <a:ext cx="3565024" cy="2816182"/>
          </a:xfrm>
          <a:prstGeom prst="rect">
            <a:avLst/>
          </a:prstGeom>
        </p:spPr>
      </p:pic>
    </p:spTree>
    <p:extLst>
      <p:ext uri="{BB962C8B-B14F-4D97-AF65-F5344CB8AC3E}">
        <p14:creationId xmlns:p14="http://schemas.microsoft.com/office/powerpoint/2010/main" val="19079525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viimane slaid">
    <p:spTree>
      <p:nvGrpSpPr>
        <p:cNvPr id="1" name=""/>
        <p:cNvGrpSpPr/>
        <p:nvPr/>
      </p:nvGrpSpPr>
      <p:grpSpPr>
        <a:xfrm>
          <a:off x="0" y="0"/>
          <a:ext cx="0" cy="0"/>
          <a:chOff x="0" y="0"/>
          <a:chExt cx="0" cy="0"/>
        </a:xfrm>
      </p:grpSpPr>
      <p:pic>
        <p:nvPicPr>
          <p:cNvPr id="7" name="Pilt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7834" cy="6858000"/>
          </a:xfrm>
          <a:prstGeom prst="rect">
            <a:avLst/>
          </a:prstGeom>
        </p:spPr>
      </p:pic>
      <p:sp>
        <p:nvSpPr>
          <p:cNvPr id="15" name="Freeform 14"/>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p:cNvSpPr txBox="1">
            <a:spLocks noChangeArrowheads="1"/>
          </p:cNvSpPr>
          <p:nvPr userDrawn="1"/>
        </p:nvSpPr>
        <p:spPr bwMode="auto">
          <a:xfrm>
            <a:off x="0" y="-9921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a:p>
        </p:txBody>
      </p:sp>
      <p:sp>
        <p:nvSpPr>
          <p:cNvPr id="8" name="Text Placeholder 19"/>
          <p:cNvSpPr>
            <a:spLocks noGrp="1"/>
          </p:cNvSpPr>
          <p:nvPr>
            <p:ph type="body" sz="quarter" idx="11" hasCustomPrompt="1"/>
          </p:nvPr>
        </p:nvSpPr>
        <p:spPr>
          <a:xfrm>
            <a:off x="982403" y="4797922"/>
            <a:ext cx="10159444" cy="943311"/>
          </a:xfrm>
          <a:prstGeom prst="rect">
            <a:avLst/>
          </a:prstGeo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cap="all" baseline="0">
                <a:solidFill>
                  <a:srgbClr val="332B60"/>
                </a:solidFill>
                <a:latin typeface="Verdana" charset="0"/>
              </a:defRPr>
            </a:lvl1pPr>
            <a:lvl2pPr marL="0" indent="0">
              <a:spcBef>
                <a:spcPts val="1000"/>
              </a:spcBef>
              <a:buFontTx/>
              <a:buNone/>
              <a:defRPr sz="1600" b="0">
                <a:solidFill>
                  <a:schemeClr val="accent2"/>
                </a:solidFill>
              </a:defRPr>
            </a:lvl2pPr>
          </a:lstStyle>
          <a:p>
            <a:r>
              <a:rPr lang="et-EE" altLang="en-US" dirty="0"/>
              <a:t>Tallinn </a:t>
            </a:r>
            <a:r>
              <a:rPr lang="et-EE" altLang="en-US" dirty="0" err="1"/>
              <a:t>university</a:t>
            </a:r>
            <a:r>
              <a:rPr lang="et-EE" altLang="en-US" dirty="0"/>
              <a:t> of </a:t>
            </a:r>
            <a:r>
              <a:rPr lang="et-EE" altLang="en-US" dirty="0" err="1"/>
              <a:t>technology</a:t>
            </a:r>
            <a:endParaRPr lang="et-EE" altLang="en-US" dirty="0"/>
          </a:p>
          <a:p>
            <a:pPr>
              <a:lnSpc>
                <a:spcPct val="100000"/>
              </a:lnSpc>
              <a:spcBef>
                <a:spcPts val="0"/>
              </a:spcBef>
            </a:pPr>
            <a:r>
              <a:rPr lang="en-US" altLang="en-US" dirty="0"/>
              <a:t>ESTONIAN MARITIME ACADEMY</a:t>
            </a:r>
          </a:p>
          <a:p>
            <a:r>
              <a:rPr lang="et-EE" altLang="en-US" sz="1600" b="0" cap="none" dirty="0">
                <a:solidFill>
                  <a:schemeClr val="accent2"/>
                </a:solidFill>
              </a:rPr>
              <a:t>Kopli 101</a:t>
            </a:r>
            <a:r>
              <a:rPr lang="en-US" altLang="en-US" sz="1600" b="0" cap="none" dirty="0">
                <a:solidFill>
                  <a:schemeClr val="accent2"/>
                </a:solidFill>
              </a:rPr>
              <a:t>, 11712 Tallinn</a:t>
            </a:r>
            <a:r>
              <a:rPr lang="et-EE" altLang="en-US" sz="1600" b="0" cap="none" dirty="0">
                <a:solidFill>
                  <a:schemeClr val="accent2"/>
                </a:solidFill>
              </a:rPr>
              <a:t> / Tallinna 9, 93811 Kuressaare</a:t>
            </a:r>
          </a:p>
          <a:p>
            <a:pPr>
              <a:spcBef>
                <a:spcPts val="400"/>
              </a:spcBef>
            </a:pPr>
            <a:r>
              <a:rPr lang="et-EE" altLang="en-US" sz="1600" b="0" cap="none" dirty="0">
                <a:solidFill>
                  <a:schemeClr val="accent2"/>
                </a:solidFill>
              </a:rPr>
              <a:t>Tel 613 5500</a:t>
            </a:r>
            <a:endParaRPr lang="en-US" altLang="en-US" sz="1600" cap="none" dirty="0">
              <a:solidFill>
                <a:schemeClr val="accent2"/>
              </a:solidFill>
            </a:endParaRPr>
          </a:p>
          <a:p>
            <a:pPr>
              <a:spcBef>
                <a:spcPts val="400"/>
              </a:spcBef>
            </a:pPr>
            <a:r>
              <a:rPr lang="en-US" altLang="en-US" sz="1600" cap="none" dirty="0">
                <a:solidFill>
                  <a:schemeClr val="accent2"/>
                </a:solidFill>
                <a:latin typeface="Verdana" panose="020B0604030504040204" pitchFamily="34" charset="0"/>
              </a:rPr>
              <a:t>t</a:t>
            </a:r>
            <a:r>
              <a:rPr lang="et-EE" altLang="en-US" sz="1600" cap="none" dirty="0" err="1">
                <a:solidFill>
                  <a:schemeClr val="accent2"/>
                </a:solidFill>
                <a:latin typeface="Verdana" panose="020B0604030504040204" pitchFamily="34" charset="0"/>
              </a:rPr>
              <a:t>altech</a:t>
            </a:r>
            <a:r>
              <a:rPr lang="en-US" altLang="en-US" sz="1600" cap="none" dirty="0">
                <a:solidFill>
                  <a:schemeClr val="accent2"/>
                </a:solidFill>
                <a:latin typeface="Verdana" panose="020B0604030504040204" pitchFamily="34" charset="0"/>
              </a:rPr>
              <a:t>.</a:t>
            </a:r>
            <a:r>
              <a:rPr lang="en-US" altLang="en-US" sz="1600" cap="none" dirty="0" err="1">
                <a:solidFill>
                  <a:schemeClr val="accent2"/>
                </a:solidFill>
                <a:latin typeface="Verdana" panose="020B0604030504040204" pitchFamily="34" charset="0"/>
              </a:rPr>
              <a:t>ee</a:t>
            </a:r>
            <a:r>
              <a:rPr lang="en-US" altLang="en-US" sz="1600" cap="none" dirty="0">
                <a:solidFill>
                  <a:schemeClr val="accent2"/>
                </a:solidFill>
                <a:latin typeface="Verdana" panose="020B0604030504040204" pitchFamily="34" charset="0"/>
              </a:rPr>
              <a:t>/</a:t>
            </a:r>
            <a:r>
              <a:rPr lang="en-US" altLang="en-US" sz="1600" cap="none" dirty="0" err="1">
                <a:solidFill>
                  <a:schemeClr val="accent2"/>
                </a:solidFill>
                <a:latin typeface="Verdana" panose="020B0604030504040204" pitchFamily="34" charset="0"/>
              </a:rPr>
              <a:t>mereakadeemia</a:t>
            </a:r>
            <a:endParaRPr lang="en-US" altLang="en-US" sz="1600" cap="none" dirty="0">
              <a:solidFill>
                <a:schemeClr val="accent2"/>
              </a:solidFill>
            </a:endParaRPr>
          </a:p>
          <a:p>
            <a:pPr>
              <a:lnSpc>
                <a:spcPct val="100000"/>
              </a:lnSpc>
              <a:spcBef>
                <a:spcPts val="0"/>
              </a:spcBef>
            </a:pPr>
            <a:endParaRPr lang="en-US" alt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30866" y="1399546"/>
            <a:ext cx="3565024" cy="2816182"/>
          </a:xfrm>
          <a:prstGeom prst="rect">
            <a:avLst/>
          </a:prstGeom>
        </p:spPr>
      </p:pic>
    </p:spTree>
    <p:extLst>
      <p:ext uri="{BB962C8B-B14F-4D97-AF65-F5344CB8AC3E}">
        <p14:creationId xmlns:p14="http://schemas.microsoft.com/office/powerpoint/2010/main" val="10945732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1" y="6421248"/>
            <a:ext cx="854031"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333" b="1" i="0" smtClean="0">
                <a:latin typeface="Arial"/>
                <a:cs typeface="Arial"/>
              </a:rPr>
              <a:pPr algn="ctr"/>
              <a:t>‹#›</a:t>
            </a:fld>
            <a:endParaRPr lang="nb-NO" sz="1333"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309592" y="274641"/>
            <a:ext cx="10242021" cy="701731"/>
          </a:xfrm>
        </p:spPr>
        <p:txBody>
          <a:bodyPr wrap="square"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309592" y="1258530"/>
            <a:ext cx="10242021" cy="5162719"/>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2425305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4"/>
        <p:cNvGrpSpPr/>
        <p:nvPr/>
      </p:nvGrpSpPr>
      <p:grpSpPr>
        <a:xfrm>
          <a:off x="0" y="0"/>
          <a:ext cx="0" cy="0"/>
          <a:chOff x="0" y="0"/>
          <a:chExt cx="0" cy="0"/>
        </a:xfrm>
      </p:grpSpPr>
      <p:sp>
        <p:nvSpPr>
          <p:cNvPr id="88" name="Google Shape;88;p4"/>
          <p:cNvSpPr txBox="1">
            <a:spLocks noGrp="1"/>
          </p:cNvSpPr>
          <p:nvPr>
            <p:ph type="title"/>
          </p:nvPr>
        </p:nvSpPr>
        <p:spPr>
          <a:xfrm>
            <a:off x="1738400" y="798100"/>
            <a:ext cx="9374000" cy="1332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4"/>
          <p:cNvSpPr txBox="1">
            <a:spLocks noGrp="1"/>
          </p:cNvSpPr>
          <p:nvPr>
            <p:ph type="body" idx="1"/>
          </p:nvPr>
        </p:nvSpPr>
        <p:spPr>
          <a:xfrm>
            <a:off x="1738400" y="2653400"/>
            <a:ext cx="9374000" cy="3388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90" name="Google Shape;90;p4"/>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GB" smtClean="0"/>
              <a:pPr algn="r">
                <a:spcBef>
                  <a:spcPts val="0"/>
                </a:spcBef>
                <a:spcAft>
                  <a:spcPts val="0"/>
                </a:spcAft>
              </a:pPr>
              <a:t>‹#›</a:t>
            </a:fld>
            <a:endParaRPr lang="en-GB"/>
          </a:p>
        </p:txBody>
      </p:sp>
    </p:spTree>
    <p:extLst>
      <p:ext uri="{BB962C8B-B14F-4D97-AF65-F5344CB8AC3E}">
        <p14:creationId xmlns:p14="http://schemas.microsoft.com/office/powerpoint/2010/main" val="10678720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2"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3"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182" indent="0" algn="ctr">
              <a:buNone/>
              <a:defRPr sz="2400"/>
            </a:lvl2pPr>
            <a:lvl3pPr marL="914363" indent="0" algn="ctr">
              <a:buNone/>
              <a:defRPr sz="2400"/>
            </a:lvl3pPr>
            <a:lvl4pPr marL="1371545" indent="0" algn="ctr">
              <a:buNone/>
              <a:defRPr sz="2000"/>
            </a:lvl4pPr>
            <a:lvl5pPr marL="1828727" indent="0" algn="ctr">
              <a:buNone/>
              <a:defRPr sz="2000"/>
            </a:lvl5pPr>
            <a:lvl6pPr marL="2285909" indent="0" algn="ctr">
              <a:buNone/>
              <a:defRPr sz="2000"/>
            </a:lvl6pPr>
            <a:lvl7pPr marL="2743090" indent="0" algn="ctr">
              <a:buNone/>
              <a:defRPr sz="2000"/>
            </a:lvl7pPr>
            <a:lvl8pPr marL="3200272" indent="0" algn="ctr">
              <a:buNone/>
              <a:defRPr sz="2000"/>
            </a:lvl8pPr>
            <a:lvl9pPr marL="3657454"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4"/>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5" y="3373515"/>
            <a:ext cx="4323426" cy="1008926"/>
          </a:xfrm>
        </p:spPr>
        <p:txBody>
          <a:bodyPr lIns="91440" rIns="91440">
            <a:noAutofit/>
          </a:bodyPr>
          <a:lstStyle>
            <a:lvl1pPr marL="0" indent="0">
              <a:buNone/>
              <a:defRPr sz="6000" b="1">
                <a:solidFill>
                  <a:schemeClr val="tx2"/>
                </a:solidFill>
              </a:defRPr>
            </a:lvl1pPr>
            <a:lvl2pPr marL="201160" indent="0">
              <a:buNone/>
              <a:defRPr/>
            </a:lvl2pPr>
            <a:lvl3pPr marL="384033" indent="0">
              <a:buNone/>
              <a:defRPr/>
            </a:lvl3pPr>
            <a:lvl4pPr marL="566906" indent="0">
              <a:buNone/>
              <a:defRPr/>
            </a:lvl4pPr>
            <a:lvl5pPr marL="74977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226778AD-1709-06BA-1702-78865ECB03F3}"/>
              </a:ext>
            </a:extLst>
          </p:cNvPr>
          <p:cNvSpPr>
            <a:spLocks noGrp="1"/>
          </p:cNvSpPr>
          <p:nvPr>
            <p:ph type="ftr" sz="quarter" idx="3"/>
          </p:nvPr>
        </p:nvSpPr>
        <p:spPr>
          <a:xfrm>
            <a:off x="485776" y="6352256"/>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dirty="0"/>
              <a:t>CSP002: Human Factors in Cybersecurity</a:t>
            </a:r>
          </a:p>
        </p:txBody>
      </p:sp>
      <p:pic>
        <p:nvPicPr>
          <p:cNvPr id="5" name="Picture 8" descr="Tallinn University of Technology - Wikipedia">
            <a:extLst>
              <a:ext uri="{FF2B5EF4-FFF2-40B4-BE49-F238E27FC236}">
                <a16:creationId xmlns:a16="http://schemas.microsoft.com/office/drawing/2014/main" id="{5B37B469-D554-F1A3-1C42-171DE3854F4B}"/>
              </a:ext>
            </a:extLst>
          </p:cNvPr>
          <p:cNvPicPr>
            <a:picLocks noChangeAspect="1" noChangeArrowheads="1"/>
          </p:cNvPicPr>
          <p:nvPr userDrawn="1"/>
        </p:nvPicPr>
        <p:blipFill rotWithShape="1">
          <a:blip r:embed="rId4" cstate="screen">
            <a:alphaModFix amt="20000"/>
            <a:extLst>
              <a:ext uri="{28A0092B-C50C-407E-A947-70E740481C1C}">
                <a14:useLocalDpi xmlns:a14="http://schemas.microsoft.com/office/drawing/2010/main"/>
              </a:ext>
            </a:extLst>
          </a:blip>
          <a:srcRect l="9223" t="17504" r="12387" b="24164"/>
          <a:stretch/>
        </p:blipFill>
        <p:spPr bwMode="auto">
          <a:xfrm>
            <a:off x="-17474" y="6148168"/>
            <a:ext cx="1224137"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2D3008FC-8A14-8DEF-DD0F-A51B8868BE28}"/>
              </a:ext>
            </a:extLst>
          </p:cNvPr>
          <p:cNvGrpSpPr/>
          <p:nvPr userDrawn="1"/>
        </p:nvGrpSpPr>
        <p:grpSpPr>
          <a:xfrm>
            <a:off x="4222680" y="6266433"/>
            <a:ext cx="2591913" cy="481557"/>
            <a:chOff x="5179092" y="5483822"/>
            <a:chExt cx="3294001" cy="612000"/>
          </a:xfrm>
        </p:grpSpPr>
        <p:pic>
          <p:nvPicPr>
            <p:cNvPr id="7" name="Picture 6">
              <a:extLst>
                <a:ext uri="{FF2B5EF4-FFF2-40B4-BE49-F238E27FC236}">
                  <a16:creationId xmlns:a16="http://schemas.microsoft.com/office/drawing/2014/main" id="{8BDE740F-37C0-6100-A4A4-A3D7D77B12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1A0754E-ACFD-0F99-55AB-3FE4127AFC5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164959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tel, tekst og utklipp">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a:t>Click to edit Master title style</a:t>
            </a:r>
            <a:endParaRPr lang="nb-NO"/>
          </a:p>
        </p:txBody>
      </p:sp>
      <p:sp>
        <p:nvSpPr>
          <p:cNvPr id="3" name="Text Placeholder 2"/>
          <p:cNvSpPr>
            <a:spLocks noGrp="1"/>
          </p:cNvSpPr>
          <p:nvPr>
            <p:ph type="body" sz="half" idx="1"/>
          </p:nvPr>
        </p:nvSpPr>
        <p:spPr>
          <a:xfrm>
            <a:off x="609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lipArt Placeholder 3"/>
          <p:cNvSpPr>
            <a:spLocks noGrp="1"/>
          </p:cNvSpPr>
          <p:nvPr>
            <p:ph type="clipArt" sz="half" idx="2"/>
          </p:nvPr>
        </p:nvSpPr>
        <p:spPr>
          <a:xfrm>
            <a:off x="6197600" y="1719263"/>
            <a:ext cx="5384800" cy="4411662"/>
          </a:xfrm>
        </p:spPr>
        <p:txBody>
          <a:bodyPr/>
          <a:lstStyle/>
          <a:p>
            <a:pPr lvl="0"/>
            <a:r>
              <a:rPr lang="en-US" noProof="0"/>
              <a:t>Click icon to add online image</a:t>
            </a:r>
            <a:endParaRPr lang="nb-NO" noProof="0"/>
          </a:p>
        </p:txBody>
      </p:sp>
      <p:sp>
        <p:nvSpPr>
          <p:cNvPr id="5" name="Rectangle 5"/>
          <p:cNvSpPr>
            <a:spLocks noGrp="1" noChangeArrowheads="1"/>
          </p:cNvSpPr>
          <p:nvPr>
            <p:ph type="dt" sz="half" idx="10"/>
          </p:nvPr>
        </p:nvSpPr>
        <p:spPr>
          <a:ln/>
        </p:spPr>
        <p:txBody>
          <a:bodyPr/>
          <a:lstStyle>
            <a:lvl1pPr>
              <a:defRPr/>
            </a:lvl1pPr>
          </a:lstStyle>
          <a:p>
            <a:fld id="{0E91287F-08D8-4CD3-8C3E-1ABD7DA00DD6}" type="datetimeFigureOut">
              <a:rPr lang="en-GB" smtClean="0"/>
              <a:t>08/09/2024</a:t>
            </a:fld>
            <a:endParaRPr lang="en-GB"/>
          </a:p>
        </p:txBody>
      </p:sp>
      <p:sp>
        <p:nvSpPr>
          <p:cNvPr id="6" name="Rectangle 6"/>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endParaRPr lang="en-GB"/>
          </a:p>
        </p:txBody>
      </p:sp>
      <p:sp>
        <p:nvSpPr>
          <p:cNvPr id="7" name="Rectangle 7"/>
          <p:cNvSpPr>
            <a:spLocks noGrp="1" noChangeArrowheads="1"/>
          </p:cNvSpPr>
          <p:nvPr>
            <p:ph type="sldNum" sz="quarter" idx="12"/>
          </p:nvPr>
        </p:nvSpPr>
        <p:spPr>
          <a:ln/>
        </p:spPr>
        <p:txBody>
          <a:bodyPr/>
          <a:lstStyle>
            <a:lvl1pPr>
              <a:defRPr/>
            </a:lvl1pPr>
          </a:lstStyle>
          <a:p>
            <a:fld id="{6F609ECE-A72F-4C46-8953-F5851AFA089B}" type="slidenum">
              <a:rPr lang="en-GB" smtClean="0"/>
              <a:t>‹#›</a:t>
            </a:fld>
            <a:endParaRPr lang="en-GB"/>
          </a:p>
        </p:txBody>
      </p:sp>
    </p:spTree>
    <p:extLst>
      <p:ext uri="{BB962C8B-B14F-4D97-AF65-F5344CB8AC3E}">
        <p14:creationId xmlns:p14="http://schemas.microsoft.com/office/powerpoint/2010/main" val="3728400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479424" y="549275"/>
            <a:ext cx="10494517" cy="81088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21" name="Text Placeholder 11"/>
          <p:cNvSpPr>
            <a:spLocks noGrp="1"/>
          </p:cNvSpPr>
          <p:nvPr>
            <p:ph type="body" sz="quarter" idx="14" hasCustomPrompt="1"/>
          </p:nvPr>
        </p:nvSpPr>
        <p:spPr>
          <a:xfrm>
            <a:off x="2171700" y="1628776"/>
            <a:ext cx="8802242" cy="4140200"/>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rgbClr val="4FBFD3"/>
              </a:buClr>
              <a:buSzTx/>
              <a:buFont typeface="Wingdings" panose="05000000000000000000" pitchFamily="2" charset="2"/>
              <a:buChar char="§"/>
              <a:tabLst/>
              <a:defRPr lang="en-US" altLang="en-US" sz="1800" smtClean="0">
                <a:solidFill>
                  <a:srgbClr val="332B60"/>
                </a:solidFill>
              </a:defRPr>
            </a:lvl1pPr>
            <a:lvl2pPr marL="742950" indent="-285750">
              <a:buClr>
                <a:srgbClr val="4FBFD3"/>
              </a:buClr>
              <a:buFont typeface="Wingdings" panose="05000000000000000000" pitchFamily="2" charset="2"/>
              <a:buChar char="§"/>
              <a:defRPr sz="1800" baseline="0">
                <a:solidFill>
                  <a:srgbClr val="332B60"/>
                </a:solidFill>
              </a:defRPr>
            </a:lvl2pPr>
            <a:lvl3pPr marL="1200150" marR="0" indent="-28575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Char char="§"/>
              <a:tabLst/>
              <a:defRPr sz="1800">
                <a:solidFill>
                  <a:srgbClr val="332B60"/>
                </a:solidFill>
              </a:defRPr>
            </a:lvl3pPr>
            <a:lvl4pPr marL="1600200" indent="-228600">
              <a:buClr>
                <a:srgbClr val="4FBFD3"/>
              </a:buClr>
              <a:buFont typeface="Wingdings" panose="05000000000000000000" pitchFamily="2" charset="2"/>
              <a:buChar char="§"/>
              <a:defRPr sz="1800">
                <a:solidFill>
                  <a:srgbClr val="332B60"/>
                </a:solidFill>
              </a:defRPr>
            </a:lvl4pPr>
            <a:lvl5pPr marL="2057400" marR="0" indent="-28575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Char char="§"/>
              <a:tabLst/>
              <a:defRPr sz="1800">
                <a:solidFill>
                  <a:srgbClr val="332B60"/>
                </a:solidFill>
              </a:defRPr>
            </a:lvl5pPr>
            <a:lvl6pPr marL="2228850" marR="0" indent="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None/>
              <a:tabLst/>
              <a:defRPr sz="1800">
                <a:solidFill>
                  <a:srgbClr val="332B60"/>
                </a:solidFill>
              </a:defRPr>
            </a:lvl6pPr>
            <a:lvl7pPr>
              <a:defRPr sz="1800">
                <a:solidFill>
                  <a:srgbClr val="332B60"/>
                </a:solidFill>
              </a:defRPr>
            </a:lvl7pPr>
          </a:lstStyle>
          <a:p>
            <a:pPr lvl="0"/>
            <a:r>
              <a:rPr lang="et-EE" dirty="0"/>
              <a:t>Vivamus </a:t>
            </a:r>
            <a:r>
              <a:rPr lang="et-EE" dirty="0" err="1"/>
              <a:t>hendrerit</a:t>
            </a:r>
            <a:r>
              <a:rPr lang="et-EE" dirty="0"/>
              <a:t>. </a:t>
            </a:r>
            <a:r>
              <a:rPr lang="et-EE" dirty="0" err="1"/>
              <a:t>Proin</a:t>
            </a:r>
            <a:r>
              <a:rPr lang="et-EE" dirty="0"/>
              <a:t> </a:t>
            </a:r>
            <a:r>
              <a:rPr lang="et-EE" dirty="0" err="1"/>
              <a:t>dapibus</a:t>
            </a:r>
            <a:r>
              <a:rPr lang="et-EE" dirty="0"/>
              <a:t>. Praesent </a:t>
            </a:r>
            <a:r>
              <a:rPr lang="et-EE" dirty="0" err="1"/>
              <a:t>ultrice</a:t>
            </a:r>
            <a:r>
              <a:rPr lang="et-EE" dirty="0"/>
              <a:t> </a:t>
            </a:r>
            <a:r>
              <a:rPr lang="et-EE" dirty="0" err="1"/>
              <a:t>ces</a:t>
            </a:r>
            <a:r>
              <a:rPr lang="et-EE" dirty="0"/>
              <a:t> </a:t>
            </a:r>
            <a:r>
              <a:rPr lang="et-EE" dirty="0" err="1"/>
              <a:t>nulla</a:t>
            </a:r>
            <a:r>
              <a:rPr lang="et-EE" dirty="0"/>
              <a:t> </a:t>
            </a:r>
            <a:r>
              <a:rPr lang="et-EE" dirty="0" err="1"/>
              <a:t>sit</a:t>
            </a:r>
            <a:r>
              <a:rPr lang="et-EE" dirty="0"/>
              <a:t> amet </a:t>
            </a:r>
            <a:r>
              <a:rPr lang="et-EE" dirty="0" err="1"/>
              <a:t>lacus</a:t>
            </a:r>
            <a:r>
              <a:rPr lang="et-EE" dirty="0"/>
              <a:t>.</a:t>
            </a:r>
          </a:p>
          <a:p>
            <a:pPr lvl="1"/>
            <a:r>
              <a:rPr lang="et-EE" dirty="0" err="1"/>
              <a:t>Ut</a:t>
            </a:r>
            <a:r>
              <a:rPr lang="et-EE" dirty="0"/>
              <a:t> </a:t>
            </a:r>
            <a:r>
              <a:rPr lang="et-EE" dirty="0" err="1"/>
              <a:t>vitae</a:t>
            </a:r>
            <a:r>
              <a:rPr lang="et-EE" dirty="0"/>
              <a:t> </a:t>
            </a:r>
            <a:r>
              <a:rPr lang="et-EE" dirty="0" err="1"/>
              <a:t>nunc</a:t>
            </a:r>
            <a:r>
              <a:rPr lang="et-EE" dirty="0"/>
              <a:t> non pede </a:t>
            </a:r>
            <a:r>
              <a:rPr lang="et-EE" dirty="0" err="1"/>
              <a:t>tristique</a:t>
            </a:r>
            <a:r>
              <a:rPr lang="et-EE" dirty="0"/>
              <a:t> </a:t>
            </a:r>
            <a:r>
              <a:rPr lang="et-EE" dirty="0" err="1"/>
              <a:t>sagittis</a:t>
            </a:r>
            <a:r>
              <a:rPr lang="et-EE" dirty="0"/>
              <a:t>. </a:t>
            </a:r>
            <a:r>
              <a:rPr lang="et-EE" dirty="0" err="1"/>
              <a:t>Aliquam</a:t>
            </a:r>
            <a:r>
              <a:rPr lang="et-EE" dirty="0"/>
              <a:t> </a:t>
            </a:r>
            <a:r>
              <a:rPr lang="et-EE" dirty="0" err="1"/>
              <a:t>imperdiet</a:t>
            </a:r>
            <a:r>
              <a:rPr lang="et-EE" dirty="0"/>
              <a:t> </a:t>
            </a:r>
            <a:r>
              <a:rPr lang="et-EE" dirty="0" err="1"/>
              <a:t>elit</a:t>
            </a:r>
            <a:r>
              <a:rPr lang="et-EE" dirty="0"/>
              <a:t> </a:t>
            </a:r>
            <a:r>
              <a:rPr lang="et-EE" dirty="0" err="1"/>
              <a:t>vel</a:t>
            </a:r>
            <a:r>
              <a:rPr lang="et-EE" dirty="0"/>
              <a:t> </a:t>
            </a:r>
            <a:r>
              <a:rPr lang="et-EE" dirty="0" err="1"/>
              <a:t>justo</a:t>
            </a:r>
            <a:r>
              <a:rPr lang="et-EE" dirty="0"/>
              <a:t>. </a:t>
            </a:r>
            <a:r>
              <a:rPr lang="et-EE" dirty="0" err="1"/>
              <a:t>Quisque</a:t>
            </a:r>
            <a:r>
              <a:rPr lang="et-EE" dirty="0"/>
              <a:t> </a:t>
            </a:r>
            <a:r>
              <a:rPr lang="et-EE" dirty="0" err="1"/>
              <a:t>porttitor</a:t>
            </a:r>
            <a:r>
              <a:rPr lang="et-EE" dirty="0"/>
              <a:t> </a:t>
            </a:r>
            <a:r>
              <a:rPr lang="et-EE" dirty="0" err="1"/>
              <a:t>imperiandiet</a:t>
            </a:r>
            <a:r>
              <a:rPr lang="et-EE" dirty="0"/>
              <a:t> </a:t>
            </a:r>
            <a:r>
              <a:rPr lang="et-EE" dirty="0" err="1"/>
              <a:t>qua</a:t>
            </a:r>
            <a:r>
              <a:rPr lang="et-EE" dirty="0"/>
              <a:t>.</a:t>
            </a:r>
          </a:p>
          <a:p>
            <a:pPr lvl="2"/>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3"/>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4"/>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0"/>
            <a:r>
              <a:rPr lang="et-EE" dirty="0" err="1"/>
              <a:t>Sed</a:t>
            </a:r>
            <a:r>
              <a:rPr lang="et-EE" dirty="0"/>
              <a:t> </a:t>
            </a:r>
            <a:r>
              <a:rPr lang="et-EE" dirty="0" err="1"/>
              <a:t>semper</a:t>
            </a:r>
            <a:r>
              <a:rPr lang="et-EE" dirty="0"/>
              <a:t> </a:t>
            </a:r>
            <a:r>
              <a:rPr lang="et-EE" dirty="0" err="1"/>
              <a:t>augue</a:t>
            </a:r>
            <a:r>
              <a:rPr lang="et-EE" dirty="0"/>
              <a:t>.</a:t>
            </a:r>
          </a:p>
          <a:p>
            <a:pPr marL="285750" marR="0" lvl="0" indent="-285750" algn="l" defTabSz="914400" rtl="0" eaLnBrk="1" fontAlgn="auto" latinLnBrk="0" hangingPunct="1">
              <a:lnSpc>
                <a:spcPct val="90000"/>
              </a:lnSpc>
              <a:spcBef>
                <a:spcPts val="10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marL="285750" marR="0" lvl="0" indent="-285750" algn="l" defTabSz="914400" rtl="0" eaLnBrk="1" fontAlgn="auto" latinLnBrk="0" hangingPunct="1">
              <a:lnSpc>
                <a:spcPct val="90000"/>
              </a:lnSpc>
              <a:spcBef>
                <a:spcPts val="10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lvl="0"/>
            <a:endParaRPr lang="et-EE" dirty="0"/>
          </a:p>
        </p:txBody>
      </p:sp>
    </p:spTree>
    <p:extLst>
      <p:ext uri="{BB962C8B-B14F-4D97-AF65-F5344CB8AC3E}">
        <p14:creationId xmlns:p14="http://schemas.microsoft.com/office/powerpoint/2010/main" val="4037005797"/>
      </p:ext>
    </p:extLst>
  </p:cSld>
  <p:clrMapOvr>
    <a:masterClrMapping/>
  </p:clrMapOvr>
  <p:extLst>
    <p:ext uri="{DCECCB84-F9BA-43D5-87BE-67443E8EF086}">
      <p15:sldGuideLst xmlns:p15="http://schemas.microsoft.com/office/powerpoint/2012/main">
        <p15:guide id="2" orient="horz" pos="1026">
          <p15:clr>
            <a:srgbClr val="FBAE40"/>
          </p15:clr>
        </p15:guide>
        <p15:guide id="3" pos="136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5" y="549275"/>
            <a:ext cx="10494517" cy="80277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vl2pPr>
              <a:defRPr sz="2500"/>
            </a:lvl2pPr>
          </a:lstStyle>
          <a:p>
            <a:pPr lvl="0"/>
            <a:r>
              <a:rPr lang="et-EE" dirty="0"/>
              <a:t>INTERMEDIATE SLIDE</a:t>
            </a:r>
          </a:p>
          <a:p>
            <a:pPr lvl="0"/>
            <a:r>
              <a:rPr lang="et-EE" dirty="0"/>
              <a:t>ON TWO LINES IF NECESSARY</a:t>
            </a:r>
            <a:endParaRPr lang="en-US" dirty="0"/>
          </a:p>
        </p:txBody>
      </p:sp>
      <p:sp>
        <p:nvSpPr>
          <p:cNvPr id="14" name="Chart Placeholder 13"/>
          <p:cNvSpPr>
            <a:spLocks noGrp="1"/>
          </p:cNvSpPr>
          <p:nvPr>
            <p:ph type="chart" sz="quarter" idx="15" hasCustomPrompt="1"/>
          </p:nvPr>
        </p:nvSpPr>
        <p:spPr>
          <a:xfrm>
            <a:off x="2183498" y="3244275"/>
            <a:ext cx="8790444" cy="2530883"/>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a chart</a:t>
            </a:r>
          </a:p>
        </p:txBody>
      </p:sp>
      <p:sp>
        <p:nvSpPr>
          <p:cNvPr id="16" name="Text Placeholder 15"/>
          <p:cNvSpPr>
            <a:spLocks noGrp="1"/>
          </p:cNvSpPr>
          <p:nvPr>
            <p:ph type="body" sz="quarter" idx="16" hasCustomPrompt="1"/>
          </p:nvPr>
        </p:nvSpPr>
        <p:spPr>
          <a:xfrm>
            <a:off x="2171700" y="2144993"/>
            <a:ext cx="8790444" cy="901807"/>
          </a:xfrm>
          <a:prstGeom prst="rect">
            <a:avLst/>
          </a:prstGeom>
        </p:spPr>
        <p:txBody>
          <a:bodyPr lIns="0" tIns="0" rIns="0" bIns="0"/>
          <a:lstStyle>
            <a:lvl1pPr marL="228600" indent="-228600">
              <a:buClr>
                <a:schemeClr val="accent4"/>
              </a:buClr>
              <a:buFont typeface="Wingdings" panose="05000000000000000000" pitchFamily="2" charset="2"/>
              <a:buChar char="§"/>
              <a:defRPr sz="1800" baseline="0">
                <a:solidFill>
                  <a:srgbClr val="332B60"/>
                </a:solidFill>
                <a:latin typeface="Verdana" charset="0"/>
              </a:defRPr>
            </a:lvl1pPr>
            <a:lvl2pPr marL="742950" indent="-285750">
              <a:buClr>
                <a:schemeClr val="accent4"/>
              </a:buClr>
              <a:buFont typeface="Wingdings" panose="05000000000000000000" pitchFamily="2" charset="2"/>
              <a:buChar char="§"/>
              <a:defRPr sz="1800">
                <a:solidFill>
                  <a:srgbClr val="332B60"/>
                </a:solidFill>
              </a:defRPr>
            </a:lvl2pPr>
            <a:lvl3pPr marL="1143000" indent="-228600">
              <a:buClr>
                <a:schemeClr val="accent4"/>
              </a:buClr>
              <a:buFont typeface="Wingdings" panose="05000000000000000000" pitchFamily="2" charset="2"/>
              <a:buChar char="§"/>
              <a:defRPr sz="1800">
                <a:solidFill>
                  <a:srgbClr val="332B60"/>
                </a:solidFill>
              </a:defRPr>
            </a:lvl3pPr>
            <a:lvl4pPr marL="1371600" indent="0">
              <a:buFont typeface="Verdana" panose="020B0604030504040204" pitchFamily="34" charset="0"/>
              <a:buNone/>
              <a:defRPr/>
            </a:lvl4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2"/>
            <a:endParaRPr lang="et-EE" dirty="0"/>
          </a:p>
        </p:txBody>
      </p:sp>
      <p:sp>
        <p:nvSpPr>
          <p:cNvPr id="7" name="Text Placeholder 11"/>
          <p:cNvSpPr>
            <a:spLocks noGrp="1"/>
          </p:cNvSpPr>
          <p:nvPr>
            <p:ph type="body" sz="quarter" idx="18" hasCustomPrompt="1"/>
          </p:nvPr>
        </p:nvSpPr>
        <p:spPr>
          <a:xfrm>
            <a:off x="2171700" y="1628776"/>
            <a:ext cx="8790444" cy="413669"/>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sz="180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6"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ESTONIAN MARITIME ACADEMY</a:t>
            </a:r>
            <a:endParaRPr lang="en-US" altLang="en-US" sz="1200" b="0" dirty="0"/>
          </a:p>
        </p:txBody>
      </p:sp>
      <p:cxnSp>
        <p:nvCxnSpPr>
          <p:cNvPr id="8" name="Straight Connector 7"/>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3731482"/>
      </p:ext>
    </p:extLst>
  </p:cSld>
  <p:clrMapOvr>
    <a:masterClrMapping/>
  </p:clrMapOvr>
  <p:extLst>
    <p:ext uri="{DCECCB84-F9BA-43D5-87BE-67443E8EF086}">
      <p15:sldGuideLst xmlns:p15="http://schemas.microsoft.com/office/powerpoint/2012/main">
        <p15:guide id="2" orient="horz" pos="1026">
          <p15:clr>
            <a:srgbClr val="FBAE40"/>
          </p15:clr>
        </p15:guide>
        <p15:guide id="3" orient="horz" pos="399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kst ja graafik 2">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479427" y="549275"/>
            <a:ext cx="6109380"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12" name="Chart Placeholder 13"/>
          <p:cNvSpPr>
            <a:spLocks noGrp="1"/>
          </p:cNvSpPr>
          <p:nvPr>
            <p:ph type="chart" sz="quarter" idx="15" hasCustomPrompt="1"/>
          </p:nvPr>
        </p:nvSpPr>
        <p:spPr>
          <a:xfrm>
            <a:off x="6888163" y="549276"/>
            <a:ext cx="4248151" cy="5219700"/>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latin typeface="+mn-lt"/>
              </a:defRPr>
            </a:lvl1pPr>
          </a:lstStyle>
          <a:p>
            <a:pPr lvl="0"/>
            <a:r>
              <a:rPr lang="en-US" noProof="0" dirty="0"/>
              <a:t>Click the icon to add a chart</a:t>
            </a:r>
          </a:p>
        </p:txBody>
      </p:sp>
      <p:sp>
        <p:nvSpPr>
          <p:cNvPr id="17" name="Text Placeholder 11"/>
          <p:cNvSpPr>
            <a:spLocks noGrp="1"/>
          </p:cNvSpPr>
          <p:nvPr>
            <p:ph type="body" sz="quarter" idx="16" hasCustomPrompt="1"/>
          </p:nvPr>
        </p:nvSpPr>
        <p:spPr>
          <a:xfrm>
            <a:off x="2171700" y="1628776"/>
            <a:ext cx="4351731" cy="4140199"/>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chemeClr val="accent4"/>
              </a:buClr>
              <a:buSzTx/>
              <a:buFont typeface="Wingdings" panose="05000000000000000000" pitchFamily="2" charset="2"/>
              <a:buChar char="§"/>
              <a:tabLst/>
              <a:defRPr sz="1800" baseline="0">
                <a:solidFill>
                  <a:srgbClr val="332B60"/>
                </a:solidFill>
                <a:latin typeface="Verdana" charset="0"/>
              </a:defRPr>
            </a:lvl1pPr>
            <a:lvl2pPr marL="685800" indent="-228600">
              <a:buClr>
                <a:schemeClr val="accent4"/>
              </a:buClr>
              <a:buFont typeface="Wingdings" panose="05000000000000000000" pitchFamily="2" charset="2"/>
              <a:buChar char="§"/>
              <a:defRPr sz="1800">
                <a:solidFill>
                  <a:srgbClr val="332B60"/>
                </a:solidFill>
              </a:defRPr>
            </a:lvl2pPr>
            <a:lvl3pPr marL="1143000" indent="-228600">
              <a:buClr>
                <a:schemeClr val="accent4"/>
              </a:buClr>
              <a:buFont typeface="Wingdings" panose="05000000000000000000" pitchFamily="2" charset="2"/>
              <a:buChar char="§"/>
              <a:defRPr sz="1800">
                <a:solidFill>
                  <a:srgbClr val="332B60"/>
                </a:solidFill>
              </a:defRPr>
            </a:lvl3pPr>
            <a:lvl4pPr marL="16002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4pPr>
            <a:lvl5pPr marL="20574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5pPr>
            <a:lvl6pPr marL="25146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6pPr>
            <a:lvl7pPr marL="29718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7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3"/>
            <a:r>
              <a:rPr lang="et-EE" dirty="0" err="1"/>
              <a:t>Edit</a:t>
            </a:r>
            <a:r>
              <a:rPr lang="et-EE" dirty="0"/>
              <a:t> </a:t>
            </a:r>
            <a:r>
              <a:rPr lang="et-EE" dirty="0" err="1"/>
              <a:t>text</a:t>
            </a:r>
            <a:r>
              <a:rPr lang="et-EE" dirty="0"/>
              <a:t> </a:t>
            </a:r>
            <a:r>
              <a:rPr lang="et-EE" dirty="0" err="1"/>
              <a:t>here</a:t>
            </a:r>
            <a:endParaRPr lang="et-EE" dirty="0"/>
          </a:p>
          <a:p>
            <a:pPr lvl="4"/>
            <a:r>
              <a:rPr lang="et-EE" dirty="0" err="1"/>
              <a:t>Edit</a:t>
            </a:r>
            <a:r>
              <a:rPr lang="et-EE" dirty="0"/>
              <a:t> </a:t>
            </a:r>
            <a:r>
              <a:rPr lang="et-EE" dirty="0" err="1"/>
              <a:t>text</a:t>
            </a:r>
            <a:r>
              <a:rPr lang="et-EE" dirty="0"/>
              <a:t> </a:t>
            </a:r>
            <a:r>
              <a:rPr lang="et-EE" dirty="0" err="1"/>
              <a:t>here</a:t>
            </a:r>
            <a:endParaRPr lang="et-EE" dirty="0"/>
          </a:p>
        </p:txBody>
      </p:sp>
    </p:spTree>
    <p:extLst>
      <p:ext uri="{BB962C8B-B14F-4D97-AF65-F5344CB8AC3E}">
        <p14:creationId xmlns:p14="http://schemas.microsoft.com/office/powerpoint/2010/main" val="1234125844"/>
      </p:ext>
    </p:extLst>
  </p:cSld>
  <p:clrMapOvr>
    <a:masterClrMapping/>
  </p:clrMapOvr>
  <p:extLst>
    <p:ext uri="{DCECCB84-F9BA-43D5-87BE-67443E8EF086}">
      <p15:sldGuideLst xmlns:p15="http://schemas.microsoft.com/office/powerpoint/2012/main">
        <p15:guide id="1" pos="433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21219-8631-427B-8A17-1367A6A6AA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C50E20C5-C1C0-499E-B7C6-6C2600E6F7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1E275292-D41F-4E42-8F94-7A1DA66DA1B0}"/>
              </a:ext>
            </a:extLst>
          </p:cNvPr>
          <p:cNvSpPr>
            <a:spLocks noGrp="1"/>
          </p:cNvSpPr>
          <p:nvPr>
            <p:ph type="dt" sz="half" idx="10"/>
          </p:nvPr>
        </p:nvSpPr>
        <p:spPr/>
        <p:txBody>
          <a:bodyPr/>
          <a:lstStyle/>
          <a:p>
            <a:fld id="{A9EB906E-B0C1-4DA3-8BC7-2B2086BE024D}" type="datetimeFigureOut">
              <a:rPr lang="nb-NO" smtClean="0"/>
              <a:t>08.09.2024</a:t>
            </a:fld>
            <a:endParaRPr lang="nb-NO"/>
          </a:p>
        </p:txBody>
      </p:sp>
      <p:sp>
        <p:nvSpPr>
          <p:cNvPr id="5" name="Footer Placeholder 4">
            <a:extLst>
              <a:ext uri="{FF2B5EF4-FFF2-40B4-BE49-F238E27FC236}">
                <a16:creationId xmlns:a16="http://schemas.microsoft.com/office/drawing/2014/main" id="{87131DB1-8FF0-4F29-A0A8-03DFD6D4B2F8}"/>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CC130F7A-47BE-446D-84D0-6F8F8D7271DB}"/>
              </a:ext>
            </a:extLst>
          </p:cNvPr>
          <p:cNvSpPr>
            <a:spLocks noGrp="1"/>
          </p:cNvSpPr>
          <p:nvPr>
            <p:ph type="sldNum" sz="quarter" idx="12"/>
          </p:nvPr>
        </p:nvSpPr>
        <p:spPr/>
        <p:txBody>
          <a:bodyPr/>
          <a:lstStyle/>
          <a:p>
            <a:fld id="{A6E6339C-DE17-4E4C-B690-AB7E8B8C7D3B}" type="slidenum">
              <a:rPr lang="nb-NO" smtClean="0"/>
              <a:t>‹#›</a:t>
            </a:fld>
            <a:endParaRPr lang="nb-NO"/>
          </a:p>
        </p:txBody>
      </p:sp>
    </p:spTree>
    <p:extLst>
      <p:ext uri="{BB962C8B-B14F-4D97-AF65-F5344CB8AC3E}">
        <p14:creationId xmlns:p14="http://schemas.microsoft.com/office/powerpoint/2010/main" val="3415755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91408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rtlCol="0" anchor="b" anchorCtr="0">
            <a:noAutofit/>
          </a:bodyPr>
          <a:lstStyle/>
          <a:p>
            <a:pPr rtl="0"/>
            <a:r>
              <a:rPr lang="en-GB" sz="480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10274"/>
            <a:ext cx="7452360" cy="6858000"/>
          </a:xfrm>
          <a:solidFill>
            <a:schemeClr val="accent5"/>
          </a:solidFill>
        </p:spPr>
        <p:txBody>
          <a:bodyPr rtlCol="0">
            <a:noAutofit/>
          </a:bodyPr>
          <a:lstStyle/>
          <a:p>
            <a:pPr rtl="0"/>
            <a:r>
              <a:rPr lang="en-US"/>
              <a:t>Click icon to add picture</a:t>
            </a:r>
            <a:endParaRPr lang="en-GB"/>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rtlCol="0">
            <a:noAutofit/>
          </a:bodyPr>
          <a:lstStyle>
            <a:lvl1pPr>
              <a:buNone/>
              <a:defRPr sz="2000"/>
            </a:lvl1pPr>
            <a:lvl2pPr>
              <a:buNone/>
              <a:defRPr sz="2000"/>
            </a:lvl2pPr>
            <a:lvl3pPr>
              <a:buNone/>
              <a:defRPr sz="2000"/>
            </a:lvl3pPr>
            <a:lvl4pPr>
              <a:buNone/>
              <a:defRPr sz="2000"/>
            </a:lvl4pPr>
            <a:lvl5pPr>
              <a:buNone/>
              <a:defRPr sz="2000"/>
            </a:lvl5pPr>
          </a:lstStyle>
          <a:p>
            <a:pPr lvl="0" rtl="0"/>
            <a:r>
              <a:rPr lang="en-US"/>
              <a:t>Click to edit Master text styles</a:t>
            </a:r>
          </a:p>
        </p:txBody>
      </p:sp>
      <p:pic>
        <p:nvPicPr>
          <p:cNvPr id="4098" name="Picture 2" descr="Tallinn University of Technology (TalTech) - EEVR">
            <a:extLst>
              <a:ext uri="{FF2B5EF4-FFF2-40B4-BE49-F238E27FC236}">
                <a16:creationId xmlns:a16="http://schemas.microsoft.com/office/drawing/2014/main" id="{E6F61CF2-A6F1-EF68-09A9-E39543C15259}"/>
              </a:ext>
            </a:extLst>
          </p:cNvPr>
          <p:cNvPicPr>
            <a:picLocks noChangeAspect="1" noChangeArrowheads="1"/>
          </p:cNvPicPr>
          <p:nvPr userDrawn="1"/>
        </p:nvPicPr>
        <p:blipFill>
          <a:blip r:embed="rId2" cstate="email">
            <a:alphaModFix amt="20000"/>
            <a:extLst>
              <a:ext uri="{28A0092B-C50C-407E-A947-70E740481C1C}">
                <a14:useLocalDpi xmlns:a14="http://schemas.microsoft.com/office/drawing/2010/main"/>
              </a:ext>
            </a:extLst>
          </a:blip>
          <a:srcRect/>
          <a:stretch>
            <a:fillRect/>
          </a:stretch>
        </p:blipFill>
        <p:spPr bwMode="auto">
          <a:xfrm>
            <a:off x="11134811" y="6266421"/>
            <a:ext cx="1057189" cy="59157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9408B97-79BF-50EA-79E7-0D5D70D39006}"/>
              </a:ext>
            </a:extLst>
          </p:cNvPr>
          <p:cNvGrpSpPr/>
          <p:nvPr userDrawn="1"/>
        </p:nvGrpSpPr>
        <p:grpSpPr>
          <a:xfrm>
            <a:off x="4222680" y="6266433"/>
            <a:ext cx="2591913" cy="481557"/>
            <a:chOff x="5179092" y="5483822"/>
            <a:chExt cx="3294001" cy="612000"/>
          </a:xfrm>
        </p:grpSpPr>
        <p:pic>
          <p:nvPicPr>
            <p:cNvPr id="4" name="Picture 3">
              <a:extLst>
                <a:ext uri="{FF2B5EF4-FFF2-40B4-BE49-F238E27FC236}">
                  <a16:creationId xmlns:a16="http://schemas.microsoft.com/office/drawing/2014/main" id="{FC07EA70-B4E9-2470-7B4B-CB4AA99368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33EC4FFD-54E9-EF59-4DB0-F0D6E5B6C0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950744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rtlCol="0" anchor="b" anchorCtr="0">
            <a:noAutofit/>
          </a:bodyPr>
          <a:lstStyle>
            <a:lvl1pPr>
              <a:defRPr/>
            </a:lvl1pPr>
          </a:lstStyle>
          <a:p>
            <a:pPr rtl="0"/>
            <a:r>
              <a:rPr lang="en-GB"/>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rtlCol="0" anchor="t" anchorCtr="0">
            <a:noAutofit/>
          </a:bodyPr>
          <a:lstStyle>
            <a:lvl1pPr>
              <a:buNone/>
              <a:defRPr/>
            </a:lvl1pPr>
          </a:lstStyle>
          <a:p>
            <a:pPr rtl="0">
              <a:lnSpc>
                <a:spcPct val="120000"/>
              </a:lnSpc>
            </a:pPr>
            <a:r>
              <a:rPr lang="en-GB" sz="160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fld id="{D6E9D413-FB9F-4AE0-9677-AAAB45A1390C}" type="datetime1">
              <a:rPr lang="en-US" smtClean="0"/>
              <a:t>9/8/2024</a:t>
            </a:fld>
            <a:endParaRPr lang="en-GB"/>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dirty="0"/>
            </a:p>
          </p:txBody>
        </p:sp>
      </p:grpSp>
    </p:spTree>
    <p:extLst>
      <p:ext uri="{BB962C8B-B14F-4D97-AF65-F5344CB8AC3E}">
        <p14:creationId xmlns:p14="http://schemas.microsoft.com/office/powerpoint/2010/main" val="3872187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en-GB"/>
          </a:p>
        </p:txBody>
      </p:sp>
      <p:sp>
        <p:nvSpPr>
          <p:cNvPr id="3" name="Plassholder for innhol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lassholder for dato 3"/>
          <p:cNvSpPr>
            <a:spLocks noGrp="1"/>
          </p:cNvSpPr>
          <p:nvPr>
            <p:ph type="dt" sz="half" idx="10"/>
          </p:nvPr>
        </p:nvSpPr>
        <p:spPr/>
        <p:txBody>
          <a:bodyPr/>
          <a:lstStyle/>
          <a:p>
            <a:fld id="{0E91287F-08D8-4CD3-8C3E-1ABD7DA00DD6}" type="datetimeFigureOut">
              <a:rPr lang="en-GB" smtClean="0"/>
              <a:t>08/09/2024</a:t>
            </a:fld>
            <a:endParaRPr lang="en-GB"/>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Plassholder for lysbildenummer 5"/>
          <p:cNvSpPr>
            <a:spLocks noGrp="1"/>
          </p:cNvSpPr>
          <p:nvPr>
            <p:ph type="sldNum" sz="quarter" idx="12"/>
          </p:nvPr>
        </p:nvSpPr>
        <p:spPr/>
        <p:txBody>
          <a:bodyPr/>
          <a:lstStyle/>
          <a:p>
            <a:fld id="{6F609ECE-A72F-4C46-8953-F5851AFA089B}" type="slidenum">
              <a:rPr lang="en-GB" smtClean="0"/>
              <a:t>‹#›</a:t>
            </a:fld>
            <a:endParaRPr lang="en-GB"/>
          </a:p>
        </p:txBody>
      </p:sp>
    </p:spTree>
    <p:extLst>
      <p:ext uri="{BB962C8B-B14F-4D97-AF65-F5344CB8AC3E}">
        <p14:creationId xmlns:p14="http://schemas.microsoft.com/office/powerpoint/2010/main" val="1046472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rtlCol="0" anchor="t" anchorCtr="0">
            <a:noAutofit/>
          </a:bodyPr>
          <a:lstStyle/>
          <a:p>
            <a:pPr rtl="0"/>
            <a:r>
              <a:rPr lang="en-US"/>
              <a:t>Click to edit Master title style</a:t>
            </a:r>
            <a:endParaRPr lang="en-GB"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rtlCol="0">
            <a:noAutofit/>
          </a:bodyPr>
          <a:lstStyle/>
          <a:p>
            <a:pPr rtl="0"/>
            <a:r>
              <a:rPr lang="en-US"/>
              <a:t>Click icon to add picture</a:t>
            </a:r>
            <a:endParaRPr lang="en-GB"/>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rtlCol="0">
            <a:noAutofit/>
          </a:bodyPr>
          <a:lstStyle/>
          <a:p>
            <a:pPr rtl="0"/>
            <a:r>
              <a:rPr lang="en-US"/>
              <a:t>Click icon to add picture</a:t>
            </a:r>
            <a:endParaRPr lang="en-GB"/>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rtlCol="0">
            <a:noAutofit/>
          </a:bodyPr>
          <a:lstStyle/>
          <a:p>
            <a:pPr rtl="0"/>
            <a:r>
              <a:rPr lang="en-US"/>
              <a:t>Click icon to add picture</a:t>
            </a:r>
            <a:endParaRPr lang="en-GB"/>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rtlCol="0">
            <a:noAutofit/>
          </a:bodyPr>
          <a:lstStyle/>
          <a:p>
            <a:pPr rtl="0"/>
            <a:r>
              <a:rPr lang="en-US"/>
              <a:t>Click icon to add picture</a:t>
            </a:r>
            <a:endParaRPr lang="en-GB"/>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fld id="{6C10DF6F-1698-47A7-B01E-3B4466A1D8DC}" type="datetime1">
              <a:rPr lang="en-US" smtClean="0"/>
              <a:t>9/8/2024</a:t>
            </a:fld>
            <a:endParaRPr lang="en-GB"/>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rtlCol="0">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rtl="0"/>
            <a:r>
              <a:rPr lang="en-US"/>
              <a:t>Click to edit Master text styles</a:t>
            </a:r>
          </a:p>
        </p:txBody>
      </p:sp>
    </p:spTree>
    <p:extLst>
      <p:ext uri="{BB962C8B-B14F-4D97-AF65-F5344CB8AC3E}">
        <p14:creationId xmlns:p14="http://schemas.microsoft.com/office/powerpoint/2010/main" val="349525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rtlCol="0"/>
          <a:lstStyle/>
          <a:p>
            <a:pPr rtl="0"/>
            <a:r>
              <a:rPr lang="en-US"/>
              <a:t>Click icon to add picture</a:t>
            </a:r>
            <a:endParaRPr lang="en-GB"/>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rtlCol="0"/>
          <a:lstStyle/>
          <a:p>
            <a:pPr rtl="0"/>
            <a:fld id="{92D49A0D-5E73-402A-B9EE-3805B47A5707}" type="datetime1">
              <a:rPr lang="en-US" smtClean="0"/>
              <a:t>9/8/2024</a:t>
            </a:fld>
            <a:endParaRPr lang="en-GB"/>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rtlCol="0"/>
          <a:lstStyle/>
          <a:p>
            <a:pPr rtl="0"/>
            <a:r>
              <a:rPr lang="en-GB"/>
              <a:t>Research Group on Human Aspects I Cybersecurity</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rtlCol="0"/>
          <a:lstStyle/>
          <a:p>
            <a:pPr rtl="0"/>
            <a:fld id="{DBA1B0FB-D917-4C8C-928F-313BD683BF39}" type="slidenum">
              <a:rPr lang="en-GB" smtClean="0"/>
              <a:t>‹#›</a:t>
            </a:fld>
            <a:endParaRPr lang="en-GB"/>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rtlCol="0" anchor="b" anchorCtr="0">
            <a:noAutofit/>
          </a:bodyPr>
          <a:lstStyle>
            <a:lvl1pPr>
              <a:defRPr sz="6400"/>
            </a:lvl1pPr>
          </a:lstStyle>
          <a:p>
            <a:pPr rtl="0"/>
            <a:r>
              <a:rPr lang="en-US" dirty="0"/>
              <a:t>Click to edit Master title style</a:t>
            </a:r>
            <a:endParaRPr lang="en-GB"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rtlCol="0">
            <a:noAutofit/>
          </a:bodyPr>
          <a:lstStyle>
            <a:lvl1pPr>
              <a:buNone/>
              <a:defRPr sz="2400"/>
            </a:lvl1pPr>
          </a:lstStyle>
          <a:p>
            <a:pPr rtl="0"/>
            <a:r>
              <a:rPr lang="en-US">
                <a:solidFill>
                  <a:schemeClr val="tx1">
                    <a:alpha val="60000"/>
                  </a:schemeClr>
                </a:solidFill>
              </a:rPr>
              <a:t>Click to edit Master subtitle style</a:t>
            </a:r>
            <a:endParaRPr lang="en-GB" dirty="0">
              <a:solidFill>
                <a:schemeClr val="tx1">
                  <a:alpha val="60000"/>
                </a:schemeClr>
              </a:solidFill>
            </a:endParaRPr>
          </a:p>
        </p:txBody>
      </p:sp>
      <p:pic>
        <p:nvPicPr>
          <p:cNvPr id="2050" name="Picture 2" descr="Tallinn University of Technology (TalTech) - EEVR">
            <a:extLst>
              <a:ext uri="{FF2B5EF4-FFF2-40B4-BE49-F238E27FC236}">
                <a16:creationId xmlns:a16="http://schemas.microsoft.com/office/drawing/2014/main" id="{4C6D3DF2-BDE5-46EE-7C83-B92456A7F5BF}"/>
              </a:ext>
            </a:extLst>
          </p:cNvPr>
          <p:cNvPicPr>
            <a:picLocks noChangeAspect="1" noChangeArrowheads="1"/>
          </p:cNvPicPr>
          <p:nvPr userDrawn="1"/>
        </p:nvPicPr>
        <p:blipFill>
          <a:blip r:embed="rId2" cstate="email">
            <a:alphaModFix amt="32000"/>
            <a:extLst>
              <a:ext uri="{28A0092B-C50C-407E-A947-70E740481C1C}">
                <a14:useLocalDpi xmlns:a14="http://schemas.microsoft.com/office/drawing/2010/main"/>
              </a:ext>
            </a:extLst>
          </a:blip>
          <a:srcRect/>
          <a:stretch>
            <a:fillRect/>
          </a:stretch>
        </p:blipFill>
        <p:spPr bwMode="auto">
          <a:xfrm>
            <a:off x="11231472" y="6320510"/>
            <a:ext cx="960528" cy="53749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0B7AA710-BAFF-49A5-E10B-6598600736FB}"/>
              </a:ext>
            </a:extLst>
          </p:cNvPr>
          <p:cNvGrpSpPr/>
          <p:nvPr userDrawn="1"/>
        </p:nvGrpSpPr>
        <p:grpSpPr>
          <a:xfrm>
            <a:off x="5013789" y="6343377"/>
            <a:ext cx="2591913" cy="481557"/>
            <a:chOff x="5179092" y="5483822"/>
            <a:chExt cx="3294001" cy="612000"/>
          </a:xfrm>
        </p:grpSpPr>
        <p:pic>
          <p:nvPicPr>
            <p:cNvPr id="3" name="Picture 2">
              <a:extLst>
                <a:ext uri="{FF2B5EF4-FFF2-40B4-BE49-F238E27FC236}">
                  <a16:creationId xmlns:a16="http://schemas.microsoft.com/office/drawing/2014/main" id="{39E77F33-0649-7038-5F06-D63A9BAFE6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F21D286F-F9C8-2A7E-C9D6-6AFDB44F1E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456910236"/>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rtlCol="0"/>
          <a:lstStyle/>
          <a:p>
            <a:pPr rtl="0"/>
            <a:r>
              <a:rPr lang="en-US"/>
              <a:t>Click icon to add picture</a:t>
            </a:r>
            <a:endParaRPr lang="en-GB"/>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rtlCol="0">
            <a:noAutofit/>
          </a:bodyPr>
          <a:lstStyle>
            <a:lvl1pPr marL="548640" indent="0">
              <a:lnSpc>
                <a:spcPct val="200000"/>
              </a:lnSpc>
              <a:buNone/>
              <a:defRPr/>
            </a:lvl1pPr>
          </a:lstStyle>
          <a:p>
            <a:pPr rtl="0"/>
            <a:r>
              <a:rPr lang="en-US">
                <a:solidFill>
                  <a:schemeClr val="tx1">
                    <a:alpha val="60000"/>
                  </a:schemeClr>
                </a:solidFill>
              </a:rPr>
              <a:t>Click to edit Master subtitle style</a:t>
            </a:r>
            <a:endParaRPr lang="en-GB"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rtlCol="0" anchor="b" anchorCtr="0">
            <a:noAutofit/>
          </a:bodyPr>
          <a:lstStyle>
            <a:lvl1pPr marL="548640">
              <a:spcAft>
                <a:spcPts val="1200"/>
              </a:spcAft>
              <a:defRPr sz="6400"/>
            </a:lvl1pPr>
          </a:lstStyle>
          <a:p>
            <a:pPr rtl="0"/>
            <a:r>
              <a:rPr lang="en-US"/>
              <a:t>Click to edit Master title style</a:t>
            </a:r>
            <a:endParaRPr lang="en-GB" dirty="0"/>
          </a:p>
        </p:txBody>
      </p:sp>
      <p:pic>
        <p:nvPicPr>
          <p:cNvPr id="3074" name="Picture 2" descr="Tallinn University of Technology (TalTech) - EEVR">
            <a:extLst>
              <a:ext uri="{FF2B5EF4-FFF2-40B4-BE49-F238E27FC236}">
                <a16:creationId xmlns:a16="http://schemas.microsoft.com/office/drawing/2014/main" id="{E0795751-0FA6-A5E3-CDCE-7CDF8B4C0C40}"/>
              </a:ext>
            </a:extLst>
          </p:cNvPr>
          <p:cNvPicPr>
            <a:picLocks noChangeAspect="1" noChangeArrowheads="1"/>
          </p:cNvPicPr>
          <p:nvPr userDrawn="1"/>
        </p:nvPicPr>
        <p:blipFill>
          <a:blip r:embed="rId2" cstate="email">
            <a:alphaModFix amt="20000"/>
            <a:extLst>
              <a:ext uri="{28A0092B-C50C-407E-A947-70E740481C1C}">
                <a14:useLocalDpi xmlns:a14="http://schemas.microsoft.com/office/drawing/2010/main"/>
              </a:ext>
            </a:extLst>
          </a:blip>
          <a:srcRect/>
          <a:stretch>
            <a:fillRect/>
          </a:stretch>
        </p:blipFill>
        <p:spPr bwMode="auto">
          <a:xfrm>
            <a:off x="11134811" y="6266421"/>
            <a:ext cx="1057189" cy="591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364021"/>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GB" dirty="0"/>
            </a:lvl1pPr>
          </a:lstStyle>
          <a:p>
            <a:pPr lvl="0" rtl="0">
              <a:lnSpc>
                <a:spcPct val="100000"/>
              </a:lnSpc>
            </a:pPr>
            <a:r>
              <a:rPr lang="en-US"/>
              <a:t>Click to edit Master title style</a:t>
            </a:r>
            <a:endParaRPr lang="en-GB"/>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rtlCol="0">
            <a:no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rtlCol="0">
            <a:noAutofit/>
          </a:bodyPr>
          <a:lstStyle/>
          <a:p>
            <a:pPr rtl="0"/>
            <a:fld id="{14119E25-47CF-4E33-A878-E80A56ABAC07}" type="datetime1">
              <a:rPr lang="en-US" smtClean="0"/>
              <a:t>9/8/2024</a:t>
            </a:fld>
            <a:endParaRPr lang="en-GB"/>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1645326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rtlCol="0" anchor="b" anchorCtr="0">
            <a:noAutofit/>
          </a:bodyPr>
          <a:lstStyle>
            <a:lvl1pPr>
              <a:defRPr sz="4000"/>
            </a:lvl1pPr>
          </a:lstStyle>
          <a:p>
            <a:pPr rtl="0"/>
            <a:r>
              <a:rPr lang="en-US"/>
              <a:t>Click to edit Master title style</a:t>
            </a:r>
            <a:endParaRPr lang="en-GB"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rtlCol="0">
            <a:noAutofit/>
          </a:bodyPr>
          <a:lstStyle>
            <a:lvl1pPr>
              <a:buNone/>
              <a:defRPr sz="2400"/>
            </a:lvl1pPr>
            <a:lvl2pPr>
              <a:defRPr sz="2000"/>
            </a:lvl2pPr>
            <a:lvl3pPr>
              <a:defRPr sz="2000"/>
            </a:lvl3pPr>
            <a:lvl4pPr>
              <a:defRPr sz="2000"/>
            </a:lvl4pPr>
            <a:lvl5pPr>
              <a:defRPr sz="2000"/>
            </a:lvl5pPr>
          </a:lstStyle>
          <a:p>
            <a:pPr lvl="0" rt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fld id="{504F8FFB-718E-4923-858A-7AB3E714D7BF}" type="datetime1">
              <a:rPr lang="en-US" smtClean="0"/>
              <a:t>9/8/2024</a:t>
            </a:fld>
            <a:endParaRPr lang="en-GB"/>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1063511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rtlCol="0">
            <a:noAutofit/>
          </a:bodyPr>
          <a:lstStyle/>
          <a:p>
            <a:pPr rtl="0"/>
            <a:r>
              <a:rPr lang="en-GB"/>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rtlCol="0">
            <a:noAutofit/>
          </a:bodyPr>
          <a:lstStyle/>
          <a:p>
            <a:pPr rtl="0"/>
            <a:r>
              <a:rPr lang="en-US"/>
              <a:t>Click icon to add picture</a:t>
            </a:r>
            <a:endParaRPr lang="en-GB"/>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rtlCol="0">
            <a:noAutofit/>
          </a:bodyPr>
          <a:lstStyle/>
          <a:p>
            <a:pPr rtl="0"/>
            <a:r>
              <a:rPr lang="en-US"/>
              <a:t>Click icon to add picture</a:t>
            </a:r>
            <a:endParaRPr lang="en-GB"/>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rtlCol="0">
            <a:noAutofit/>
          </a:bodyPr>
          <a:lstStyle/>
          <a:p>
            <a:pPr rtl="0"/>
            <a:r>
              <a:rPr lang="en-US"/>
              <a:t>Click icon to add picture</a:t>
            </a:r>
            <a:endParaRPr lang="en-GB"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rtlCol="0">
            <a:noAutofit/>
          </a:bodyPr>
          <a:lstStyle/>
          <a:p>
            <a:pPr rtl="0"/>
            <a:r>
              <a:rPr lang="en-US"/>
              <a:t>Click icon to add picture</a:t>
            </a:r>
            <a:endParaRPr lang="en-GB"/>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rtlCol="0">
            <a:noAutofit/>
          </a:bodyPr>
          <a:lstStyle>
            <a:lvl1pPr>
              <a:buNone/>
              <a:defRPr sz="2000" b="1"/>
            </a:lvl1pPr>
          </a:lstStyle>
          <a:p>
            <a:pPr lvl="0" rtl="0"/>
            <a:r>
              <a:rPr lang="en-GB"/>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rtlCol="0">
            <a:noAutofit/>
          </a:bodyPr>
          <a:lstStyle>
            <a:lvl1pPr>
              <a:buNone/>
              <a:defRPr sz="1800"/>
            </a:lvl1pPr>
          </a:lstStyle>
          <a:p>
            <a:pPr lvl="0" rtl="0"/>
            <a:r>
              <a:rPr lang="en-GB"/>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rtlCol="0">
            <a:noAutofit/>
          </a:bodyPr>
          <a:lstStyle>
            <a:lvl1pPr>
              <a:buNone/>
              <a:defRPr sz="2000" b="1"/>
            </a:lvl1pPr>
          </a:lstStyle>
          <a:p>
            <a:pPr lvl="0" rtl="0"/>
            <a:r>
              <a:rPr lang="en-GB"/>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rtlCol="0">
            <a:noAutofit/>
          </a:bodyPr>
          <a:lstStyle>
            <a:lvl1pPr>
              <a:buNone/>
              <a:defRPr sz="1800"/>
            </a:lvl1pPr>
          </a:lstStyle>
          <a:p>
            <a:pPr lvl="0" rtl="0"/>
            <a:r>
              <a:rPr lang="en-GB"/>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rtlCol="0">
            <a:noAutofit/>
          </a:bodyPr>
          <a:lstStyle>
            <a:lvl1pPr>
              <a:buNone/>
              <a:defRPr sz="2000" b="1"/>
            </a:lvl1pPr>
          </a:lstStyle>
          <a:p>
            <a:pPr lvl="0" rtl="0"/>
            <a:r>
              <a:rPr lang="en-GB"/>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rtlCol="0">
            <a:noAutofit/>
          </a:bodyPr>
          <a:lstStyle>
            <a:lvl1pPr>
              <a:buNone/>
              <a:defRPr sz="1800"/>
            </a:lvl1pPr>
          </a:lstStyle>
          <a:p>
            <a:pPr lvl="0" rtl="0"/>
            <a:r>
              <a:rPr lang="en-GB"/>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rtlCol="0">
            <a:noAutofit/>
          </a:bodyPr>
          <a:lstStyle>
            <a:lvl1pPr>
              <a:buNone/>
              <a:defRPr sz="2000" b="1"/>
            </a:lvl1pPr>
          </a:lstStyle>
          <a:p>
            <a:pPr lvl="0" rtl="0"/>
            <a:r>
              <a:rPr lang="en-GB"/>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rtlCol="0">
            <a:noAutofit/>
          </a:bodyPr>
          <a:lstStyle>
            <a:lvl1pPr>
              <a:buNone/>
              <a:defRPr sz="1800"/>
            </a:lvl1pPr>
          </a:lstStyle>
          <a:p>
            <a:pPr lvl="0" rtl="0"/>
            <a:r>
              <a:rPr lang="en-GB"/>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rtlCol="0">
            <a:noAutofit/>
          </a:bodyPr>
          <a:lstStyle/>
          <a:p>
            <a:pPr rtl="0"/>
            <a:fld id="{1F91401E-6871-4452-A4BC-B37E908DCA80}" type="datetime1">
              <a:rPr lang="en-US" smtClean="0"/>
              <a:t>9/8/2024</a:t>
            </a:fld>
            <a:endParaRPr lang="en-GB"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9594941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GB" sz="4800" dirty="0"/>
            </a:lvl1pPr>
          </a:lstStyle>
          <a:p>
            <a:pPr lvl="0" rtl="0">
              <a:lnSpc>
                <a:spcPct val="100000"/>
              </a:lnSpc>
            </a:pPr>
            <a:r>
              <a:rPr lang="en-US"/>
              <a:t>Click to edit Master title style</a:t>
            </a:r>
            <a:endParaRPr lang="en-GB"/>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rtlCol="0"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rtlCol="0">
            <a:noAutofit/>
          </a:bodyPr>
          <a:lstStyle>
            <a:lvl1pPr>
              <a:defRPr sz="2400"/>
            </a:lvl1pPr>
            <a:lvl2pPr>
              <a:defRPr sz="1600"/>
            </a:lvl2pPr>
            <a:lvl3pPr>
              <a:defRPr sz="1600"/>
            </a:lvl3pPr>
            <a:lvl4pPr>
              <a:defRPr sz="1600"/>
            </a:lvl4pPr>
            <a:lvl5pPr>
              <a:defRPr sz="16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GB" sz="1400" b="0" cap="all" spc="200" baseline="0" dirty="0">
                <a:solidFill>
                  <a:schemeClr val="tx1"/>
                </a:solidFill>
              </a:defRPr>
            </a:lvl1pPr>
          </a:lstStyle>
          <a:p>
            <a:pPr marL="228600" lvl="0" indent="-228600" rtl="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rtlCol="0">
            <a:noAutofit/>
          </a:bodyPr>
          <a:lstStyle>
            <a:lvl1pPr>
              <a:defRPr sz="2400"/>
            </a:lvl1pPr>
            <a:lvl2pPr>
              <a:defRPr sz="1600"/>
            </a:lvl2pPr>
            <a:lvl3pPr>
              <a:defRPr sz="1600"/>
            </a:lvl3pPr>
            <a:lvl4pPr>
              <a:defRPr sz="1600"/>
            </a:lvl4pPr>
            <a:lvl5pPr>
              <a:defRPr sz="16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rtlCol="0">
            <a:noAutofit/>
          </a:bodyPr>
          <a:lstStyle/>
          <a:p>
            <a:pPr rtl="0"/>
            <a:fld id="{E83E2D21-9A4A-428C-A419-F3C3CCDD2AED}" type="datetime1">
              <a:rPr lang="en-US" smtClean="0"/>
              <a:t>9/8/2024</a:t>
            </a:fld>
            <a:endParaRPr lang="en-GB"/>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10030903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GB" sz="4800" dirty="0"/>
            </a:lvl1pPr>
          </a:lstStyle>
          <a:p>
            <a:pPr lvl="0" rtl="0">
              <a:lnSpc>
                <a:spcPct val="100000"/>
              </a:lnSpc>
            </a:pPr>
            <a:r>
              <a:rPr lang="en-US"/>
              <a:t>Click to edit Master title style</a:t>
            </a:r>
            <a:endParaRPr lang="en-GB"/>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rtlCol="0"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rtlCol="0">
            <a:noAutofit/>
          </a:bodyPr>
          <a:lstStyle>
            <a:lvl1pPr>
              <a:defRPr sz="1800"/>
            </a:lvl1pPr>
            <a:lvl2pPr>
              <a:defRPr sz="1800"/>
            </a:lvl2pPr>
            <a:lvl3pPr>
              <a:defRPr sz="1800"/>
            </a:lvl3pPr>
            <a:lvl4pPr>
              <a:defRPr sz="1800"/>
            </a:lvl4pPr>
            <a:lvl5pPr>
              <a:defRPr sz="18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GB" sz="2000" b="0" cap="all" spc="200" baseline="0" dirty="0">
                <a:solidFill>
                  <a:schemeClr val="tx1"/>
                </a:solidFill>
              </a:defRPr>
            </a:lvl1pPr>
          </a:lstStyle>
          <a:p>
            <a:pPr marL="228600" lvl="0" indent="-228600" rtl="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rtlCol="0">
            <a:noAutofit/>
          </a:bodyPr>
          <a:lstStyle>
            <a:lvl1pPr>
              <a:defRPr sz="1700"/>
            </a:lvl1pPr>
            <a:lvl2pPr>
              <a:defRPr sz="1700"/>
            </a:lvl2pPr>
            <a:lvl3pPr>
              <a:defRPr sz="1700"/>
            </a:lvl3pPr>
            <a:lvl4pPr>
              <a:defRPr sz="1700"/>
            </a:lvl4pPr>
            <a:lvl5pPr>
              <a:defRPr sz="17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GB" sz="2000" b="0" cap="all" spc="200" baseline="0" dirty="0">
                <a:solidFill>
                  <a:schemeClr val="tx1"/>
                </a:solidFill>
              </a:defRPr>
            </a:lvl1pPr>
          </a:lstStyle>
          <a:p>
            <a:pPr marL="228600" lvl="0" indent="-228600" rtl="0"/>
            <a:r>
              <a:rPr lang="en-GB"/>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rtlCol="0">
            <a:noAutofit/>
          </a:bodyPr>
          <a:lstStyle>
            <a:lvl1pPr>
              <a:defRPr sz="1700"/>
            </a:lvl1pPr>
            <a:lvl2pPr>
              <a:defRPr sz="1700"/>
            </a:lvl2pPr>
            <a:lvl3pPr>
              <a:defRPr sz="1700"/>
            </a:lvl3pPr>
            <a:lvl4pPr>
              <a:defRPr sz="1700"/>
            </a:lvl4pPr>
            <a:lvl5pPr>
              <a:defRPr sz="17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rtlCol="0">
            <a:noAutofit/>
          </a:bodyPr>
          <a:lstStyle/>
          <a:p>
            <a:pPr rtl="0"/>
            <a:fld id="{71339E7F-D575-49E4-BBE0-AD05415DE55F}" type="datetime1">
              <a:rPr lang="en-US" smtClean="0"/>
              <a:t>9/8/2024</a:t>
            </a:fld>
            <a:endParaRPr lang="en-GB"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30077627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rtlCol="0" anchor="t" anchorCtr="0">
            <a:noAutofit/>
          </a:bodyPr>
          <a:lstStyle/>
          <a:p>
            <a:pPr rtl="0"/>
            <a:r>
              <a:rPr lang="en-US"/>
              <a:t>Click to edit Master title style</a:t>
            </a:r>
            <a:endParaRPr lang="en-GB"/>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rtlCol="0">
            <a:noAutofit/>
          </a:bodyPr>
          <a:lstStyle/>
          <a:p>
            <a:pPr rtl="0"/>
            <a:r>
              <a:rPr lang="en-US"/>
              <a:t>Click icon to add picture</a:t>
            </a:r>
            <a:endParaRPr lang="en-GB"/>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rtlCol="0">
            <a:noAutofit/>
          </a:bodyPr>
          <a:lstStyle>
            <a:lvl1pPr marL="0" indent="0">
              <a:buNone/>
              <a:defRPr sz="2000"/>
            </a:lvl1pPr>
            <a:lvl2pPr>
              <a:buNone/>
              <a:defRPr sz="1900"/>
            </a:lvl2pPr>
            <a:lvl3pPr>
              <a:buNone/>
              <a:defRPr sz="1900"/>
            </a:lvl3pPr>
            <a:lvl4pPr>
              <a:buNone/>
              <a:defRPr sz="1900"/>
            </a:lvl4pPr>
            <a:lvl5pPr>
              <a:buNone/>
              <a:defRPr sz="1900"/>
            </a:lvl5pPr>
          </a:lstStyle>
          <a:p>
            <a:pPr lvl="0" rt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fld id="{1710B571-46F5-48D1-A6D3-9D250625009A}" type="datetime1">
              <a:rPr lang="en-US" smtClean="0"/>
              <a:t>9/8/2024</a:t>
            </a:fld>
            <a:endParaRPr lang="en-GB"/>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Tree>
    <p:extLst>
      <p:ext uri="{BB962C8B-B14F-4D97-AF65-F5344CB8AC3E}">
        <p14:creationId xmlns:p14="http://schemas.microsoft.com/office/powerpoint/2010/main" val="2508622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rtlCol="0" anchor="b" anchorCtr="0">
            <a:noAutofit/>
          </a:bodyPr>
          <a:lstStyle/>
          <a:p>
            <a:pPr rtl="0"/>
            <a:r>
              <a:rPr lang="en-US"/>
              <a:t>Click to edit Master title style</a:t>
            </a:r>
            <a:endParaRPr lang="en-GB"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rtlCol="0">
            <a:noAutofit/>
          </a:bodyPr>
          <a:lstStyle>
            <a:lvl1pPr>
              <a:buNone/>
              <a:defRPr sz="2400"/>
            </a:lvl1pPr>
          </a:lstStyle>
          <a:p>
            <a:pPr rtl="0"/>
            <a:r>
              <a:rPr lang="en-US">
                <a:solidFill>
                  <a:schemeClr val="tx1">
                    <a:alpha val="60000"/>
                  </a:schemeClr>
                </a:solidFill>
              </a:rPr>
              <a:t>Click to edit Master subtitle style</a:t>
            </a:r>
            <a:endParaRPr lang="en-GB"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rtlCol="0">
            <a:noAutofit/>
          </a:bodyPr>
          <a:lstStyle/>
          <a:p>
            <a:pPr rtl="0"/>
            <a:r>
              <a:rPr lang="en-US"/>
              <a:t>Click icon to add picture</a:t>
            </a:r>
            <a:endParaRPr lang="en-GB"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rtlCol="0">
            <a:noAutofit/>
          </a:bodyPr>
          <a:lstStyle/>
          <a:p>
            <a:pPr rtl="0"/>
            <a:r>
              <a:rPr lang="en-US"/>
              <a:t>Click icon to add picture</a:t>
            </a:r>
            <a:endParaRPr lang="en-GB"/>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rtlCol="0">
            <a:noAutofit/>
          </a:bodyPr>
          <a:lstStyle/>
          <a:p>
            <a:pPr rtl="0"/>
            <a:fld id="{6F55DB3D-5A60-4760-9E48-B9405467A70D}" type="datetime1">
              <a:rPr lang="en-US" smtClean="0"/>
              <a:t>9/8/2024</a:t>
            </a:fld>
            <a:endParaRPr lang="en-GB"/>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Tree>
    <p:extLst>
      <p:ext uri="{BB962C8B-B14F-4D97-AF65-F5344CB8AC3E}">
        <p14:creationId xmlns:p14="http://schemas.microsoft.com/office/powerpoint/2010/main" val="1610601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Plassholder for dato 3"/>
          <p:cNvSpPr>
            <a:spLocks noGrp="1"/>
          </p:cNvSpPr>
          <p:nvPr>
            <p:ph type="dt" sz="half" idx="10"/>
          </p:nvPr>
        </p:nvSpPr>
        <p:spPr/>
        <p:txBody>
          <a:bodyPr/>
          <a:lstStyle/>
          <a:p>
            <a:fld id="{0E91287F-08D8-4CD3-8C3E-1ABD7DA00DD6}" type="datetimeFigureOut">
              <a:rPr lang="en-GB" smtClean="0"/>
              <a:t>08/09/2024</a:t>
            </a:fld>
            <a:endParaRPr lang="en-GB"/>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Plassholder for lysbildenummer 5"/>
          <p:cNvSpPr>
            <a:spLocks noGrp="1"/>
          </p:cNvSpPr>
          <p:nvPr>
            <p:ph type="sldNum" sz="quarter" idx="12"/>
          </p:nvPr>
        </p:nvSpPr>
        <p:spPr/>
        <p:txBody>
          <a:bodyPr/>
          <a:lstStyle/>
          <a:p>
            <a:fld id="{6F609ECE-A72F-4C46-8953-F5851AFA089B}" type="slidenum">
              <a:rPr lang="en-GB" smtClean="0"/>
              <a:t>‹#›</a:t>
            </a:fld>
            <a:endParaRPr lang="en-GB"/>
          </a:p>
        </p:txBody>
      </p:sp>
    </p:spTree>
    <p:extLst>
      <p:ext uri="{BB962C8B-B14F-4D97-AF65-F5344CB8AC3E}">
        <p14:creationId xmlns:p14="http://schemas.microsoft.com/office/powerpoint/2010/main" val="1660163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rtlCol="0" anchor="t" anchorCtr="0">
            <a:noAutofit/>
          </a:bodyPr>
          <a:lstStyle>
            <a:lvl1pPr algn="l">
              <a:lnSpc>
                <a:spcPct val="100000"/>
              </a:lnSpc>
              <a:defRPr sz="6400"/>
            </a:lvl1pPr>
          </a:lstStyle>
          <a:p>
            <a:pPr rtl="0"/>
            <a:r>
              <a:rPr lang="en-US"/>
              <a:t>Click to edit Master title style</a:t>
            </a:r>
            <a:endParaRPr lang="en-GB"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rtlCol="0">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a:t>Click to edit Master subtitle style</a:t>
            </a:r>
            <a:endParaRPr lang="en-GB"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rtlCol="0">
            <a:noAutofit/>
          </a:bodyPr>
          <a:lstStyle/>
          <a:p>
            <a:pPr rtl="0"/>
            <a:fld id="{85EBC166-A756-44D2-BD3B-0FC93EAADE3D}" type="datetime1">
              <a:rPr lang="en-US" smtClean="0"/>
              <a:t>9/8/2024</a:t>
            </a:fld>
            <a:endParaRPr lang="en-GB"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Tree>
    <p:extLst>
      <p:ext uri="{BB962C8B-B14F-4D97-AF65-F5344CB8AC3E}">
        <p14:creationId xmlns:p14="http://schemas.microsoft.com/office/powerpoint/2010/main" val="27173844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rtlCol="0">
            <a:noAutofit/>
          </a:bodyPr>
          <a:lstStyle>
            <a:lvl1pPr>
              <a:lnSpc>
                <a:spcPct val="100000"/>
              </a:lnSpc>
              <a:defRPr/>
            </a:lvl1pPr>
          </a:lstStyle>
          <a:p>
            <a:pPr rtl="0"/>
            <a:r>
              <a:rPr lang="en-US"/>
              <a:t>Click to edit Master title style</a:t>
            </a:r>
            <a:endParaRPr lang="en-GB"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rtlCol="0">
            <a:no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rtlCol="0">
            <a:no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rtlCol="0">
            <a:noAutofit/>
          </a:bodyPr>
          <a:lstStyle/>
          <a:p>
            <a:pPr rtl="0"/>
            <a:fld id="{E5381644-D3A0-4A58-B3D1-5684ECCC33B5}" type="datetime1">
              <a:rPr lang="en-US" smtClean="0"/>
              <a:t>9/8/2024</a:t>
            </a:fld>
            <a:endParaRPr lang="en-GB"/>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2271423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fld id="{FBAEAB44-D365-408C-893D-A6074C9AC28A}" type="datetime1">
              <a:rPr lang="en-US" smtClean="0"/>
              <a:t>9/8/2024</a:t>
            </a:fld>
            <a:endParaRPr lang="en-GB"/>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1214545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rtlCol="0" anchor="t">
            <a:noAutofit/>
          </a:bodyPr>
          <a:lstStyle>
            <a:lvl1pPr>
              <a:lnSpc>
                <a:spcPct val="100000"/>
              </a:lnSpc>
              <a:defRPr sz="3200"/>
            </a:lvl1pPr>
          </a:lstStyle>
          <a:p>
            <a:pPr rtl="0"/>
            <a:r>
              <a:rPr lang="en-US"/>
              <a:t>Click to edit Master title style</a:t>
            </a:r>
            <a:endParaRPr lang="en-GB"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rtlCol="0">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rtlCol="0">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rtlCol="0">
            <a:noAutofit/>
          </a:bodyPr>
          <a:lstStyle/>
          <a:p>
            <a:pPr rtl="0"/>
            <a:fld id="{52231DAA-2987-4B50-A8DC-A281581E6A1C}" type="datetime1">
              <a:rPr lang="en-US" smtClean="0"/>
              <a:t>9/8/2024</a:t>
            </a:fld>
            <a:endParaRPr lang="en-GB"/>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27525498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23"/>
        <p:cNvGrpSpPr/>
        <p:nvPr/>
      </p:nvGrpSpPr>
      <p:grpSpPr>
        <a:xfrm>
          <a:off x="0" y="0"/>
          <a:ext cx="0" cy="0"/>
          <a:chOff x="0" y="0"/>
          <a:chExt cx="0" cy="0"/>
        </a:xfrm>
      </p:grpSpPr>
      <p:sp>
        <p:nvSpPr>
          <p:cNvPr id="24" name="Google Shape;24;p5"/>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5"/>
          <p:cNvSpPr txBox="1">
            <a:spLocks noGrp="1"/>
          </p:cNvSpPr>
          <p:nvPr>
            <p:ph type="title"/>
          </p:nvPr>
        </p:nvSpPr>
        <p:spPr>
          <a:xfrm>
            <a:off x="415600" y="1869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200"/>
              <a:buNone/>
              <a:defRPr sz="29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415600" y="927033"/>
            <a:ext cx="11360800" cy="4555200"/>
          </a:xfrm>
          <a:prstGeom prst="rect">
            <a:avLst/>
          </a:prstGeom>
        </p:spPr>
        <p:txBody>
          <a:bodyPr spcFirstLastPara="1" wrap="square" lIns="91425" tIns="91425" rIns="91425" bIns="91425" anchor="t" anchorCtr="0">
            <a:normAutofit/>
          </a:bodyPr>
          <a:lstStyle>
            <a:lvl1pPr marL="609585" lvl="0" indent="-440256" rtl="0">
              <a:spcBef>
                <a:spcPts val="0"/>
              </a:spcBef>
              <a:spcAft>
                <a:spcPts val="0"/>
              </a:spcAft>
              <a:buSzPts val="1600"/>
              <a:buChar char="●"/>
              <a:defRPr sz="2133"/>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7" name="Google Shape;27;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422974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vaslaid argine">
    <p:spTree>
      <p:nvGrpSpPr>
        <p:cNvPr id="1" name=""/>
        <p:cNvGrpSpPr/>
        <p:nvPr/>
      </p:nvGrpSpPr>
      <p:grpSpPr>
        <a:xfrm>
          <a:off x="0" y="0"/>
          <a:ext cx="0" cy="0"/>
          <a:chOff x="0" y="0"/>
          <a:chExt cx="0" cy="0"/>
        </a:xfrm>
      </p:grpSpPr>
      <p:pic>
        <p:nvPicPr>
          <p:cNvPr id="19" name="Pilt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7834" cy="6858000"/>
          </a:xfrm>
          <a:prstGeom prst="rect">
            <a:avLst/>
          </a:prstGeom>
        </p:spPr>
      </p:pic>
      <p:sp>
        <p:nvSpPr>
          <p:cNvPr id="10" name="Freeform 9"/>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Box 5"/>
          <p:cNvSpPr txBox="1">
            <a:spLocks noChangeArrowheads="1"/>
          </p:cNvSpPr>
          <p:nvPr userDrawn="1"/>
        </p:nvSpPr>
        <p:spPr bwMode="auto">
          <a:xfrm>
            <a:off x="0" y="-9921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a:p>
        </p:txBody>
      </p:sp>
      <p:sp>
        <p:nvSpPr>
          <p:cNvPr id="11" name="Text Placeholder 17"/>
          <p:cNvSpPr>
            <a:spLocks noGrp="1"/>
          </p:cNvSpPr>
          <p:nvPr>
            <p:ph type="body" sz="quarter" idx="12" hasCustomPrompt="1"/>
          </p:nvPr>
        </p:nvSpPr>
        <p:spPr>
          <a:xfrm>
            <a:off x="942276" y="4472120"/>
            <a:ext cx="8892396" cy="513601"/>
          </a:xfrm>
          <a:prstGeom prst="rect">
            <a:avLst/>
          </a:prstGeom>
          <a:noFill/>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solidFill>
                  <a:schemeClr val="accent5"/>
                </a:solidFill>
                <a:latin typeface="Verdana" charset="0"/>
              </a:defRPr>
            </a:lvl1pPr>
          </a:lstStyle>
          <a:p>
            <a:r>
              <a:rPr lang="et-EE" sz="3600" dirty="0" err="1"/>
              <a:t>Presentation</a:t>
            </a:r>
            <a:r>
              <a:rPr lang="et-EE" sz="3600" dirty="0"/>
              <a:t> TITLE</a:t>
            </a:r>
            <a:endParaRPr lang="et-EE" sz="3600" dirty="0">
              <a:solidFill>
                <a:schemeClr val="accent1"/>
              </a:solidFill>
            </a:endParaRPr>
          </a:p>
        </p:txBody>
      </p:sp>
      <p:sp>
        <p:nvSpPr>
          <p:cNvPr id="12" name="Text Placeholder 19"/>
          <p:cNvSpPr>
            <a:spLocks noGrp="1"/>
          </p:cNvSpPr>
          <p:nvPr>
            <p:ph type="body" sz="quarter" idx="13" hasCustomPrompt="1"/>
          </p:nvPr>
        </p:nvSpPr>
        <p:spPr>
          <a:xfrm>
            <a:off x="964578" y="5791200"/>
            <a:ext cx="4738535" cy="782741"/>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000" baseline="0">
                <a:solidFill>
                  <a:srgbClr val="332B60"/>
                </a:solidFill>
                <a:latin typeface="Verdana" charset="0"/>
              </a:defRPr>
            </a:lvl1pPr>
          </a:lstStyle>
          <a:p>
            <a:pPr>
              <a:lnSpc>
                <a:spcPct val="100000"/>
              </a:lnSpc>
              <a:spcBef>
                <a:spcPts val="0"/>
              </a:spcBef>
            </a:pPr>
            <a:r>
              <a:rPr lang="et-EE" sz="1800" dirty="0" err="1"/>
              <a:t>First</a:t>
            </a:r>
            <a:r>
              <a:rPr lang="et-EE" sz="1800" dirty="0"/>
              <a:t> </a:t>
            </a:r>
            <a:r>
              <a:rPr lang="et-EE" sz="1800" dirty="0" err="1"/>
              <a:t>Name</a:t>
            </a:r>
            <a:r>
              <a:rPr lang="et-EE" sz="1800" dirty="0"/>
              <a:t> Last </a:t>
            </a:r>
            <a:r>
              <a:rPr lang="et-EE" sz="1800" dirty="0" err="1"/>
              <a:t>Name</a:t>
            </a:r>
            <a:br>
              <a:rPr lang="et-EE" sz="1800" dirty="0"/>
            </a:br>
            <a:r>
              <a:rPr lang="et-EE" sz="1800" dirty="0" err="1"/>
              <a:t>Name</a:t>
            </a:r>
            <a:r>
              <a:rPr lang="et-EE" sz="1800" dirty="0"/>
              <a:t> of </a:t>
            </a:r>
            <a:r>
              <a:rPr lang="et-EE" sz="1800" dirty="0" err="1"/>
              <a:t>Faculty</a:t>
            </a:r>
            <a:r>
              <a:rPr lang="et-EE" sz="1800" dirty="0"/>
              <a:t> / </a:t>
            </a:r>
            <a:r>
              <a:rPr lang="et-EE" sz="1800" dirty="0" err="1"/>
              <a:t>Institute</a:t>
            </a:r>
            <a:endParaRPr lang="et-EE" sz="1800" dirty="0"/>
          </a:p>
          <a:p>
            <a:pPr>
              <a:lnSpc>
                <a:spcPct val="100000"/>
              </a:lnSpc>
              <a:spcBef>
                <a:spcPts val="0"/>
              </a:spcBef>
            </a:pPr>
            <a:r>
              <a:rPr lang="en-US" sz="1800" dirty="0"/>
              <a:t>Estonian Maritime Academy</a:t>
            </a:r>
            <a:endParaRPr lang="et-EE" sz="1800" dirty="0"/>
          </a:p>
        </p:txBody>
      </p:sp>
      <p:sp>
        <p:nvSpPr>
          <p:cNvPr id="14" name="TextBox 13"/>
          <p:cNvSpPr txBox="1"/>
          <p:nvPr userDrawn="1"/>
        </p:nvSpPr>
        <p:spPr>
          <a:xfrm>
            <a:off x="8656883" y="6257244"/>
            <a:ext cx="2674188" cy="369332"/>
          </a:xfrm>
          <a:prstGeom prst="rect">
            <a:avLst/>
          </a:prstGeom>
          <a:noFill/>
        </p:spPr>
        <p:txBody>
          <a:bodyPr wrap="square" rtlCol="0">
            <a:spAutoFit/>
          </a:bodyPr>
          <a:lstStyle/>
          <a:p>
            <a:pPr algn="r"/>
            <a:r>
              <a:rPr lang="et-EE" dirty="0">
                <a:solidFill>
                  <a:srgbClr val="332B60"/>
                </a:solidFill>
                <a:latin typeface="+mn-lt"/>
              </a:rPr>
              <a:t>DD.MM.YYYY</a:t>
            </a:r>
          </a:p>
        </p:txBody>
      </p:sp>
      <p:sp>
        <p:nvSpPr>
          <p:cNvPr id="16" name="Text Placeholder 17"/>
          <p:cNvSpPr>
            <a:spLocks noGrp="1"/>
          </p:cNvSpPr>
          <p:nvPr>
            <p:ph type="body" sz="quarter" idx="14" hasCustomPrompt="1"/>
          </p:nvPr>
        </p:nvSpPr>
        <p:spPr>
          <a:xfrm>
            <a:off x="942276" y="4961733"/>
            <a:ext cx="8892396" cy="481427"/>
          </a:xfrm>
          <a:prstGeom prst="rect">
            <a:avLst/>
          </a:prstGeom>
          <a:noFill/>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ln>
                  <a:noFill/>
                </a:ln>
                <a:solidFill>
                  <a:schemeClr val="accent4"/>
                </a:solidFill>
                <a:latin typeface="Verdana" charset="0"/>
              </a:defRPr>
            </a:lvl1pPr>
          </a:lstStyle>
          <a:p>
            <a:r>
              <a:rPr lang="et-EE" sz="3600" dirty="0">
                <a:solidFill>
                  <a:schemeClr val="accent4"/>
                </a:solidFill>
              </a:rPr>
              <a:t>ON TWO LINES IF NECESSARY</a:t>
            </a:r>
            <a:endParaRPr lang="et-EE" sz="3600" dirty="0">
              <a:solidFill>
                <a:schemeClr val="accent1"/>
              </a:solidFill>
            </a:endParaRPr>
          </a:p>
        </p:txBody>
      </p:sp>
      <p:pic>
        <p:nvPicPr>
          <p:cNvPr id="17" name="Picture 1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30866" y="1399546"/>
            <a:ext cx="3565024" cy="2816182"/>
          </a:xfrm>
          <a:prstGeom prst="rect">
            <a:avLst/>
          </a:prstGeom>
        </p:spPr>
      </p:pic>
    </p:spTree>
    <p:extLst>
      <p:ext uri="{BB962C8B-B14F-4D97-AF65-F5344CB8AC3E}">
        <p14:creationId xmlns:p14="http://schemas.microsoft.com/office/powerpoint/2010/main" val="1082974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479424" y="549275"/>
            <a:ext cx="10494517" cy="81088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21" name="Text Placeholder 11"/>
          <p:cNvSpPr>
            <a:spLocks noGrp="1"/>
          </p:cNvSpPr>
          <p:nvPr>
            <p:ph type="body" sz="quarter" idx="14" hasCustomPrompt="1"/>
          </p:nvPr>
        </p:nvSpPr>
        <p:spPr>
          <a:xfrm>
            <a:off x="2171700" y="1628776"/>
            <a:ext cx="8802242" cy="4140200"/>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rgbClr val="4FBFD3"/>
              </a:buClr>
              <a:buSzTx/>
              <a:buFont typeface="Wingdings" panose="05000000000000000000" pitchFamily="2" charset="2"/>
              <a:buChar char="§"/>
              <a:tabLst/>
              <a:defRPr lang="en-US" altLang="en-US" sz="1800" smtClean="0">
                <a:solidFill>
                  <a:srgbClr val="332B60"/>
                </a:solidFill>
              </a:defRPr>
            </a:lvl1pPr>
            <a:lvl2pPr marL="742950" indent="-285750">
              <a:buClr>
                <a:srgbClr val="4FBFD3"/>
              </a:buClr>
              <a:buFont typeface="Wingdings" panose="05000000000000000000" pitchFamily="2" charset="2"/>
              <a:buChar char="§"/>
              <a:defRPr sz="1800" baseline="0">
                <a:solidFill>
                  <a:srgbClr val="332B60"/>
                </a:solidFill>
              </a:defRPr>
            </a:lvl2pPr>
            <a:lvl3pPr marL="1200150" marR="0" indent="-28575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Char char="§"/>
              <a:tabLst/>
              <a:defRPr sz="1800">
                <a:solidFill>
                  <a:srgbClr val="332B60"/>
                </a:solidFill>
              </a:defRPr>
            </a:lvl3pPr>
            <a:lvl4pPr marL="1600200" indent="-228600">
              <a:buClr>
                <a:srgbClr val="4FBFD3"/>
              </a:buClr>
              <a:buFont typeface="Wingdings" panose="05000000000000000000" pitchFamily="2" charset="2"/>
              <a:buChar char="§"/>
              <a:defRPr sz="1800">
                <a:solidFill>
                  <a:srgbClr val="332B60"/>
                </a:solidFill>
              </a:defRPr>
            </a:lvl4pPr>
            <a:lvl5pPr marL="2057400" marR="0" indent="-28575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Char char="§"/>
              <a:tabLst/>
              <a:defRPr sz="1800">
                <a:solidFill>
                  <a:srgbClr val="332B60"/>
                </a:solidFill>
              </a:defRPr>
            </a:lvl5pPr>
            <a:lvl6pPr marL="2228850" marR="0" indent="0" algn="l" defTabSz="914400" rtl="0" eaLnBrk="1" fontAlgn="base" latinLnBrk="0" hangingPunct="1">
              <a:lnSpc>
                <a:spcPct val="90000"/>
              </a:lnSpc>
              <a:spcBef>
                <a:spcPts val="500"/>
              </a:spcBef>
              <a:spcAft>
                <a:spcPct val="0"/>
              </a:spcAft>
              <a:buClr>
                <a:srgbClr val="4FBFD3"/>
              </a:buClr>
              <a:buSzTx/>
              <a:buFont typeface="Wingdings" panose="05000000000000000000" pitchFamily="2" charset="2"/>
              <a:buNone/>
              <a:tabLst/>
              <a:defRPr sz="1800">
                <a:solidFill>
                  <a:srgbClr val="332B60"/>
                </a:solidFill>
              </a:defRPr>
            </a:lvl6pPr>
            <a:lvl7pPr>
              <a:defRPr sz="1800">
                <a:solidFill>
                  <a:srgbClr val="332B60"/>
                </a:solidFill>
              </a:defRPr>
            </a:lvl7pPr>
          </a:lstStyle>
          <a:p>
            <a:pPr lvl="0"/>
            <a:r>
              <a:rPr lang="et-EE" dirty="0"/>
              <a:t>Vivamus </a:t>
            </a:r>
            <a:r>
              <a:rPr lang="et-EE" dirty="0" err="1"/>
              <a:t>hendrerit</a:t>
            </a:r>
            <a:r>
              <a:rPr lang="et-EE" dirty="0"/>
              <a:t>. </a:t>
            </a:r>
            <a:r>
              <a:rPr lang="et-EE" dirty="0" err="1"/>
              <a:t>Proin</a:t>
            </a:r>
            <a:r>
              <a:rPr lang="et-EE" dirty="0"/>
              <a:t> </a:t>
            </a:r>
            <a:r>
              <a:rPr lang="et-EE" dirty="0" err="1"/>
              <a:t>dapibus</a:t>
            </a:r>
            <a:r>
              <a:rPr lang="et-EE" dirty="0"/>
              <a:t>. Praesent </a:t>
            </a:r>
            <a:r>
              <a:rPr lang="et-EE" dirty="0" err="1"/>
              <a:t>ultrice</a:t>
            </a:r>
            <a:r>
              <a:rPr lang="et-EE" dirty="0"/>
              <a:t> </a:t>
            </a:r>
            <a:r>
              <a:rPr lang="et-EE" dirty="0" err="1"/>
              <a:t>ces</a:t>
            </a:r>
            <a:r>
              <a:rPr lang="et-EE" dirty="0"/>
              <a:t> </a:t>
            </a:r>
            <a:r>
              <a:rPr lang="et-EE" dirty="0" err="1"/>
              <a:t>nulla</a:t>
            </a:r>
            <a:r>
              <a:rPr lang="et-EE" dirty="0"/>
              <a:t> </a:t>
            </a:r>
            <a:r>
              <a:rPr lang="et-EE" dirty="0" err="1"/>
              <a:t>sit</a:t>
            </a:r>
            <a:r>
              <a:rPr lang="et-EE" dirty="0"/>
              <a:t> amet </a:t>
            </a:r>
            <a:r>
              <a:rPr lang="et-EE" dirty="0" err="1"/>
              <a:t>lacus</a:t>
            </a:r>
            <a:r>
              <a:rPr lang="et-EE" dirty="0"/>
              <a:t>.</a:t>
            </a:r>
          </a:p>
          <a:p>
            <a:pPr lvl="1"/>
            <a:r>
              <a:rPr lang="et-EE" dirty="0" err="1"/>
              <a:t>Ut</a:t>
            </a:r>
            <a:r>
              <a:rPr lang="et-EE" dirty="0"/>
              <a:t> </a:t>
            </a:r>
            <a:r>
              <a:rPr lang="et-EE" dirty="0" err="1"/>
              <a:t>vitae</a:t>
            </a:r>
            <a:r>
              <a:rPr lang="et-EE" dirty="0"/>
              <a:t> </a:t>
            </a:r>
            <a:r>
              <a:rPr lang="et-EE" dirty="0" err="1"/>
              <a:t>nunc</a:t>
            </a:r>
            <a:r>
              <a:rPr lang="et-EE" dirty="0"/>
              <a:t> non pede </a:t>
            </a:r>
            <a:r>
              <a:rPr lang="et-EE" dirty="0" err="1"/>
              <a:t>tristique</a:t>
            </a:r>
            <a:r>
              <a:rPr lang="et-EE" dirty="0"/>
              <a:t> </a:t>
            </a:r>
            <a:r>
              <a:rPr lang="et-EE" dirty="0" err="1"/>
              <a:t>sagittis</a:t>
            </a:r>
            <a:r>
              <a:rPr lang="et-EE" dirty="0"/>
              <a:t>. </a:t>
            </a:r>
            <a:r>
              <a:rPr lang="et-EE" dirty="0" err="1"/>
              <a:t>Aliquam</a:t>
            </a:r>
            <a:r>
              <a:rPr lang="et-EE" dirty="0"/>
              <a:t> </a:t>
            </a:r>
            <a:r>
              <a:rPr lang="et-EE" dirty="0" err="1"/>
              <a:t>imperdiet</a:t>
            </a:r>
            <a:r>
              <a:rPr lang="et-EE" dirty="0"/>
              <a:t> </a:t>
            </a:r>
            <a:r>
              <a:rPr lang="et-EE" dirty="0" err="1"/>
              <a:t>elit</a:t>
            </a:r>
            <a:r>
              <a:rPr lang="et-EE" dirty="0"/>
              <a:t> </a:t>
            </a:r>
            <a:r>
              <a:rPr lang="et-EE" dirty="0" err="1"/>
              <a:t>vel</a:t>
            </a:r>
            <a:r>
              <a:rPr lang="et-EE" dirty="0"/>
              <a:t> </a:t>
            </a:r>
            <a:r>
              <a:rPr lang="et-EE" dirty="0" err="1"/>
              <a:t>justo</a:t>
            </a:r>
            <a:r>
              <a:rPr lang="et-EE" dirty="0"/>
              <a:t>. </a:t>
            </a:r>
            <a:r>
              <a:rPr lang="et-EE" dirty="0" err="1"/>
              <a:t>Quisque</a:t>
            </a:r>
            <a:r>
              <a:rPr lang="et-EE" dirty="0"/>
              <a:t> </a:t>
            </a:r>
            <a:r>
              <a:rPr lang="et-EE" dirty="0" err="1"/>
              <a:t>porttitor</a:t>
            </a:r>
            <a:r>
              <a:rPr lang="et-EE" dirty="0"/>
              <a:t> </a:t>
            </a:r>
            <a:r>
              <a:rPr lang="et-EE" dirty="0" err="1"/>
              <a:t>imperiandiet</a:t>
            </a:r>
            <a:r>
              <a:rPr lang="et-EE" dirty="0"/>
              <a:t> </a:t>
            </a:r>
            <a:r>
              <a:rPr lang="et-EE" dirty="0" err="1"/>
              <a:t>qua</a:t>
            </a:r>
            <a:r>
              <a:rPr lang="et-EE" dirty="0"/>
              <a:t>.</a:t>
            </a:r>
          </a:p>
          <a:p>
            <a:pPr lvl="2"/>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3"/>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4"/>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0"/>
            <a:r>
              <a:rPr lang="et-EE" dirty="0" err="1"/>
              <a:t>Sed</a:t>
            </a:r>
            <a:r>
              <a:rPr lang="et-EE" dirty="0"/>
              <a:t> </a:t>
            </a:r>
            <a:r>
              <a:rPr lang="et-EE" dirty="0" err="1"/>
              <a:t>semper</a:t>
            </a:r>
            <a:r>
              <a:rPr lang="et-EE" dirty="0"/>
              <a:t> </a:t>
            </a:r>
            <a:r>
              <a:rPr lang="et-EE" dirty="0" err="1"/>
              <a:t>augue</a:t>
            </a:r>
            <a:r>
              <a:rPr lang="et-EE" dirty="0"/>
              <a:t>.</a:t>
            </a:r>
          </a:p>
          <a:p>
            <a:pPr marL="285750" marR="0" lvl="0" indent="-285750" algn="l" defTabSz="914400" rtl="0" eaLnBrk="1" fontAlgn="auto" latinLnBrk="0" hangingPunct="1">
              <a:lnSpc>
                <a:spcPct val="90000"/>
              </a:lnSpc>
              <a:spcBef>
                <a:spcPts val="10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marL="285750" marR="0" lvl="0" indent="-285750" algn="l" defTabSz="914400" rtl="0" eaLnBrk="1" fontAlgn="auto" latinLnBrk="0" hangingPunct="1">
              <a:lnSpc>
                <a:spcPct val="90000"/>
              </a:lnSpc>
              <a:spcBef>
                <a:spcPts val="10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lvl="0"/>
            <a:endParaRPr lang="et-EE" dirty="0"/>
          </a:p>
        </p:txBody>
      </p:sp>
    </p:spTree>
    <p:extLst>
      <p:ext uri="{BB962C8B-B14F-4D97-AF65-F5344CB8AC3E}">
        <p14:creationId xmlns:p14="http://schemas.microsoft.com/office/powerpoint/2010/main" val="1167120364"/>
      </p:ext>
    </p:extLst>
  </p:cSld>
  <p:clrMapOvr>
    <a:masterClrMapping/>
  </p:clrMapOvr>
  <p:extLst>
    <p:ext uri="{DCECCB84-F9BA-43D5-87BE-67443E8EF086}">
      <p15:sldGuideLst xmlns:p15="http://schemas.microsoft.com/office/powerpoint/2012/main">
        <p15:guide id="2" orient="horz" pos="1026">
          <p15:clr>
            <a:srgbClr val="FBAE40"/>
          </p15:clr>
        </p15:guide>
        <p15:guide id="3" pos="136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5" y="549275"/>
            <a:ext cx="10494517" cy="80277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vl2pPr>
              <a:defRPr sz="2500"/>
            </a:lvl2pPr>
          </a:lstStyle>
          <a:p>
            <a:pPr lvl="0"/>
            <a:r>
              <a:rPr lang="et-EE" dirty="0"/>
              <a:t>INTERMEDIATE SLIDE</a:t>
            </a:r>
          </a:p>
          <a:p>
            <a:pPr lvl="0"/>
            <a:r>
              <a:rPr lang="et-EE" dirty="0"/>
              <a:t>ON TWO LINES IF NECESSARY</a:t>
            </a:r>
            <a:endParaRPr lang="en-US" dirty="0"/>
          </a:p>
        </p:txBody>
      </p:sp>
      <p:sp>
        <p:nvSpPr>
          <p:cNvPr id="14" name="Chart Placeholder 13"/>
          <p:cNvSpPr>
            <a:spLocks noGrp="1"/>
          </p:cNvSpPr>
          <p:nvPr>
            <p:ph type="chart" sz="quarter" idx="15" hasCustomPrompt="1"/>
          </p:nvPr>
        </p:nvSpPr>
        <p:spPr>
          <a:xfrm>
            <a:off x="2183498" y="3244275"/>
            <a:ext cx="8790444" cy="2530883"/>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a chart</a:t>
            </a:r>
          </a:p>
        </p:txBody>
      </p:sp>
      <p:sp>
        <p:nvSpPr>
          <p:cNvPr id="16" name="Text Placeholder 15"/>
          <p:cNvSpPr>
            <a:spLocks noGrp="1"/>
          </p:cNvSpPr>
          <p:nvPr>
            <p:ph type="body" sz="quarter" idx="16" hasCustomPrompt="1"/>
          </p:nvPr>
        </p:nvSpPr>
        <p:spPr>
          <a:xfrm>
            <a:off x="2171700" y="2144993"/>
            <a:ext cx="8790444" cy="901807"/>
          </a:xfrm>
          <a:prstGeom prst="rect">
            <a:avLst/>
          </a:prstGeom>
        </p:spPr>
        <p:txBody>
          <a:bodyPr lIns="0" tIns="0" rIns="0" bIns="0"/>
          <a:lstStyle>
            <a:lvl1pPr marL="228600" indent="-228600">
              <a:buClr>
                <a:schemeClr val="accent4"/>
              </a:buClr>
              <a:buFont typeface="Wingdings" panose="05000000000000000000" pitchFamily="2" charset="2"/>
              <a:buChar char="§"/>
              <a:defRPr sz="1800" baseline="0">
                <a:solidFill>
                  <a:srgbClr val="332B60"/>
                </a:solidFill>
                <a:latin typeface="Verdana" charset="0"/>
              </a:defRPr>
            </a:lvl1pPr>
            <a:lvl2pPr marL="742950" indent="-285750">
              <a:buClr>
                <a:schemeClr val="accent4"/>
              </a:buClr>
              <a:buFont typeface="Wingdings" panose="05000000000000000000" pitchFamily="2" charset="2"/>
              <a:buChar char="§"/>
              <a:defRPr sz="1800">
                <a:solidFill>
                  <a:srgbClr val="332B60"/>
                </a:solidFill>
              </a:defRPr>
            </a:lvl2pPr>
            <a:lvl3pPr marL="1143000" indent="-228600">
              <a:buClr>
                <a:schemeClr val="accent4"/>
              </a:buClr>
              <a:buFont typeface="Wingdings" panose="05000000000000000000" pitchFamily="2" charset="2"/>
              <a:buChar char="§"/>
              <a:defRPr sz="1800">
                <a:solidFill>
                  <a:srgbClr val="332B60"/>
                </a:solidFill>
              </a:defRPr>
            </a:lvl3pPr>
            <a:lvl4pPr marL="1371600" indent="0">
              <a:buFont typeface="Verdana" panose="020B0604030504040204" pitchFamily="34" charset="0"/>
              <a:buNone/>
              <a:defRPr/>
            </a:lvl4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2"/>
            <a:endParaRPr lang="et-EE" dirty="0"/>
          </a:p>
        </p:txBody>
      </p:sp>
      <p:sp>
        <p:nvSpPr>
          <p:cNvPr id="7" name="Text Placeholder 11"/>
          <p:cNvSpPr>
            <a:spLocks noGrp="1"/>
          </p:cNvSpPr>
          <p:nvPr>
            <p:ph type="body" sz="quarter" idx="18" hasCustomPrompt="1"/>
          </p:nvPr>
        </p:nvSpPr>
        <p:spPr>
          <a:xfrm>
            <a:off x="2171700" y="1628776"/>
            <a:ext cx="8790444" cy="413669"/>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sz="180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6"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ESTONIAN MARITIME ACADEMY</a:t>
            </a:r>
            <a:endParaRPr lang="en-US" altLang="en-US" sz="1200" b="0" dirty="0"/>
          </a:p>
        </p:txBody>
      </p:sp>
      <p:cxnSp>
        <p:nvCxnSpPr>
          <p:cNvPr id="8" name="Straight Connector 7"/>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2284069"/>
      </p:ext>
    </p:extLst>
  </p:cSld>
  <p:clrMapOvr>
    <a:masterClrMapping/>
  </p:clrMapOvr>
  <p:extLst>
    <p:ext uri="{DCECCB84-F9BA-43D5-87BE-67443E8EF086}">
      <p15:sldGuideLst xmlns:p15="http://schemas.microsoft.com/office/powerpoint/2012/main">
        <p15:guide id="2" orient="horz" pos="1026">
          <p15:clr>
            <a:srgbClr val="FBAE40"/>
          </p15:clr>
        </p15:guide>
        <p15:guide id="3" orient="horz" pos="399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lt">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4" y="549275"/>
            <a:ext cx="10656887" cy="810887"/>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12" name="Text Placeholder 11"/>
          <p:cNvSpPr>
            <a:spLocks noGrp="1"/>
          </p:cNvSpPr>
          <p:nvPr>
            <p:ph type="body" sz="quarter" idx="14" hasCustomPrompt="1"/>
          </p:nvPr>
        </p:nvSpPr>
        <p:spPr>
          <a:xfrm>
            <a:off x="2171700" y="1628776"/>
            <a:ext cx="8964612" cy="388032"/>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3" name="Picture Placeholder 2"/>
          <p:cNvSpPr>
            <a:spLocks noGrp="1"/>
          </p:cNvSpPr>
          <p:nvPr>
            <p:ph type="pic" sz="quarter" idx="16" hasCustomPrompt="1"/>
          </p:nvPr>
        </p:nvSpPr>
        <p:spPr>
          <a:xfrm>
            <a:off x="2171700" y="2196270"/>
            <a:ext cx="8964613" cy="3572706"/>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latin typeface="+mn-lt"/>
              </a:defRPr>
            </a:lvl1pPr>
          </a:lstStyle>
          <a:p>
            <a:pPr lvl="0"/>
            <a:r>
              <a:rPr lang="en-US" noProof="0" dirty="0"/>
              <a:t>Click the icon to add the picture</a:t>
            </a:r>
          </a:p>
        </p:txBody>
      </p:sp>
      <p:sp>
        <p:nvSpPr>
          <p:cNvPr id="5"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ESTONIAN MARITIME ACADEMY</a:t>
            </a:r>
            <a:endParaRPr lang="en-US" altLang="en-US" sz="1200" b="0" dirty="0"/>
          </a:p>
        </p:txBody>
      </p:sp>
      <p:cxnSp>
        <p:nvCxnSpPr>
          <p:cNvPr id="6" name="Straight Connector 5"/>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10280"/>
      </p:ext>
    </p:extLst>
  </p:cSld>
  <p:clrMapOvr>
    <a:masterClrMapping/>
  </p:clrMapOvr>
  <p:extLst>
    <p:ext uri="{DCECCB84-F9BA-43D5-87BE-67443E8EF086}">
      <p15:sldGuideLst xmlns:p15="http://schemas.microsoft.com/office/powerpoint/2012/main">
        <p15:guide id="2" orient="horz" pos="3997">
          <p15:clr>
            <a:srgbClr val="FBAE40"/>
          </p15:clr>
        </p15:guide>
        <p15:guide id="3" orient="horz" pos="102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 ja graafik 2">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479427" y="549275"/>
            <a:ext cx="6109380"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12" name="Chart Placeholder 13"/>
          <p:cNvSpPr>
            <a:spLocks noGrp="1"/>
          </p:cNvSpPr>
          <p:nvPr>
            <p:ph type="chart" sz="quarter" idx="15" hasCustomPrompt="1"/>
          </p:nvPr>
        </p:nvSpPr>
        <p:spPr>
          <a:xfrm>
            <a:off x="6888163" y="549276"/>
            <a:ext cx="4248151" cy="5219700"/>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latin typeface="+mn-lt"/>
              </a:defRPr>
            </a:lvl1pPr>
          </a:lstStyle>
          <a:p>
            <a:pPr lvl="0"/>
            <a:r>
              <a:rPr lang="en-US" noProof="0" dirty="0"/>
              <a:t>Click the icon to add a chart</a:t>
            </a:r>
          </a:p>
        </p:txBody>
      </p:sp>
      <p:sp>
        <p:nvSpPr>
          <p:cNvPr id="17" name="Text Placeholder 11"/>
          <p:cNvSpPr>
            <a:spLocks noGrp="1"/>
          </p:cNvSpPr>
          <p:nvPr>
            <p:ph type="body" sz="quarter" idx="16" hasCustomPrompt="1"/>
          </p:nvPr>
        </p:nvSpPr>
        <p:spPr>
          <a:xfrm>
            <a:off x="2171700" y="1628776"/>
            <a:ext cx="4351731" cy="4140199"/>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chemeClr val="accent4"/>
              </a:buClr>
              <a:buSzTx/>
              <a:buFont typeface="Wingdings" panose="05000000000000000000" pitchFamily="2" charset="2"/>
              <a:buChar char="§"/>
              <a:tabLst/>
              <a:defRPr sz="1800" baseline="0">
                <a:solidFill>
                  <a:srgbClr val="332B60"/>
                </a:solidFill>
                <a:latin typeface="Verdana" charset="0"/>
              </a:defRPr>
            </a:lvl1pPr>
            <a:lvl2pPr marL="685800" indent="-228600">
              <a:buClr>
                <a:schemeClr val="accent4"/>
              </a:buClr>
              <a:buFont typeface="Wingdings" panose="05000000000000000000" pitchFamily="2" charset="2"/>
              <a:buChar char="§"/>
              <a:defRPr sz="1800">
                <a:solidFill>
                  <a:srgbClr val="332B60"/>
                </a:solidFill>
              </a:defRPr>
            </a:lvl2pPr>
            <a:lvl3pPr marL="1143000" indent="-228600">
              <a:buClr>
                <a:schemeClr val="accent4"/>
              </a:buClr>
              <a:buFont typeface="Wingdings" panose="05000000000000000000" pitchFamily="2" charset="2"/>
              <a:buChar char="§"/>
              <a:defRPr sz="1800">
                <a:solidFill>
                  <a:srgbClr val="332B60"/>
                </a:solidFill>
              </a:defRPr>
            </a:lvl3pPr>
            <a:lvl4pPr marL="16002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4pPr>
            <a:lvl5pPr marL="20574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5pPr>
            <a:lvl6pPr marL="25146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6pPr>
            <a:lvl7pPr marL="29718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7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3"/>
            <a:r>
              <a:rPr lang="et-EE" dirty="0" err="1"/>
              <a:t>Edit</a:t>
            </a:r>
            <a:r>
              <a:rPr lang="et-EE" dirty="0"/>
              <a:t> </a:t>
            </a:r>
            <a:r>
              <a:rPr lang="et-EE" dirty="0" err="1"/>
              <a:t>text</a:t>
            </a:r>
            <a:r>
              <a:rPr lang="et-EE" dirty="0"/>
              <a:t> </a:t>
            </a:r>
            <a:r>
              <a:rPr lang="et-EE" dirty="0" err="1"/>
              <a:t>here</a:t>
            </a:r>
            <a:endParaRPr lang="et-EE" dirty="0"/>
          </a:p>
          <a:p>
            <a:pPr lvl="4"/>
            <a:r>
              <a:rPr lang="et-EE" dirty="0" err="1"/>
              <a:t>Edit</a:t>
            </a:r>
            <a:r>
              <a:rPr lang="et-EE" dirty="0"/>
              <a:t> </a:t>
            </a:r>
            <a:r>
              <a:rPr lang="et-EE" dirty="0" err="1"/>
              <a:t>text</a:t>
            </a:r>
            <a:r>
              <a:rPr lang="et-EE" dirty="0"/>
              <a:t> </a:t>
            </a:r>
            <a:r>
              <a:rPr lang="et-EE" dirty="0" err="1"/>
              <a:t>here</a:t>
            </a:r>
            <a:endParaRPr lang="et-EE" dirty="0"/>
          </a:p>
        </p:txBody>
      </p:sp>
    </p:spTree>
    <p:extLst>
      <p:ext uri="{BB962C8B-B14F-4D97-AF65-F5344CB8AC3E}">
        <p14:creationId xmlns:p14="http://schemas.microsoft.com/office/powerpoint/2010/main" val="3447773359"/>
      </p:ext>
    </p:extLst>
  </p:cSld>
  <p:clrMapOvr>
    <a:masterClrMapping/>
  </p:clrMapOvr>
  <p:extLst>
    <p:ext uri="{DCECCB84-F9BA-43D5-87BE-67443E8EF086}">
      <p15:sldGuideLst xmlns:p15="http://schemas.microsoft.com/office/powerpoint/2012/main">
        <p15:guide id="1" pos="433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en-GB"/>
          </a:p>
        </p:txBody>
      </p:sp>
      <p:sp>
        <p:nvSpPr>
          <p:cNvPr id="3" name="Plassholder for innhold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lassholder for innhold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lassholder for dato 4"/>
          <p:cNvSpPr>
            <a:spLocks noGrp="1"/>
          </p:cNvSpPr>
          <p:nvPr>
            <p:ph type="dt" sz="half" idx="10"/>
          </p:nvPr>
        </p:nvSpPr>
        <p:spPr/>
        <p:txBody>
          <a:bodyPr/>
          <a:lstStyle/>
          <a:p>
            <a:fld id="{0E91287F-08D8-4CD3-8C3E-1ABD7DA00DD6}" type="datetimeFigureOut">
              <a:rPr lang="en-GB" smtClean="0"/>
              <a:t>08/09/2024</a:t>
            </a:fld>
            <a:endParaRPr lang="en-GB"/>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Plassholder for lysbildenummer 6"/>
          <p:cNvSpPr>
            <a:spLocks noGrp="1"/>
          </p:cNvSpPr>
          <p:nvPr>
            <p:ph type="sldNum" sz="quarter" idx="12"/>
          </p:nvPr>
        </p:nvSpPr>
        <p:spPr/>
        <p:txBody>
          <a:bodyPr/>
          <a:lstStyle/>
          <a:p>
            <a:fld id="{6F609ECE-A72F-4C46-8953-F5851AFA089B}" type="slidenum">
              <a:rPr lang="en-GB" smtClean="0"/>
              <a:t>‹#›</a:t>
            </a:fld>
            <a:endParaRPr lang="en-GB"/>
          </a:p>
        </p:txBody>
      </p:sp>
    </p:spTree>
    <p:extLst>
      <p:ext uri="{BB962C8B-B14F-4D97-AF65-F5344CB8AC3E}">
        <p14:creationId xmlns:p14="http://schemas.microsoft.com/office/powerpoint/2010/main" val="29784426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 ja pilt">
    <p:spTree>
      <p:nvGrpSpPr>
        <p:cNvPr id="1" name=""/>
        <p:cNvGrpSpPr/>
        <p:nvPr/>
      </p:nvGrpSpPr>
      <p:grpSpPr>
        <a:xfrm>
          <a:off x="0" y="0"/>
          <a:ext cx="0" cy="0"/>
          <a:chOff x="0" y="0"/>
          <a:chExt cx="0" cy="0"/>
        </a:xfrm>
      </p:grpSpPr>
      <p:sp>
        <p:nvSpPr>
          <p:cNvPr id="12" name="Text Placeholder 9"/>
          <p:cNvSpPr>
            <a:spLocks noGrp="1"/>
          </p:cNvSpPr>
          <p:nvPr>
            <p:ph type="body" sz="quarter" idx="13" hasCustomPrompt="1"/>
          </p:nvPr>
        </p:nvSpPr>
        <p:spPr>
          <a:xfrm>
            <a:off x="479425" y="549275"/>
            <a:ext cx="6044006"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vl2pPr>
              <a:defRPr sz="2200" b="1" i="0"/>
            </a:lvl2pPr>
          </a:lstStyle>
          <a:p>
            <a:pPr lvl="0"/>
            <a:r>
              <a:rPr lang="et-EE" dirty="0"/>
              <a:t>INTERMEDIATE SLIDE</a:t>
            </a:r>
          </a:p>
          <a:p>
            <a:pPr lvl="0"/>
            <a:r>
              <a:rPr lang="et-EE" dirty="0"/>
              <a:t>ON TWO LINES IF NECESSARY</a:t>
            </a:r>
            <a:endParaRPr lang="en-US" dirty="0"/>
          </a:p>
        </p:txBody>
      </p:sp>
      <p:sp>
        <p:nvSpPr>
          <p:cNvPr id="20" name="Picture Placeholder 19"/>
          <p:cNvSpPr>
            <a:spLocks noGrp="1"/>
          </p:cNvSpPr>
          <p:nvPr>
            <p:ph type="pic" sz="quarter" idx="17" hasCustomPrompt="1"/>
          </p:nvPr>
        </p:nvSpPr>
        <p:spPr>
          <a:xfrm>
            <a:off x="6888163" y="549276"/>
            <a:ext cx="4248151" cy="5219700"/>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the picture</a:t>
            </a:r>
          </a:p>
        </p:txBody>
      </p:sp>
      <p:sp>
        <p:nvSpPr>
          <p:cNvPr id="8" name="Text Placeholder 11"/>
          <p:cNvSpPr>
            <a:spLocks noGrp="1"/>
          </p:cNvSpPr>
          <p:nvPr>
            <p:ph type="body" sz="quarter" idx="16" hasCustomPrompt="1"/>
          </p:nvPr>
        </p:nvSpPr>
        <p:spPr>
          <a:xfrm>
            <a:off x="2171700" y="1628776"/>
            <a:ext cx="4351731" cy="4140199"/>
          </a:xfrm>
          <a:prstGeom prst="rect">
            <a:avLst/>
          </a:prstGeom>
        </p:spPr>
        <p:txBody>
          <a:bodyPr lIns="0" tIns="0" rIns="0" bIns="0"/>
          <a:lstStyle>
            <a:lvl1pPr marL="285750" marR="0" indent="-285750" algn="l" defTabSz="914400" rtl="0" eaLnBrk="1" fontAlgn="auto" latinLnBrk="0" hangingPunct="1">
              <a:lnSpc>
                <a:spcPct val="90000"/>
              </a:lnSpc>
              <a:spcBef>
                <a:spcPts val="1000"/>
              </a:spcBef>
              <a:spcAft>
                <a:spcPts val="0"/>
              </a:spcAft>
              <a:buClr>
                <a:schemeClr val="accent4"/>
              </a:buClr>
              <a:buSzTx/>
              <a:buFont typeface="Wingdings" panose="05000000000000000000" pitchFamily="2" charset="2"/>
              <a:buChar char="§"/>
              <a:tabLst/>
              <a:defRPr sz="1800" baseline="0">
                <a:solidFill>
                  <a:srgbClr val="332B60"/>
                </a:solidFill>
                <a:latin typeface="Verdana" charset="0"/>
              </a:defRPr>
            </a:lvl1pPr>
            <a:lvl2pPr marL="685800" indent="-228600">
              <a:buClr>
                <a:schemeClr val="accent4"/>
              </a:buClr>
              <a:buFont typeface="Wingdings" panose="05000000000000000000" pitchFamily="2" charset="2"/>
              <a:buChar char="§"/>
              <a:defRPr sz="1800">
                <a:solidFill>
                  <a:srgbClr val="332B60"/>
                </a:solidFill>
              </a:defRPr>
            </a:lvl2pPr>
            <a:lvl3pPr marL="1143000" indent="-228600">
              <a:buClr>
                <a:schemeClr val="accent4"/>
              </a:buClr>
              <a:buFont typeface="Wingdings" panose="05000000000000000000" pitchFamily="2" charset="2"/>
              <a:buChar char="§"/>
              <a:defRPr sz="1800">
                <a:solidFill>
                  <a:srgbClr val="332B60"/>
                </a:solidFill>
              </a:defRPr>
            </a:lvl3pPr>
            <a:lvl4pPr marL="16002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4pPr>
            <a:lvl5pPr marL="2057400" marR="0" indent="-285750" algn="l" defTabSz="914400" rtl="0" eaLnBrk="1" fontAlgn="base" latinLnBrk="0" hangingPunct="1">
              <a:lnSpc>
                <a:spcPct val="90000"/>
              </a:lnSpc>
              <a:spcBef>
                <a:spcPts val="500"/>
              </a:spcBef>
              <a:spcAft>
                <a:spcPct val="0"/>
              </a:spcAft>
              <a:buClr>
                <a:schemeClr val="accent4"/>
              </a:buClr>
              <a:buSzTx/>
              <a:buFont typeface="Wingdings" panose="05000000000000000000" pitchFamily="2" charset="2"/>
              <a:buChar char="§"/>
              <a:tabLst/>
              <a:defRPr sz="1800">
                <a:solidFill>
                  <a:srgbClr val="332B60"/>
                </a:solidFill>
              </a:defRPr>
            </a:lvl5pPr>
            <a:lvl6pPr marL="25146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6pPr>
            <a:lvl7pPr marL="2971800" marR="0" indent="-285750" algn="l" defTabSz="914400" rtl="0" eaLnBrk="1" fontAlgn="base" latinLnBrk="0" hangingPunct="1">
              <a:lnSpc>
                <a:spcPct val="90000"/>
              </a:lnSpc>
              <a:spcBef>
                <a:spcPts val="500"/>
              </a:spcBef>
              <a:spcAft>
                <a:spcPct val="0"/>
              </a:spcAft>
              <a:buClr>
                <a:srgbClr val="E4067E"/>
              </a:buClr>
              <a:buSzTx/>
              <a:buFont typeface="Wingdings" panose="05000000000000000000" pitchFamily="2" charset="2"/>
              <a:buChar char="§"/>
              <a:tabLst/>
              <a:defRPr sz="1800">
                <a:solidFill>
                  <a:srgbClr val="332B60"/>
                </a:solidFill>
              </a:defRPr>
            </a:lvl7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3"/>
            <a:r>
              <a:rPr lang="et-EE" dirty="0" err="1"/>
              <a:t>Edit</a:t>
            </a:r>
            <a:r>
              <a:rPr lang="et-EE" dirty="0"/>
              <a:t> </a:t>
            </a:r>
            <a:r>
              <a:rPr lang="et-EE" dirty="0" err="1"/>
              <a:t>text</a:t>
            </a:r>
            <a:r>
              <a:rPr lang="et-EE" dirty="0"/>
              <a:t> </a:t>
            </a:r>
            <a:r>
              <a:rPr lang="et-EE" dirty="0" err="1"/>
              <a:t>here</a:t>
            </a:r>
            <a:endParaRPr lang="et-EE" dirty="0"/>
          </a:p>
          <a:p>
            <a:pPr lvl="4"/>
            <a:r>
              <a:rPr lang="et-EE" dirty="0" err="1"/>
              <a:t>Edit</a:t>
            </a:r>
            <a:r>
              <a:rPr lang="et-EE" dirty="0"/>
              <a:t> </a:t>
            </a:r>
            <a:r>
              <a:rPr lang="et-EE" dirty="0" err="1"/>
              <a:t>text</a:t>
            </a:r>
            <a:r>
              <a:rPr lang="et-EE" dirty="0"/>
              <a:t> </a:t>
            </a:r>
            <a:r>
              <a:rPr lang="et-EE" dirty="0" err="1"/>
              <a:t>here</a:t>
            </a:r>
            <a:endParaRPr lang="et-EE" dirty="0"/>
          </a:p>
        </p:txBody>
      </p:sp>
    </p:spTree>
    <p:extLst>
      <p:ext uri="{BB962C8B-B14F-4D97-AF65-F5344CB8AC3E}">
        <p14:creationId xmlns:p14="http://schemas.microsoft.com/office/powerpoint/2010/main" val="3572853390"/>
      </p:ext>
    </p:extLst>
  </p:cSld>
  <p:clrMapOvr>
    <a:masterClrMapping/>
  </p:clrMapOvr>
  <p:extLst>
    <p:ext uri="{DCECCB84-F9BA-43D5-87BE-67443E8EF086}">
      <p15:sldGuideLst xmlns:p15="http://schemas.microsoft.com/office/powerpoint/2012/main">
        <p15:guide id="1" pos="433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graafikut">
    <p:spTree>
      <p:nvGrpSpPr>
        <p:cNvPr id="1" name=""/>
        <p:cNvGrpSpPr/>
        <p:nvPr/>
      </p:nvGrpSpPr>
      <p:grpSpPr>
        <a:xfrm>
          <a:off x="0" y="0"/>
          <a:ext cx="0" cy="0"/>
          <a:chOff x="0" y="0"/>
          <a:chExt cx="0" cy="0"/>
        </a:xfrm>
      </p:grpSpPr>
      <p:sp>
        <p:nvSpPr>
          <p:cNvPr id="14" name="Text Placeholder 11"/>
          <p:cNvSpPr>
            <a:spLocks noGrp="1"/>
          </p:cNvSpPr>
          <p:nvPr>
            <p:ph type="body" sz="quarter" idx="17" hasCustomPrompt="1"/>
          </p:nvPr>
        </p:nvSpPr>
        <p:spPr>
          <a:xfrm>
            <a:off x="2171700" y="5204389"/>
            <a:ext cx="4351731" cy="570769"/>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8" name="Text Placeholder 9"/>
          <p:cNvSpPr>
            <a:spLocks noGrp="1"/>
          </p:cNvSpPr>
          <p:nvPr>
            <p:ph type="body" sz="quarter" idx="13" hasCustomPrompt="1"/>
          </p:nvPr>
        </p:nvSpPr>
        <p:spPr>
          <a:xfrm>
            <a:off x="479425" y="558471"/>
            <a:ext cx="10656888"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20" name="Text Placeholder 11"/>
          <p:cNvSpPr>
            <a:spLocks noGrp="1"/>
          </p:cNvSpPr>
          <p:nvPr>
            <p:ph type="body" sz="quarter" idx="21" hasCustomPrompt="1"/>
          </p:nvPr>
        </p:nvSpPr>
        <p:spPr>
          <a:xfrm>
            <a:off x="6888164" y="5204389"/>
            <a:ext cx="4248542" cy="570769"/>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3" name="Chart Placeholder 2"/>
          <p:cNvSpPr>
            <a:spLocks noGrp="1"/>
          </p:cNvSpPr>
          <p:nvPr>
            <p:ph type="chart" sz="quarter" idx="22" hasCustomPrompt="1"/>
          </p:nvPr>
        </p:nvSpPr>
        <p:spPr>
          <a:xfrm>
            <a:off x="2171701" y="1628776"/>
            <a:ext cx="4351338" cy="3336330"/>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a chart</a:t>
            </a:r>
          </a:p>
        </p:txBody>
      </p:sp>
      <p:sp>
        <p:nvSpPr>
          <p:cNvPr id="5" name="Chart Placeholder 4"/>
          <p:cNvSpPr>
            <a:spLocks noGrp="1"/>
          </p:cNvSpPr>
          <p:nvPr>
            <p:ph type="chart" sz="quarter" idx="23" hasCustomPrompt="1"/>
          </p:nvPr>
        </p:nvSpPr>
        <p:spPr>
          <a:xfrm>
            <a:off x="6888163" y="1628775"/>
            <a:ext cx="4248150" cy="3336331"/>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a chart</a:t>
            </a:r>
          </a:p>
        </p:txBody>
      </p:sp>
    </p:spTree>
    <p:extLst>
      <p:ext uri="{BB962C8B-B14F-4D97-AF65-F5344CB8AC3E}">
        <p14:creationId xmlns:p14="http://schemas.microsoft.com/office/powerpoint/2010/main" val="16733136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olm pilti">
    <p:spTree>
      <p:nvGrpSpPr>
        <p:cNvPr id="1" name=""/>
        <p:cNvGrpSpPr/>
        <p:nvPr/>
      </p:nvGrpSpPr>
      <p:grpSpPr>
        <a:xfrm>
          <a:off x="0" y="0"/>
          <a:ext cx="0" cy="0"/>
          <a:chOff x="0" y="0"/>
          <a:chExt cx="0" cy="0"/>
        </a:xfrm>
      </p:grpSpPr>
      <p:sp>
        <p:nvSpPr>
          <p:cNvPr id="7" name="Picture Placeholder 19"/>
          <p:cNvSpPr>
            <a:spLocks noGrp="1"/>
          </p:cNvSpPr>
          <p:nvPr>
            <p:ph type="pic" sz="quarter" idx="17" hasCustomPrompt="1"/>
          </p:nvPr>
        </p:nvSpPr>
        <p:spPr>
          <a:xfrm>
            <a:off x="2171700" y="549276"/>
            <a:ext cx="5109317" cy="5219700"/>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the picture</a:t>
            </a:r>
          </a:p>
        </p:txBody>
      </p:sp>
      <p:sp>
        <p:nvSpPr>
          <p:cNvPr id="10" name="Picture Placeholder 19"/>
          <p:cNvSpPr>
            <a:spLocks noGrp="1"/>
          </p:cNvSpPr>
          <p:nvPr>
            <p:ph type="pic" sz="quarter" idx="19" hasCustomPrompt="1"/>
          </p:nvPr>
        </p:nvSpPr>
        <p:spPr>
          <a:xfrm>
            <a:off x="7511753" y="3459344"/>
            <a:ext cx="3624561" cy="2309631"/>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the picture</a:t>
            </a:r>
          </a:p>
        </p:txBody>
      </p:sp>
      <p:sp>
        <p:nvSpPr>
          <p:cNvPr id="11" name="Picture Placeholder 19"/>
          <p:cNvSpPr>
            <a:spLocks noGrp="1"/>
          </p:cNvSpPr>
          <p:nvPr>
            <p:ph type="pic" sz="quarter" idx="20" hasCustomPrompt="1"/>
          </p:nvPr>
        </p:nvSpPr>
        <p:spPr>
          <a:xfrm>
            <a:off x="7511753" y="549275"/>
            <a:ext cx="3624561" cy="2709564"/>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the picture</a:t>
            </a:r>
          </a:p>
        </p:txBody>
      </p:sp>
      <p:sp>
        <p:nvSpPr>
          <p:cNvPr id="5"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ESTONIAN MARITIME ACADEMY</a:t>
            </a:r>
            <a:endParaRPr lang="en-US" altLang="en-US" sz="1200" b="0" dirty="0"/>
          </a:p>
        </p:txBody>
      </p:sp>
      <p:cxnSp>
        <p:nvCxnSpPr>
          <p:cNvPr id="6" name="Straight Connector 8"/>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67831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8" name="Text Placeholder 9"/>
          <p:cNvSpPr>
            <a:spLocks noGrp="1"/>
          </p:cNvSpPr>
          <p:nvPr>
            <p:ph type="body" sz="quarter" idx="13" hasCustomPrompt="1"/>
          </p:nvPr>
        </p:nvSpPr>
        <p:spPr>
          <a:xfrm>
            <a:off x="479425" y="551545"/>
            <a:ext cx="10656888" cy="836666"/>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vl2pPr>
              <a:defRPr sz="2500" b="1" i="0"/>
            </a:lvl2pPr>
          </a:lstStyle>
          <a:p>
            <a:pPr lvl="0"/>
            <a:r>
              <a:rPr lang="et-EE" dirty="0"/>
              <a:t>INTERMEDIATE SLIDE</a:t>
            </a:r>
          </a:p>
          <a:p>
            <a:pPr lvl="0"/>
            <a:r>
              <a:rPr lang="et-EE" dirty="0"/>
              <a:t>ON TWO LINES IF NECESSARY</a:t>
            </a:r>
            <a:endParaRPr lang="en-US" dirty="0"/>
          </a:p>
        </p:txBody>
      </p:sp>
      <p:sp>
        <p:nvSpPr>
          <p:cNvPr id="7" name="Table Placeholder 6"/>
          <p:cNvSpPr>
            <a:spLocks noGrp="1"/>
          </p:cNvSpPr>
          <p:nvPr>
            <p:ph type="tbl" sz="quarter" idx="23"/>
          </p:nvPr>
        </p:nvSpPr>
        <p:spPr>
          <a:xfrm>
            <a:off x="2171700" y="1628776"/>
            <a:ext cx="8964613" cy="4140200"/>
          </a:xfrm>
          <a:prstGeom prst="rect">
            <a:avLst/>
          </a:prstGeom>
        </p:spPr>
        <p:txBody>
          <a:bodyPr/>
          <a:lstStyle>
            <a:lvl1pPr>
              <a:defRPr sz="1800" baseline="0">
                <a:solidFill>
                  <a:schemeClr val="bg1"/>
                </a:solidFill>
                <a:latin typeface="Verdana" charset="0"/>
              </a:defRPr>
            </a:lvl1pPr>
          </a:lstStyle>
          <a:p>
            <a:pPr lvl="0"/>
            <a:r>
              <a:rPr lang="et-EE" noProof="0" dirty="0"/>
              <a:t>Tabeli lisamiseks klõpsake ikooni</a:t>
            </a:r>
            <a:endParaRPr lang="en-US" noProof="0" dirty="0"/>
          </a:p>
        </p:txBody>
      </p:sp>
      <p:sp>
        <p:nvSpPr>
          <p:cNvPr id="4"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ESTONIAN MARITIME ACADEMY</a:t>
            </a:r>
            <a:endParaRPr lang="en-US" altLang="en-US" sz="1200" b="0" dirty="0"/>
          </a:p>
        </p:txBody>
      </p:sp>
      <p:cxnSp>
        <p:nvCxnSpPr>
          <p:cNvPr id="5" name="Straight Connector 8"/>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69208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lt 2">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5" y="549275"/>
            <a:ext cx="10656886" cy="844415"/>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12" name="Text Placeholder 11"/>
          <p:cNvSpPr>
            <a:spLocks noGrp="1"/>
          </p:cNvSpPr>
          <p:nvPr>
            <p:ph type="body" sz="quarter" idx="14" hasCustomPrompt="1"/>
          </p:nvPr>
        </p:nvSpPr>
        <p:spPr>
          <a:xfrm>
            <a:off x="2171700" y="1628775"/>
            <a:ext cx="8964612" cy="627315"/>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3" name="Picture Placeholder 2"/>
          <p:cNvSpPr>
            <a:spLocks noGrp="1"/>
          </p:cNvSpPr>
          <p:nvPr>
            <p:ph type="pic" sz="quarter" idx="16" hasCustomPrompt="1"/>
          </p:nvPr>
        </p:nvSpPr>
        <p:spPr>
          <a:xfrm>
            <a:off x="2171700" y="2491176"/>
            <a:ext cx="8964611" cy="3277800"/>
          </a:xfrm>
          <a:prstGeom prst="rect">
            <a:avLst/>
          </a:prstGeom>
        </p:spPr>
        <p:txBody>
          <a:bodyPr/>
          <a:lstStyle>
            <a:lvl1pPr marL="228600" indent="-228600">
              <a:buClr>
                <a:schemeClr val="accent4"/>
              </a:buClr>
              <a:buFont typeface="Wingdings" panose="05000000000000000000" pitchFamily="2" charset="2"/>
              <a:buChar char="§"/>
              <a:defRPr sz="1800">
                <a:solidFill>
                  <a:srgbClr val="332B60"/>
                </a:solidFill>
              </a:defRPr>
            </a:lvl1pPr>
          </a:lstStyle>
          <a:p>
            <a:pPr lvl="0"/>
            <a:r>
              <a:rPr lang="en-US" noProof="0" dirty="0"/>
              <a:t>Click the icon to add the picture</a:t>
            </a:r>
          </a:p>
        </p:txBody>
      </p:sp>
      <p:sp>
        <p:nvSpPr>
          <p:cNvPr id="5" name="Text Placeholder 1"/>
          <p:cNvSpPr txBox="1">
            <a:spLocks/>
          </p:cNvSpPr>
          <p:nvPr userDrawn="1"/>
        </p:nvSpPr>
        <p:spPr>
          <a:xfrm>
            <a:off x="1836653" y="5972632"/>
            <a:ext cx="2761100" cy="17513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200" b="0" dirty="0"/>
              <a:t>ESTONIAN MARITIME ACADEMY</a:t>
            </a:r>
            <a:endParaRPr lang="en-US" altLang="en-US" sz="1200" b="0" dirty="0"/>
          </a:p>
        </p:txBody>
      </p:sp>
      <p:cxnSp>
        <p:nvCxnSpPr>
          <p:cNvPr id="6" name="Straight Connector 8"/>
          <p:cNvCxnSpPr/>
          <p:nvPr userDrawn="1"/>
        </p:nvCxnSpPr>
        <p:spPr>
          <a:xfrm>
            <a:off x="1698624" y="5775158"/>
            <a:ext cx="0" cy="57008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8405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aheslaid">
    <p:spTree>
      <p:nvGrpSpPr>
        <p:cNvPr id="1" name=""/>
        <p:cNvGrpSpPr/>
        <p:nvPr/>
      </p:nvGrpSpPr>
      <p:grpSpPr>
        <a:xfrm>
          <a:off x="0" y="0"/>
          <a:ext cx="0" cy="0"/>
          <a:chOff x="0" y="0"/>
          <a:chExt cx="0" cy="0"/>
        </a:xfrm>
      </p:grpSpPr>
      <p:pic>
        <p:nvPicPr>
          <p:cNvPr id="9" name="Pilt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7834" cy="6858000"/>
          </a:xfrm>
          <a:prstGeom prst="rect">
            <a:avLst/>
          </a:prstGeom>
        </p:spPr>
      </p:pic>
      <p:sp>
        <p:nvSpPr>
          <p:cNvPr id="7" name="Freeform 6"/>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Text Placeholder 19"/>
          <p:cNvSpPr>
            <a:spLocks noGrp="1"/>
          </p:cNvSpPr>
          <p:nvPr>
            <p:ph type="body" sz="quarter" idx="11" hasCustomPrompt="1"/>
          </p:nvPr>
        </p:nvSpPr>
        <p:spPr>
          <a:xfrm>
            <a:off x="982403" y="4797922"/>
            <a:ext cx="10159444" cy="1497947"/>
          </a:xfrm>
          <a:prstGeom prst="rect">
            <a:avLst/>
          </a:prstGeom>
        </p:spPr>
        <p:txBody>
          <a:bodyPr lIns="0" tIns="0" rIns="0" bIns="0">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050" b="1" cap="all" baseline="0">
                <a:solidFill>
                  <a:schemeClr val="accent4"/>
                </a:solidFill>
                <a:latin typeface="Verdana" charset="0"/>
              </a:defRPr>
            </a:lvl1pPr>
            <a:lvl2pPr marL="0" indent="0">
              <a:spcBef>
                <a:spcPts val="1000"/>
              </a:spcBef>
              <a:buFontTx/>
              <a:buNone/>
              <a:defRPr sz="1600" b="0">
                <a:solidFill>
                  <a:schemeClr val="accent2"/>
                </a:solidFill>
              </a:defRPr>
            </a:lvl2pPr>
          </a:lstStyle>
          <a:p>
            <a:r>
              <a:rPr lang="et-EE" altLang="en-US" sz="2900" dirty="0">
                <a:solidFill>
                  <a:schemeClr val="tx2"/>
                </a:solidFill>
              </a:rPr>
              <a:t>INTERMEDIATE SLIDE</a:t>
            </a:r>
          </a:p>
          <a:p>
            <a:r>
              <a:rPr lang="et-EE" altLang="en-US" sz="2900" dirty="0">
                <a:solidFill>
                  <a:schemeClr val="accent4"/>
                </a:solidFill>
              </a:rPr>
              <a:t>ON TWO OR THREE</a:t>
            </a:r>
          </a:p>
          <a:p>
            <a:r>
              <a:rPr lang="et-EE" altLang="en-US" sz="2900" dirty="0">
                <a:solidFill>
                  <a:schemeClr val="accent4"/>
                </a:solidFill>
              </a:rPr>
              <a:t>LINES IF NECESSARY</a:t>
            </a:r>
            <a:endParaRPr lang="en-US" altLang="en-US" sz="2900" dirty="0">
              <a:solidFill>
                <a:schemeClr val="accent1"/>
              </a:solidFill>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30866" y="1399546"/>
            <a:ext cx="3565024" cy="2816182"/>
          </a:xfrm>
          <a:prstGeom prst="rect">
            <a:avLst/>
          </a:prstGeom>
        </p:spPr>
      </p:pic>
      <p:grpSp>
        <p:nvGrpSpPr>
          <p:cNvPr id="2" name="Group 1">
            <a:extLst>
              <a:ext uri="{FF2B5EF4-FFF2-40B4-BE49-F238E27FC236}">
                <a16:creationId xmlns:a16="http://schemas.microsoft.com/office/drawing/2014/main" id="{654AF089-B36F-E7E7-2AA5-AEA79D8A8A76}"/>
              </a:ext>
            </a:extLst>
          </p:cNvPr>
          <p:cNvGrpSpPr/>
          <p:nvPr userDrawn="1"/>
        </p:nvGrpSpPr>
        <p:grpSpPr>
          <a:xfrm>
            <a:off x="4222680" y="6266433"/>
            <a:ext cx="2591913" cy="481557"/>
            <a:chOff x="5179092" y="5483822"/>
            <a:chExt cx="3294001" cy="612000"/>
          </a:xfrm>
        </p:grpSpPr>
        <p:pic>
          <p:nvPicPr>
            <p:cNvPr id="3" name="Picture 2">
              <a:extLst>
                <a:ext uri="{FF2B5EF4-FFF2-40B4-BE49-F238E27FC236}">
                  <a16:creationId xmlns:a16="http://schemas.microsoft.com/office/drawing/2014/main" id="{522B0DB9-966C-4231-A4EE-25C5FFC55A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C839BCCE-5050-AAAA-4917-1DC60685C2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2005391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iimane slaid">
    <p:spTree>
      <p:nvGrpSpPr>
        <p:cNvPr id="1" name=""/>
        <p:cNvGrpSpPr/>
        <p:nvPr/>
      </p:nvGrpSpPr>
      <p:grpSpPr>
        <a:xfrm>
          <a:off x="0" y="0"/>
          <a:ext cx="0" cy="0"/>
          <a:chOff x="0" y="0"/>
          <a:chExt cx="0" cy="0"/>
        </a:xfrm>
      </p:grpSpPr>
      <p:pic>
        <p:nvPicPr>
          <p:cNvPr id="7" name="Pilt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7834" cy="6858000"/>
          </a:xfrm>
          <a:prstGeom prst="rect">
            <a:avLst/>
          </a:prstGeom>
        </p:spPr>
      </p:pic>
      <p:sp>
        <p:nvSpPr>
          <p:cNvPr id="15" name="Freeform 14"/>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p:cNvSpPr txBox="1">
            <a:spLocks noChangeArrowheads="1"/>
          </p:cNvSpPr>
          <p:nvPr userDrawn="1"/>
        </p:nvSpPr>
        <p:spPr bwMode="auto">
          <a:xfrm>
            <a:off x="0" y="-9921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a:p>
        </p:txBody>
      </p:sp>
      <p:sp>
        <p:nvSpPr>
          <p:cNvPr id="8" name="Text Placeholder 19"/>
          <p:cNvSpPr>
            <a:spLocks noGrp="1"/>
          </p:cNvSpPr>
          <p:nvPr>
            <p:ph type="body" sz="quarter" idx="11" hasCustomPrompt="1"/>
          </p:nvPr>
        </p:nvSpPr>
        <p:spPr>
          <a:xfrm>
            <a:off x="982403" y="4797922"/>
            <a:ext cx="10159444" cy="943311"/>
          </a:xfrm>
          <a:prstGeom prst="rect">
            <a:avLst/>
          </a:prstGeo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cap="all" baseline="0">
                <a:solidFill>
                  <a:srgbClr val="332B60"/>
                </a:solidFill>
                <a:latin typeface="Verdana" charset="0"/>
              </a:defRPr>
            </a:lvl1pPr>
            <a:lvl2pPr marL="0" indent="0">
              <a:spcBef>
                <a:spcPts val="1000"/>
              </a:spcBef>
              <a:buFontTx/>
              <a:buNone/>
              <a:defRPr sz="1600" b="0">
                <a:solidFill>
                  <a:schemeClr val="accent2"/>
                </a:solidFill>
              </a:defRPr>
            </a:lvl2pPr>
          </a:lstStyle>
          <a:p>
            <a:r>
              <a:rPr lang="et-EE" altLang="en-US" dirty="0"/>
              <a:t>Tallinn </a:t>
            </a:r>
            <a:r>
              <a:rPr lang="et-EE" altLang="en-US" dirty="0" err="1"/>
              <a:t>university</a:t>
            </a:r>
            <a:r>
              <a:rPr lang="et-EE" altLang="en-US" dirty="0"/>
              <a:t> of </a:t>
            </a:r>
            <a:r>
              <a:rPr lang="et-EE" altLang="en-US" dirty="0" err="1"/>
              <a:t>technology</a:t>
            </a:r>
            <a:endParaRPr lang="et-EE" altLang="en-US" dirty="0"/>
          </a:p>
          <a:p>
            <a:pPr>
              <a:lnSpc>
                <a:spcPct val="100000"/>
              </a:lnSpc>
              <a:spcBef>
                <a:spcPts val="0"/>
              </a:spcBef>
            </a:pPr>
            <a:r>
              <a:rPr lang="en-US" altLang="en-US" dirty="0"/>
              <a:t>ESTONIAN MARITIME ACADEMY</a:t>
            </a:r>
          </a:p>
          <a:p>
            <a:r>
              <a:rPr lang="et-EE" altLang="en-US" sz="1600" b="0" cap="none" dirty="0">
                <a:solidFill>
                  <a:schemeClr val="accent2"/>
                </a:solidFill>
              </a:rPr>
              <a:t>Kopli 101</a:t>
            </a:r>
            <a:r>
              <a:rPr lang="en-US" altLang="en-US" sz="1600" b="0" cap="none" dirty="0">
                <a:solidFill>
                  <a:schemeClr val="accent2"/>
                </a:solidFill>
              </a:rPr>
              <a:t>, 11712 Tallinn</a:t>
            </a:r>
            <a:r>
              <a:rPr lang="et-EE" altLang="en-US" sz="1600" b="0" cap="none" dirty="0">
                <a:solidFill>
                  <a:schemeClr val="accent2"/>
                </a:solidFill>
              </a:rPr>
              <a:t> / Tallinna 9, 93811 Kuressaare</a:t>
            </a:r>
          </a:p>
          <a:p>
            <a:pPr>
              <a:spcBef>
                <a:spcPts val="400"/>
              </a:spcBef>
            </a:pPr>
            <a:r>
              <a:rPr lang="et-EE" altLang="en-US" sz="1600" b="0" cap="none" dirty="0">
                <a:solidFill>
                  <a:schemeClr val="accent2"/>
                </a:solidFill>
              </a:rPr>
              <a:t>Tel 613 5500</a:t>
            </a:r>
            <a:endParaRPr lang="en-US" altLang="en-US" sz="1600" cap="none" dirty="0">
              <a:solidFill>
                <a:schemeClr val="accent2"/>
              </a:solidFill>
            </a:endParaRPr>
          </a:p>
          <a:p>
            <a:pPr>
              <a:spcBef>
                <a:spcPts val="400"/>
              </a:spcBef>
            </a:pPr>
            <a:r>
              <a:rPr lang="en-US" altLang="en-US" sz="1600" cap="none" dirty="0">
                <a:solidFill>
                  <a:schemeClr val="accent2"/>
                </a:solidFill>
                <a:latin typeface="Verdana" panose="020B0604030504040204" pitchFamily="34" charset="0"/>
              </a:rPr>
              <a:t>t</a:t>
            </a:r>
            <a:r>
              <a:rPr lang="et-EE" altLang="en-US" sz="1600" cap="none" dirty="0" err="1">
                <a:solidFill>
                  <a:schemeClr val="accent2"/>
                </a:solidFill>
                <a:latin typeface="Verdana" panose="020B0604030504040204" pitchFamily="34" charset="0"/>
              </a:rPr>
              <a:t>altech</a:t>
            </a:r>
            <a:r>
              <a:rPr lang="en-US" altLang="en-US" sz="1600" cap="none" dirty="0">
                <a:solidFill>
                  <a:schemeClr val="accent2"/>
                </a:solidFill>
                <a:latin typeface="Verdana" panose="020B0604030504040204" pitchFamily="34" charset="0"/>
              </a:rPr>
              <a:t>.</a:t>
            </a:r>
            <a:r>
              <a:rPr lang="en-US" altLang="en-US" sz="1600" cap="none" dirty="0" err="1">
                <a:solidFill>
                  <a:schemeClr val="accent2"/>
                </a:solidFill>
                <a:latin typeface="Verdana" panose="020B0604030504040204" pitchFamily="34" charset="0"/>
              </a:rPr>
              <a:t>ee</a:t>
            </a:r>
            <a:r>
              <a:rPr lang="en-US" altLang="en-US" sz="1600" cap="none" dirty="0">
                <a:solidFill>
                  <a:schemeClr val="accent2"/>
                </a:solidFill>
                <a:latin typeface="Verdana" panose="020B0604030504040204" pitchFamily="34" charset="0"/>
              </a:rPr>
              <a:t>/</a:t>
            </a:r>
            <a:r>
              <a:rPr lang="en-US" altLang="en-US" sz="1600" cap="none" dirty="0" err="1">
                <a:solidFill>
                  <a:schemeClr val="accent2"/>
                </a:solidFill>
                <a:latin typeface="Verdana" panose="020B0604030504040204" pitchFamily="34" charset="0"/>
              </a:rPr>
              <a:t>mereakadeemia</a:t>
            </a:r>
            <a:endParaRPr lang="en-US" altLang="en-US" sz="1600" cap="none" dirty="0">
              <a:solidFill>
                <a:schemeClr val="accent2"/>
              </a:solidFill>
            </a:endParaRPr>
          </a:p>
          <a:p>
            <a:pPr>
              <a:lnSpc>
                <a:spcPct val="100000"/>
              </a:lnSpc>
              <a:spcBef>
                <a:spcPts val="0"/>
              </a:spcBef>
            </a:pPr>
            <a:endParaRPr lang="en-US" altLang="en-US" dirty="0"/>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30866" y="1399546"/>
            <a:ext cx="3565024" cy="2816182"/>
          </a:xfrm>
          <a:prstGeom prst="rect">
            <a:avLst/>
          </a:prstGeom>
        </p:spPr>
      </p:pic>
      <p:grpSp>
        <p:nvGrpSpPr>
          <p:cNvPr id="2" name="Group 1">
            <a:extLst>
              <a:ext uri="{FF2B5EF4-FFF2-40B4-BE49-F238E27FC236}">
                <a16:creationId xmlns:a16="http://schemas.microsoft.com/office/drawing/2014/main" id="{BAEFCF7F-2219-CC5D-20C9-087110123B78}"/>
              </a:ext>
            </a:extLst>
          </p:cNvPr>
          <p:cNvGrpSpPr/>
          <p:nvPr userDrawn="1"/>
        </p:nvGrpSpPr>
        <p:grpSpPr>
          <a:xfrm>
            <a:off x="4222680" y="6266433"/>
            <a:ext cx="2591913" cy="481557"/>
            <a:chOff x="5179092" y="5483822"/>
            <a:chExt cx="3294001" cy="612000"/>
          </a:xfrm>
        </p:grpSpPr>
        <p:pic>
          <p:nvPicPr>
            <p:cNvPr id="3" name="Picture 2">
              <a:extLst>
                <a:ext uri="{FF2B5EF4-FFF2-40B4-BE49-F238E27FC236}">
                  <a16:creationId xmlns:a16="http://schemas.microsoft.com/office/drawing/2014/main" id="{17FD6572-452F-3659-A0FE-E100E7005D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E6852131-A700-4C1E-327A-D31158013C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0244588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21219-8631-427B-8A17-1367A6A6AA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C50E20C5-C1C0-499E-B7C6-6C2600E6F7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1E275292-D41F-4E42-8F94-7A1DA66DA1B0}"/>
              </a:ext>
            </a:extLst>
          </p:cNvPr>
          <p:cNvSpPr>
            <a:spLocks noGrp="1"/>
          </p:cNvSpPr>
          <p:nvPr>
            <p:ph type="dt" sz="half" idx="10"/>
          </p:nvPr>
        </p:nvSpPr>
        <p:spPr/>
        <p:txBody>
          <a:bodyPr/>
          <a:lstStyle/>
          <a:p>
            <a:fld id="{A9EB906E-B0C1-4DA3-8BC7-2B2086BE024D}" type="datetimeFigureOut">
              <a:rPr lang="nb-NO" smtClean="0"/>
              <a:t>08.09.2024</a:t>
            </a:fld>
            <a:endParaRPr lang="nb-NO"/>
          </a:p>
        </p:txBody>
      </p:sp>
      <p:sp>
        <p:nvSpPr>
          <p:cNvPr id="5" name="Footer Placeholder 4">
            <a:extLst>
              <a:ext uri="{FF2B5EF4-FFF2-40B4-BE49-F238E27FC236}">
                <a16:creationId xmlns:a16="http://schemas.microsoft.com/office/drawing/2014/main" id="{87131DB1-8FF0-4F29-A0A8-03DFD6D4B2F8}"/>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CC130F7A-47BE-446D-84D0-6F8F8D7271DB}"/>
              </a:ext>
            </a:extLst>
          </p:cNvPr>
          <p:cNvSpPr>
            <a:spLocks noGrp="1"/>
          </p:cNvSpPr>
          <p:nvPr>
            <p:ph type="sldNum" sz="quarter" idx="12"/>
          </p:nvPr>
        </p:nvSpPr>
        <p:spPr/>
        <p:txBody>
          <a:bodyPr/>
          <a:lstStyle/>
          <a:p>
            <a:fld id="{A6E6339C-DE17-4E4C-B690-AB7E8B8C7D3B}" type="slidenum">
              <a:rPr lang="nb-NO" smtClean="0"/>
              <a:t>‹#›</a:t>
            </a:fld>
            <a:endParaRPr lang="nb-NO"/>
          </a:p>
        </p:txBody>
      </p:sp>
    </p:spTree>
    <p:extLst>
      <p:ext uri="{BB962C8B-B14F-4D97-AF65-F5344CB8AC3E}">
        <p14:creationId xmlns:p14="http://schemas.microsoft.com/office/powerpoint/2010/main" val="28445405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en-GB"/>
          </a:p>
        </p:txBody>
      </p:sp>
      <p:sp>
        <p:nvSpPr>
          <p:cNvPr id="3" name="Plassholder for innhol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lassholder for dato 3"/>
          <p:cNvSpPr>
            <a:spLocks noGrp="1"/>
          </p:cNvSpPr>
          <p:nvPr>
            <p:ph type="dt" sz="half" idx="10"/>
          </p:nvPr>
        </p:nvSpPr>
        <p:spPr/>
        <p:txBody>
          <a:bodyPr/>
          <a:lstStyle/>
          <a:p>
            <a:fld id="{A9EB906E-B0C1-4DA3-8BC7-2B2086BE024D}" type="datetimeFigureOut">
              <a:rPr lang="nb-NO" smtClean="0"/>
              <a:t>08.09.2024</a:t>
            </a:fld>
            <a:endParaRPr lang="nb-NO"/>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p:cNvSpPr>
            <a:spLocks noGrp="1"/>
          </p:cNvSpPr>
          <p:nvPr>
            <p:ph type="sldNum" sz="quarter" idx="12"/>
          </p:nvPr>
        </p:nvSpPr>
        <p:spPr/>
        <p:txBody>
          <a:bodyPr/>
          <a:lstStyle/>
          <a:p>
            <a:fld id="{A6E6339C-DE17-4E4C-B690-AB7E8B8C7D3B}" type="slidenum">
              <a:rPr lang="nb-NO" smtClean="0"/>
              <a:t>‹#›</a:t>
            </a:fld>
            <a:endParaRPr lang="nb-NO"/>
          </a:p>
        </p:txBody>
      </p:sp>
    </p:spTree>
    <p:extLst>
      <p:ext uri="{BB962C8B-B14F-4D97-AF65-F5344CB8AC3E}">
        <p14:creationId xmlns:p14="http://schemas.microsoft.com/office/powerpoint/2010/main" val="13696127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en-GB"/>
          </a:p>
        </p:txBody>
      </p:sp>
      <p:sp>
        <p:nvSpPr>
          <p:cNvPr id="3" name="Plassholder for innhold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lassholder for innhold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lassholder for dato 4"/>
          <p:cNvSpPr>
            <a:spLocks noGrp="1"/>
          </p:cNvSpPr>
          <p:nvPr>
            <p:ph type="dt" sz="half" idx="10"/>
          </p:nvPr>
        </p:nvSpPr>
        <p:spPr/>
        <p:txBody>
          <a:bodyPr/>
          <a:lstStyle/>
          <a:p>
            <a:fld id="{A9EB906E-B0C1-4DA3-8BC7-2B2086BE024D}" type="datetimeFigureOut">
              <a:rPr lang="nb-NO" smtClean="0"/>
              <a:t>08.09.2024</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p:txBody>
          <a:bodyPr/>
          <a:lstStyle/>
          <a:p>
            <a:fld id="{A6E6339C-DE17-4E4C-B690-AB7E8B8C7D3B}" type="slidenum">
              <a:rPr lang="nb-NO" smtClean="0"/>
              <a:t>‹#›</a:t>
            </a:fld>
            <a:endParaRPr lang="nb-NO"/>
          </a:p>
        </p:txBody>
      </p:sp>
    </p:spTree>
    <p:extLst>
      <p:ext uri="{BB962C8B-B14F-4D97-AF65-F5344CB8AC3E}">
        <p14:creationId xmlns:p14="http://schemas.microsoft.com/office/powerpoint/2010/main" val="3053621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Plassholder for innhold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Plassholder for innhold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lassholder for dato 6"/>
          <p:cNvSpPr>
            <a:spLocks noGrp="1"/>
          </p:cNvSpPr>
          <p:nvPr>
            <p:ph type="dt" sz="half" idx="10"/>
          </p:nvPr>
        </p:nvSpPr>
        <p:spPr/>
        <p:txBody>
          <a:bodyPr/>
          <a:lstStyle/>
          <a:p>
            <a:fld id="{0E91287F-08D8-4CD3-8C3E-1ABD7DA00DD6}" type="datetimeFigureOut">
              <a:rPr lang="en-GB" smtClean="0"/>
              <a:t>08/09/2024</a:t>
            </a:fld>
            <a:endParaRPr lang="en-GB"/>
          </a:p>
        </p:txBody>
      </p:sp>
      <p:sp>
        <p:nvSpPr>
          <p:cNvPr id="8" name="Plassholder for bunntekst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Plassholder for lysbildenummer 8"/>
          <p:cNvSpPr>
            <a:spLocks noGrp="1"/>
          </p:cNvSpPr>
          <p:nvPr>
            <p:ph type="sldNum" sz="quarter" idx="12"/>
          </p:nvPr>
        </p:nvSpPr>
        <p:spPr/>
        <p:txBody>
          <a:bodyPr/>
          <a:lstStyle/>
          <a:p>
            <a:fld id="{6F609ECE-A72F-4C46-8953-F5851AFA089B}" type="slidenum">
              <a:rPr lang="en-GB" smtClean="0"/>
              <a:t>‹#›</a:t>
            </a:fld>
            <a:endParaRPr lang="en-GB"/>
          </a:p>
        </p:txBody>
      </p:sp>
    </p:spTree>
    <p:extLst>
      <p:ext uri="{BB962C8B-B14F-4D97-AF65-F5344CB8AC3E}">
        <p14:creationId xmlns:p14="http://schemas.microsoft.com/office/powerpoint/2010/main" val="40828890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7A8184-B05F-48F2-B42D-C697C9CB46D7}"/>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E9799D7-C96D-4987-9035-95073CB112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3E86B5C-D830-4D0A-B8B0-95344DB61BF7}"/>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C1559B9-66F1-4E0D-AB4B-6572FD0C7A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7595575-6066-4D72-AE06-D56AC5C5763B}"/>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B229E621-1199-482B-BC4A-96F3E5009CFD}"/>
              </a:ext>
            </a:extLst>
          </p:cNvPr>
          <p:cNvSpPr>
            <a:spLocks noGrp="1"/>
          </p:cNvSpPr>
          <p:nvPr>
            <p:ph type="dt" sz="half" idx="10"/>
          </p:nvPr>
        </p:nvSpPr>
        <p:spPr/>
        <p:txBody>
          <a:bodyPr/>
          <a:lstStyle/>
          <a:p>
            <a:fld id="{6EF8DDC5-6E39-49E7-89E2-222F5584D36E}" type="datetimeFigureOut">
              <a:rPr lang="de-DE" smtClean="0"/>
              <a:t>08.09.2024</a:t>
            </a:fld>
            <a:endParaRPr lang="de-DE"/>
          </a:p>
        </p:txBody>
      </p:sp>
      <p:sp>
        <p:nvSpPr>
          <p:cNvPr id="8" name="Fußzeilenplatzhalter 7">
            <a:extLst>
              <a:ext uri="{FF2B5EF4-FFF2-40B4-BE49-F238E27FC236}">
                <a16:creationId xmlns:a16="http://schemas.microsoft.com/office/drawing/2014/main" id="{D7CDBF88-0392-43F8-8D46-E53A65E57ADF}"/>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298247EA-D478-4EDC-9536-1CA89138D71C}"/>
              </a:ext>
            </a:extLst>
          </p:cNvPr>
          <p:cNvSpPr>
            <a:spLocks noGrp="1"/>
          </p:cNvSpPr>
          <p:nvPr>
            <p:ph type="sldNum" sz="quarter" idx="12"/>
          </p:nvPr>
        </p:nvSpPr>
        <p:spPr/>
        <p:txBody>
          <a:bodyPr/>
          <a:lstStyle/>
          <a:p>
            <a:fld id="{AFB950C3-B6C7-4DE8-8136-AF52879A290E}" type="slidenum">
              <a:rPr lang="de-DE" smtClean="0"/>
              <a:t>‹#›</a:t>
            </a:fld>
            <a:endParaRPr lang="de-DE"/>
          </a:p>
        </p:txBody>
      </p:sp>
    </p:spTree>
    <p:extLst>
      <p:ext uri="{BB962C8B-B14F-4D97-AF65-F5344CB8AC3E}">
        <p14:creationId xmlns:p14="http://schemas.microsoft.com/office/powerpoint/2010/main" val="6572412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pic>
        <p:nvPicPr>
          <p:cNvPr id="5" name="Afbeelding 4">
            <a:extLst>
              <a:ext uri="{FF2B5EF4-FFF2-40B4-BE49-F238E27FC236}">
                <a16:creationId xmlns:a16="http://schemas.microsoft.com/office/drawing/2014/main" id="{14611018-E0D5-BF45-B124-6BD0F554E3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18" y="0"/>
            <a:ext cx="12192000" cy="1682750"/>
          </a:xfrm>
          <a:prstGeom prst="rect">
            <a:avLst/>
          </a:prstGeom>
        </p:spPr>
      </p:pic>
      <p:pic>
        <p:nvPicPr>
          <p:cNvPr id="4" name="Afbeelding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82610" cy="1681200"/>
          </a:xfrm>
          <a:prstGeom prst="rect">
            <a:avLst/>
          </a:prstGeom>
        </p:spPr>
      </p:pic>
    </p:spTree>
    <p:extLst>
      <p:ext uri="{BB962C8B-B14F-4D97-AF65-F5344CB8AC3E}">
        <p14:creationId xmlns:p14="http://schemas.microsoft.com/office/powerpoint/2010/main" val="18297527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1" name="Tijdelijke aanduiding voor datum 10"/>
          <p:cNvSpPr>
            <a:spLocks noGrp="1"/>
          </p:cNvSpPr>
          <p:nvPr>
            <p:ph type="dt" sz="half" idx="23"/>
          </p:nvPr>
        </p:nvSpPr>
        <p:spPr/>
        <p:txBody>
          <a:bodyPr/>
          <a:lstStyle/>
          <a:p>
            <a:endParaRPr lang="nl-NL" dirty="0"/>
          </a:p>
        </p:txBody>
      </p:sp>
      <p:sp>
        <p:nvSpPr>
          <p:cNvPr id="12" name="Tijdelijke aanduiding voor voettekst 11"/>
          <p:cNvSpPr>
            <a:spLocks noGrp="1"/>
          </p:cNvSpPr>
          <p:nvPr>
            <p:ph type="ftr" sz="quarter" idx="24"/>
          </p:nvPr>
        </p:nvSpPr>
        <p:spPr/>
        <p:txBody>
          <a:bodyPr/>
          <a:lstStyle/>
          <a:p>
            <a:endParaRPr lang="nl-NL" dirty="0"/>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a:t>
            </a:fld>
            <a:endParaRPr lang="nl-NL" dirty="0"/>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de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pic>
        <p:nvPicPr>
          <p:cNvPr id="19" name="Afbeelding 18">
            <a:extLst>
              <a:ext uri="{FF2B5EF4-FFF2-40B4-BE49-F238E27FC236}">
                <a16:creationId xmlns:a16="http://schemas.microsoft.com/office/drawing/2014/main" id="{5FF1452E-61D4-2248-8677-11F4BF8179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1682750"/>
          </a:xfrm>
          <a:prstGeom prst="rect">
            <a:avLst/>
          </a:prstGeom>
        </p:spPr>
      </p:pic>
      <p:sp>
        <p:nvSpPr>
          <p:cNvPr id="21" name="Tijdelijke aanduiding voor afbeelding 22">
            <a:extLst>
              <a:ext uri="{FF2B5EF4-FFF2-40B4-BE49-F238E27FC236}">
                <a16:creationId xmlns:a16="http://schemas.microsoft.com/office/drawing/2014/main" id="{55BAFB1C-5D11-944A-96BB-FA74D8B08F85}"/>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pic>
        <p:nvPicPr>
          <p:cNvPr id="20" name="Afbeelding 1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82610" cy="1681200"/>
          </a:xfrm>
          <a:prstGeom prst="rect">
            <a:avLst/>
          </a:prstGeom>
        </p:spPr>
      </p:pic>
    </p:spTree>
    <p:extLst>
      <p:ext uri="{BB962C8B-B14F-4D97-AF65-F5344CB8AC3E}">
        <p14:creationId xmlns:p14="http://schemas.microsoft.com/office/powerpoint/2010/main" val="7395709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a:t>
            </a:fld>
            <a:endParaRPr lang="nl-NL" dirty="0"/>
          </a:p>
        </p:txBody>
      </p:sp>
      <p:pic>
        <p:nvPicPr>
          <p:cNvPr id="11" name="Afbeelding 10">
            <a:extLst>
              <a:ext uri="{FF2B5EF4-FFF2-40B4-BE49-F238E27FC236}">
                <a16:creationId xmlns:a16="http://schemas.microsoft.com/office/drawing/2014/main" id="{F2AC70C0-3F62-AD40-8225-7DFC4A386A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1682750"/>
          </a:xfrm>
          <a:prstGeom prst="rect">
            <a:avLst/>
          </a:prstGeom>
        </p:spPr>
      </p:pic>
      <p:sp>
        <p:nvSpPr>
          <p:cNvPr id="12" name="Tijdelijke aanduiding voor afbeelding 12">
            <a:extLst>
              <a:ext uri="{FF2B5EF4-FFF2-40B4-BE49-F238E27FC236}">
                <a16:creationId xmlns:a16="http://schemas.microsoft.com/office/drawing/2014/main" id="{E71B0B9D-1DF0-634C-BB24-80EFB4F29B18}"/>
              </a:ext>
            </a:extLst>
          </p:cNvPr>
          <p:cNvSpPr>
            <a:spLocks noGrp="1"/>
          </p:cNvSpPr>
          <p:nvPr>
            <p:ph type="pic" sz="quarter" idx="1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endParaRPr lang="nl-NL" dirty="0"/>
          </a:p>
        </p:txBody>
      </p:sp>
      <p:pic>
        <p:nvPicPr>
          <p:cNvPr id="14" name="Afbeelding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82610" cy="1681200"/>
          </a:xfrm>
          <a:prstGeom prst="rect">
            <a:avLst/>
          </a:prstGeom>
        </p:spPr>
      </p:pic>
    </p:spTree>
    <p:extLst>
      <p:ext uri="{BB962C8B-B14F-4D97-AF65-F5344CB8AC3E}">
        <p14:creationId xmlns:p14="http://schemas.microsoft.com/office/powerpoint/2010/main" val="15713518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endParaRPr lang="nl-NL" dirty="0"/>
          </a:p>
        </p:txBody>
      </p:sp>
      <p:sp>
        <p:nvSpPr>
          <p:cNvPr id="19" name="Tijdelijke aanduiding voor voettekst 18"/>
          <p:cNvSpPr>
            <a:spLocks noGrp="1"/>
          </p:cNvSpPr>
          <p:nvPr>
            <p:ph type="ftr" sz="quarter" idx="18"/>
          </p:nvPr>
        </p:nvSpPr>
        <p:spPr/>
        <p:txBody>
          <a:bodyPr/>
          <a:lstStyle/>
          <a:p>
            <a:endParaRPr lang="nl-NL" dirty="0"/>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de stijl te bewerken</a:t>
            </a:r>
            <a:endParaRPr lang="nl-NL" dirty="0"/>
          </a:p>
        </p:txBody>
      </p:sp>
      <p:pic>
        <p:nvPicPr>
          <p:cNvPr id="11" name="Afbeelding 10">
            <a:extLst>
              <a:ext uri="{FF2B5EF4-FFF2-40B4-BE49-F238E27FC236}">
                <a16:creationId xmlns:a16="http://schemas.microsoft.com/office/drawing/2014/main" id="{7DF6F61C-97D5-AA49-8399-84317D3394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1682750"/>
          </a:xfrm>
          <a:prstGeom prst="rect">
            <a:avLst/>
          </a:prstGeom>
        </p:spPr>
      </p:pic>
      <p:pic>
        <p:nvPicPr>
          <p:cNvPr id="15" name="Afbeelding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82610" cy="1681200"/>
          </a:xfrm>
          <a:prstGeom prst="rect">
            <a:avLst/>
          </a:prstGeom>
        </p:spPr>
      </p:pic>
    </p:spTree>
    <p:extLst>
      <p:ext uri="{BB962C8B-B14F-4D97-AF65-F5344CB8AC3E}">
        <p14:creationId xmlns:p14="http://schemas.microsoft.com/office/powerpoint/2010/main" val="26265747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a:t>Klik om de stijl te bewerken</a:t>
            </a:r>
            <a:endParaRPr lang="nl-NL" dirty="0"/>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endParaRPr lang="nl-NL" dirty="0"/>
          </a:p>
        </p:txBody>
      </p:sp>
      <p:sp>
        <p:nvSpPr>
          <p:cNvPr id="16" name="Tijdelijke aanduiding voor voettekst 15"/>
          <p:cNvSpPr>
            <a:spLocks noGrp="1"/>
          </p:cNvSpPr>
          <p:nvPr>
            <p:ph type="ftr" sz="quarter" idx="15"/>
          </p:nvPr>
        </p:nvSpPr>
        <p:spPr/>
        <p:txBody>
          <a:bodyPr/>
          <a:lstStyle/>
          <a:p>
            <a:endParaRPr lang="nl-NL" dirty="0"/>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pic>
        <p:nvPicPr>
          <p:cNvPr id="12" name="Afbeelding 11">
            <a:extLst>
              <a:ext uri="{FF2B5EF4-FFF2-40B4-BE49-F238E27FC236}">
                <a16:creationId xmlns:a16="http://schemas.microsoft.com/office/drawing/2014/main" id="{3E728E48-643E-544D-A813-C0BAB23F9F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1682750"/>
          </a:xfrm>
          <a:prstGeom prst="rect">
            <a:avLst/>
          </a:prstGeom>
        </p:spPr>
      </p:pic>
      <p:pic>
        <p:nvPicPr>
          <p:cNvPr id="13" name="Afbeelding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82610" cy="1681200"/>
          </a:xfrm>
          <a:prstGeom prst="rect">
            <a:avLst/>
          </a:prstGeom>
        </p:spPr>
      </p:pic>
    </p:spTree>
    <p:extLst>
      <p:ext uri="{BB962C8B-B14F-4D97-AF65-F5344CB8AC3E}">
        <p14:creationId xmlns:p14="http://schemas.microsoft.com/office/powerpoint/2010/main" val="14745821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1" spcCol="468000"/>
          <a:lstStyle/>
          <a:p>
            <a:pPr lvl="0"/>
            <a:r>
              <a:rPr lang="nl-NL"/>
              <a:t>Tekststijl van het model bewerken</a:t>
            </a:r>
          </a:p>
        </p:txBody>
      </p:sp>
      <p:sp>
        <p:nvSpPr>
          <p:cNvPr id="2" name="Titel 1"/>
          <p:cNvSpPr>
            <a:spLocks noGrp="1"/>
          </p:cNvSpPr>
          <p:nvPr>
            <p:ph type="title"/>
          </p:nvPr>
        </p:nvSpPr>
        <p:spPr/>
        <p:txBody>
          <a:bodyPr/>
          <a:lstStyle/>
          <a:p>
            <a:r>
              <a:rPr lang="nl-NL"/>
              <a:t>Klik om de stijl te bewerken</a:t>
            </a:r>
          </a:p>
        </p:txBody>
      </p:sp>
      <p:sp>
        <p:nvSpPr>
          <p:cNvPr id="13" name="Tijdelijke aanduiding voor datum 12"/>
          <p:cNvSpPr>
            <a:spLocks noGrp="1"/>
          </p:cNvSpPr>
          <p:nvPr>
            <p:ph type="dt" sz="half" idx="10"/>
          </p:nvPr>
        </p:nvSpPr>
        <p:spPr/>
        <p:txBody>
          <a:bodyPr/>
          <a:lstStyle/>
          <a:p>
            <a:endParaRPr lang="nl-NL" dirty="0"/>
          </a:p>
        </p:txBody>
      </p:sp>
      <p:sp>
        <p:nvSpPr>
          <p:cNvPr id="14" name="Tijdelijke aanduiding voor voettekst 13"/>
          <p:cNvSpPr>
            <a:spLocks noGrp="1"/>
          </p:cNvSpPr>
          <p:nvPr>
            <p:ph type="ftr" sz="quarter" idx="11"/>
          </p:nvPr>
        </p:nvSpPr>
        <p:spPr/>
        <p:txBody>
          <a:bodyPr/>
          <a:lstStyle/>
          <a:p>
            <a:endParaRPr lang="nl-NL" dirty="0"/>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7038510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a:t>Klik om de stijl te bewerken</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
        <p:nvSpPr>
          <p:cNvPr id="5" name="Tijdelijke aanduiding voor datum 4"/>
          <p:cNvSpPr>
            <a:spLocks noGrp="1"/>
          </p:cNvSpPr>
          <p:nvPr>
            <p:ph type="dt" sz="half" idx="20"/>
          </p:nvPr>
        </p:nvSpPr>
        <p:spPr/>
        <p:txBody>
          <a:bodyPr/>
          <a:lstStyle/>
          <a:p>
            <a:endParaRPr lang="nl-NL" dirty="0"/>
          </a:p>
        </p:txBody>
      </p:sp>
      <p:sp>
        <p:nvSpPr>
          <p:cNvPr id="9" name="Tijdelijke aanduiding voor voettekst 8"/>
          <p:cNvSpPr>
            <a:spLocks noGrp="1"/>
          </p:cNvSpPr>
          <p:nvPr>
            <p:ph type="ftr" sz="quarter" idx="21"/>
          </p:nvPr>
        </p:nvSpPr>
        <p:spPr/>
        <p:txBody>
          <a:bodyPr/>
          <a:lstStyle/>
          <a:p>
            <a:endParaRPr lang="nl-NL" dirty="0"/>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pic>
        <p:nvPicPr>
          <p:cNvPr id="21" name="Afbeelding 20">
            <a:extLst>
              <a:ext uri="{FF2B5EF4-FFF2-40B4-BE49-F238E27FC236}">
                <a16:creationId xmlns:a16="http://schemas.microsoft.com/office/drawing/2014/main" id="{AF260D0C-1E71-C54C-BC16-D1CBE1023D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38800" y="1075"/>
            <a:ext cx="914400" cy="1008062"/>
          </a:xfrm>
          <a:prstGeom prst="rect">
            <a:avLst/>
          </a:prstGeom>
        </p:spPr>
      </p:pic>
    </p:spTree>
    <p:extLst>
      <p:ext uri="{BB962C8B-B14F-4D97-AF65-F5344CB8AC3E}">
        <p14:creationId xmlns:p14="http://schemas.microsoft.com/office/powerpoint/2010/main" val="4265595641"/>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Tekststijl van het model bewerken</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endParaRPr lang="nl-NL" dirty="0"/>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a:t>
            </a:fld>
            <a:endParaRPr lang="nl-NL" dirty="0"/>
          </a:p>
        </p:txBody>
      </p:sp>
      <p:pic>
        <p:nvPicPr>
          <p:cNvPr id="10" name="Afbeelding 9">
            <a:extLst>
              <a:ext uri="{FF2B5EF4-FFF2-40B4-BE49-F238E27FC236}">
                <a16:creationId xmlns:a16="http://schemas.microsoft.com/office/drawing/2014/main" id="{CC44ED47-A238-2D42-9C79-E60FB98206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38800" y="1075"/>
            <a:ext cx="914400" cy="1008062"/>
          </a:xfrm>
          <a:prstGeom prst="rect">
            <a:avLst/>
          </a:prstGeom>
        </p:spPr>
      </p:pic>
    </p:spTree>
    <p:extLst>
      <p:ext uri="{BB962C8B-B14F-4D97-AF65-F5344CB8AC3E}">
        <p14:creationId xmlns:p14="http://schemas.microsoft.com/office/powerpoint/2010/main" val="3822908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0" name="Tijdelijke aanduiding voor datum 9"/>
          <p:cNvSpPr>
            <a:spLocks noGrp="1"/>
          </p:cNvSpPr>
          <p:nvPr>
            <p:ph type="dt" sz="half" idx="14"/>
          </p:nvPr>
        </p:nvSpPr>
        <p:spPr/>
        <p:txBody>
          <a:bodyPr/>
          <a:lstStyle/>
          <a:p>
            <a:endParaRPr lang="nl-NL" dirty="0"/>
          </a:p>
        </p:txBody>
      </p:sp>
      <p:sp>
        <p:nvSpPr>
          <p:cNvPr id="12" name="Tijdelijke aanduiding voor voettekst 11"/>
          <p:cNvSpPr>
            <a:spLocks noGrp="1"/>
          </p:cNvSpPr>
          <p:nvPr>
            <p:ph type="ftr" sz="quarter" idx="15"/>
          </p:nvPr>
        </p:nvSpPr>
        <p:spPr/>
        <p:txBody>
          <a:bodyPr/>
          <a:lstStyle/>
          <a:p>
            <a:endParaRPr lang="nl-NL" dirty="0"/>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a:t>
            </a:fld>
            <a:endParaRPr lang="nl-NL" dirty="0"/>
          </a:p>
        </p:txBody>
      </p:sp>
      <p:pic>
        <p:nvPicPr>
          <p:cNvPr id="11" name="Afbeelding 10">
            <a:extLst>
              <a:ext uri="{FF2B5EF4-FFF2-40B4-BE49-F238E27FC236}">
                <a16:creationId xmlns:a16="http://schemas.microsoft.com/office/drawing/2014/main" id="{5FCF7695-4593-1943-B84E-F8C54CACBE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38800" y="1075"/>
            <a:ext cx="914400" cy="1008062"/>
          </a:xfrm>
          <a:prstGeom prst="rect">
            <a:avLst/>
          </a:prstGeom>
        </p:spPr>
      </p:pic>
    </p:spTree>
    <p:extLst>
      <p:ext uri="{BB962C8B-B14F-4D97-AF65-F5344CB8AC3E}">
        <p14:creationId xmlns:p14="http://schemas.microsoft.com/office/powerpoint/2010/main" val="45299346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en-GB"/>
          </a:p>
        </p:txBody>
      </p:sp>
      <p:sp>
        <p:nvSpPr>
          <p:cNvPr id="3" name="Plassholder for dato 2"/>
          <p:cNvSpPr>
            <a:spLocks noGrp="1"/>
          </p:cNvSpPr>
          <p:nvPr>
            <p:ph type="dt" sz="half" idx="10"/>
          </p:nvPr>
        </p:nvSpPr>
        <p:spPr/>
        <p:txBody>
          <a:bodyPr/>
          <a:lstStyle/>
          <a:p>
            <a:fld id="{0E91287F-08D8-4CD3-8C3E-1ABD7DA00DD6}" type="datetimeFigureOut">
              <a:rPr lang="en-GB" smtClean="0"/>
              <a:t>08/09/2024</a:t>
            </a:fld>
            <a:endParaRPr lang="en-GB"/>
          </a:p>
        </p:txBody>
      </p:sp>
      <p:sp>
        <p:nvSpPr>
          <p:cNvPr id="4" name="Plassholder for bunntekst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Plassholder for lysbildenummer 4"/>
          <p:cNvSpPr>
            <a:spLocks noGrp="1"/>
          </p:cNvSpPr>
          <p:nvPr>
            <p:ph type="sldNum" sz="quarter" idx="12"/>
          </p:nvPr>
        </p:nvSpPr>
        <p:spPr/>
        <p:txBody>
          <a:bodyPr/>
          <a:lstStyle/>
          <a:p>
            <a:fld id="{6F609ECE-A72F-4C46-8953-F5851AFA089B}" type="slidenum">
              <a:rPr lang="en-GB" smtClean="0"/>
              <a:t>‹#›</a:t>
            </a:fld>
            <a:endParaRPr lang="en-GB"/>
          </a:p>
        </p:txBody>
      </p:sp>
    </p:spTree>
    <p:extLst>
      <p:ext uri="{BB962C8B-B14F-4D97-AF65-F5344CB8AC3E}">
        <p14:creationId xmlns:p14="http://schemas.microsoft.com/office/powerpoint/2010/main" val="4470523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Tekststijl van het model bewerken</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Tekststijl van het model bewerken</a:t>
            </a:r>
          </a:p>
        </p:txBody>
      </p:sp>
      <p:sp>
        <p:nvSpPr>
          <p:cNvPr id="2" name="Titel 1"/>
          <p:cNvSpPr>
            <a:spLocks noGrp="1"/>
          </p:cNvSpPr>
          <p:nvPr>
            <p:ph type="title"/>
          </p:nvPr>
        </p:nvSpPr>
        <p:spPr/>
        <p:txBody>
          <a:bodyPr/>
          <a:lstStyle/>
          <a:p>
            <a:r>
              <a:rPr lang="nl-NL"/>
              <a:t>Klik om de stijl te bewerken</a:t>
            </a:r>
          </a:p>
        </p:txBody>
      </p:sp>
      <p:sp>
        <p:nvSpPr>
          <p:cNvPr id="14" name="Tijdelijke aanduiding voor datum 13"/>
          <p:cNvSpPr>
            <a:spLocks noGrp="1"/>
          </p:cNvSpPr>
          <p:nvPr>
            <p:ph type="dt" sz="half" idx="10"/>
          </p:nvPr>
        </p:nvSpPr>
        <p:spPr/>
        <p:txBody>
          <a:bodyPr/>
          <a:lstStyle/>
          <a:p>
            <a:endParaRPr lang="nl-NL" dirty="0"/>
          </a:p>
        </p:txBody>
      </p:sp>
      <p:sp>
        <p:nvSpPr>
          <p:cNvPr id="15" name="Tijdelijke aanduiding voor voettekst 14"/>
          <p:cNvSpPr>
            <a:spLocks noGrp="1"/>
          </p:cNvSpPr>
          <p:nvPr>
            <p:ph type="ftr" sz="quarter" idx="11"/>
          </p:nvPr>
        </p:nvSpPr>
        <p:spPr/>
        <p:txBody>
          <a:bodyPr/>
          <a:lstStyle/>
          <a:p>
            <a:endParaRPr lang="nl-NL" dirty="0"/>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511542307"/>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Tekststijl van het model bewerken</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Tekststijl van het model bewerken</a:t>
            </a:r>
          </a:p>
        </p:txBody>
      </p:sp>
      <p:sp>
        <p:nvSpPr>
          <p:cNvPr id="10" name="Titel 9"/>
          <p:cNvSpPr>
            <a:spLocks noGrp="1"/>
          </p:cNvSpPr>
          <p:nvPr>
            <p:ph type="title"/>
          </p:nvPr>
        </p:nvSpPr>
        <p:spPr/>
        <p:txBody>
          <a:bodyPr/>
          <a:lstStyle/>
          <a:p>
            <a:r>
              <a:rPr lang="nl-NL"/>
              <a:t>Klik om de stijl te bewerken</a:t>
            </a:r>
            <a:endParaRPr lang="nl-NL" dirty="0"/>
          </a:p>
        </p:txBody>
      </p:sp>
      <p:sp>
        <p:nvSpPr>
          <p:cNvPr id="16" name="Tijdelijke aanduiding voor datum 15"/>
          <p:cNvSpPr>
            <a:spLocks noGrp="1"/>
          </p:cNvSpPr>
          <p:nvPr>
            <p:ph type="dt" sz="half" idx="10"/>
          </p:nvPr>
        </p:nvSpPr>
        <p:spPr/>
        <p:txBody>
          <a:bodyPr/>
          <a:lstStyle/>
          <a:p>
            <a:endParaRPr lang="nl-NL" dirty="0"/>
          </a:p>
        </p:txBody>
      </p:sp>
      <p:sp>
        <p:nvSpPr>
          <p:cNvPr id="17" name="Tijdelijke aanduiding voor voettekst 16"/>
          <p:cNvSpPr>
            <a:spLocks noGrp="1"/>
          </p:cNvSpPr>
          <p:nvPr>
            <p:ph type="ftr" sz="quarter" idx="11"/>
          </p:nvPr>
        </p:nvSpPr>
        <p:spPr/>
        <p:txBody>
          <a:bodyPr/>
          <a:lstStyle/>
          <a:p>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128948486"/>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2" name="Tijdelijke aanduiding voor datum 11"/>
          <p:cNvSpPr>
            <a:spLocks noGrp="1"/>
          </p:cNvSpPr>
          <p:nvPr>
            <p:ph type="dt" sz="half" idx="10"/>
          </p:nvPr>
        </p:nvSpPr>
        <p:spPr/>
        <p:txBody>
          <a:bodyPr/>
          <a:lstStyle/>
          <a:p>
            <a:endParaRPr lang="nl-NL" dirty="0"/>
          </a:p>
        </p:txBody>
      </p:sp>
      <p:sp>
        <p:nvSpPr>
          <p:cNvPr id="13" name="Tijdelijke aanduiding voor voettekst 12"/>
          <p:cNvSpPr>
            <a:spLocks noGrp="1"/>
          </p:cNvSpPr>
          <p:nvPr>
            <p:ph type="ftr" sz="quarter" idx="11"/>
          </p:nvPr>
        </p:nvSpPr>
        <p:spPr/>
        <p:txBody>
          <a:bodyPr/>
          <a:lstStyle/>
          <a:p>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9658533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dirty="0"/>
          </a:p>
        </p:txBody>
      </p:sp>
      <p:sp>
        <p:nvSpPr>
          <p:cNvPr id="12" name="Tijdelijke aanduiding voor voettekst 11"/>
          <p:cNvSpPr>
            <a:spLocks noGrp="1"/>
          </p:cNvSpPr>
          <p:nvPr>
            <p:ph type="ftr" sz="quarter" idx="11"/>
          </p:nvPr>
        </p:nvSpPr>
        <p:spPr/>
        <p:txBody>
          <a:bodyPr/>
          <a:lstStyle/>
          <a:p>
            <a:endParaRPr lang="nl-NL" dirty="0"/>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9809484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Tekststijl van het model bewerken</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7944306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9" name="Tijdelijke aanduiding voor datum 8"/>
          <p:cNvSpPr>
            <a:spLocks noGrp="1"/>
          </p:cNvSpPr>
          <p:nvPr>
            <p:ph type="dt" sz="half" idx="10"/>
          </p:nvPr>
        </p:nvSpPr>
        <p:spPr/>
        <p:txBody>
          <a:bodyPr/>
          <a:lstStyle>
            <a:lvl1pPr>
              <a:defRPr>
                <a:solidFill>
                  <a:schemeClr val="tx2"/>
                </a:solidFill>
              </a:defRPr>
            </a:lvl1pPr>
          </a:lstStyle>
          <a:p>
            <a:endParaRPr lang="nl-NL" dirty="0"/>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2865228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NL" dirty="0"/>
          </a:p>
        </p:txBody>
      </p:sp>
      <p:sp>
        <p:nvSpPr>
          <p:cNvPr id="6" name="Tijdelijke aanduiding voor datum 5"/>
          <p:cNvSpPr>
            <a:spLocks noGrp="1"/>
          </p:cNvSpPr>
          <p:nvPr>
            <p:ph type="dt" sz="half" idx="10"/>
          </p:nvPr>
        </p:nvSpPr>
        <p:spPr/>
        <p:txBody>
          <a:bodyPr/>
          <a:lstStyle/>
          <a:p>
            <a:endParaRPr lang="nl-NL" dirty="0"/>
          </a:p>
        </p:txBody>
      </p:sp>
      <p:sp>
        <p:nvSpPr>
          <p:cNvPr id="7" name="Tijdelijke aanduiding voor voettekst 6"/>
          <p:cNvSpPr>
            <a:spLocks noGrp="1"/>
          </p:cNvSpPr>
          <p:nvPr>
            <p:ph type="ftr" sz="quarter" idx="11"/>
          </p:nvPr>
        </p:nvSpPr>
        <p:spPr/>
        <p:txBody>
          <a:bodyPr/>
          <a:lstStyle/>
          <a:p>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17262627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11" name="Tijdelijke aanduiding voor datum 10"/>
          <p:cNvSpPr>
            <a:spLocks noGrp="1"/>
          </p:cNvSpPr>
          <p:nvPr>
            <p:ph type="dt" sz="half" idx="11"/>
          </p:nvPr>
        </p:nvSpPr>
        <p:spPr/>
        <p:txBody>
          <a:bodyPr/>
          <a:lstStyle/>
          <a:p>
            <a:endParaRPr lang="nl-NL" dirty="0"/>
          </a:p>
        </p:txBody>
      </p:sp>
      <p:sp>
        <p:nvSpPr>
          <p:cNvPr id="12" name="Tijdelijke aanduiding voor voettekst 11"/>
          <p:cNvSpPr>
            <a:spLocks noGrp="1"/>
          </p:cNvSpPr>
          <p:nvPr>
            <p:ph type="ftr" sz="quarter" idx="12"/>
          </p:nvPr>
        </p:nvSpPr>
        <p:spPr/>
        <p:txBody>
          <a:bodyPr/>
          <a:lstStyle/>
          <a:p>
            <a:endParaRPr lang="nl-NL" dirty="0"/>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a:t>
            </a:fld>
            <a:endParaRPr lang="nl-NL" dirty="0"/>
          </a:p>
        </p:txBody>
      </p:sp>
      <p:pic>
        <p:nvPicPr>
          <p:cNvPr id="9" name="Afbeelding 8">
            <a:extLst>
              <a:ext uri="{FF2B5EF4-FFF2-40B4-BE49-F238E27FC236}">
                <a16:creationId xmlns:a16="http://schemas.microsoft.com/office/drawing/2014/main" id="{1AB1A3E9-97CB-CA43-9E2C-4CE700C68A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38800" y="1075"/>
            <a:ext cx="914400" cy="1008062"/>
          </a:xfrm>
          <a:prstGeom prst="rect">
            <a:avLst/>
          </a:prstGeom>
        </p:spPr>
      </p:pic>
    </p:spTree>
    <p:extLst>
      <p:ext uri="{BB962C8B-B14F-4D97-AF65-F5344CB8AC3E}">
        <p14:creationId xmlns:p14="http://schemas.microsoft.com/office/powerpoint/2010/main" val="4214338561"/>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bg1"/>
                </a:solidFill>
              </a:defRPr>
            </a:lvl1pPr>
          </a:lstStyle>
          <a:p>
            <a:r>
              <a:rPr lang="nl-NL"/>
              <a:t>Klik om de stijl te bewerken</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Tekststijl van het model bewerken</a:t>
            </a:r>
          </a:p>
        </p:txBody>
      </p:sp>
      <p:sp>
        <p:nvSpPr>
          <p:cNvPr id="13" name="Tijdelijke aanduiding voor datum 12"/>
          <p:cNvSpPr>
            <a:spLocks noGrp="1"/>
          </p:cNvSpPr>
          <p:nvPr>
            <p:ph type="dt" sz="half" idx="11"/>
          </p:nvPr>
        </p:nvSpPr>
        <p:spPr/>
        <p:txBody>
          <a:bodyPr/>
          <a:lstStyle/>
          <a:p>
            <a:endParaRPr lang="nl-NL" dirty="0"/>
          </a:p>
        </p:txBody>
      </p:sp>
      <p:sp>
        <p:nvSpPr>
          <p:cNvPr id="14" name="Tijdelijke aanduiding voor voettekst 13"/>
          <p:cNvSpPr>
            <a:spLocks noGrp="1"/>
          </p:cNvSpPr>
          <p:nvPr>
            <p:ph type="ftr" sz="quarter" idx="12"/>
          </p:nvPr>
        </p:nvSpPr>
        <p:spPr/>
        <p:txBody>
          <a:bodyPr/>
          <a:lstStyle/>
          <a:p>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a:t>
            </a:fld>
            <a:endParaRPr lang="nl-NL" dirty="0"/>
          </a:p>
        </p:txBody>
      </p:sp>
      <p:pic>
        <p:nvPicPr>
          <p:cNvPr id="9" name="Afbeelding 8">
            <a:extLst>
              <a:ext uri="{FF2B5EF4-FFF2-40B4-BE49-F238E27FC236}">
                <a16:creationId xmlns:a16="http://schemas.microsoft.com/office/drawing/2014/main" id="{BE770F96-3C80-EF44-950D-D974353140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38800" y="1075"/>
            <a:ext cx="914400" cy="1008062"/>
          </a:xfrm>
          <a:prstGeom prst="rect">
            <a:avLst/>
          </a:prstGeom>
        </p:spPr>
      </p:pic>
    </p:spTree>
    <p:extLst>
      <p:ext uri="{BB962C8B-B14F-4D97-AF65-F5344CB8AC3E}">
        <p14:creationId xmlns:p14="http://schemas.microsoft.com/office/powerpoint/2010/main" val="3837485496"/>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7"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
        <p:nvSpPr>
          <p:cNvPr id="11" name="Tijdelijke aanduiding voor datum 10"/>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173855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0E91287F-08D8-4CD3-8C3E-1ABD7DA00DD6}" type="datetimeFigureOut">
              <a:rPr lang="en-GB" smtClean="0"/>
              <a:t>08/09/2024</a:t>
            </a:fld>
            <a:endParaRPr lang="en-GB"/>
          </a:p>
        </p:txBody>
      </p:sp>
      <p:sp>
        <p:nvSpPr>
          <p:cNvPr id="3" name="Plassholder for bunntekst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Plassholder for lysbildenummer 3"/>
          <p:cNvSpPr>
            <a:spLocks noGrp="1"/>
          </p:cNvSpPr>
          <p:nvPr>
            <p:ph type="sldNum" sz="quarter" idx="12"/>
          </p:nvPr>
        </p:nvSpPr>
        <p:spPr/>
        <p:txBody>
          <a:bodyPr/>
          <a:lstStyle/>
          <a:p>
            <a:fld id="{6F609ECE-A72F-4C46-8953-F5851AFA089B}" type="slidenum">
              <a:rPr lang="en-GB" smtClean="0"/>
              <a:t>‹#›</a:t>
            </a:fld>
            <a:endParaRPr lang="en-GB"/>
          </a:p>
        </p:txBody>
      </p:sp>
    </p:spTree>
    <p:extLst>
      <p:ext uri="{BB962C8B-B14F-4D97-AF65-F5344CB8AC3E}">
        <p14:creationId xmlns:p14="http://schemas.microsoft.com/office/powerpoint/2010/main" val="11162181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endParaRPr lang="nl-NL" dirty="0"/>
          </a:p>
        </p:txBody>
      </p:sp>
      <p:sp>
        <p:nvSpPr>
          <p:cNvPr id="20" name="Tijdelijke aanduiding voor datum 19"/>
          <p:cNvSpPr>
            <a:spLocks noGrp="1"/>
          </p:cNvSpPr>
          <p:nvPr>
            <p:ph type="dt" sz="half" idx="25"/>
          </p:nvPr>
        </p:nvSpPr>
        <p:spPr/>
        <p:txBody>
          <a:bodyPr/>
          <a:lstStyle/>
          <a:p>
            <a:endParaRPr lang="nl-NL" dirty="0"/>
          </a:p>
        </p:txBody>
      </p:sp>
      <p:sp>
        <p:nvSpPr>
          <p:cNvPr id="21" name="Tijdelijke aanduiding voor voettekst 20"/>
          <p:cNvSpPr>
            <a:spLocks noGrp="1"/>
          </p:cNvSpPr>
          <p:nvPr>
            <p:ph type="ftr" sz="quarter" idx="26"/>
          </p:nvPr>
        </p:nvSpPr>
        <p:spPr/>
        <p:txBody>
          <a:bodyPr/>
          <a:lstStyle/>
          <a:p>
            <a:endParaRPr lang="nl-NL" dirty="0"/>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a:t>
            </a:fld>
            <a:endParaRPr lang="nl-NL" dirty="0"/>
          </a:p>
        </p:txBody>
      </p:sp>
      <p:sp>
        <p:nvSpPr>
          <p:cNvPr id="13" name="Tijdelijke aanduiding voor afbeelding 12">
            <a:extLst>
              <a:ext uri="{FF2B5EF4-FFF2-40B4-BE49-F238E27FC236}">
                <a16:creationId xmlns:a16="http://schemas.microsoft.com/office/drawing/2014/main" id="{E2861002-9B37-3648-AC12-62C3BB3C1FD0}"/>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pic>
        <p:nvPicPr>
          <p:cNvPr id="11" name="Afbeelding 10">
            <a:extLst>
              <a:ext uri="{FF2B5EF4-FFF2-40B4-BE49-F238E27FC236}">
                <a16:creationId xmlns:a16="http://schemas.microsoft.com/office/drawing/2014/main" id="{B9945B71-DBE8-C64D-A8FF-A06662931AE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38800" y="1075"/>
            <a:ext cx="914400" cy="1008062"/>
          </a:xfrm>
          <a:prstGeom prst="rect">
            <a:avLst/>
          </a:prstGeom>
        </p:spPr>
      </p:pic>
    </p:spTree>
    <p:extLst>
      <p:ext uri="{BB962C8B-B14F-4D97-AF65-F5344CB8AC3E}">
        <p14:creationId xmlns:p14="http://schemas.microsoft.com/office/powerpoint/2010/main" val="175326734"/>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Tekststijl van het model bewerken</a:t>
            </a:r>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6" name="Tijdelijke aanduiding voor datum 5"/>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a:t>
            </a:fld>
            <a:endParaRPr lang="nl-NL" dirty="0"/>
          </a:p>
        </p:txBody>
      </p:sp>
      <p:sp>
        <p:nvSpPr>
          <p:cNvPr id="8" name="Tijdelijke aanduiding voor afbeelding 7">
            <a:extLst>
              <a:ext uri="{FF2B5EF4-FFF2-40B4-BE49-F238E27FC236}">
                <a16:creationId xmlns:a16="http://schemas.microsoft.com/office/drawing/2014/main" id="{1817E04A-B9A8-0D44-BBB8-122507EA0819}"/>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1732223653"/>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Tekststijl van het model bewerken</a:t>
            </a:r>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a:t>
            </a:fld>
            <a:endParaRPr lang="nl-NL" dirty="0"/>
          </a:p>
        </p:txBody>
      </p:sp>
      <p:pic>
        <p:nvPicPr>
          <p:cNvPr id="12" name="Afbeelding 11">
            <a:extLst>
              <a:ext uri="{FF2B5EF4-FFF2-40B4-BE49-F238E27FC236}">
                <a16:creationId xmlns:a16="http://schemas.microsoft.com/office/drawing/2014/main" id="{38466592-3EDA-8A4C-9A9E-0690EAD4E0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38800" y="1075"/>
            <a:ext cx="914400" cy="1008062"/>
          </a:xfrm>
          <a:prstGeom prst="rect">
            <a:avLst/>
          </a:prstGeom>
        </p:spPr>
      </p:pic>
    </p:spTree>
    <p:extLst>
      <p:ext uri="{BB962C8B-B14F-4D97-AF65-F5344CB8AC3E}">
        <p14:creationId xmlns:p14="http://schemas.microsoft.com/office/powerpoint/2010/main" val="15713937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626560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Tekststijl van het model bewerken</a:t>
            </a:r>
          </a:p>
        </p:txBody>
      </p:sp>
      <p:sp>
        <p:nvSpPr>
          <p:cNvPr id="10" name="Tijdelijke aanduiding voor datum 9"/>
          <p:cNvSpPr>
            <a:spLocks noGrp="1"/>
          </p:cNvSpPr>
          <p:nvPr>
            <p:ph type="dt" sz="half" idx="15"/>
          </p:nvPr>
        </p:nvSpPr>
        <p:spPr/>
        <p:txBody>
          <a:bodyPr/>
          <a:lstStyle>
            <a:lvl1pPr>
              <a:defRPr>
                <a:solidFill>
                  <a:schemeClr val="tx2"/>
                </a:solidFill>
              </a:defRPr>
            </a:lvl1pPr>
          </a:lstStyle>
          <a:p>
            <a:endParaRPr lang="nl-NL" dirty="0"/>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562348119"/>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Tekststijl van het model bewerken</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9" name="Tijdelijke aanduiding voor datum 8"/>
          <p:cNvSpPr>
            <a:spLocks noGrp="1"/>
          </p:cNvSpPr>
          <p:nvPr>
            <p:ph type="dt" sz="half" idx="15"/>
          </p:nvPr>
        </p:nvSpPr>
        <p:spPr/>
        <p:txBody>
          <a:bodyPr/>
          <a:lstStyle/>
          <a:p>
            <a:endParaRPr lang="nl-NL" dirty="0"/>
          </a:p>
        </p:txBody>
      </p:sp>
      <p:sp>
        <p:nvSpPr>
          <p:cNvPr id="10" name="Tijdelijke aanduiding voor voettekst 9"/>
          <p:cNvSpPr>
            <a:spLocks noGrp="1"/>
          </p:cNvSpPr>
          <p:nvPr>
            <p:ph type="ftr" sz="quarter" idx="16"/>
          </p:nvPr>
        </p:nvSpPr>
        <p:spPr/>
        <p:txBody>
          <a:bodyPr/>
          <a:lstStyle/>
          <a:p>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607419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Tekststijl van het model bewerken</a:t>
            </a:r>
          </a:p>
        </p:txBody>
      </p:sp>
      <p:sp>
        <p:nvSpPr>
          <p:cNvPr id="8" name="Tijdelijke aanduiding voor datum 7"/>
          <p:cNvSpPr>
            <a:spLocks noGrp="1"/>
          </p:cNvSpPr>
          <p:nvPr>
            <p:ph type="dt" sz="half" idx="15"/>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183925432"/>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Tekststijl van het model bewerken</a:t>
            </a:r>
          </a:p>
        </p:txBody>
      </p:sp>
      <p:sp>
        <p:nvSpPr>
          <p:cNvPr id="8" name="Tijdelijke aanduiding voor datum 7"/>
          <p:cNvSpPr>
            <a:spLocks noGrp="1"/>
          </p:cNvSpPr>
          <p:nvPr>
            <p:ph type="dt" sz="half" idx="15"/>
          </p:nvPr>
        </p:nvSpPr>
        <p:spPr/>
        <p:txBody>
          <a:bodyPr/>
          <a:lstStyle/>
          <a:p>
            <a:endParaRPr lang="nl-NL" dirty="0"/>
          </a:p>
        </p:txBody>
      </p:sp>
      <p:sp>
        <p:nvSpPr>
          <p:cNvPr id="9" name="Tijdelijke aanduiding voor voettekst 8"/>
          <p:cNvSpPr>
            <a:spLocks noGrp="1"/>
          </p:cNvSpPr>
          <p:nvPr>
            <p:ph type="ftr" sz="quarter" idx="16"/>
          </p:nvPr>
        </p:nvSpPr>
        <p:spPr/>
        <p:txBody>
          <a:bodyPr/>
          <a:lstStyle/>
          <a:p>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4121377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3" name="Tijdelijke aanduiding voor datum 12"/>
          <p:cNvSpPr>
            <a:spLocks noGrp="1"/>
          </p:cNvSpPr>
          <p:nvPr>
            <p:ph type="dt" sz="half" idx="15"/>
          </p:nvPr>
        </p:nvSpPr>
        <p:spPr/>
        <p:txBody>
          <a:bodyPr/>
          <a:lstStyle/>
          <a:p>
            <a:endParaRPr lang="nl-NL" dirty="0"/>
          </a:p>
        </p:txBody>
      </p:sp>
      <p:sp>
        <p:nvSpPr>
          <p:cNvPr id="14" name="Tijdelijke aanduiding voor voettekst 13"/>
          <p:cNvSpPr>
            <a:spLocks noGrp="1"/>
          </p:cNvSpPr>
          <p:nvPr>
            <p:ph type="ftr" sz="quarter" idx="16"/>
          </p:nvPr>
        </p:nvSpPr>
        <p:spPr/>
        <p:txBody>
          <a:bodyPr/>
          <a:lstStyle/>
          <a:p>
            <a:endParaRPr lang="nl-NL" dirty="0"/>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813897164"/>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5" name="Tijdelijke aanduiding voor datum 4"/>
          <p:cNvSpPr>
            <a:spLocks noGrp="1"/>
          </p:cNvSpPr>
          <p:nvPr>
            <p:ph type="dt" sz="half" idx="15"/>
          </p:nvPr>
        </p:nvSpPr>
        <p:spPr/>
        <p:txBody>
          <a:bodyPr/>
          <a:lstStyle/>
          <a:p>
            <a:endParaRPr lang="nl-NL" dirty="0"/>
          </a:p>
        </p:txBody>
      </p:sp>
      <p:sp>
        <p:nvSpPr>
          <p:cNvPr id="6" name="Tijdelijke aanduiding voor voettekst 5"/>
          <p:cNvSpPr>
            <a:spLocks noGrp="1"/>
          </p:cNvSpPr>
          <p:nvPr>
            <p:ph type="ftr" sz="quarter" idx="16"/>
          </p:nvPr>
        </p:nvSpPr>
        <p:spPr/>
        <p:txBody>
          <a:bodyPr/>
          <a:lstStyle/>
          <a:p>
            <a:endParaRPr lang="nl-NL" dirty="0"/>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496262189"/>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lassholder for dato 4"/>
          <p:cNvSpPr>
            <a:spLocks noGrp="1"/>
          </p:cNvSpPr>
          <p:nvPr>
            <p:ph type="dt" sz="half" idx="10"/>
          </p:nvPr>
        </p:nvSpPr>
        <p:spPr/>
        <p:txBody>
          <a:bodyPr/>
          <a:lstStyle/>
          <a:p>
            <a:fld id="{0E91287F-08D8-4CD3-8C3E-1ABD7DA00DD6}" type="datetimeFigureOut">
              <a:rPr lang="en-GB" smtClean="0"/>
              <a:t>08/09/2024</a:t>
            </a:fld>
            <a:endParaRPr lang="en-GB"/>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Plassholder for lysbildenummer 6"/>
          <p:cNvSpPr>
            <a:spLocks noGrp="1"/>
          </p:cNvSpPr>
          <p:nvPr>
            <p:ph type="sldNum" sz="quarter" idx="12"/>
          </p:nvPr>
        </p:nvSpPr>
        <p:spPr/>
        <p:txBody>
          <a:bodyPr/>
          <a:lstStyle/>
          <a:p>
            <a:fld id="{6F609ECE-A72F-4C46-8953-F5851AFA089B}" type="slidenum">
              <a:rPr lang="en-GB" smtClean="0"/>
              <a:t>‹#›</a:t>
            </a:fld>
            <a:endParaRPr lang="en-GB"/>
          </a:p>
        </p:txBody>
      </p:sp>
    </p:spTree>
    <p:extLst>
      <p:ext uri="{BB962C8B-B14F-4D97-AF65-F5344CB8AC3E}">
        <p14:creationId xmlns:p14="http://schemas.microsoft.com/office/powerpoint/2010/main" val="23990075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4161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Tekststijl van het model bewerken</a:t>
            </a:r>
          </a:p>
        </p:txBody>
      </p:sp>
    </p:spTree>
    <p:extLst>
      <p:ext uri="{BB962C8B-B14F-4D97-AF65-F5344CB8AC3E}">
        <p14:creationId xmlns:p14="http://schemas.microsoft.com/office/powerpoint/2010/main" val="39073873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Tekststijl van het model bewerken</a:t>
            </a:r>
          </a:p>
        </p:txBody>
      </p:sp>
      <p:sp>
        <p:nvSpPr>
          <p:cNvPr id="10" name="Tijdelijke aanduiding voor datum 9"/>
          <p:cNvSpPr>
            <a:spLocks noGrp="1"/>
          </p:cNvSpPr>
          <p:nvPr>
            <p:ph type="dt" sz="half" idx="14"/>
          </p:nvPr>
        </p:nvSpPr>
        <p:spPr/>
        <p:txBody>
          <a:bodyPr/>
          <a:lstStyle/>
          <a:p>
            <a:endParaRPr lang="nl-NL" dirty="0"/>
          </a:p>
        </p:txBody>
      </p:sp>
      <p:sp>
        <p:nvSpPr>
          <p:cNvPr id="11" name="Tijdelijke aanduiding voor voettekst 10"/>
          <p:cNvSpPr>
            <a:spLocks noGrp="1"/>
          </p:cNvSpPr>
          <p:nvPr>
            <p:ph type="ftr" sz="quarter" idx="15"/>
          </p:nvPr>
        </p:nvSpPr>
        <p:spPr/>
        <p:txBody>
          <a:bodyPr/>
          <a:lstStyle/>
          <a:p>
            <a:endParaRPr lang="nl-NL" dirty="0"/>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18745510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Tekststijl van het model bewerken</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Tekststijl van het model bewerken</a:t>
            </a:r>
          </a:p>
        </p:txBody>
      </p:sp>
      <p:sp>
        <p:nvSpPr>
          <p:cNvPr id="11" name="Tijdelijke aanduiding voor datum 10"/>
          <p:cNvSpPr>
            <a:spLocks noGrp="1"/>
          </p:cNvSpPr>
          <p:nvPr>
            <p:ph type="dt" sz="half" idx="16"/>
          </p:nvPr>
        </p:nvSpPr>
        <p:spPr/>
        <p:txBody>
          <a:bodyPr/>
          <a:lstStyle/>
          <a:p>
            <a:endParaRPr lang="nl-NL" dirty="0"/>
          </a:p>
        </p:txBody>
      </p:sp>
      <p:sp>
        <p:nvSpPr>
          <p:cNvPr id="12" name="Tijdelijke aanduiding voor voettekst 11"/>
          <p:cNvSpPr>
            <a:spLocks noGrp="1"/>
          </p:cNvSpPr>
          <p:nvPr>
            <p:ph type="ftr" sz="quarter" idx="17"/>
          </p:nvPr>
        </p:nvSpPr>
        <p:spPr/>
        <p:txBody>
          <a:bodyPr/>
          <a:lstStyle/>
          <a:p>
            <a:endParaRPr lang="nl-NL" dirty="0"/>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39264901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Tekststijl van het model bewerken</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endParaRPr lang="nl-NL" dirty="0"/>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Tekststijl van het model bewerken</a:t>
            </a:r>
          </a:p>
        </p:txBody>
      </p:sp>
      <p:sp>
        <p:nvSpPr>
          <p:cNvPr id="14" name="Tijdelijke aanduiding voor datum 13"/>
          <p:cNvSpPr>
            <a:spLocks noGrp="1"/>
          </p:cNvSpPr>
          <p:nvPr>
            <p:ph type="dt" sz="half" idx="20"/>
          </p:nvPr>
        </p:nvSpPr>
        <p:spPr/>
        <p:txBody>
          <a:bodyPr/>
          <a:lstStyle/>
          <a:p>
            <a:endParaRPr lang="nl-NL" dirty="0"/>
          </a:p>
        </p:txBody>
      </p:sp>
      <p:sp>
        <p:nvSpPr>
          <p:cNvPr id="15" name="Tijdelijke aanduiding voor voettekst 14"/>
          <p:cNvSpPr>
            <a:spLocks noGrp="1"/>
          </p:cNvSpPr>
          <p:nvPr>
            <p:ph type="ftr" sz="quarter" idx="21"/>
          </p:nvPr>
        </p:nvSpPr>
        <p:spPr/>
        <p:txBody>
          <a:bodyPr/>
          <a:lstStyle/>
          <a:p>
            <a:endParaRPr lang="nl-NL" dirty="0"/>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a:t>
            </a:fld>
            <a:endParaRPr lang="nl-NL" dirty="0"/>
          </a:p>
        </p:txBody>
      </p:sp>
      <p:pic>
        <p:nvPicPr>
          <p:cNvPr id="11" name="Afbeelding 10">
            <a:extLst>
              <a:ext uri="{FF2B5EF4-FFF2-40B4-BE49-F238E27FC236}">
                <a16:creationId xmlns:a16="http://schemas.microsoft.com/office/drawing/2014/main" id="{0E8BB49C-81EE-D640-B093-EE3BB39828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38800" y="1075"/>
            <a:ext cx="914400" cy="1008062"/>
          </a:xfrm>
          <a:prstGeom prst="rect">
            <a:avLst/>
          </a:prstGeom>
        </p:spPr>
      </p:pic>
    </p:spTree>
    <p:extLst>
      <p:ext uri="{BB962C8B-B14F-4D97-AF65-F5344CB8AC3E}">
        <p14:creationId xmlns:p14="http://schemas.microsoft.com/office/powerpoint/2010/main" val="189955639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a:t>
            </a:fld>
            <a:endParaRPr lang="nl-NL" dirty="0"/>
          </a:p>
        </p:txBody>
      </p:sp>
      <p:pic>
        <p:nvPicPr>
          <p:cNvPr id="14" name="Afbeelding 13">
            <a:extLst>
              <a:ext uri="{FF2B5EF4-FFF2-40B4-BE49-F238E27FC236}">
                <a16:creationId xmlns:a16="http://schemas.microsoft.com/office/drawing/2014/main" id="{A89A82B9-7DCD-4B4C-A1E7-70EA56CC3EB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38502273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a:t>
            </a:fld>
            <a:endParaRPr lang="nl-NL" dirty="0"/>
          </a:p>
        </p:txBody>
      </p:sp>
      <p:pic>
        <p:nvPicPr>
          <p:cNvPr id="14" name="Afbeelding 13">
            <a:extLst>
              <a:ext uri="{FF2B5EF4-FFF2-40B4-BE49-F238E27FC236}">
                <a16:creationId xmlns:a16="http://schemas.microsoft.com/office/drawing/2014/main" id="{A3124508-A1C5-A546-B635-25BCABA3FC1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16890539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6" name="Tijdelijke aanduiding voor datum 5"/>
          <p:cNvSpPr>
            <a:spLocks noGrp="1"/>
          </p:cNvSpPr>
          <p:nvPr>
            <p:ph type="dt" sz="half" idx="22"/>
          </p:nvPr>
        </p:nvSpPr>
        <p:spPr/>
        <p:txBody>
          <a:bodyPr/>
          <a:lstStyle>
            <a:lvl1pPr>
              <a:defRPr>
                <a:solidFill>
                  <a:schemeClr val="tx2"/>
                </a:solidFill>
              </a:defRPr>
            </a:lvl1pPr>
          </a:lstStyle>
          <a:p>
            <a:endParaRPr lang="nl-NL" dirty="0"/>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a:t>
            </a:fld>
            <a:endParaRPr lang="nl-NL" dirty="0"/>
          </a:p>
        </p:txBody>
      </p:sp>
      <p:pic>
        <p:nvPicPr>
          <p:cNvPr id="13" name="Afbeelding 12">
            <a:extLst>
              <a:ext uri="{FF2B5EF4-FFF2-40B4-BE49-F238E27FC236}">
                <a16:creationId xmlns:a16="http://schemas.microsoft.com/office/drawing/2014/main" id="{2A7CF36B-46BB-C94E-AE21-AE6C325851B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3632764485"/>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EBBE4B90-5F3D-4E50-A2ED-FAC59CAA5D3F}" type="datetimeFigureOut">
              <a:rPr lang="nl-NL" smtClean="0"/>
              <a:t>8-9-2024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317D07-B448-4E2A-A2C2-18D84BEFB255}" type="slidenum">
              <a:rPr lang="nl-NL" smtClean="0"/>
              <a:t>‹#›</a:t>
            </a:fld>
            <a:endParaRPr lang="nl-NL"/>
          </a:p>
        </p:txBody>
      </p:sp>
    </p:spTree>
    <p:extLst>
      <p:ext uri="{BB962C8B-B14F-4D97-AF65-F5344CB8AC3E}">
        <p14:creationId xmlns:p14="http://schemas.microsoft.com/office/powerpoint/2010/main" val="40748804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BBE4B90-5F3D-4E50-A2ED-FAC59CAA5D3F}" type="datetimeFigureOut">
              <a:rPr lang="nl-NL" smtClean="0"/>
              <a:t>8-9-2024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317D07-B448-4E2A-A2C2-18D84BEFB255}" type="slidenum">
              <a:rPr lang="nl-NL" smtClean="0"/>
              <a:t>‹#›</a:t>
            </a:fld>
            <a:endParaRPr lang="nl-NL"/>
          </a:p>
        </p:txBody>
      </p:sp>
    </p:spTree>
    <p:extLst>
      <p:ext uri="{BB962C8B-B14F-4D97-AF65-F5344CB8AC3E}">
        <p14:creationId xmlns:p14="http://schemas.microsoft.com/office/powerpoint/2010/main" val="3822007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lassholder for dato 4"/>
          <p:cNvSpPr>
            <a:spLocks noGrp="1"/>
          </p:cNvSpPr>
          <p:nvPr>
            <p:ph type="dt" sz="half" idx="10"/>
          </p:nvPr>
        </p:nvSpPr>
        <p:spPr/>
        <p:txBody>
          <a:bodyPr/>
          <a:lstStyle/>
          <a:p>
            <a:fld id="{0E91287F-08D8-4CD3-8C3E-1ABD7DA00DD6}" type="datetimeFigureOut">
              <a:rPr lang="en-GB" smtClean="0"/>
              <a:t>08/09/2024</a:t>
            </a:fld>
            <a:endParaRPr lang="en-GB"/>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Plassholder for lysbildenummer 6"/>
          <p:cNvSpPr>
            <a:spLocks noGrp="1"/>
          </p:cNvSpPr>
          <p:nvPr>
            <p:ph type="sldNum" sz="quarter" idx="12"/>
          </p:nvPr>
        </p:nvSpPr>
        <p:spPr/>
        <p:txBody>
          <a:bodyPr/>
          <a:lstStyle/>
          <a:p>
            <a:fld id="{6F609ECE-A72F-4C46-8953-F5851AFA089B}" type="slidenum">
              <a:rPr lang="en-GB" smtClean="0"/>
              <a:t>‹#›</a:t>
            </a:fld>
            <a:endParaRPr lang="en-GB"/>
          </a:p>
        </p:txBody>
      </p:sp>
    </p:spTree>
    <p:extLst>
      <p:ext uri="{BB962C8B-B14F-4D97-AF65-F5344CB8AC3E}">
        <p14:creationId xmlns:p14="http://schemas.microsoft.com/office/powerpoint/2010/main" val="17949017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EBBE4B90-5F3D-4E50-A2ED-FAC59CAA5D3F}" type="datetimeFigureOut">
              <a:rPr lang="nl-NL" smtClean="0"/>
              <a:t>8-9-2024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317D07-B448-4E2A-A2C2-18D84BEFB255}" type="slidenum">
              <a:rPr lang="nl-NL" smtClean="0"/>
              <a:t>‹#›</a:t>
            </a:fld>
            <a:endParaRPr lang="nl-NL"/>
          </a:p>
        </p:txBody>
      </p:sp>
    </p:spTree>
    <p:extLst>
      <p:ext uri="{BB962C8B-B14F-4D97-AF65-F5344CB8AC3E}">
        <p14:creationId xmlns:p14="http://schemas.microsoft.com/office/powerpoint/2010/main" val="5745772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EBBE4B90-5F3D-4E50-A2ED-FAC59CAA5D3F}" type="datetimeFigureOut">
              <a:rPr lang="nl-NL" smtClean="0"/>
              <a:t>8-9-2024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317D07-B448-4E2A-A2C2-18D84BEFB255}" type="slidenum">
              <a:rPr lang="nl-NL" smtClean="0"/>
              <a:t>‹#›</a:t>
            </a:fld>
            <a:endParaRPr lang="nl-NL"/>
          </a:p>
        </p:txBody>
      </p:sp>
    </p:spTree>
    <p:extLst>
      <p:ext uri="{BB962C8B-B14F-4D97-AF65-F5344CB8AC3E}">
        <p14:creationId xmlns:p14="http://schemas.microsoft.com/office/powerpoint/2010/main" val="34417618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EBBE4B90-5F3D-4E50-A2ED-FAC59CAA5D3F}" type="datetimeFigureOut">
              <a:rPr lang="nl-NL" smtClean="0"/>
              <a:t>8-9-2024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C317D07-B448-4E2A-A2C2-18D84BEFB255}" type="slidenum">
              <a:rPr lang="nl-NL" smtClean="0"/>
              <a:t>‹#›</a:t>
            </a:fld>
            <a:endParaRPr lang="nl-NL"/>
          </a:p>
        </p:txBody>
      </p:sp>
    </p:spTree>
    <p:extLst>
      <p:ext uri="{BB962C8B-B14F-4D97-AF65-F5344CB8AC3E}">
        <p14:creationId xmlns:p14="http://schemas.microsoft.com/office/powerpoint/2010/main" val="34204874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EBBE4B90-5F3D-4E50-A2ED-FAC59CAA5D3F}" type="datetimeFigureOut">
              <a:rPr lang="nl-NL" smtClean="0"/>
              <a:t>8-9-2024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C317D07-B448-4E2A-A2C2-18D84BEFB255}" type="slidenum">
              <a:rPr lang="nl-NL" smtClean="0"/>
              <a:t>‹#›</a:t>
            </a:fld>
            <a:endParaRPr lang="nl-NL"/>
          </a:p>
        </p:txBody>
      </p:sp>
    </p:spTree>
    <p:extLst>
      <p:ext uri="{BB962C8B-B14F-4D97-AF65-F5344CB8AC3E}">
        <p14:creationId xmlns:p14="http://schemas.microsoft.com/office/powerpoint/2010/main" val="1423384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EBBE4B90-5F3D-4E50-A2ED-FAC59CAA5D3F}" type="datetimeFigureOut">
              <a:rPr lang="nl-NL" smtClean="0"/>
              <a:t>8-9-2024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C317D07-B448-4E2A-A2C2-18D84BEFB255}" type="slidenum">
              <a:rPr lang="nl-NL" smtClean="0"/>
              <a:t>‹#›</a:t>
            </a:fld>
            <a:endParaRPr lang="nl-NL"/>
          </a:p>
        </p:txBody>
      </p:sp>
    </p:spTree>
    <p:extLst>
      <p:ext uri="{BB962C8B-B14F-4D97-AF65-F5344CB8AC3E}">
        <p14:creationId xmlns:p14="http://schemas.microsoft.com/office/powerpoint/2010/main" val="15085333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EBBE4B90-5F3D-4E50-A2ED-FAC59CAA5D3F}" type="datetimeFigureOut">
              <a:rPr lang="nl-NL" smtClean="0"/>
              <a:t>8-9-2024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317D07-B448-4E2A-A2C2-18D84BEFB255}" type="slidenum">
              <a:rPr lang="nl-NL" smtClean="0"/>
              <a:t>‹#›</a:t>
            </a:fld>
            <a:endParaRPr lang="nl-NL"/>
          </a:p>
        </p:txBody>
      </p:sp>
    </p:spTree>
    <p:extLst>
      <p:ext uri="{BB962C8B-B14F-4D97-AF65-F5344CB8AC3E}">
        <p14:creationId xmlns:p14="http://schemas.microsoft.com/office/powerpoint/2010/main" val="15954343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EBBE4B90-5F3D-4E50-A2ED-FAC59CAA5D3F}" type="datetimeFigureOut">
              <a:rPr lang="nl-NL" smtClean="0"/>
              <a:t>8-9-2024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317D07-B448-4E2A-A2C2-18D84BEFB255}" type="slidenum">
              <a:rPr lang="nl-NL" smtClean="0"/>
              <a:t>‹#›</a:t>
            </a:fld>
            <a:endParaRPr lang="nl-NL"/>
          </a:p>
        </p:txBody>
      </p:sp>
    </p:spTree>
    <p:extLst>
      <p:ext uri="{BB962C8B-B14F-4D97-AF65-F5344CB8AC3E}">
        <p14:creationId xmlns:p14="http://schemas.microsoft.com/office/powerpoint/2010/main" val="31826699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BBE4B90-5F3D-4E50-A2ED-FAC59CAA5D3F}" type="datetimeFigureOut">
              <a:rPr lang="nl-NL" smtClean="0"/>
              <a:t>8-9-2024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317D07-B448-4E2A-A2C2-18D84BEFB255}" type="slidenum">
              <a:rPr lang="nl-NL" smtClean="0"/>
              <a:t>‹#›</a:t>
            </a:fld>
            <a:endParaRPr lang="nl-NL"/>
          </a:p>
        </p:txBody>
      </p:sp>
    </p:spTree>
    <p:extLst>
      <p:ext uri="{BB962C8B-B14F-4D97-AF65-F5344CB8AC3E}">
        <p14:creationId xmlns:p14="http://schemas.microsoft.com/office/powerpoint/2010/main" val="33663851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BBE4B90-5F3D-4E50-A2ED-FAC59CAA5D3F}" type="datetimeFigureOut">
              <a:rPr lang="nl-NL" smtClean="0"/>
              <a:t>8-9-2024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317D07-B448-4E2A-A2C2-18D84BEFB255}" type="slidenum">
              <a:rPr lang="nl-NL" smtClean="0"/>
              <a:t>‹#›</a:t>
            </a:fld>
            <a:endParaRPr lang="nl-NL"/>
          </a:p>
        </p:txBody>
      </p:sp>
    </p:spTree>
    <p:extLst>
      <p:ext uri="{BB962C8B-B14F-4D97-AF65-F5344CB8AC3E}">
        <p14:creationId xmlns:p14="http://schemas.microsoft.com/office/powerpoint/2010/main" val="14409029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avaslaid argine">
    <p:spTree>
      <p:nvGrpSpPr>
        <p:cNvPr id="1" name=""/>
        <p:cNvGrpSpPr/>
        <p:nvPr/>
      </p:nvGrpSpPr>
      <p:grpSpPr>
        <a:xfrm>
          <a:off x="0" y="0"/>
          <a:ext cx="0" cy="0"/>
          <a:chOff x="0" y="0"/>
          <a:chExt cx="0" cy="0"/>
        </a:xfrm>
      </p:grpSpPr>
      <p:pic>
        <p:nvPicPr>
          <p:cNvPr id="19" name="Pilt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7834" cy="6858000"/>
          </a:xfrm>
          <a:prstGeom prst="rect">
            <a:avLst/>
          </a:prstGeom>
        </p:spPr>
      </p:pic>
      <p:sp>
        <p:nvSpPr>
          <p:cNvPr id="10" name="Freeform 9"/>
          <p:cNvSpPr/>
          <p:nvPr userDrawn="1"/>
        </p:nvSpPr>
        <p:spPr>
          <a:xfrm>
            <a:off x="-1" y="3312687"/>
            <a:ext cx="12192000" cy="3545313"/>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Box 5"/>
          <p:cNvSpPr txBox="1">
            <a:spLocks noChangeArrowheads="1"/>
          </p:cNvSpPr>
          <p:nvPr userDrawn="1"/>
        </p:nvSpPr>
        <p:spPr bwMode="auto">
          <a:xfrm>
            <a:off x="0" y="-9921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a:p>
        </p:txBody>
      </p:sp>
      <p:sp>
        <p:nvSpPr>
          <p:cNvPr id="11" name="Text Placeholder 17"/>
          <p:cNvSpPr>
            <a:spLocks noGrp="1"/>
          </p:cNvSpPr>
          <p:nvPr>
            <p:ph type="body" sz="quarter" idx="12" hasCustomPrompt="1"/>
          </p:nvPr>
        </p:nvSpPr>
        <p:spPr>
          <a:xfrm>
            <a:off x="942276" y="4472120"/>
            <a:ext cx="8892396" cy="513601"/>
          </a:xfrm>
          <a:prstGeom prst="rect">
            <a:avLst/>
          </a:prstGeom>
          <a:noFill/>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solidFill>
                  <a:schemeClr val="accent5"/>
                </a:solidFill>
                <a:latin typeface="Verdana" charset="0"/>
              </a:defRPr>
            </a:lvl1pPr>
          </a:lstStyle>
          <a:p>
            <a:r>
              <a:rPr lang="et-EE" sz="3600" dirty="0" err="1"/>
              <a:t>Presentation</a:t>
            </a:r>
            <a:r>
              <a:rPr lang="et-EE" sz="3600" dirty="0"/>
              <a:t> TITLE</a:t>
            </a:r>
            <a:endParaRPr lang="et-EE" sz="3600" dirty="0">
              <a:solidFill>
                <a:schemeClr val="accent1"/>
              </a:solidFill>
            </a:endParaRPr>
          </a:p>
        </p:txBody>
      </p:sp>
      <p:sp>
        <p:nvSpPr>
          <p:cNvPr id="12" name="Text Placeholder 19"/>
          <p:cNvSpPr>
            <a:spLocks noGrp="1"/>
          </p:cNvSpPr>
          <p:nvPr>
            <p:ph type="body" sz="quarter" idx="13" hasCustomPrompt="1"/>
          </p:nvPr>
        </p:nvSpPr>
        <p:spPr>
          <a:xfrm>
            <a:off x="964578" y="5791200"/>
            <a:ext cx="4738535" cy="782741"/>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000" baseline="0">
                <a:solidFill>
                  <a:srgbClr val="332B60"/>
                </a:solidFill>
                <a:latin typeface="Verdana" charset="0"/>
              </a:defRPr>
            </a:lvl1pPr>
          </a:lstStyle>
          <a:p>
            <a:pPr>
              <a:lnSpc>
                <a:spcPct val="100000"/>
              </a:lnSpc>
              <a:spcBef>
                <a:spcPts val="0"/>
              </a:spcBef>
            </a:pPr>
            <a:r>
              <a:rPr lang="et-EE" sz="1800" dirty="0" err="1"/>
              <a:t>First</a:t>
            </a:r>
            <a:r>
              <a:rPr lang="et-EE" sz="1800" dirty="0"/>
              <a:t> </a:t>
            </a:r>
            <a:r>
              <a:rPr lang="et-EE" sz="1800" dirty="0" err="1"/>
              <a:t>Name</a:t>
            </a:r>
            <a:r>
              <a:rPr lang="et-EE" sz="1800" dirty="0"/>
              <a:t> Last </a:t>
            </a:r>
            <a:r>
              <a:rPr lang="et-EE" sz="1800" dirty="0" err="1"/>
              <a:t>Name</a:t>
            </a:r>
            <a:br>
              <a:rPr lang="et-EE" sz="1800" dirty="0"/>
            </a:br>
            <a:r>
              <a:rPr lang="et-EE" sz="1800" dirty="0" err="1"/>
              <a:t>Name</a:t>
            </a:r>
            <a:r>
              <a:rPr lang="et-EE" sz="1800" dirty="0"/>
              <a:t> of </a:t>
            </a:r>
            <a:r>
              <a:rPr lang="et-EE" sz="1800" dirty="0" err="1"/>
              <a:t>Faculty</a:t>
            </a:r>
            <a:r>
              <a:rPr lang="et-EE" sz="1800" dirty="0"/>
              <a:t> / </a:t>
            </a:r>
            <a:r>
              <a:rPr lang="et-EE" sz="1800" dirty="0" err="1"/>
              <a:t>Institute</a:t>
            </a:r>
            <a:endParaRPr lang="et-EE" sz="1800" dirty="0"/>
          </a:p>
          <a:p>
            <a:pPr>
              <a:lnSpc>
                <a:spcPct val="100000"/>
              </a:lnSpc>
              <a:spcBef>
                <a:spcPts val="0"/>
              </a:spcBef>
            </a:pPr>
            <a:r>
              <a:rPr lang="en-US" sz="1800" dirty="0"/>
              <a:t>Estonian Maritime Academy</a:t>
            </a:r>
            <a:endParaRPr lang="et-EE" sz="1800" dirty="0"/>
          </a:p>
        </p:txBody>
      </p:sp>
      <p:sp>
        <p:nvSpPr>
          <p:cNvPr id="14" name="TextBox 13"/>
          <p:cNvSpPr txBox="1"/>
          <p:nvPr userDrawn="1"/>
        </p:nvSpPr>
        <p:spPr>
          <a:xfrm>
            <a:off x="8656883" y="6257244"/>
            <a:ext cx="2674188" cy="369332"/>
          </a:xfrm>
          <a:prstGeom prst="rect">
            <a:avLst/>
          </a:prstGeom>
          <a:noFill/>
        </p:spPr>
        <p:txBody>
          <a:bodyPr wrap="square" rtlCol="0">
            <a:spAutoFit/>
          </a:bodyPr>
          <a:lstStyle/>
          <a:p>
            <a:pPr algn="r"/>
            <a:r>
              <a:rPr lang="et-EE" dirty="0">
                <a:solidFill>
                  <a:srgbClr val="332B60"/>
                </a:solidFill>
                <a:latin typeface="+mn-lt"/>
              </a:rPr>
              <a:t>DD.MM.YYYY</a:t>
            </a:r>
          </a:p>
        </p:txBody>
      </p:sp>
      <p:sp>
        <p:nvSpPr>
          <p:cNvPr id="16" name="Text Placeholder 17"/>
          <p:cNvSpPr>
            <a:spLocks noGrp="1"/>
          </p:cNvSpPr>
          <p:nvPr>
            <p:ph type="body" sz="quarter" idx="14" hasCustomPrompt="1"/>
          </p:nvPr>
        </p:nvSpPr>
        <p:spPr>
          <a:xfrm>
            <a:off x="942276" y="4961733"/>
            <a:ext cx="8892396" cy="481427"/>
          </a:xfrm>
          <a:prstGeom prst="rect">
            <a:avLst/>
          </a:prstGeom>
          <a:noFill/>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ln>
                  <a:noFill/>
                </a:ln>
                <a:solidFill>
                  <a:schemeClr val="accent4"/>
                </a:solidFill>
                <a:latin typeface="Verdana" charset="0"/>
              </a:defRPr>
            </a:lvl1pPr>
          </a:lstStyle>
          <a:p>
            <a:r>
              <a:rPr lang="et-EE" sz="3600" dirty="0">
                <a:solidFill>
                  <a:schemeClr val="accent4"/>
                </a:solidFill>
              </a:rPr>
              <a:t>ON TWO LINES IF NECESSARY</a:t>
            </a:r>
            <a:endParaRPr lang="et-EE" sz="3600" dirty="0">
              <a:solidFill>
                <a:schemeClr val="accent1"/>
              </a:solidFill>
            </a:endParaRPr>
          </a:p>
        </p:txBody>
      </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30866" y="1399546"/>
            <a:ext cx="3565024" cy="2816182"/>
          </a:xfrm>
          <a:prstGeom prst="rect">
            <a:avLst/>
          </a:prstGeom>
        </p:spPr>
      </p:pic>
      <p:pic>
        <p:nvPicPr>
          <p:cNvPr id="3" name="Picture 8" descr="Tallinn University of Technology - Wikipedia">
            <a:extLst>
              <a:ext uri="{FF2B5EF4-FFF2-40B4-BE49-F238E27FC236}">
                <a16:creationId xmlns:a16="http://schemas.microsoft.com/office/drawing/2014/main" id="{88A845A9-6704-FEEF-8FF9-2C3DEFC05059}"/>
              </a:ext>
            </a:extLst>
          </p:cNvPr>
          <p:cNvPicPr>
            <a:picLocks noChangeAspect="1" noChangeArrowheads="1"/>
          </p:cNvPicPr>
          <p:nvPr userDrawn="1"/>
        </p:nvPicPr>
        <p:blipFill rotWithShape="1">
          <a:blip r:embed="rId4" cstate="screen">
            <a:alphaModFix amt="20000"/>
            <a:extLst>
              <a:ext uri="{28A0092B-C50C-407E-A947-70E740481C1C}">
                <a14:useLocalDpi xmlns:a14="http://schemas.microsoft.com/office/drawing/2010/main"/>
              </a:ext>
            </a:extLst>
          </a:blip>
          <a:srcRect l="9223" t="17504" r="12387" b="24164"/>
          <a:stretch/>
        </p:blipFill>
        <p:spPr bwMode="auto">
          <a:xfrm>
            <a:off x="-17474" y="6148168"/>
            <a:ext cx="1224137"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897A5FA-9D3E-DA93-5A57-BADFB3E5970E}"/>
              </a:ext>
            </a:extLst>
          </p:cNvPr>
          <p:cNvGrpSpPr/>
          <p:nvPr userDrawn="1"/>
        </p:nvGrpSpPr>
        <p:grpSpPr>
          <a:xfrm>
            <a:off x="4222680" y="6266433"/>
            <a:ext cx="2591913" cy="481557"/>
            <a:chOff x="5179092" y="5483822"/>
            <a:chExt cx="3294001" cy="612000"/>
          </a:xfrm>
        </p:grpSpPr>
        <p:pic>
          <p:nvPicPr>
            <p:cNvPr id="5" name="Picture 4">
              <a:extLst>
                <a:ext uri="{FF2B5EF4-FFF2-40B4-BE49-F238E27FC236}">
                  <a16:creationId xmlns:a16="http://schemas.microsoft.com/office/drawing/2014/main" id="{0C808BD0-F1EC-26F4-DF17-186CD7BB4F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30479E47-1C6F-A9D2-55CB-7D0F5D3B68E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294778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image" Target="../media/image4.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image" Target="../media/image6.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2.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image" Target="../media/image9.png"/><Relationship Id="rId21" Type="http://schemas.openxmlformats.org/officeDocument/2006/relationships/slideLayout" Target="../slideLayouts/slideLayout71.xml"/><Relationship Id="rId34" Type="http://schemas.openxmlformats.org/officeDocument/2006/relationships/slideLayout" Target="../slideLayouts/slideLayout84.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41" Type="http://schemas.openxmlformats.org/officeDocument/2006/relationships/image" Target="../media/image3.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image" Target="../media/image2.png"/><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8" Type="http://schemas.openxmlformats.org/officeDocument/2006/relationships/slideLayout" Target="../slideLayouts/slideLayout58.xml"/><Relationship Id="rId3" Type="http://schemas.openxmlformats.org/officeDocument/2006/relationships/slideLayout" Target="../slideLayouts/slideLayout53.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image" Target="../media/image3.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image" Target="../media/image2.png"/><Relationship Id="rId2" Type="http://schemas.openxmlformats.org/officeDocument/2006/relationships/slideLayout" Target="../slideLayouts/slideLayout89.xml"/><Relationship Id="rId16" Type="http://schemas.openxmlformats.org/officeDocument/2006/relationships/image" Target="../media/image20.png"/><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5.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image" Target="../media/image20.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image" Target="../media/image23.png"/><Relationship Id="rId2" Type="http://schemas.openxmlformats.org/officeDocument/2006/relationships/slideLayout" Target="../slideLayouts/slideLayout103.xml"/><Relationship Id="rId16" Type="http://schemas.openxmlformats.org/officeDocument/2006/relationships/theme" Target="../theme/theme6.xml"/><Relationship Id="rId20" Type="http://schemas.openxmlformats.org/officeDocument/2006/relationships/image" Target="../media/image3.png"/><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19" Type="http://schemas.openxmlformats.org/officeDocument/2006/relationships/image" Target="../media/image2.png"/><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GB"/>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91287F-08D8-4CD3-8C3E-1ABD7DA00DD6}" type="datetimeFigureOut">
              <a:rPr lang="en-GB" smtClean="0"/>
              <a:t>08/09/2024</a:t>
            </a:fld>
            <a:endParaRPr lang="en-GB"/>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609ECE-A72F-4C46-8953-F5851AFA089B}" type="slidenum">
              <a:rPr lang="en-GB" smtClean="0"/>
              <a:t>‹#›</a:t>
            </a:fld>
            <a:endParaRPr lang="en-GB"/>
          </a:p>
        </p:txBody>
      </p:sp>
      <p:pic>
        <p:nvPicPr>
          <p:cNvPr id="1026" name="Picture 2" descr="Tallinn University of Technology (TalTech) - EEVR">
            <a:extLst>
              <a:ext uri="{FF2B5EF4-FFF2-40B4-BE49-F238E27FC236}">
                <a16:creationId xmlns:a16="http://schemas.microsoft.com/office/drawing/2014/main" id="{3ED2A6DA-F235-4E4F-8CEE-44C9CFBDFE8E}"/>
              </a:ext>
            </a:extLst>
          </p:cNvPr>
          <p:cNvPicPr>
            <a:picLocks noChangeAspect="1" noChangeArrowheads="1"/>
          </p:cNvPicPr>
          <p:nvPr userDrawn="1"/>
        </p:nvPicPr>
        <p:blipFill>
          <a:blip r:embed="rId19" cstate="screen">
            <a:alphaModFix amt="23000"/>
            <a:extLst>
              <a:ext uri="{28A0092B-C50C-407E-A947-70E740481C1C}">
                <a14:useLocalDpi xmlns:a14="http://schemas.microsoft.com/office/drawing/2010/main"/>
              </a:ext>
            </a:extLst>
          </a:blip>
          <a:srcRect/>
          <a:stretch>
            <a:fillRect/>
          </a:stretch>
        </p:blipFill>
        <p:spPr bwMode="auto">
          <a:xfrm>
            <a:off x="11331428" y="6376442"/>
            <a:ext cx="860572" cy="48155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2ACE6E4-DDF0-EC22-748D-C529126D5DD9}"/>
              </a:ext>
            </a:extLst>
          </p:cNvPr>
          <p:cNvGrpSpPr/>
          <p:nvPr userDrawn="1"/>
        </p:nvGrpSpPr>
        <p:grpSpPr>
          <a:xfrm>
            <a:off x="4680764" y="6273626"/>
            <a:ext cx="2591913" cy="481557"/>
            <a:chOff x="5179092" y="5483822"/>
            <a:chExt cx="3294001" cy="612000"/>
          </a:xfrm>
        </p:grpSpPr>
        <p:pic>
          <p:nvPicPr>
            <p:cNvPr id="8" name="Picture 7">
              <a:extLst>
                <a:ext uri="{FF2B5EF4-FFF2-40B4-BE49-F238E27FC236}">
                  <a16:creationId xmlns:a16="http://schemas.microsoft.com/office/drawing/2014/main" id="{8EDCEE82-64A1-EAAD-B1A1-AC4879BBB559}"/>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D1CD5130-4532-E428-481D-7878175CBDA8}"/>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837122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9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rtl="0">
              <a:lnSpc>
                <a:spcPct val="100000"/>
              </a:lnSpc>
            </a:pPr>
            <a:r>
              <a:rPr lang="en-US"/>
              <a:t>Click to edit Master title style</a:t>
            </a:r>
            <a:endParaRPr lang="en-GB"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fld id="{C6D8AFA6-472A-4399-A465-6C0252E31464}" type="datetime1">
              <a:rPr lang="en-US" smtClean="0"/>
              <a:t>9/8/2024</a:t>
            </a:fld>
            <a:endParaRPr lang="en-GB"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GB" dirty="0"/>
              <a:t>Research Group on Human Aspects I Cybersecurity</a:t>
            </a:r>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pPr rtl="0"/>
            <a:fld id="{DBA1B0FB-D917-4C8C-928F-313BD683BF39}" type="slidenum">
              <a:rPr lang="en-GB" smtClean="0"/>
              <a:pPr/>
              <a:t>‹#›</a:t>
            </a:fld>
            <a:endParaRPr lang="en-GB" dirty="0"/>
          </a:p>
        </p:txBody>
      </p:sp>
      <p:grpSp>
        <p:nvGrpSpPr>
          <p:cNvPr id="7" name="Group 6">
            <a:extLst>
              <a:ext uri="{FF2B5EF4-FFF2-40B4-BE49-F238E27FC236}">
                <a16:creationId xmlns:a16="http://schemas.microsoft.com/office/drawing/2014/main" id="{2226C654-8025-A4BB-793F-0124604F753B}"/>
              </a:ext>
            </a:extLst>
          </p:cNvPr>
          <p:cNvGrpSpPr/>
          <p:nvPr userDrawn="1"/>
        </p:nvGrpSpPr>
        <p:grpSpPr>
          <a:xfrm>
            <a:off x="4222680" y="6266433"/>
            <a:ext cx="2591913" cy="481557"/>
            <a:chOff x="5179092" y="5483822"/>
            <a:chExt cx="3294001" cy="612000"/>
          </a:xfrm>
        </p:grpSpPr>
        <p:pic>
          <p:nvPicPr>
            <p:cNvPr id="8" name="Picture 7">
              <a:extLst>
                <a:ext uri="{FF2B5EF4-FFF2-40B4-BE49-F238E27FC236}">
                  <a16:creationId xmlns:a16="http://schemas.microsoft.com/office/drawing/2014/main" id="{F8E928C6-8E29-199B-3D05-0C8CB3E9D3B7}"/>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138A6A7B-136B-F695-FE8F-F98661742D2B}"/>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10" name="Picture 2" descr="Tallinn University of Technology (TalTech) - EEVR">
            <a:extLst>
              <a:ext uri="{FF2B5EF4-FFF2-40B4-BE49-F238E27FC236}">
                <a16:creationId xmlns:a16="http://schemas.microsoft.com/office/drawing/2014/main" id="{336DA991-B7F6-F27D-6F46-1179D4EAA559}"/>
              </a:ext>
            </a:extLst>
          </p:cNvPr>
          <p:cNvPicPr>
            <a:picLocks noChangeAspect="1" noChangeArrowheads="1"/>
          </p:cNvPicPr>
          <p:nvPr userDrawn="1"/>
        </p:nvPicPr>
        <p:blipFill>
          <a:blip r:embed="rId21" cstate="email">
            <a:alphaModFix amt="20000"/>
            <a:extLst>
              <a:ext uri="{28A0092B-C50C-407E-A947-70E740481C1C}">
                <a14:useLocalDpi xmlns:a14="http://schemas.microsoft.com/office/drawing/2010/main"/>
              </a:ext>
            </a:extLst>
          </a:blip>
          <a:srcRect/>
          <a:stretch>
            <a:fillRect/>
          </a:stretch>
        </p:blipFill>
        <p:spPr bwMode="auto">
          <a:xfrm>
            <a:off x="11134811" y="6266421"/>
            <a:ext cx="1057189" cy="591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922768"/>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hf hdr="0"/>
  <p:txStyles>
    <p:titleStyle>
      <a:lvl1pPr algn="l" defTabSz="914400" rtl="0" eaLnBrk="1" latinLnBrk="0" hangingPunct="1">
        <a:lnSpc>
          <a:spcPct val="90000"/>
        </a:lnSpc>
        <a:spcBef>
          <a:spcPct val="0"/>
        </a:spcBef>
        <a:buNone/>
        <a:defRPr lang="en-GB"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lt 3"/>
          <p:cNvPicPr>
            <a:picLocks noChangeAspect="1"/>
          </p:cNvPicPr>
          <p:nvPr userDrawn="1"/>
        </p:nvPicPr>
        <p:blipFill rotWithShape="1">
          <a:blip r:embed="rId18" cstate="email">
            <a:extLst>
              <a:ext uri="{28A0092B-C50C-407E-A947-70E740481C1C}">
                <a14:useLocalDpi xmlns:a14="http://schemas.microsoft.com/office/drawing/2010/main"/>
              </a:ext>
            </a:extLst>
          </a:blip>
          <a:srcRect/>
          <a:stretch/>
        </p:blipFill>
        <p:spPr>
          <a:xfrm>
            <a:off x="462334" y="5732251"/>
            <a:ext cx="1085205" cy="648000"/>
          </a:xfrm>
          <a:prstGeom prst="rect">
            <a:avLst/>
          </a:prstGeom>
        </p:spPr>
      </p:pic>
      <p:grpSp>
        <p:nvGrpSpPr>
          <p:cNvPr id="9" name="Group 8">
            <a:extLst>
              <a:ext uri="{FF2B5EF4-FFF2-40B4-BE49-F238E27FC236}">
                <a16:creationId xmlns:a16="http://schemas.microsoft.com/office/drawing/2014/main" id="{8ACC5620-C0CB-BA4C-A231-1BB77F5879C8}"/>
              </a:ext>
            </a:extLst>
          </p:cNvPr>
          <p:cNvGrpSpPr/>
          <p:nvPr userDrawn="1"/>
        </p:nvGrpSpPr>
        <p:grpSpPr>
          <a:xfrm>
            <a:off x="4222680" y="6266433"/>
            <a:ext cx="2591913" cy="481557"/>
            <a:chOff x="5179092" y="5483822"/>
            <a:chExt cx="3294001" cy="612000"/>
          </a:xfrm>
        </p:grpSpPr>
        <p:pic>
          <p:nvPicPr>
            <p:cNvPr id="10" name="Picture 9">
              <a:extLst>
                <a:ext uri="{FF2B5EF4-FFF2-40B4-BE49-F238E27FC236}">
                  <a16:creationId xmlns:a16="http://schemas.microsoft.com/office/drawing/2014/main" id="{6E0007F1-3688-B71F-B6F2-1AC9E4E37A43}"/>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BC18AE7B-0F17-DCE9-9030-F585064A5705}"/>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05731671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p:hf hdr="0" ftr="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Verdana" charset="0"/>
        </a:defRPr>
      </a:lvl2pPr>
      <a:lvl3pPr algn="l" rtl="0" eaLnBrk="1" fontAlgn="base" hangingPunct="1">
        <a:lnSpc>
          <a:spcPct val="90000"/>
        </a:lnSpc>
        <a:spcBef>
          <a:spcPct val="0"/>
        </a:spcBef>
        <a:spcAft>
          <a:spcPct val="0"/>
        </a:spcAft>
        <a:defRPr sz="4400">
          <a:solidFill>
            <a:schemeClr val="tx1"/>
          </a:solidFill>
          <a:latin typeface="Verdana" charset="0"/>
        </a:defRPr>
      </a:lvl3pPr>
      <a:lvl4pPr algn="l" rtl="0" eaLnBrk="1" fontAlgn="base" hangingPunct="1">
        <a:lnSpc>
          <a:spcPct val="90000"/>
        </a:lnSpc>
        <a:spcBef>
          <a:spcPct val="0"/>
        </a:spcBef>
        <a:spcAft>
          <a:spcPct val="0"/>
        </a:spcAft>
        <a:defRPr sz="4400">
          <a:solidFill>
            <a:schemeClr val="tx1"/>
          </a:solidFill>
          <a:latin typeface="Verdana" charset="0"/>
        </a:defRPr>
      </a:lvl4pPr>
      <a:lvl5pPr algn="l" rtl="0" eaLnBrk="1" fontAlgn="base" hangingPunct="1">
        <a:lnSpc>
          <a:spcPct val="90000"/>
        </a:lnSpc>
        <a:spcBef>
          <a:spcPct val="0"/>
        </a:spcBef>
        <a:spcAft>
          <a:spcPct val="0"/>
        </a:spcAft>
        <a:defRPr sz="4400">
          <a:solidFill>
            <a:schemeClr val="tx1"/>
          </a:solidFill>
          <a:latin typeface="Verdana"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34">
          <p15:clr>
            <a:srgbClr val="F26B43"/>
          </p15:clr>
        </p15:guide>
        <p15:guide id="2" pos="302">
          <p15:clr>
            <a:srgbClr val="F26B43"/>
          </p15:clr>
        </p15:guide>
        <p15:guide id="3" pos="1368">
          <p15:clr>
            <a:srgbClr val="F26B43"/>
          </p15:clr>
        </p15:guide>
        <p15:guide id="4" orient="horz" pos="3997">
          <p15:clr>
            <a:srgbClr val="F26B43"/>
          </p15:clr>
        </p15:guide>
        <p15:guide id="5" orient="horz" pos="1026">
          <p15:clr>
            <a:srgbClr val="F26B43"/>
          </p15:clr>
        </p15:guide>
        <p15:guide id="6" orient="horz" pos="34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a:t>
            </a:fld>
            <a:endParaRPr lang="nl-NL" dirty="0"/>
          </a:p>
        </p:txBody>
      </p:sp>
      <p:pic>
        <p:nvPicPr>
          <p:cNvPr id="8" name="Afbeelding 7">
            <a:extLst>
              <a:ext uri="{FF2B5EF4-FFF2-40B4-BE49-F238E27FC236}">
                <a16:creationId xmlns:a16="http://schemas.microsoft.com/office/drawing/2014/main" id="{994C5400-D7ED-1E44-BA9E-5361256F8F14}"/>
              </a:ext>
            </a:extLst>
          </p:cNvPr>
          <p:cNvPicPr>
            <a:picLocks noChangeAspect="1"/>
          </p:cNvPicPr>
          <p:nvPr userDrawn="1"/>
        </p:nvPicPr>
        <p:blipFill rotWithShape="1">
          <a:blip r:embed="rId39" cstate="screen">
            <a:extLst>
              <a:ext uri="{28A0092B-C50C-407E-A947-70E740481C1C}">
                <a14:useLocalDpi xmlns:a14="http://schemas.microsoft.com/office/drawing/2010/main"/>
              </a:ext>
            </a:extLst>
          </a:blip>
          <a:srcRect/>
          <a:stretch/>
        </p:blipFill>
        <p:spPr>
          <a:xfrm>
            <a:off x="5638800" y="1075"/>
            <a:ext cx="914400" cy="1008062"/>
          </a:xfrm>
          <a:prstGeom prst="rect">
            <a:avLst/>
          </a:prstGeom>
        </p:spPr>
      </p:pic>
      <p:grpSp>
        <p:nvGrpSpPr>
          <p:cNvPr id="7" name="Group 6">
            <a:extLst>
              <a:ext uri="{FF2B5EF4-FFF2-40B4-BE49-F238E27FC236}">
                <a16:creationId xmlns:a16="http://schemas.microsoft.com/office/drawing/2014/main" id="{E1FD05DD-ECF5-15CF-9D0C-265E7FEE464B}"/>
              </a:ext>
            </a:extLst>
          </p:cNvPr>
          <p:cNvGrpSpPr/>
          <p:nvPr userDrawn="1"/>
        </p:nvGrpSpPr>
        <p:grpSpPr>
          <a:xfrm>
            <a:off x="4222680" y="6266433"/>
            <a:ext cx="2591913" cy="481557"/>
            <a:chOff x="5179092" y="5483822"/>
            <a:chExt cx="3294001" cy="612000"/>
          </a:xfrm>
        </p:grpSpPr>
        <p:pic>
          <p:nvPicPr>
            <p:cNvPr id="9" name="Picture 8">
              <a:extLst>
                <a:ext uri="{FF2B5EF4-FFF2-40B4-BE49-F238E27FC236}">
                  <a16:creationId xmlns:a16="http://schemas.microsoft.com/office/drawing/2014/main" id="{CABC60D3-1D90-6511-965F-19306337F4DA}"/>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F98937D2-50E0-104A-609F-3E9E4FC3DA09}"/>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594845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 id="2147483752" r:id="rId37"/>
  </p:sldLayoutIdLst>
  <p:hf hdr="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BE4B90-5F3D-4E50-A2ED-FAC59CAA5D3F}" type="datetimeFigureOut">
              <a:rPr lang="nl-NL" smtClean="0"/>
              <a:t>8-9-2024</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17D07-B448-4E2A-A2C2-18D84BEFB255}" type="slidenum">
              <a:rPr lang="nl-NL" smtClean="0"/>
              <a:t>‹#›</a:t>
            </a:fld>
            <a:endParaRPr lang="nl-NL"/>
          </a:p>
        </p:txBody>
      </p:sp>
      <p:pic>
        <p:nvPicPr>
          <p:cNvPr id="8" name="Picture 8" descr="Tallinn University of Technology - Wikipedia">
            <a:extLst>
              <a:ext uri="{FF2B5EF4-FFF2-40B4-BE49-F238E27FC236}">
                <a16:creationId xmlns:a16="http://schemas.microsoft.com/office/drawing/2014/main" id="{7FD0DC8C-408B-D04E-CAFB-69C87E111C33}"/>
              </a:ext>
            </a:extLst>
          </p:cNvPr>
          <p:cNvPicPr>
            <a:picLocks noChangeAspect="1" noChangeArrowheads="1"/>
          </p:cNvPicPr>
          <p:nvPr userDrawn="1"/>
        </p:nvPicPr>
        <p:blipFill rotWithShape="1">
          <a:blip r:embed="rId16" cstate="screen">
            <a:alphaModFix amt="20000"/>
            <a:extLst>
              <a:ext uri="{28A0092B-C50C-407E-A947-70E740481C1C}">
                <a14:useLocalDpi xmlns:a14="http://schemas.microsoft.com/office/drawing/2010/main"/>
              </a:ext>
            </a:extLst>
          </a:blip>
          <a:srcRect l="9223" t="17504" r="12387" b="24164"/>
          <a:stretch/>
        </p:blipFill>
        <p:spPr bwMode="auto">
          <a:xfrm>
            <a:off x="-17474" y="6148168"/>
            <a:ext cx="1224137"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978927F4-D82A-07F7-D243-878DDF068BCF}"/>
              </a:ext>
            </a:extLst>
          </p:cNvPr>
          <p:cNvGrpSpPr/>
          <p:nvPr userDrawn="1"/>
        </p:nvGrpSpPr>
        <p:grpSpPr>
          <a:xfrm>
            <a:off x="4222680" y="6266433"/>
            <a:ext cx="2591913" cy="481557"/>
            <a:chOff x="5179092" y="5483822"/>
            <a:chExt cx="3294001" cy="612000"/>
          </a:xfrm>
        </p:grpSpPr>
        <p:pic>
          <p:nvPicPr>
            <p:cNvPr id="10" name="Picture 9">
              <a:extLst>
                <a:ext uri="{FF2B5EF4-FFF2-40B4-BE49-F238E27FC236}">
                  <a16:creationId xmlns:a16="http://schemas.microsoft.com/office/drawing/2014/main" id="{C74753A2-99A5-20CD-C221-437069D1D4DB}"/>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F5654991-B711-2E6C-E2CC-27B8F0406C19}"/>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311444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Centre for Maritime Cybersecurity">
            <a:extLst>
              <a:ext uri="{FF2B5EF4-FFF2-40B4-BE49-F238E27FC236}">
                <a16:creationId xmlns:a16="http://schemas.microsoft.com/office/drawing/2014/main" id="{1B45D0ED-CCA5-2F8C-52D6-E9F17709584D}"/>
              </a:ext>
            </a:extLst>
          </p:cNvPr>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11140580" y="5963758"/>
            <a:ext cx="1017733" cy="8942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Tallinn University of Technology - Wikipedia">
            <a:extLst>
              <a:ext uri="{FF2B5EF4-FFF2-40B4-BE49-F238E27FC236}">
                <a16:creationId xmlns:a16="http://schemas.microsoft.com/office/drawing/2014/main" id="{DC064F3E-8A4F-4B04-BC2F-D33E85123FB9}"/>
              </a:ext>
            </a:extLst>
          </p:cNvPr>
          <p:cNvPicPr>
            <a:picLocks noChangeAspect="1" noChangeArrowheads="1"/>
          </p:cNvPicPr>
          <p:nvPr userDrawn="1"/>
        </p:nvPicPr>
        <p:blipFill rotWithShape="1">
          <a:blip r:embed="rId18" cstate="screen">
            <a:alphaModFix amt="20000"/>
            <a:extLst>
              <a:ext uri="{28A0092B-C50C-407E-A947-70E740481C1C}">
                <a14:useLocalDpi xmlns:a14="http://schemas.microsoft.com/office/drawing/2010/main"/>
              </a:ext>
            </a:extLst>
          </a:blip>
          <a:srcRect l="9223" t="17504" r="12387" b="24164"/>
          <a:stretch/>
        </p:blipFill>
        <p:spPr bwMode="auto">
          <a:xfrm>
            <a:off x="-17474" y="6148168"/>
            <a:ext cx="1224137"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BF827B4-A468-6DB9-C1E2-F3A7E298FB32}"/>
              </a:ext>
            </a:extLst>
          </p:cNvPr>
          <p:cNvGrpSpPr/>
          <p:nvPr userDrawn="1"/>
        </p:nvGrpSpPr>
        <p:grpSpPr>
          <a:xfrm>
            <a:off x="4222680" y="6266433"/>
            <a:ext cx="2591913" cy="481557"/>
            <a:chOff x="5179092" y="5483822"/>
            <a:chExt cx="3294001" cy="612000"/>
          </a:xfrm>
        </p:grpSpPr>
        <p:pic>
          <p:nvPicPr>
            <p:cNvPr id="5" name="Picture 4">
              <a:extLst>
                <a:ext uri="{FF2B5EF4-FFF2-40B4-BE49-F238E27FC236}">
                  <a16:creationId xmlns:a16="http://schemas.microsoft.com/office/drawing/2014/main" id="{505BB65B-9DC8-0F44-F8AA-B765D67391FF}"/>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07365099-A74D-DD43-747F-9E42265631E5}"/>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7921414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Lst>
  <p:hf hdr="0" ftr="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Verdana" charset="0"/>
        </a:defRPr>
      </a:lvl2pPr>
      <a:lvl3pPr algn="l" rtl="0" eaLnBrk="1" fontAlgn="base" hangingPunct="1">
        <a:lnSpc>
          <a:spcPct val="90000"/>
        </a:lnSpc>
        <a:spcBef>
          <a:spcPct val="0"/>
        </a:spcBef>
        <a:spcAft>
          <a:spcPct val="0"/>
        </a:spcAft>
        <a:defRPr sz="4400">
          <a:solidFill>
            <a:schemeClr val="tx1"/>
          </a:solidFill>
          <a:latin typeface="Verdana" charset="0"/>
        </a:defRPr>
      </a:lvl3pPr>
      <a:lvl4pPr algn="l" rtl="0" eaLnBrk="1" fontAlgn="base" hangingPunct="1">
        <a:lnSpc>
          <a:spcPct val="90000"/>
        </a:lnSpc>
        <a:spcBef>
          <a:spcPct val="0"/>
        </a:spcBef>
        <a:spcAft>
          <a:spcPct val="0"/>
        </a:spcAft>
        <a:defRPr sz="4400">
          <a:solidFill>
            <a:schemeClr val="tx1"/>
          </a:solidFill>
          <a:latin typeface="Verdana" charset="0"/>
        </a:defRPr>
      </a:lvl4pPr>
      <a:lvl5pPr algn="l" rtl="0" eaLnBrk="1" fontAlgn="base" hangingPunct="1">
        <a:lnSpc>
          <a:spcPct val="90000"/>
        </a:lnSpc>
        <a:spcBef>
          <a:spcPct val="0"/>
        </a:spcBef>
        <a:spcAft>
          <a:spcPct val="0"/>
        </a:spcAft>
        <a:defRPr sz="4400">
          <a:solidFill>
            <a:schemeClr val="tx1"/>
          </a:solidFill>
          <a:latin typeface="Verdana"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34">
          <p15:clr>
            <a:srgbClr val="F26B43"/>
          </p15:clr>
        </p15:guide>
        <p15:guide id="2" pos="302">
          <p15:clr>
            <a:srgbClr val="F26B43"/>
          </p15:clr>
        </p15:guide>
        <p15:guide id="3" pos="1368">
          <p15:clr>
            <a:srgbClr val="F26B43"/>
          </p15:clr>
        </p15:guide>
        <p15:guide id="4" orient="horz" pos="3997">
          <p15:clr>
            <a:srgbClr val="F26B43"/>
          </p15:clr>
        </p15:guide>
        <p15:guide id="5" orient="horz" pos="1026">
          <p15:clr>
            <a:srgbClr val="F26B43"/>
          </p15:clr>
        </p15:guide>
        <p15:guide id="6" orient="horz" pos="34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10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3.xml"/><Relationship Id="rId4" Type="http://schemas.openxmlformats.org/officeDocument/2006/relationships/image" Target="../media/image103.png"/></Relationships>
</file>

<file path=ppt/slides/_rels/slide1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7.gif"/></Relationships>
</file>

<file path=ppt/slides/_rels/slide1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9" Type="http://schemas.openxmlformats.org/officeDocument/2006/relationships/image" Target="../media/image64.jpeg"/><Relationship Id="rId21" Type="http://schemas.openxmlformats.org/officeDocument/2006/relationships/image" Target="../media/image46.png"/><Relationship Id="rId34" Type="http://schemas.openxmlformats.org/officeDocument/2006/relationships/image" Target="../media/image59.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58.jpeg"/><Relationship Id="rId38" Type="http://schemas.openxmlformats.org/officeDocument/2006/relationships/image" Target="../media/image63.jpeg"/><Relationship Id="rId2" Type="http://schemas.openxmlformats.org/officeDocument/2006/relationships/notesSlide" Target="../notesSlides/notesSlide1.xml"/><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32" Type="http://schemas.openxmlformats.org/officeDocument/2006/relationships/image" Target="../media/image57.png"/><Relationship Id="rId37" Type="http://schemas.openxmlformats.org/officeDocument/2006/relationships/image" Target="../media/image62.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36" Type="http://schemas.openxmlformats.org/officeDocument/2006/relationships/image" Target="../media/image61.png"/><Relationship Id="rId10" Type="http://schemas.openxmlformats.org/officeDocument/2006/relationships/image" Target="../media/image35.png"/><Relationship Id="rId19" Type="http://schemas.openxmlformats.org/officeDocument/2006/relationships/image" Target="../media/image44.png"/><Relationship Id="rId31" Type="http://schemas.openxmlformats.org/officeDocument/2006/relationships/image" Target="../media/image56.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jpeg"/><Relationship Id="rId35" Type="http://schemas.openxmlformats.org/officeDocument/2006/relationships/image" Target="../media/image60.png"/><Relationship Id="rId8" Type="http://schemas.openxmlformats.org/officeDocument/2006/relationships/image" Target="../media/image33.png"/><Relationship Id="rId3" Type="http://schemas.openxmlformats.org/officeDocument/2006/relationships/image" Target="../media/image28.png"/></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9.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4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2.emf"/><Relationship Id="rId4" Type="http://schemas.openxmlformats.org/officeDocument/2006/relationships/image" Target="../media/image111.emf"/></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3.pn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2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30.png"/></Relationships>
</file>

<file path=ppt/slides/_rels/slide3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4.xml"/><Relationship Id="rId5" Type="http://schemas.openxmlformats.org/officeDocument/2006/relationships/image" Target="../media/image69.jpeg"/><Relationship Id="rId4" Type="http://schemas.openxmlformats.org/officeDocument/2006/relationships/image" Target="../media/image68.jpeg"/></Relationships>
</file>

<file path=ppt/slides/_rels/slide4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s>
</file>

<file path=ppt/slides/_rels/slide4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4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eg"/><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3.png"/></Relationships>
</file>

<file path=ppt/slides/_rels/slide44.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6.xml"/><Relationship Id="rId5" Type="http://schemas.openxmlformats.org/officeDocument/2006/relationships/image" Target="../media/image159.png"/><Relationship Id="rId4" Type="http://schemas.openxmlformats.org/officeDocument/2006/relationships/image" Target="../media/image158.png"/></Relationships>
</file>

<file path=ppt/slides/_rels/slide4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0.png"/><Relationship Id="rId1" Type="http://schemas.openxmlformats.org/officeDocument/2006/relationships/slideLayout" Target="../slideLayouts/slideLayout4.xml"/><Relationship Id="rId4" Type="http://schemas.openxmlformats.org/officeDocument/2006/relationships/image" Target="../media/image16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xml"/><Relationship Id="rId1" Type="http://schemas.openxmlformats.org/officeDocument/2006/relationships/slideLayout" Target="../slideLayouts/slideLayout116.xml"/></Relationships>
</file>

<file path=ppt/slides/_rels/slide5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hyperlink" Target="https://maricybera.taltech.ee/team-2/" TargetMode="External"/><Relationship Id="rId2" Type="http://schemas.openxmlformats.org/officeDocument/2006/relationships/image" Target="../media/image73.jpeg"/><Relationship Id="rId1" Type="http://schemas.openxmlformats.org/officeDocument/2006/relationships/slideLayout" Target="../slideLayouts/slideLayout100.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hyperlink" Target="https://www.linkedin.com/company/maricybera-era-chair/"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jpeg"/><Relationship Id="rId2" Type="http://schemas.openxmlformats.org/officeDocument/2006/relationships/notesSlide" Target="../notesSlides/notesSlide4.xml"/><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Layout" Target="../slideLayouts/slideLayout56.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1" y="4148488"/>
            <a:ext cx="12192000" cy="2723800"/>
          </a:xfrm>
          <a:custGeom>
            <a:avLst/>
            <a:gdLst>
              <a:gd name="connsiteX0" fmla="*/ 986101 w 12192000"/>
              <a:gd name="connsiteY0" fmla="*/ 0 h 3545313"/>
              <a:gd name="connsiteX1" fmla="*/ 12192000 w 12192000"/>
              <a:gd name="connsiteY1" fmla="*/ 0 h 3545313"/>
              <a:gd name="connsiteX2" fmla="*/ 12192000 w 12192000"/>
              <a:gd name="connsiteY2" fmla="*/ 510802 h 3545313"/>
              <a:gd name="connsiteX3" fmla="*/ 12192000 w 12192000"/>
              <a:gd name="connsiteY3" fmla="*/ 1543258 h 3545313"/>
              <a:gd name="connsiteX4" fmla="*/ 12192000 w 12192000"/>
              <a:gd name="connsiteY4" fmla="*/ 3545313 h 3545313"/>
              <a:gd name="connsiteX5" fmla="*/ 986101 w 12192000"/>
              <a:gd name="connsiteY5" fmla="*/ 3545313 h 3545313"/>
              <a:gd name="connsiteX6" fmla="*/ 475299 w 12192000"/>
              <a:gd name="connsiteY6" fmla="*/ 3545313 h 3545313"/>
              <a:gd name="connsiteX7" fmla="*/ 0 w 12192000"/>
              <a:gd name="connsiteY7" fmla="*/ 3545313 h 3545313"/>
              <a:gd name="connsiteX8" fmla="*/ 0 w 12192000"/>
              <a:gd name="connsiteY8" fmla="*/ 1543258 h 3545313"/>
              <a:gd name="connsiteX9" fmla="*/ 475299 w 12192000"/>
              <a:gd name="connsiteY9" fmla="*/ 1543258 h 3545313"/>
              <a:gd name="connsiteX10" fmla="*/ 475299 w 12192000"/>
              <a:gd name="connsiteY10" fmla="*/ 510802 h 3545313"/>
              <a:gd name="connsiteX11" fmla="*/ 986101 w 12192000"/>
              <a:gd name="connsiteY11" fmla="*/ 510802 h 35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545313">
                <a:moveTo>
                  <a:pt x="986101" y="0"/>
                </a:moveTo>
                <a:lnTo>
                  <a:pt x="12192000" y="0"/>
                </a:lnTo>
                <a:lnTo>
                  <a:pt x="12192000" y="510802"/>
                </a:lnTo>
                <a:lnTo>
                  <a:pt x="12192000" y="1543258"/>
                </a:lnTo>
                <a:lnTo>
                  <a:pt x="12192000" y="3545313"/>
                </a:lnTo>
                <a:lnTo>
                  <a:pt x="986101" y="3545313"/>
                </a:lnTo>
                <a:lnTo>
                  <a:pt x="475299" y="3545313"/>
                </a:lnTo>
                <a:lnTo>
                  <a:pt x="0" y="3545313"/>
                </a:lnTo>
                <a:lnTo>
                  <a:pt x="0" y="1543258"/>
                </a:lnTo>
                <a:lnTo>
                  <a:pt x="475299" y="1543258"/>
                </a:lnTo>
                <a:lnTo>
                  <a:pt x="475299" y="510802"/>
                </a:lnTo>
                <a:lnTo>
                  <a:pt x="986101" y="5108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1" name="Teksti kohatäide 4"/>
          <p:cNvSpPr>
            <a:spLocks noGrp="1"/>
          </p:cNvSpPr>
          <p:nvPr>
            <p:ph type="body" sz="quarter" idx="12"/>
          </p:nvPr>
        </p:nvSpPr>
        <p:spPr>
          <a:xfrm>
            <a:off x="1477926" y="4215864"/>
            <a:ext cx="10217963" cy="1399409"/>
          </a:xfrm>
        </p:spPr>
        <p:txBody>
          <a:bodyPr/>
          <a:lstStyle/>
          <a:p>
            <a:r>
              <a:rPr lang="fr-FR" sz="4000" b="1" i="0" dirty="0">
                <a:solidFill>
                  <a:schemeClr val="accent1">
                    <a:lumMod val="75000"/>
                  </a:schemeClr>
                </a:solidFill>
                <a:effectLst/>
                <a:latin typeface="Source Sans Pro" panose="020B0503030403020204" pitchFamily="34" charset="0"/>
              </a:rPr>
              <a:t>Communication in Cyber Incident </a:t>
            </a:r>
            <a:r>
              <a:rPr lang="fr-FR" sz="4000" b="1" i="0" dirty="0" err="1">
                <a:solidFill>
                  <a:schemeClr val="accent1">
                    <a:lumMod val="75000"/>
                  </a:schemeClr>
                </a:solidFill>
                <a:effectLst/>
                <a:latin typeface="Source Sans Pro" panose="020B0503030403020204" pitchFamily="34" charset="0"/>
              </a:rPr>
              <a:t>Response</a:t>
            </a:r>
            <a:endParaRPr lang="fr-FR" sz="4000" b="1" i="0" dirty="0">
              <a:solidFill>
                <a:schemeClr val="accent1">
                  <a:lumMod val="75000"/>
                </a:schemeClr>
              </a:solidFill>
              <a:effectLst/>
              <a:latin typeface="Source Sans Pro" panose="020B0503030403020204" pitchFamily="34" charset="0"/>
            </a:endParaRPr>
          </a:p>
          <a:p>
            <a:r>
              <a:rPr lang="fr-FR" sz="2000" dirty="0" err="1">
                <a:solidFill>
                  <a:schemeClr val="accent1">
                    <a:lumMod val="75000"/>
                  </a:schemeClr>
                </a:solidFill>
                <a:latin typeface="Source Sans Pro" panose="020B0503030403020204" pitchFamily="34" charset="0"/>
              </a:rPr>
              <a:t>CyberHoT</a:t>
            </a:r>
            <a:r>
              <a:rPr lang="fr-FR" sz="2000" dirty="0">
                <a:solidFill>
                  <a:schemeClr val="accent1">
                    <a:lumMod val="75000"/>
                  </a:schemeClr>
                </a:solidFill>
                <a:latin typeface="Source Sans Pro" panose="020B0503030403020204" pitchFamily="34" charset="0"/>
              </a:rPr>
              <a:t> 9-10 </a:t>
            </a:r>
            <a:r>
              <a:rPr lang="fr-FR" sz="2000" dirty="0" err="1">
                <a:solidFill>
                  <a:schemeClr val="accent1">
                    <a:lumMod val="75000"/>
                  </a:schemeClr>
                </a:solidFill>
                <a:latin typeface="Source Sans Pro" panose="020B0503030403020204" pitchFamily="34" charset="0"/>
              </a:rPr>
              <a:t>September</a:t>
            </a:r>
            <a:r>
              <a:rPr lang="fr-FR" sz="2000" dirty="0">
                <a:solidFill>
                  <a:schemeClr val="accent1">
                    <a:lumMod val="75000"/>
                  </a:schemeClr>
                </a:solidFill>
                <a:latin typeface="Source Sans Pro" panose="020B0503030403020204" pitchFamily="34" charset="0"/>
              </a:rPr>
              <a:t> 2024, </a:t>
            </a:r>
            <a:r>
              <a:rPr lang="fr-FR" sz="2000" dirty="0" err="1">
                <a:solidFill>
                  <a:schemeClr val="accent1">
                    <a:lumMod val="75000"/>
                  </a:schemeClr>
                </a:solidFill>
                <a:latin typeface="Source Sans Pro" panose="020B0503030403020204" pitchFamily="34" charset="0"/>
              </a:rPr>
              <a:t>Pireaus</a:t>
            </a:r>
            <a:r>
              <a:rPr lang="fr-FR" sz="2000" dirty="0">
                <a:solidFill>
                  <a:schemeClr val="accent1">
                    <a:lumMod val="75000"/>
                  </a:schemeClr>
                </a:solidFill>
                <a:latin typeface="Source Sans Pro" panose="020B0503030403020204" pitchFamily="34" charset="0"/>
              </a:rPr>
              <a:t>, </a:t>
            </a:r>
            <a:r>
              <a:rPr lang="fr-FR" sz="2000" dirty="0" err="1">
                <a:solidFill>
                  <a:schemeClr val="accent1">
                    <a:lumMod val="75000"/>
                  </a:schemeClr>
                </a:solidFill>
                <a:latin typeface="Source Sans Pro" panose="020B0503030403020204" pitchFamily="34" charset="0"/>
              </a:rPr>
              <a:t>Greece</a:t>
            </a:r>
            <a:endParaRPr lang="et-EE" sz="3600" dirty="0">
              <a:solidFill>
                <a:schemeClr val="accent1">
                  <a:lumMod val="75000"/>
                </a:schemeClr>
              </a:solidFill>
            </a:endParaRPr>
          </a:p>
        </p:txBody>
      </p:sp>
      <p:sp>
        <p:nvSpPr>
          <p:cNvPr id="14" name="Teksti kohatäide 5"/>
          <p:cNvSpPr>
            <a:spLocks noGrp="1"/>
          </p:cNvSpPr>
          <p:nvPr>
            <p:ph type="body" sz="quarter" idx="13"/>
          </p:nvPr>
        </p:nvSpPr>
        <p:spPr>
          <a:xfrm>
            <a:off x="1796902" y="5731946"/>
            <a:ext cx="9898987" cy="911446"/>
          </a:xfrm>
        </p:spPr>
        <p:txBody>
          <a:bodyPr/>
          <a:lstStyle/>
          <a:p>
            <a:pPr>
              <a:lnSpc>
                <a:spcPct val="100000"/>
              </a:lnSpc>
              <a:spcBef>
                <a:spcPts val="0"/>
              </a:spcBef>
            </a:pPr>
            <a:r>
              <a:rPr lang="nb-NO" sz="1400" dirty="0"/>
              <a:t>Dr. Ric Lugo, 			Prof. Paresh Rathod	</a:t>
            </a:r>
            <a:r>
              <a:rPr lang="en-US" sz="1400" dirty="0"/>
              <a:t> 		Dr. Kitty </a:t>
            </a:r>
            <a:r>
              <a:rPr lang="en-US" sz="1400" dirty="0" err="1"/>
              <a:t>Kioskli</a:t>
            </a:r>
            <a:endParaRPr lang="en-US" sz="1400" dirty="0"/>
          </a:p>
          <a:p>
            <a:pPr>
              <a:lnSpc>
                <a:spcPct val="100000"/>
              </a:lnSpc>
              <a:spcBef>
                <a:spcPts val="0"/>
              </a:spcBef>
            </a:pPr>
            <a:r>
              <a:rPr lang="en-US" sz="1400" dirty="0"/>
              <a:t>Estonian Maritime Academy		</a:t>
            </a:r>
            <a:r>
              <a:rPr lang="en-US" sz="1400" dirty="0" err="1"/>
              <a:t>Laurea</a:t>
            </a:r>
            <a:r>
              <a:rPr lang="en-US" sz="1400" dirty="0"/>
              <a:t> University of Applied Sciences 	</a:t>
            </a:r>
            <a:r>
              <a:rPr lang="en-US" sz="1400" dirty="0" err="1"/>
              <a:t>trustilio</a:t>
            </a:r>
            <a:r>
              <a:rPr lang="en-US" sz="1400" dirty="0"/>
              <a:t> BV</a:t>
            </a:r>
          </a:p>
          <a:p>
            <a:pPr>
              <a:lnSpc>
                <a:spcPct val="100000"/>
              </a:lnSpc>
              <a:spcBef>
                <a:spcPts val="0"/>
              </a:spcBef>
            </a:pPr>
            <a:r>
              <a:rPr lang="en-US" sz="1400" dirty="0"/>
              <a:t>Tallinn University of Technology	</a:t>
            </a:r>
            <a:r>
              <a:rPr lang="en-US" sz="1400" dirty="0" err="1"/>
              <a:t>trustilio</a:t>
            </a:r>
            <a:r>
              <a:rPr lang="en-US" sz="1400" dirty="0"/>
              <a:t> BV</a:t>
            </a:r>
          </a:p>
          <a:p>
            <a:pPr>
              <a:lnSpc>
                <a:spcPct val="100000"/>
              </a:lnSpc>
              <a:spcBef>
                <a:spcPts val="0"/>
              </a:spcBef>
            </a:pPr>
            <a:r>
              <a:rPr lang="en-US" sz="1400" dirty="0"/>
              <a:t>						</a:t>
            </a:r>
            <a:endParaRPr lang="et-EE" sz="1400" dirty="0"/>
          </a:p>
        </p:txBody>
      </p:sp>
      <p:pic>
        <p:nvPicPr>
          <p:cNvPr id="5" name="Picture 4" descr="A purple brain with lines and wires&#10;&#10;Description automatically generated">
            <a:extLst>
              <a:ext uri="{FF2B5EF4-FFF2-40B4-BE49-F238E27FC236}">
                <a16:creationId xmlns:a16="http://schemas.microsoft.com/office/drawing/2014/main" id="{7FE78636-3986-62D6-EB0D-55B1C5129B0C}"/>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7249497" y="1366787"/>
            <a:ext cx="1732227" cy="2341346"/>
          </a:xfrm>
          <a:prstGeom prst="rect">
            <a:avLst/>
          </a:prstGeom>
        </p:spPr>
      </p:pic>
      <p:grpSp>
        <p:nvGrpSpPr>
          <p:cNvPr id="3" name="Group 2">
            <a:extLst>
              <a:ext uri="{FF2B5EF4-FFF2-40B4-BE49-F238E27FC236}">
                <a16:creationId xmlns:a16="http://schemas.microsoft.com/office/drawing/2014/main" id="{DC0E81EE-71D4-46FA-13C0-84B4228004A1}"/>
              </a:ext>
            </a:extLst>
          </p:cNvPr>
          <p:cNvGrpSpPr/>
          <p:nvPr/>
        </p:nvGrpSpPr>
        <p:grpSpPr>
          <a:xfrm>
            <a:off x="4800042" y="6376443"/>
            <a:ext cx="2591913" cy="481557"/>
            <a:chOff x="5179092" y="5483822"/>
            <a:chExt cx="3294001" cy="612000"/>
          </a:xfrm>
        </p:grpSpPr>
        <p:pic>
          <p:nvPicPr>
            <p:cNvPr id="4" name="Picture 3">
              <a:extLst>
                <a:ext uri="{FF2B5EF4-FFF2-40B4-BE49-F238E27FC236}">
                  <a16:creationId xmlns:a16="http://schemas.microsoft.com/office/drawing/2014/main" id="{9C9674DC-8AD2-5BD6-7E76-D47C733DAB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9B78B336-9AEC-D972-F2BA-92F6AD7A82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271832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AFBA1-CAD2-75CE-23E7-134AF7E416BE}"/>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BBBADD3A-7F9B-49BB-A361-1F8FD9AC15E7}"/>
              </a:ext>
            </a:extLst>
          </p:cNvPr>
          <p:cNvSpPr>
            <a:spLocks noGrp="1"/>
          </p:cNvSpPr>
          <p:nvPr>
            <p:ph sz="half" idx="1"/>
          </p:nvPr>
        </p:nvSpPr>
        <p:spPr/>
        <p:txBody>
          <a:bodyPr/>
          <a:lstStyle/>
          <a:p>
            <a:endParaRPr lang="nb-NO"/>
          </a:p>
        </p:txBody>
      </p:sp>
      <p:sp>
        <p:nvSpPr>
          <p:cNvPr id="4" name="Content Placeholder 3">
            <a:extLst>
              <a:ext uri="{FF2B5EF4-FFF2-40B4-BE49-F238E27FC236}">
                <a16:creationId xmlns:a16="http://schemas.microsoft.com/office/drawing/2014/main" id="{9E82DE8F-3F8E-4E1F-23FE-2A54208A4FDF}"/>
              </a:ext>
            </a:extLst>
          </p:cNvPr>
          <p:cNvSpPr>
            <a:spLocks noGrp="1"/>
          </p:cNvSpPr>
          <p:nvPr>
            <p:ph sz="half" idx="2"/>
          </p:nvPr>
        </p:nvSpPr>
        <p:spPr/>
        <p:txBody>
          <a:bodyPr/>
          <a:lstStyle/>
          <a:p>
            <a:endParaRPr lang="nb-NO"/>
          </a:p>
        </p:txBody>
      </p:sp>
      <p:pic>
        <p:nvPicPr>
          <p:cNvPr id="6" name="Picture 5">
            <a:extLst>
              <a:ext uri="{FF2B5EF4-FFF2-40B4-BE49-F238E27FC236}">
                <a16:creationId xmlns:a16="http://schemas.microsoft.com/office/drawing/2014/main" id="{5FA7315F-0B55-9F31-3517-FAF03BA2B4B8}"/>
              </a:ext>
            </a:extLst>
          </p:cNvPr>
          <p:cNvPicPr>
            <a:picLocks noChangeAspect="1"/>
          </p:cNvPicPr>
          <p:nvPr/>
        </p:nvPicPr>
        <p:blipFill>
          <a:blip r:embed="rId2"/>
          <a:stretch>
            <a:fillRect/>
          </a:stretch>
        </p:blipFill>
        <p:spPr>
          <a:xfrm>
            <a:off x="94412" y="66205"/>
            <a:ext cx="12003175" cy="6725589"/>
          </a:xfrm>
          <a:prstGeom prst="rect">
            <a:avLst/>
          </a:prstGeom>
        </p:spPr>
      </p:pic>
      <p:pic>
        <p:nvPicPr>
          <p:cNvPr id="8" name="Picture 7">
            <a:extLst>
              <a:ext uri="{FF2B5EF4-FFF2-40B4-BE49-F238E27FC236}">
                <a16:creationId xmlns:a16="http://schemas.microsoft.com/office/drawing/2014/main" id="{7283FECB-8E26-06B3-6BF6-CFCDA86FF3A3}"/>
              </a:ext>
            </a:extLst>
          </p:cNvPr>
          <p:cNvPicPr>
            <a:picLocks noChangeAspect="1"/>
          </p:cNvPicPr>
          <p:nvPr/>
        </p:nvPicPr>
        <p:blipFill>
          <a:blip r:embed="rId3"/>
          <a:stretch>
            <a:fillRect/>
          </a:stretch>
        </p:blipFill>
        <p:spPr>
          <a:xfrm>
            <a:off x="785071" y="99548"/>
            <a:ext cx="10621857" cy="6658904"/>
          </a:xfrm>
          <a:prstGeom prst="rect">
            <a:avLst/>
          </a:prstGeom>
        </p:spPr>
      </p:pic>
    </p:spTree>
    <p:extLst>
      <p:ext uri="{BB962C8B-B14F-4D97-AF65-F5344CB8AC3E}">
        <p14:creationId xmlns:p14="http://schemas.microsoft.com/office/powerpoint/2010/main" val="220615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17C0BF-6CF2-4A8B-CBD8-C1F92AC1BFEB}"/>
              </a:ext>
            </a:extLst>
          </p:cNvPr>
          <p:cNvPicPr>
            <a:picLocks noChangeAspect="1"/>
          </p:cNvPicPr>
          <p:nvPr/>
        </p:nvPicPr>
        <p:blipFill>
          <a:blip r:embed="rId2">
            <a:alphaModFix amt="20000"/>
          </a:blip>
          <a:stretch>
            <a:fillRect/>
          </a:stretch>
        </p:blipFill>
        <p:spPr>
          <a:xfrm>
            <a:off x="952500" y="0"/>
            <a:ext cx="10287000" cy="6858000"/>
          </a:xfrm>
          <a:prstGeom prst="rect">
            <a:avLst/>
          </a:prstGeom>
        </p:spPr>
      </p:pic>
      <p:sp>
        <p:nvSpPr>
          <p:cNvPr id="2" name="Title 1">
            <a:extLst>
              <a:ext uri="{FF2B5EF4-FFF2-40B4-BE49-F238E27FC236}">
                <a16:creationId xmlns:a16="http://schemas.microsoft.com/office/drawing/2014/main" id="{D25ABF4A-1995-5A0E-6AAD-53BDE85E0B9D}"/>
              </a:ext>
            </a:extLst>
          </p:cNvPr>
          <p:cNvSpPr>
            <a:spLocks noGrp="1"/>
          </p:cNvSpPr>
          <p:nvPr>
            <p:ph type="ctrTitle"/>
          </p:nvPr>
        </p:nvSpPr>
        <p:spPr/>
        <p:txBody>
          <a:bodyPr>
            <a:normAutofit fontScale="90000"/>
          </a:bodyPr>
          <a:lstStyle/>
          <a:p>
            <a:r>
              <a:rPr lang="nb-NO" dirty="0"/>
              <a:t>What’s important to communicate in a crisis situation?</a:t>
            </a:r>
            <a:endParaRPr lang="en-GB" dirty="0"/>
          </a:p>
        </p:txBody>
      </p:sp>
      <p:sp>
        <p:nvSpPr>
          <p:cNvPr id="4" name="Subtitle 3">
            <a:extLst>
              <a:ext uri="{FF2B5EF4-FFF2-40B4-BE49-F238E27FC236}">
                <a16:creationId xmlns:a16="http://schemas.microsoft.com/office/drawing/2014/main" id="{8AE3D5A6-35E2-3BA3-BA85-D21212B92DC5}"/>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788690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hy Training Your Employees in Cybersecurity Awareness Is Crucial in 2024">
            <a:extLst>
              <a:ext uri="{FF2B5EF4-FFF2-40B4-BE49-F238E27FC236}">
                <a16:creationId xmlns:a16="http://schemas.microsoft.com/office/drawing/2014/main" id="{36D7F8D8-F288-01A6-7A6C-A0265C0DABBB}"/>
              </a:ext>
            </a:extLst>
          </p:cNvPr>
          <p:cNvPicPr>
            <a:picLocks noChangeAspect="1" noChangeArrowheads="1"/>
          </p:cNvPicPr>
          <p:nvPr/>
        </p:nvPicPr>
        <p:blipFill>
          <a:blip r:embed="rId2">
            <a:alphaModFix amt="20000"/>
            <a:extLst>
              <a:ext uri="{28A0092B-C50C-407E-A947-70E740481C1C}">
                <a14:useLocalDpi xmlns:a14="http://schemas.microsoft.com/office/drawing/2010/main"/>
              </a:ext>
            </a:extLst>
          </a:blip>
          <a:srcRect/>
          <a:stretch>
            <a:fillRect/>
          </a:stretch>
        </p:blipFill>
        <p:spPr bwMode="auto">
          <a:xfrm>
            <a:off x="381000" y="428625"/>
            <a:ext cx="11430000" cy="60007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6B3881E-F3C6-ECA5-3A32-D9229EA4AFDA}"/>
              </a:ext>
            </a:extLst>
          </p:cNvPr>
          <p:cNvSpPr>
            <a:spLocks noGrp="1"/>
          </p:cNvSpPr>
          <p:nvPr>
            <p:ph type="title"/>
          </p:nvPr>
        </p:nvSpPr>
        <p:spPr/>
        <p:txBody>
          <a:bodyPr/>
          <a:lstStyle/>
          <a:p>
            <a:pPr algn="ctr"/>
            <a:r>
              <a:rPr lang="nb-NO" i="1" dirty="0"/>
              <a:t>Did we answer?</a:t>
            </a:r>
            <a:endParaRPr lang="en-GB" i="1" dirty="0"/>
          </a:p>
        </p:txBody>
      </p:sp>
      <p:sp>
        <p:nvSpPr>
          <p:cNvPr id="3" name="Content Placeholder 2">
            <a:extLst>
              <a:ext uri="{FF2B5EF4-FFF2-40B4-BE49-F238E27FC236}">
                <a16:creationId xmlns:a16="http://schemas.microsoft.com/office/drawing/2014/main" id="{CB68932B-4C27-B476-F30A-4CAEB9BD528F}"/>
              </a:ext>
            </a:extLst>
          </p:cNvPr>
          <p:cNvSpPr>
            <a:spLocks noGrp="1"/>
          </p:cNvSpPr>
          <p:nvPr>
            <p:ph idx="1"/>
          </p:nvPr>
        </p:nvSpPr>
        <p:spPr/>
        <p:txBody>
          <a:bodyPr>
            <a:normAutofit lnSpcReduction="10000"/>
          </a:bodyPr>
          <a:lstStyle/>
          <a:p>
            <a:r>
              <a:rPr lang="nb-NO" dirty="0"/>
              <a:t>What is known?</a:t>
            </a:r>
          </a:p>
          <a:p>
            <a:pPr lvl="1"/>
            <a:r>
              <a:rPr lang="nb-NO" dirty="0"/>
              <a:t>Status</a:t>
            </a:r>
          </a:p>
          <a:p>
            <a:pPr lvl="1"/>
            <a:r>
              <a:rPr lang="nb-NO" dirty="0"/>
              <a:t>Levels? (Individual, social, organisational)</a:t>
            </a:r>
          </a:p>
          <a:p>
            <a:pPr lvl="1"/>
            <a:r>
              <a:rPr lang="nb-NO" dirty="0"/>
              <a:t>Business continuity</a:t>
            </a:r>
          </a:p>
          <a:p>
            <a:endParaRPr lang="nb-NO" dirty="0"/>
          </a:p>
          <a:p>
            <a:r>
              <a:rPr lang="nb-NO" dirty="0"/>
              <a:t>What is unknown?</a:t>
            </a:r>
          </a:p>
          <a:p>
            <a:pPr lvl="1"/>
            <a:r>
              <a:rPr lang="nb-NO" dirty="0"/>
              <a:t>Do we know what we don’t know?</a:t>
            </a:r>
          </a:p>
          <a:p>
            <a:pPr lvl="1"/>
            <a:endParaRPr lang="nb-NO" dirty="0"/>
          </a:p>
          <a:p>
            <a:r>
              <a:rPr lang="nb-NO" dirty="0"/>
              <a:t>What are the projected outcomes?</a:t>
            </a:r>
          </a:p>
          <a:p>
            <a:pPr lvl="1"/>
            <a:r>
              <a:rPr lang="nb-NO" dirty="0"/>
              <a:t>And how confident are we in those ‘predicitons’?</a:t>
            </a:r>
            <a:endParaRPr lang="en-GB" dirty="0"/>
          </a:p>
        </p:txBody>
      </p:sp>
    </p:spTree>
    <p:extLst>
      <p:ext uri="{BB962C8B-B14F-4D97-AF65-F5344CB8AC3E}">
        <p14:creationId xmlns:p14="http://schemas.microsoft.com/office/powerpoint/2010/main" val="259272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arn(inVertical)">
                                      <p:cBhvr>
                                        <p:cTn id="21" dur="500"/>
                                        <p:tgtEl>
                                          <p:spTgt spid="3">
                                            <p:txEl>
                                              <p:pRg st="5" end="5"/>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barn(inVertical)">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barn(inVertical)">
                                      <p:cBhvr>
                                        <p:cTn id="29" dur="500"/>
                                        <p:tgtEl>
                                          <p:spTgt spid="3">
                                            <p:txEl>
                                              <p:pRg st="8" end="8"/>
                                            </p:txEl>
                                          </p:spTgt>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barn(inVertical)">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63" y="4508500"/>
            <a:ext cx="4500562" cy="1562959"/>
          </a:xfrm>
        </p:spPr>
        <p:txBody>
          <a:bodyPr vert="horz" wrap="square" lIns="0" tIns="0" rIns="0" bIns="0" rtlCol="0" anchor="t" anchorCtr="0">
            <a:normAutofit/>
          </a:bodyPr>
          <a:lstStyle/>
          <a:p>
            <a:r>
              <a:rPr lang="en-GB" sz="3700"/>
              <a:t>Challenges and Gaps in Integrating Human Factors</a:t>
            </a:r>
          </a:p>
        </p:txBody>
      </p:sp>
      <p:pic>
        <p:nvPicPr>
          <p:cNvPr id="13" name="Picture 12" descr="A robot with human face">
            <a:extLst>
              <a:ext uri="{FF2B5EF4-FFF2-40B4-BE49-F238E27FC236}">
                <a16:creationId xmlns:a16="http://schemas.microsoft.com/office/drawing/2014/main" id="{BE70F458-BADC-9C21-B50E-2F0A97E7940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3776462"/>
          </a:xfrm>
          <a:prstGeom prst="rect">
            <a:avLst/>
          </a:prstGeom>
          <a:noFill/>
        </p:spPr>
      </p:pic>
      <p:sp>
        <p:nvSpPr>
          <p:cNvPr id="7" name="TextBox 6"/>
          <p:cNvSpPr txBox="1"/>
          <p:nvPr/>
        </p:nvSpPr>
        <p:spPr>
          <a:xfrm>
            <a:off x="5262410" y="3881120"/>
            <a:ext cx="6777189" cy="2779980"/>
          </a:xfrm>
          <a:prstGeom prst="rect">
            <a:avLst/>
          </a:prstGeom>
        </p:spPr>
        <p:txBody>
          <a:bodyPr vert="horz" wrap="square" lIns="0" tIns="0" rIns="0" bIns="0" rtlCol="0">
            <a:normAutofit lnSpcReduction="10000"/>
          </a:bodyPr>
          <a:lstStyle/>
          <a:p>
            <a:pPr marL="0" marR="0" lvl="0" indent="0" algn="l" defTabSz="914400" rtl="0" eaLnBrk="1" fontAlgn="auto" latinLnBrk="0" hangingPunct="1">
              <a:lnSpc>
                <a:spcPct val="100000"/>
              </a:lnSpc>
              <a:spcBef>
                <a:spcPts val="1000"/>
              </a:spcBef>
              <a:spcAft>
                <a:spcPts val="800"/>
              </a:spcAft>
              <a:buClrTx/>
              <a:buSzPct val="100000"/>
              <a:buFontTx/>
              <a:buNone/>
              <a:tabLst/>
              <a:defRPr/>
            </a:pPr>
            <a:r>
              <a:rPr kumimoji="0" lang="en-US" sz="1600" b="1" i="0" u="none" strike="noStrike" kern="1200" cap="none" spc="0" normalizeH="0" baseline="0" noProof="0" dirty="0">
                <a:ln>
                  <a:noFill/>
                </a:ln>
                <a:solidFill>
                  <a:prstClr val="white">
                    <a:alpha val="60000"/>
                  </a:prstClr>
                </a:solidFill>
                <a:effectLst/>
                <a:uLnTx/>
                <a:uFillTx/>
                <a:latin typeface="Gill Sans MT"/>
                <a:ea typeface="+mn-ea"/>
                <a:cs typeface="+mn-cs"/>
              </a:rPr>
              <a:t>Complex environments like maritime systems face unique cybersecurity challenges.:</a:t>
            </a:r>
            <a:r>
              <a:rPr kumimoji="0" lang="en-US" sz="1600" b="0" i="0" u="none" strike="noStrike" kern="1200" cap="none" spc="0" normalizeH="0" baseline="0" noProof="0" dirty="0">
                <a:ln>
                  <a:noFill/>
                </a:ln>
                <a:solidFill>
                  <a:prstClr val="white">
                    <a:alpha val="60000"/>
                  </a:prstClr>
                </a:solidFill>
                <a:effectLst/>
                <a:uLnTx/>
                <a:uFillTx/>
                <a:latin typeface="Gill Sans MT"/>
                <a:ea typeface="+mn-ea"/>
                <a:cs typeface="+mn-cs"/>
              </a:rPr>
              <a:t> The maritime sector's integration of digital twins and cybersecurity tools demands specialized threat modeling.</a:t>
            </a:r>
          </a:p>
          <a:p>
            <a:pPr marL="0" marR="0" lvl="0" indent="0" algn="l" defTabSz="914400" rtl="0" eaLnBrk="1" fontAlgn="auto" latinLnBrk="0" hangingPunct="1">
              <a:lnSpc>
                <a:spcPct val="100000"/>
              </a:lnSpc>
              <a:spcBef>
                <a:spcPts val="1000"/>
              </a:spcBef>
              <a:spcAft>
                <a:spcPts val="800"/>
              </a:spcAft>
              <a:buClrTx/>
              <a:buSzPct val="100000"/>
              <a:buFontTx/>
              <a:buNone/>
              <a:tabLst/>
              <a:defRPr/>
            </a:pPr>
            <a:r>
              <a:rPr kumimoji="0" lang="en-US" sz="1600" b="1" i="0" u="none" strike="noStrike" kern="1200" cap="none" spc="0" normalizeH="0" baseline="0" noProof="0" dirty="0">
                <a:ln>
                  <a:noFill/>
                </a:ln>
                <a:solidFill>
                  <a:prstClr val="white">
                    <a:alpha val="60000"/>
                  </a:prstClr>
                </a:solidFill>
                <a:effectLst/>
                <a:uLnTx/>
                <a:uFillTx/>
                <a:latin typeface="Gill Sans MT"/>
                <a:ea typeface="+mn-ea"/>
                <a:cs typeface="+mn-cs"/>
              </a:rPr>
              <a:t>Integration of digital twins and cybersecurity tools requires comprehensive threat modeling including human insights.:</a:t>
            </a:r>
            <a:r>
              <a:rPr kumimoji="0" lang="en-US" sz="1600" b="0" i="0" u="none" strike="noStrike" kern="1200" cap="none" spc="0" normalizeH="0" baseline="0" noProof="0" dirty="0">
                <a:ln>
                  <a:noFill/>
                </a:ln>
                <a:solidFill>
                  <a:prstClr val="white">
                    <a:alpha val="60000"/>
                  </a:prstClr>
                </a:solidFill>
                <a:effectLst/>
                <a:uLnTx/>
                <a:uFillTx/>
                <a:latin typeface="Gill Sans MT"/>
                <a:ea typeface="+mn-ea"/>
                <a:cs typeface="+mn-cs"/>
              </a:rPr>
              <a:t> Human factors must be considered in threat modeling to address the unpredictable nature of human behavior.</a:t>
            </a:r>
          </a:p>
          <a:p>
            <a:pPr marL="0" marR="0" lvl="0" indent="0" algn="l" defTabSz="914400" rtl="0" eaLnBrk="1" fontAlgn="auto" latinLnBrk="0" hangingPunct="1">
              <a:lnSpc>
                <a:spcPct val="100000"/>
              </a:lnSpc>
              <a:spcBef>
                <a:spcPts val="1000"/>
              </a:spcBef>
              <a:spcAft>
                <a:spcPts val="800"/>
              </a:spcAft>
              <a:buClrTx/>
              <a:buSzPct val="100000"/>
              <a:buFontTx/>
              <a:buNone/>
              <a:tabLst/>
              <a:defRPr/>
            </a:pPr>
            <a:r>
              <a:rPr kumimoji="0" lang="en-US" sz="1600" b="1" i="0" u="none" strike="noStrike" kern="1200" cap="none" spc="0" normalizeH="0" baseline="0" noProof="0" dirty="0">
                <a:ln>
                  <a:noFill/>
                </a:ln>
                <a:solidFill>
                  <a:prstClr val="white">
                    <a:alpha val="60000"/>
                  </a:prstClr>
                </a:solidFill>
                <a:effectLst/>
                <a:uLnTx/>
                <a:uFillTx/>
                <a:latin typeface="Gill Sans MT"/>
                <a:ea typeface="+mn-ea"/>
                <a:cs typeface="+mn-cs"/>
              </a:rPr>
              <a:t>Training and standards often overlook nuanced human factors, leading to vulnerabilities.:</a:t>
            </a:r>
            <a:r>
              <a:rPr kumimoji="0" lang="en-US" sz="1600" b="0" i="0" u="none" strike="noStrike" kern="1200" cap="none" spc="0" normalizeH="0" baseline="0" noProof="0" dirty="0">
                <a:ln>
                  <a:noFill/>
                </a:ln>
                <a:solidFill>
                  <a:prstClr val="white">
                    <a:alpha val="60000"/>
                  </a:prstClr>
                </a:solidFill>
                <a:effectLst/>
                <a:uLnTx/>
                <a:uFillTx/>
                <a:latin typeface="Gill Sans MT"/>
                <a:ea typeface="+mn-ea"/>
                <a:cs typeface="+mn-cs"/>
              </a:rPr>
              <a:t> Effective cybersecurity training should incorporate human factors to mitigate vulnerabilities arising from human errors.</a:t>
            </a:r>
          </a:p>
        </p:txBody>
      </p:sp>
      <p:sp>
        <p:nvSpPr>
          <p:cNvPr id="18" name="Date Placeholder 4">
            <a:extLst>
              <a:ext uri="{FF2B5EF4-FFF2-40B4-BE49-F238E27FC236}">
                <a16:creationId xmlns:a16="http://schemas.microsoft.com/office/drawing/2014/main" id="{0DF1EC1B-5EF1-F6EE-A81B-E084E4B329BC}"/>
              </a:ext>
            </a:extLst>
          </p:cNvPr>
          <p:cNvSpPr>
            <a:spLocks noGrp="1"/>
          </p:cNvSpPr>
          <p:nvPr>
            <p:ph type="dt" sz="half" idx="10"/>
          </p:nvPr>
        </p:nvSpPr>
        <p:spPr>
          <a:xfrm>
            <a:off x="550863" y="6507212"/>
            <a:ext cx="2628900" cy="153888"/>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1710B571-46F5-48D1-A6D3-9D250625009A}" type="datetime1">
              <a:rPr kumimoji="0" lang="en-US"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9/8/2024</a:t>
            </a:fld>
            <a:endParaRPr kumimoji="0" lang="en-GB"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sp>
        <p:nvSpPr>
          <p:cNvPr id="20" name="Footer Placeholder 5">
            <a:extLst>
              <a:ext uri="{FF2B5EF4-FFF2-40B4-BE49-F238E27FC236}">
                <a16:creationId xmlns:a16="http://schemas.microsoft.com/office/drawing/2014/main" id="{07FC0A24-8C79-593F-01AB-56F50A5329F9}"/>
              </a:ext>
            </a:extLst>
          </p:cNvPr>
          <p:cNvSpPr>
            <a:spLocks noGrp="1"/>
          </p:cNvSpPr>
          <p:nvPr>
            <p:ph type="ftr" sz="quarter" idx="11"/>
          </p:nvPr>
        </p:nvSpPr>
        <p:spPr>
          <a:xfrm>
            <a:off x="3359150" y="6507212"/>
            <a:ext cx="6379210" cy="153888"/>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Research Group on Human Aspects I Cybersecurity</a:t>
            </a:r>
          </a:p>
        </p:txBody>
      </p:sp>
      <p:sp>
        <p:nvSpPr>
          <p:cNvPr id="22" name="Slide Number Placeholder 6">
            <a:extLst>
              <a:ext uri="{FF2B5EF4-FFF2-40B4-BE49-F238E27FC236}">
                <a16:creationId xmlns:a16="http://schemas.microsoft.com/office/drawing/2014/main" id="{EB20F36F-D250-0426-6F2E-B5AC3A7A596B}"/>
              </a:ext>
            </a:extLst>
          </p:cNvPr>
          <p:cNvSpPr>
            <a:spLocks noGrp="1"/>
          </p:cNvSpPr>
          <p:nvPr>
            <p:ph type="sldNum" sz="quarter" idx="12"/>
          </p:nvPr>
        </p:nvSpPr>
        <p:spPr>
          <a:xfrm>
            <a:off x="9948863" y="6507212"/>
            <a:ext cx="1692274" cy="153888"/>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BA1B0FB-D917-4C8C-928F-313BD683BF39}" type="slidenum">
              <a:rPr kumimoji="0" lang="en-GB"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en-GB"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spTree>
    <p:extLst>
      <p:ext uri="{BB962C8B-B14F-4D97-AF65-F5344CB8AC3E}">
        <p14:creationId xmlns:p14="http://schemas.microsoft.com/office/powerpoint/2010/main" val="3456090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63" y="4508500"/>
            <a:ext cx="4500562" cy="1562959"/>
          </a:xfrm>
        </p:spPr>
        <p:txBody>
          <a:bodyPr vert="horz" wrap="square" lIns="0" tIns="0" rIns="0" bIns="0" rtlCol="0" anchor="t" anchorCtr="0">
            <a:normAutofit/>
          </a:bodyPr>
          <a:lstStyle/>
          <a:p>
            <a:r>
              <a:rPr lang="en-GB" sz="3000"/>
              <a:t>Objectives of Integrating Human Factors in Cybersecurity</a:t>
            </a:r>
          </a:p>
        </p:txBody>
      </p:sp>
      <p:pic>
        <p:nvPicPr>
          <p:cNvPr id="16" name="Picture 15">
            <a:extLst>
              <a:ext uri="{FF2B5EF4-FFF2-40B4-BE49-F238E27FC236}">
                <a16:creationId xmlns:a16="http://schemas.microsoft.com/office/drawing/2014/main" id="{4454FEEB-A874-585F-52B8-9602AF21804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3776462"/>
          </a:xfrm>
          <a:prstGeom prst="rect">
            <a:avLst/>
          </a:prstGeom>
          <a:noFill/>
        </p:spPr>
      </p:pic>
      <p:sp>
        <p:nvSpPr>
          <p:cNvPr id="7" name="TextBox 6"/>
          <p:cNvSpPr txBox="1"/>
          <p:nvPr/>
        </p:nvSpPr>
        <p:spPr>
          <a:xfrm>
            <a:off x="5051426" y="3776472"/>
            <a:ext cx="7140554" cy="2730740"/>
          </a:xfrm>
          <a:prstGeom prst="rect">
            <a:avLst/>
          </a:prstGeom>
        </p:spPr>
        <p:txBody>
          <a:bodyPr vert="horz" wrap="square" lIns="0" tIns="0" rIns="0" bIns="0" rtlCol="0">
            <a:normAutofit fontScale="92500" lnSpcReduction="20000"/>
          </a:bodyPr>
          <a:lstStyle/>
          <a:p>
            <a:pPr marL="0" marR="0" lvl="0" indent="0" algn="l" defTabSz="914400" rtl="0" eaLnBrk="1" fontAlgn="auto" latinLnBrk="0" hangingPunct="1">
              <a:lnSpc>
                <a:spcPct val="100000"/>
              </a:lnSpc>
              <a:spcBef>
                <a:spcPts val="1000"/>
              </a:spcBef>
              <a:spcAft>
                <a:spcPts val="800"/>
              </a:spcAft>
              <a:buClrTx/>
              <a:buSzPct val="100000"/>
              <a:buFontTx/>
              <a:buNone/>
              <a:tabLst/>
              <a:defRPr/>
            </a:pPr>
            <a:r>
              <a:rPr kumimoji="0" lang="en-US" sz="1800" b="1" i="0" u="none" strike="noStrike" kern="1200" cap="none" spc="0" normalizeH="0" baseline="0" noProof="0" dirty="0">
                <a:ln>
                  <a:noFill/>
                </a:ln>
                <a:solidFill>
                  <a:prstClr val="white">
                    <a:alpha val="60000"/>
                  </a:prstClr>
                </a:solidFill>
                <a:effectLst/>
                <a:uLnTx/>
                <a:uFillTx/>
                <a:latin typeface="Gill Sans MT"/>
                <a:ea typeface="+mn-ea"/>
                <a:cs typeface="+mn-cs"/>
              </a:rPr>
              <a:t>Integrate a multidisciplinary team to address human factors in cybersecurity.:</a:t>
            </a:r>
            <a:r>
              <a:rPr kumimoji="0" lang="en-US" sz="1800" b="0" i="0" u="none" strike="noStrike" kern="1200" cap="none" spc="0" normalizeH="0" baseline="0" noProof="0" dirty="0">
                <a:ln>
                  <a:noFill/>
                </a:ln>
                <a:solidFill>
                  <a:prstClr val="white">
                    <a:alpha val="60000"/>
                  </a:prstClr>
                </a:solidFill>
                <a:effectLst/>
                <a:uLnTx/>
                <a:uFillTx/>
                <a:latin typeface="Gill Sans MT"/>
                <a:ea typeface="+mn-ea"/>
                <a:cs typeface="+mn-cs"/>
              </a:rPr>
              <a:t> Includes experts from maritime operations, cybersecurity, and system engineering.</a:t>
            </a:r>
          </a:p>
          <a:p>
            <a:pPr marL="0" marR="0" lvl="0" indent="0" algn="l" defTabSz="914400" rtl="0" eaLnBrk="1" fontAlgn="auto" latinLnBrk="0" hangingPunct="1">
              <a:lnSpc>
                <a:spcPct val="100000"/>
              </a:lnSpc>
              <a:spcBef>
                <a:spcPts val="1000"/>
              </a:spcBef>
              <a:spcAft>
                <a:spcPts val="800"/>
              </a:spcAft>
              <a:buClrTx/>
              <a:buSzPct val="100000"/>
              <a:buFontTx/>
              <a:buNone/>
              <a:tabLst/>
              <a:defRPr/>
            </a:pPr>
            <a:r>
              <a:rPr kumimoji="0" lang="en-US" sz="1800" b="1" i="0" u="none" strike="noStrike" kern="1200" cap="none" spc="0" normalizeH="0" baseline="0" noProof="0" dirty="0">
                <a:ln>
                  <a:noFill/>
                </a:ln>
                <a:solidFill>
                  <a:prstClr val="white">
                    <a:alpha val="60000"/>
                  </a:prstClr>
                </a:solidFill>
                <a:effectLst/>
                <a:uLnTx/>
                <a:uFillTx/>
                <a:latin typeface="Gill Sans MT"/>
                <a:ea typeface="+mn-ea"/>
                <a:cs typeface="+mn-cs"/>
              </a:rPr>
              <a:t>Develop and apply human factors expertise in IT/OT and OSINT frameworks.:</a:t>
            </a:r>
            <a:r>
              <a:rPr kumimoji="0" lang="en-US" sz="1800" b="0" i="0" u="none" strike="noStrike" kern="1200" cap="none" spc="0" normalizeH="0" baseline="0" noProof="0" dirty="0">
                <a:ln>
                  <a:noFill/>
                </a:ln>
                <a:solidFill>
                  <a:prstClr val="white">
                    <a:alpha val="60000"/>
                  </a:prstClr>
                </a:solidFill>
                <a:effectLst/>
                <a:uLnTx/>
                <a:uFillTx/>
                <a:latin typeface="Gill Sans MT"/>
                <a:ea typeface="+mn-ea"/>
                <a:cs typeface="+mn-cs"/>
              </a:rPr>
              <a:t> Aims to improve cybersecurity practices by leveraging human insights.</a:t>
            </a:r>
          </a:p>
          <a:p>
            <a:pPr marL="0" marR="0" lvl="0" indent="0" algn="l" defTabSz="914400" rtl="0" eaLnBrk="1" fontAlgn="auto" latinLnBrk="0" hangingPunct="1">
              <a:lnSpc>
                <a:spcPct val="100000"/>
              </a:lnSpc>
              <a:spcBef>
                <a:spcPts val="1000"/>
              </a:spcBef>
              <a:spcAft>
                <a:spcPts val="800"/>
              </a:spcAft>
              <a:buClrTx/>
              <a:buSzPct val="100000"/>
              <a:buFontTx/>
              <a:buNone/>
              <a:tabLst/>
              <a:defRPr/>
            </a:pPr>
            <a:r>
              <a:rPr kumimoji="0" lang="en-US" sz="1800" b="1" i="0" u="none" strike="noStrike" kern="1200" cap="none" spc="0" normalizeH="0" baseline="0" noProof="0" dirty="0">
                <a:ln>
                  <a:noFill/>
                </a:ln>
                <a:solidFill>
                  <a:prstClr val="white">
                    <a:alpha val="60000"/>
                  </a:prstClr>
                </a:solidFill>
                <a:effectLst/>
                <a:uLnTx/>
                <a:uFillTx/>
                <a:latin typeface="Gill Sans MT"/>
                <a:ea typeface="+mn-ea"/>
                <a:cs typeface="+mn-cs"/>
              </a:rPr>
              <a:t>Design and evaluate training environments leveraging human factors for better operational skills and team coordination in maritime systems.:</a:t>
            </a:r>
            <a:r>
              <a:rPr kumimoji="0" lang="en-US" sz="1800" b="0" i="0" u="none" strike="noStrike" kern="1200" cap="none" spc="0" normalizeH="0" baseline="0" noProof="0" dirty="0">
                <a:ln>
                  <a:noFill/>
                </a:ln>
                <a:solidFill>
                  <a:prstClr val="white">
                    <a:alpha val="60000"/>
                  </a:prstClr>
                </a:solidFill>
                <a:effectLst/>
                <a:uLnTx/>
                <a:uFillTx/>
                <a:latin typeface="Gill Sans MT"/>
                <a:ea typeface="+mn-ea"/>
                <a:cs typeface="+mn-cs"/>
              </a:rPr>
              <a:t> Training environments should focus on practical skills and effective team coordination.</a:t>
            </a:r>
          </a:p>
        </p:txBody>
      </p:sp>
      <p:sp>
        <p:nvSpPr>
          <p:cNvPr id="21" name="Date Placeholder 4">
            <a:extLst>
              <a:ext uri="{FF2B5EF4-FFF2-40B4-BE49-F238E27FC236}">
                <a16:creationId xmlns:a16="http://schemas.microsoft.com/office/drawing/2014/main" id="{3A925C44-EC62-3CFA-793B-C4F09D038FB3}"/>
              </a:ext>
            </a:extLst>
          </p:cNvPr>
          <p:cNvSpPr>
            <a:spLocks noGrp="1"/>
          </p:cNvSpPr>
          <p:nvPr>
            <p:ph type="dt" sz="half" idx="10"/>
          </p:nvPr>
        </p:nvSpPr>
        <p:spPr>
          <a:xfrm>
            <a:off x="550863" y="6507212"/>
            <a:ext cx="2628900" cy="153888"/>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1710B571-46F5-48D1-A6D3-9D250625009A}" type="datetime1">
              <a:rPr kumimoji="0" lang="en-US"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9/8/2024</a:t>
            </a:fld>
            <a:endParaRPr kumimoji="0" lang="en-GB"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sp>
        <p:nvSpPr>
          <p:cNvPr id="23" name="Footer Placeholder 5">
            <a:extLst>
              <a:ext uri="{FF2B5EF4-FFF2-40B4-BE49-F238E27FC236}">
                <a16:creationId xmlns:a16="http://schemas.microsoft.com/office/drawing/2014/main" id="{70DF0888-8EA7-D600-6745-A8E284191C7B}"/>
              </a:ext>
            </a:extLst>
          </p:cNvPr>
          <p:cNvSpPr>
            <a:spLocks noGrp="1"/>
          </p:cNvSpPr>
          <p:nvPr>
            <p:ph type="ftr" sz="quarter" idx="11"/>
          </p:nvPr>
        </p:nvSpPr>
        <p:spPr>
          <a:xfrm>
            <a:off x="3359150" y="6507212"/>
            <a:ext cx="6379210" cy="153888"/>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a:ln>
                  <a:noFill/>
                </a:ln>
                <a:solidFill>
                  <a:prstClr val="white">
                    <a:lumMod val="65000"/>
                    <a:alpha val="80000"/>
                  </a:prstClr>
                </a:solidFill>
                <a:effectLst/>
                <a:uLnTx/>
                <a:uFillTx/>
                <a:latin typeface="Gill Sans MT"/>
                <a:ea typeface="+mn-ea"/>
                <a:cs typeface="+mn-cs"/>
              </a:rPr>
              <a:t>Research Group on Human Aspects I Cybersecurity</a:t>
            </a:r>
          </a:p>
        </p:txBody>
      </p:sp>
      <p:sp>
        <p:nvSpPr>
          <p:cNvPr id="25" name="Slide Number Placeholder 6">
            <a:extLst>
              <a:ext uri="{FF2B5EF4-FFF2-40B4-BE49-F238E27FC236}">
                <a16:creationId xmlns:a16="http://schemas.microsoft.com/office/drawing/2014/main" id="{CE088ACE-0291-F9E6-12DA-3E4FCDE83C28}"/>
              </a:ext>
            </a:extLst>
          </p:cNvPr>
          <p:cNvSpPr>
            <a:spLocks noGrp="1"/>
          </p:cNvSpPr>
          <p:nvPr>
            <p:ph type="sldNum" sz="quarter" idx="12"/>
          </p:nvPr>
        </p:nvSpPr>
        <p:spPr>
          <a:xfrm>
            <a:off x="9948863" y="6507212"/>
            <a:ext cx="1692274" cy="153888"/>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BA1B0FB-D917-4C8C-928F-313BD683BF39}" type="slidenum">
              <a:rPr kumimoji="0" lang="en-GB" sz="1000" b="0" i="0" u="none" strike="noStrike" kern="1200" cap="none" spc="0" normalizeH="0" baseline="0" noProof="0" smtClean="0">
                <a:ln>
                  <a:noFill/>
                </a:ln>
                <a:solidFill>
                  <a:prstClr val="white">
                    <a:lumMod val="65000"/>
                    <a:alpha val="80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GB" sz="1000" b="0" i="0" u="none" strike="noStrike" kern="1200" cap="none" spc="0" normalizeH="0" baseline="0" noProof="0">
              <a:ln>
                <a:noFill/>
              </a:ln>
              <a:solidFill>
                <a:prstClr val="white">
                  <a:lumMod val="65000"/>
                  <a:alpha val="80000"/>
                </a:prstClr>
              </a:solidFill>
              <a:effectLst/>
              <a:uLnTx/>
              <a:uFillTx/>
              <a:latin typeface="Gill Sans MT"/>
              <a:ea typeface="+mn-ea"/>
              <a:cs typeface="+mn-cs"/>
            </a:endParaRPr>
          </a:p>
        </p:txBody>
      </p:sp>
    </p:spTree>
    <p:extLst>
      <p:ext uri="{BB962C8B-B14F-4D97-AF65-F5344CB8AC3E}">
        <p14:creationId xmlns:p14="http://schemas.microsoft.com/office/powerpoint/2010/main" val="777925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DF55F-2670-AFB7-5C62-4E8D7FD26B01}"/>
              </a:ext>
            </a:extLst>
          </p:cNvPr>
          <p:cNvSpPr>
            <a:spLocks noGrp="1"/>
          </p:cNvSpPr>
          <p:nvPr>
            <p:ph type="title"/>
          </p:nvPr>
        </p:nvSpPr>
        <p:spPr/>
        <p:txBody>
          <a:bodyPr/>
          <a:lstStyle/>
          <a:p>
            <a:r>
              <a:rPr lang="nb-NO" dirty="0"/>
              <a:t>Cyber Crisis</a:t>
            </a:r>
            <a:endParaRPr lang="en-GB" dirty="0"/>
          </a:p>
        </p:txBody>
      </p:sp>
      <p:sp>
        <p:nvSpPr>
          <p:cNvPr id="7" name="Content Placeholder 6">
            <a:extLst>
              <a:ext uri="{FF2B5EF4-FFF2-40B4-BE49-F238E27FC236}">
                <a16:creationId xmlns:a16="http://schemas.microsoft.com/office/drawing/2014/main" id="{B7AE5F43-9BE0-5E69-B15D-651779D3D52A}"/>
              </a:ext>
            </a:extLst>
          </p:cNvPr>
          <p:cNvSpPr>
            <a:spLocks noGrp="1"/>
          </p:cNvSpPr>
          <p:nvPr>
            <p:ph idx="1"/>
          </p:nvPr>
        </p:nvSpPr>
        <p:spPr>
          <a:xfrm>
            <a:off x="838200" y="2510443"/>
            <a:ext cx="10515600" cy="3666519"/>
          </a:xfrm>
        </p:spPr>
        <p:txBody>
          <a:bodyPr>
            <a:normAutofit fontScale="92500" lnSpcReduction="20000"/>
          </a:bodyPr>
          <a:lstStyle/>
          <a:p>
            <a:pPr marL="0" indent="0">
              <a:buNone/>
            </a:pPr>
            <a:r>
              <a:rPr lang="en-GB" dirty="0"/>
              <a:t>Individual level</a:t>
            </a:r>
          </a:p>
          <a:p>
            <a:r>
              <a:rPr lang="en-GB" sz="2200" dirty="0"/>
              <a:t> a cyber crisis can lead to loss of personal data, identity theft, financial loss, and a significant breach of privacy. Individuals may find their personal information compromised, leading to long-term repercussions on their financial and personal life</a:t>
            </a:r>
          </a:p>
          <a:p>
            <a:pPr marL="0" indent="0">
              <a:buNone/>
            </a:pPr>
            <a:r>
              <a:rPr lang="en-GB" dirty="0"/>
              <a:t>Organizational level,</a:t>
            </a:r>
          </a:p>
          <a:p>
            <a:r>
              <a:rPr lang="en-GB" sz="2200" dirty="0"/>
              <a:t>cyber crisis can result in operational disruptions, financial losses, legal liabilities, and damage to the organization's reputation. Businesses and governmental organizations may face challenges in recovering from such crises, impacting their sustainability and the broader economy.</a:t>
            </a:r>
          </a:p>
          <a:p>
            <a:pPr marL="0" indent="0">
              <a:buNone/>
            </a:pPr>
            <a:r>
              <a:rPr lang="en-GB" dirty="0"/>
              <a:t>Societal level</a:t>
            </a:r>
          </a:p>
          <a:p>
            <a:r>
              <a:rPr lang="en-GB" sz="2200" dirty="0"/>
              <a:t>cyber crisis can undermine public trust in digital infrastructures and institutions. It can disrupt essential services, such as healthcare, public utilities, and government services, affecting the daily lives of citizens and the functioning of society</a:t>
            </a:r>
          </a:p>
        </p:txBody>
      </p:sp>
      <p:sp>
        <p:nvSpPr>
          <p:cNvPr id="9" name="TextBox 8">
            <a:extLst>
              <a:ext uri="{FF2B5EF4-FFF2-40B4-BE49-F238E27FC236}">
                <a16:creationId xmlns:a16="http://schemas.microsoft.com/office/drawing/2014/main" id="{5082193A-5544-D8F5-5664-DE7038CB2F81}"/>
              </a:ext>
            </a:extLst>
          </p:cNvPr>
          <p:cNvSpPr txBox="1"/>
          <p:nvPr/>
        </p:nvSpPr>
        <p:spPr>
          <a:xfrm>
            <a:off x="2956560" y="1363960"/>
            <a:ext cx="6096000" cy="923330"/>
          </a:xfrm>
          <a:prstGeom prst="rect">
            <a:avLst/>
          </a:prstGeom>
          <a:noFill/>
        </p:spPr>
        <p:txBody>
          <a:bodyPr wrap="square">
            <a:spAutoFit/>
          </a:bodyPr>
          <a:lstStyle/>
          <a:p>
            <a:pPr algn="ctr"/>
            <a:r>
              <a:rPr lang="en-GB" b="0" i="1" dirty="0">
                <a:solidFill>
                  <a:srgbClr val="0D0D0D"/>
                </a:solidFill>
                <a:effectLst/>
                <a:latin typeface="Söhne"/>
              </a:rPr>
              <a:t>A significant cybersecurity event that disrupts the normal operations of digital systems, leading to widespread impact on individuals, organizations, and society. - ENISA</a:t>
            </a:r>
            <a:endParaRPr lang="en-GB" i="1" dirty="0"/>
          </a:p>
        </p:txBody>
      </p:sp>
    </p:spTree>
    <p:extLst>
      <p:ext uri="{BB962C8B-B14F-4D97-AF65-F5344CB8AC3E}">
        <p14:creationId xmlns:p14="http://schemas.microsoft.com/office/powerpoint/2010/main" val="43835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CA0662-0792-3EC2-464F-6949ADC97FF3}"/>
              </a:ext>
            </a:extLst>
          </p:cNvPr>
          <p:cNvPicPr>
            <a:picLocks noChangeAspect="1"/>
          </p:cNvPicPr>
          <p:nvPr/>
        </p:nvPicPr>
        <p:blipFill>
          <a:blip r:embed="rId2">
            <a:alphaModFix amt="30000"/>
          </a:blip>
          <a:stretch>
            <a:fillRect/>
          </a:stretch>
        </p:blipFill>
        <p:spPr>
          <a:xfrm>
            <a:off x="0" y="23333"/>
            <a:ext cx="12192000" cy="6832600"/>
          </a:xfrm>
          <a:prstGeom prst="rect">
            <a:avLst/>
          </a:prstGeom>
        </p:spPr>
      </p:pic>
      <p:sp>
        <p:nvSpPr>
          <p:cNvPr id="2" name="Text Placeholder 1">
            <a:extLst>
              <a:ext uri="{FF2B5EF4-FFF2-40B4-BE49-F238E27FC236}">
                <a16:creationId xmlns:a16="http://schemas.microsoft.com/office/drawing/2014/main" id="{F17B0CA5-3253-AB7E-3933-27307249A3C6}"/>
              </a:ext>
            </a:extLst>
          </p:cNvPr>
          <p:cNvSpPr>
            <a:spLocks noGrp="1"/>
          </p:cNvSpPr>
          <p:nvPr>
            <p:ph type="body" sz="quarter" idx="13"/>
          </p:nvPr>
        </p:nvSpPr>
        <p:spPr>
          <a:xfrm>
            <a:off x="478613" y="515938"/>
            <a:ext cx="10494517" cy="810888"/>
          </a:xfrm>
        </p:spPr>
        <p:txBody>
          <a:bodyPr>
            <a:normAutofit/>
          </a:bodyPr>
          <a:lstStyle/>
          <a:p>
            <a:r>
              <a:rPr lang="nb-NO" sz="3600" dirty="0"/>
              <a:t>What is a cyber Incident</a:t>
            </a:r>
            <a:endParaRPr lang="et-EE" sz="3600" dirty="0"/>
          </a:p>
        </p:txBody>
      </p:sp>
      <p:sp>
        <p:nvSpPr>
          <p:cNvPr id="3" name="Text Placeholder 2">
            <a:extLst>
              <a:ext uri="{FF2B5EF4-FFF2-40B4-BE49-F238E27FC236}">
                <a16:creationId xmlns:a16="http://schemas.microsoft.com/office/drawing/2014/main" id="{424D6A4D-3968-26BA-EE59-7A38C997F32B}"/>
              </a:ext>
            </a:extLst>
          </p:cNvPr>
          <p:cNvSpPr>
            <a:spLocks noGrp="1"/>
          </p:cNvSpPr>
          <p:nvPr>
            <p:ph type="body" sz="quarter" idx="14"/>
          </p:nvPr>
        </p:nvSpPr>
        <p:spPr/>
        <p:txBody>
          <a:bodyPr/>
          <a:lstStyle/>
          <a:p>
            <a:endParaRPr lang="et-EE" dirty="0"/>
          </a:p>
        </p:txBody>
      </p:sp>
      <p:pic>
        <p:nvPicPr>
          <p:cNvPr id="1026" name="Picture 2">
            <a:extLst>
              <a:ext uri="{FF2B5EF4-FFF2-40B4-BE49-F238E27FC236}">
                <a16:creationId xmlns:a16="http://schemas.microsoft.com/office/drawing/2014/main" id="{2879DACE-E22A-1C33-4A1D-5DC745A3671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2178" y="1728246"/>
            <a:ext cx="5163600" cy="31928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745D3ED-6A7B-E05D-AD00-ED010B345D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1628776"/>
            <a:ext cx="6010726" cy="3391767"/>
          </a:xfrm>
          <a:prstGeom prst="rect">
            <a:avLst/>
          </a:prstGeom>
        </p:spPr>
      </p:pic>
      <p:sp>
        <p:nvSpPr>
          <p:cNvPr id="5" name="Oval 4">
            <a:extLst>
              <a:ext uri="{FF2B5EF4-FFF2-40B4-BE49-F238E27FC236}">
                <a16:creationId xmlns:a16="http://schemas.microsoft.com/office/drawing/2014/main" id="{745B1FC3-F31B-8B67-4A9F-6CA23038FDD6}"/>
              </a:ext>
            </a:extLst>
          </p:cNvPr>
          <p:cNvSpPr/>
          <p:nvPr/>
        </p:nvSpPr>
        <p:spPr>
          <a:xfrm>
            <a:off x="6864309" y="5418225"/>
            <a:ext cx="2208179" cy="1175585"/>
          </a:xfrm>
          <a:prstGeom prst="ellipse">
            <a:avLst/>
          </a:prstGeom>
          <a:solidFill>
            <a:srgbClr val="E4067E"/>
          </a:solidFill>
          <a:ln>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nb-NO" dirty="0"/>
              <a:t>Proactive Capabilities</a:t>
            </a:r>
            <a:endParaRPr lang="et-EE" dirty="0"/>
          </a:p>
        </p:txBody>
      </p:sp>
      <p:sp>
        <p:nvSpPr>
          <p:cNvPr id="6" name="Oval 5">
            <a:extLst>
              <a:ext uri="{FF2B5EF4-FFF2-40B4-BE49-F238E27FC236}">
                <a16:creationId xmlns:a16="http://schemas.microsoft.com/office/drawing/2014/main" id="{0C4765B6-85C0-D2E5-2D6E-5826B30F3281}"/>
              </a:ext>
            </a:extLst>
          </p:cNvPr>
          <p:cNvSpPr/>
          <p:nvPr/>
        </p:nvSpPr>
        <p:spPr>
          <a:xfrm>
            <a:off x="9807249" y="5474892"/>
            <a:ext cx="2299477" cy="1175585"/>
          </a:xfrm>
          <a:prstGeom prst="ellipse">
            <a:avLst/>
          </a:prstGeom>
          <a:solidFill>
            <a:srgbClr val="E4067E"/>
          </a:solidFill>
          <a:ln>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nb-NO" dirty="0"/>
              <a:t>Responsive Capabilities</a:t>
            </a:r>
            <a:endParaRPr lang="et-EE" dirty="0"/>
          </a:p>
        </p:txBody>
      </p:sp>
      <p:cxnSp>
        <p:nvCxnSpPr>
          <p:cNvPr id="8" name="Straight Arrow Connector 7">
            <a:extLst>
              <a:ext uri="{FF2B5EF4-FFF2-40B4-BE49-F238E27FC236}">
                <a16:creationId xmlns:a16="http://schemas.microsoft.com/office/drawing/2014/main" id="{EA15D183-A2F4-0F67-05BC-0CDC508000D0}"/>
              </a:ext>
            </a:extLst>
          </p:cNvPr>
          <p:cNvCxnSpPr>
            <a:stCxn id="5" idx="0"/>
          </p:cNvCxnSpPr>
          <p:nvPr/>
        </p:nvCxnSpPr>
        <p:spPr>
          <a:xfrm flipV="1">
            <a:off x="7968399" y="4267200"/>
            <a:ext cx="0" cy="11510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FF35188-28F7-0B72-DD7C-0656AC928AC6}"/>
              </a:ext>
            </a:extLst>
          </p:cNvPr>
          <p:cNvCxnSpPr>
            <a:cxnSpLocks/>
            <a:stCxn id="6" idx="0"/>
          </p:cNvCxnSpPr>
          <p:nvPr/>
        </p:nvCxnSpPr>
        <p:spPr>
          <a:xfrm flipH="1" flipV="1">
            <a:off x="10558387" y="4029075"/>
            <a:ext cx="398601" cy="14458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660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tel 2">
            <a:extLst>
              <a:ext uri="{FF2B5EF4-FFF2-40B4-BE49-F238E27FC236}">
                <a16:creationId xmlns:a16="http://schemas.microsoft.com/office/drawing/2014/main" id="{0130F847-9A87-AB4D-8D0D-FF9DA6C9AB2A}"/>
              </a:ext>
            </a:extLst>
          </p:cNvPr>
          <p:cNvSpPr txBox="1">
            <a:spLocks/>
          </p:cNvSpPr>
          <p:nvPr/>
        </p:nvSpPr>
        <p:spPr>
          <a:xfrm>
            <a:off x="370852" y="-54055"/>
            <a:ext cx="4959603" cy="1642969"/>
          </a:xfrm>
          <a:prstGeom prst="rect">
            <a:avLst/>
          </a:prstGeom>
        </p:spPr>
        <p:txBody>
          <a:bodyPr vert="horz" wrap="square" lIns="91440" tIns="45720" rIns="91440" bIns="45720" rtlCol="0" anchor="b" anchorCtr="0">
            <a:norm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914400">
              <a:lnSpc>
                <a:spcPct val="90000"/>
              </a:lnSpc>
              <a:spcAft>
                <a:spcPts val="600"/>
              </a:spcAft>
            </a:pPr>
            <a:r>
              <a:rPr lang="en-US" sz="4000" kern="1200" dirty="0">
                <a:solidFill>
                  <a:schemeClr val="tx1"/>
                </a:solidFill>
                <a:latin typeface="+mj-lt"/>
                <a:ea typeface="+mj-ea"/>
                <a:cs typeface="+mj-cs"/>
              </a:rPr>
              <a:t>Security Operation Centers (SOCs)</a:t>
            </a:r>
          </a:p>
        </p:txBody>
      </p:sp>
      <p:sp>
        <p:nvSpPr>
          <p:cNvPr id="4" name="TekstSylinder 3"/>
          <p:cNvSpPr txBox="1"/>
          <p:nvPr/>
        </p:nvSpPr>
        <p:spPr>
          <a:xfrm>
            <a:off x="370852" y="2317013"/>
            <a:ext cx="4860366" cy="4190120"/>
          </a:xfrm>
          <a:prstGeom prst="rect">
            <a:avLst/>
          </a:prstGeom>
        </p:spPr>
        <p:txBody>
          <a:bodyPr vert="horz" lIns="91440" tIns="45720" rIns="91440" bIns="45720" rtlCol="0" anchor="t">
            <a:normAutofit/>
          </a:bodyPr>
          <a:lstStyle/>
          <a:p>
            <a:pPr marL="380990" indent="-228600">
              <a:lnSpc>
                <a:spcPct val="90000"/>
              </a:lnSpc>
              <a:spcAft>
                <a:spcPts val="600"/>
              </a:spcAft>
              <a:buFont typeface="Arial" panose="020B0604020202020204" pitchFamily="34" charset="0"/>
              <a:buChar char="•"/>
            </a:pPr>
            <a:r>
              <a:rPr lang="en-US" sz="2000" dirty="0"/>
              <a:t>Organizations assign their cybersecurity operations to SOCs </a:t>
            </a:r>
          </a:p>
          <a:p>
            <a:pPr marL="380990" indent="-228600">
              <a:lnSpc>
                <a:spcPct val="90000"/>
              </a:lnSpc>
              <a:spcAft>
                <a:spcPts val="600"/>
              </a:spcAft>
              <a:buFont typeface="Arial" panose="020B0604020202020204" pitchFamily="34" charset="0"/>
              <a:buChar char="•"/>
            </a:pPr>
            <a:endParaRPr lang="en-US" sz="2000" dirty="0"/>
          </a:p>
          <a:p>
            <a:pPr marL="380990" indent="-228600">
              <a:lnSpc>
                <a:spcPct val="90000"/>
              </a:lnSpc>
              <a:spcAft>
                <a:spcPts val="600"/>
              </a:spcAft>
              <a:buFont typeface="Arial" panose="020B0604020202020204" pitchFamily="34" charset="0"/>
              <a:buChar char="•"/>
            </a:pPr>
            <a:r>
              <a:rPr lang="en-US" sz="2000" dirty="0"/>
              <a:t>SOC teams cover multiple security activities and analyze </a:t>
            </a:r>
            <a:br>
              <a:rPr lang="en-US" sz="2000" dirty="0"/>
            </a:br>
            <a:r>
              <a:rPr lang="en-US" sz="2000" dirty="0"/>
              <a:t>large and continuous streams of data </a:t>
            </a:r>
            <a:br>
              <a:rPr lang="en-US" sz="2000" dirty="0"/>
            </a:br>
            <a:endParaRPr lang="en-US" sz="2000" dirty="0"/>
          </a:p>
          <a:p>
            <a:pPr marL="380990" indent="-228600">
              <a:lnSpc>
                <a:spcPct val="90000"/>
              </a:lnSpc>
              <a:spcAft>
                <a:spcPts val="600"/>
              </a:spcAft>
              <a:buFont typeface="Arial" panose="020B0604020202020204" pitchFamily="34" charset="0"/>
              <a:buChar char="•"/>
            </a:pPr>
            <a:r>
              <a:rPr lang="en-US" sz="2000" dirty="0"/>
              <a:t>Technical tasks and decision-making assigned to different </a:t>
            </a:r>
            <a:br>
              <a:rPr lang="en-US" sz="2000" dirty="0"/>
            </a:br>
            <a:r>
              <a:rPr lang="en-US" sz="2000" dirty="0"/>
              <a:t>positions in the SOC (Muniz et al., 2015) </a:t>
            </a:r>
          </a:p>
          <a:p>
            <a:pPr marL="380990" indent="-228600">
              <a:lnSpc>
                <a:spcPct val="90000"/>
              </a:lnSpc>
              <a:spcAft>
                <a:spcPts val="600"/>
              </a:spcAft>
              <a:buFont typeface="Arial" panose="020B0604020202020204" pitchFamily="34" charset="0"/>
              <a:buChar char="•"/>
            </a:pPr>
            <a:endParaRPr lang="en-US" sz="2000" dirty="0"/>
          </a:p>
          <a:p>
            <a:pPr marL="380990" indent="-228600">
              <a:lnSpc>
                <a:spcPct val="90000"/>
              </a:lnSpc>
              <a:spcAft>
                <a:spcPts val="600"/>
              </a:spcAft>
              <a:buFont typeface="Arial" panose="020B0604020202020204" pitchFamily="34" charset="0"/>
              <a:buChar char="•"/>
            </a:pPr>
            <a:endParaRPr lang="en-US" sz="2000" dirty="0"/>
          </a:p>
        </p:txBody>
      </p:sp>
      <p:pic>
        <p:nvPicPr>
          <p:cNvPr id="3" name="Bild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60190" y="1417464"/>
            <a:ext cx="2723578" cy="4190120"/>
          </a:xfrm>
          <a:prstGeom prst="rect">
            <a:avLst/>
          </a:prstGeom>
        </p:spPr>
      </p:pic>
      <p:pic>
        <p:nvPicPr>
          <p:cNvPr id="2" name="Picture 2" descr="Security Operations Center SOC Services in Jaipur | ID: 2851037072930">
            <a:extLst>
              <a:ext uri="{FF2B5EF4-FFF2-40B4-BE49-F238E27FC236}">
                <a16:creationId xmlns:a16="http://schemas.microsoft.com/office/drawing/2014/main" id="{5DFF9659-B9E5-1A98-5BC3-F96DA6C5E61C}"/>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7830925" y="1315907"/>
            <a:ext cx="4379261" cy="4291677"/>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96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cstate="email">
            <a:alphaModFix amt="20000"/>
            <a:extLst>
              <a:ext uri="{28A0092B-C50C-407E-A947-70E740481C1C}">
                <a14:useLocalDpi xmlns:a14="http://schemas.microsoft.com/office/drawing/2010/main"/>
              </a:ext>
            </a:extLst>
          </a:blip>
          <a:stretch>
            <a:fillRect/>
          </a:stretch>
        </p:blipFill>
        <p:spPr>
          <a:xfrm>
            <a:off x="1083812" y="26581"/>
            <a:ext cx="10024376" cy="7092245"/>
          </a:xfrm>
          <a:prstGeom prst="rect">
            <a:avLst/>
          </a:prstGeom>
        </p:spPr>
      </p:pic>
      <p:sp>
        <p:nvSpPr>
          <p:cNvPr id="15" name="Tittel 2">
            <a:extLst>
              <a:ext uri="{FF2B5EF4-FFF2-40B4-BE49-F238E27FC236}">
                <a16:creationId xmlns:a16="http://schemas.microsoft.com/office/drawing/2014/main" id="{0130F847-9A87-AB4D-8D0D-FF9DA6C9AB2A}"/>
              </a:ext>
            </a:extLst>
          </p:cNvPr>
          <p:cNvSpPr txBox="1">
            <a:spLocks/>
          </p:cNvSpPr>
          <p:nvPr/>
        </p:nvSpPr>
        <p:spPr>
          <a:xfrm>
            <a:off x="1136397" y="502022"/>
            <a:ext cx="6412719" cy="738538"/>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914400">
              <a:lnSpc>
                <a:spcPct val="90000"/>
              </a:lnSpc>
              <a:spcAft>
                <a:spcPts val="600"/>
              </a:spcAft>
            </a:pPr>
            <a:r>
              <a:rPr lang="en-US" sz="4000" kern="1200" dirty="0">
                <a:solidFill>
                  <a:schemeClr val="tx1"/>
                </a:solidFill>
                <a:latin typeface="+mj-lt"/>
                <a:ea typeface="+mj-ea"/>
                <a:cs typeface="+mj-cs"/>
              </a:rPr>
              <a:t>Socio-Technical Systems (STSs)</a:t>
            </a:r>
          </a:p>
        </p:txBody>
      </p:sp>
      <p:sp>
        <p:nvSpPr>
          <p:cNvPr id="16" name="TekstSylinder 15"/>
          <p:cNvSpPr txBox="1"/>
          <p:nvPr/>
        </p:nvSpPr>
        <p:spPr>
          <a:xfrm>
            <a:off x="1136397" y="1531088"/>
            <a:ext cx="5708490" cy="4409889"/>
          </a:xfrm>
          <a:prstGeom prst="rect">
            <a:avLst/>
          </a:prstGeom>
        </p:spPr>
        <p:txBody>
          <a:bodyPr vert="horz" lIns="91440" tIns="45720" rIns="91440" bIns="45720" rtlCol="0" anchor="t">
            <a:normAutofit fontScale="92500" lnSpcReduction="20000"/>
          </a:bodyPr>
          <a:lstStyle/>
          <a:p>
            <a:pPr marL="380990" indent="-228600">
              <a:lnSpc>
                <a:spcPct val="90000"/>
              </a:lnSpc>
              <a:spcAft>
                <a:spcPts val="600"/>
              </a:spcAft>
              <a:buFont typeface="Arial" panose="020B0604020202020204" pitchFamily="34" charset="0"/>
              <a:buChar char="•"/>
            </a:pPr>
            <a:r>
              <a:rPr lang="en-US" sz="2400" dirty="0"/>
              <a:t>Cyber Operators (</a:t>
            </a:r>
            <a:r>
              <a:rPr lang="en-US" sz="2400" b="1" dirty="0"/>
              <a:t>COs</a:t>
            </a:r>
            <a:r>
              <a:rPr lang="en-US" sz="2400" dirty="0"/>
              <a:t>) = Technical personnel in SOCs</a:t>
            </a:r>
          </a:p>
          <a:p>
            <a:pPr marL="380990" indent="-228600">
              <a:lnSpc>
                <a:spcPct val="90000"/>
              </a:lnSpc>
              <a:spcAft>
                <a:spcPts val="600"/>
              </a:spcAft>
              <a:buFont typeface="Arial" panose="020B0604020202020204" pitchFamily="34" charset="0"/>
              <a:buChar char="•"/>
            </a:pPr>
            <a:endParaRPr lang="en-US" sz="2400" dirty="0"/>
          </a:p>
          <a:p>
            <a:pPr marL="380990" indent="-228600">
              <a:lnSpc>
                <a:spcPct val="90000"/>
              </a:lnSpc>
              <a:spcAft>
                <a:spcPts val="600"/>
              </a:spcAft>
              <a:buFont typeface="Arial" panose="020B0604020202020204" pitchFamily="34" charset="0"/>
              <a:buChar char="•"/>
            </a:pPr>
            <a:r>
              <a:rPr lang="en-US" sz="2400" dirty="0"/>
              <a:t>Face challenges spanning the cyber, physical, and social domain (</a:t>
            </a:r>
            <a:r>
              <a:rPr lang="en-US" sz="2400" dirty="0" err="1"/>
              <a:t>Jøsok</a:t>
            </a:r>
            <a:r>
              <a:rPr lang="en-US" sz="2400" dirty="0"/>
              <a:t> et al., 2016)</a:t>
            </a:r>
          </a:p>
          <a:p>
            <a:pPr indent="-228600">
              <a:lnSpc>
                <a:spcPct val="90000"/>
              </a:lnSpc>
              <a:spcAft>
                <a:spcPts val="600"/>
              </a:spcAft>
              <a:buFont typeface="Arial" panose="020B0604020202020204" pitchFamily="34" charset="0"/>
              <a:buChar char="•"/>
            </a:pPr>
            <a:endParaRPr lang="en-US" sz="2400" dirty="0"/>
          </a:p>
          <a:p>
            <a:pPr marL="380990" indent="-228600">
              <a:lnSpc>
                <a:spcPct val="90000"/>
              </a:lnSpc>
              <a:spcAft>
                <a:spcPts val="600"/>
              </a:spcAft>
              <a:buFont typeface="Arial" panose="020B0604020202020204" pitchFamily="34" charset="0"/>
              <a:buChar char="•"/>
            </a:pPr>
            <a:r>
              <a:rPr lang="en-US" sz="2400" dirty="0"/>
              <a:t>Human-machine and human-human interaction = </a:t>
            </a:r>
            <a:r>
              <a:rPr lang="en-US" sz="2400" b="1" dirty="0"/>
              <a:t>STS </a:t>
            </a:r>
          </a:p>
          <a:p>
            <a:pPr marL="380990" indent="-228600">
              <a:lnSpc>
                <a:spcPct val="90000"/>
              </a:lnSpc>
              <a:spcAft>
                <a:spcPts val="600"/>
              </a:spcAft>
              <a:buFont typeface="Arial" panose="020B0604020202020204" pitchFamily="34" charset="0"/>
              <a:buChar char="•"/>
            </a:pPr>
            <a:endParaRPr lang="en-US" sz="2400" dirty="0"/>
          </a:p>
          <a:p>
            <a:pPr marL="380990" indent="-228600">
              <a:lnSpc>
                <a:spcPct val="90000"/>
              </a:lnSpc>
              <a:spcAft>
                <a:spcPts val="600"/>
              </a:spcAft>
              <a:buFont typeface="Arial" panose="020B0604020202020204" pitchFamily="34" charset="0"/>
              <a:buChar char="•"/>
            </a:pPr>
            <a:r>
              <a:rPr lang="en-US" sz="2400" dirty="0"/>
              <a:t>Cyber-physical working environment is subject to high rates of change and innovation</a:t>
            </a:r>
          </a:p>
          <a:p>
            <a:pPr marL="380990" indent="-228600">
              <a:lnSpc>
                <a:spcPct val="90000"/>
              </a:lnSpc>
              <a:spcAft>
                <a:spcPts val="600"/>
              </a:spcAft>
              <a:buFont typeface="Arial" panose="020B0604020202020204" pitchFamily="34" charset="0"/>
              <a:buChar char="•"/>
            </a:pPr>
            <a:endParaRPr lang="en-US" sz="2400" b="1" u="sng" dirty="0"/>
          </a:p>
          <a:p>
            <a:pPr marL="380990" indent="-228600">
              <a:lnSpc>
                <a:spcPct val="90000"/>
              </a:lnSpc>
              <a:spcAft>
                <a:spcPts val="600"/>
              </a:spcAft>
              <a:buFont typeface="Arial" panose="020B0604020202020204" pitchFamily="34" charset="0"/>
              <a:buChar char="•"/>
            </a:pPr>
            <a:r>
              <a:rPr lang="en-US" sz="2400" b="1" u="sng" dirty="0" err="1"/>
              <a:t>Whats</a:t>
            </a:r>
            <a:r>
              <a:rPr lang="en-US" sz="2400" b="1" u="sng" dirty="0"/>
              <a:t> in a STS?</a:t>
            </a:r>
          </a:p>
        </p:txBody>
      </p:sp>
      <p:sp>
        <p:nvSpPr>
          <p:cNvPr id="2" name="Plassholder for lysbildenummer 1"/>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91853A39-49B3-554A-AE82-85611CEBD8E3}" type="slidenum">
              <a:rPr lang="en-US" sz="1100">
                <a:solidFill>
                  <a:srgbClr val="FFFFFF"/>
                </a:solidFill>
              </a:rPr>
              <a:pPr>
                <a:spcAft>
                  <a:spcPts val="600"/>
                </a:spcAft>
              </a:pPr>
              <a:t>18</a:t>
            </a:fld>
            <a:endParaRPr lang="en-US" sz="1100">
              <a:solidFill>
                <a:srgbClr val="FFFFFF"/>
              </a:solidFill>
            </a:endParaRPr>
          </a:p>
        </p:txBody>
      </p:sp>
      <p:pic>
        <p:nvPicPr>
          <p:cNvPr id="10242" name="Picture 2" descr="Applying organizational psychology as a design science: A method for  predicting malfunctions in socio-technical systems (PreMiSTS) | Design  Science | Cambridge Core">
            <a:extLst>
              <a:ext uri="{FF2B5EF4-FFF2-40B4-BE49-F238E27FC236}">
                <a16:creationId xmlns:a16="http://schemas.microsoft.com/office/drawing/2014/main" id="{249AB42F-037F-72E4-74B5-BA8C078D8BB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3814" r="12981"/>
          <a:stretch/>
        </p:blipFill>
        <p:spPr bwMode="auto">
          <a:xfrm>
            <a:off x="7366981" y="1440711"/>
            <a:ext cx="4561367" cy="3976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3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ipe(down)">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barn(inVertic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arn(inVertical)">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4" end="4"/>
                                            </p:txEl>
                                          </p:spTgt>
                                        </p:tgtEl>
                                        <p:attrNameLst>
                                          <p:attrName>style.visibility</p:attrName>
                                        </p:attrNameLst>
                                      </p:cBhvr>
                                      <p:to>
                                        <p:strVal val="visible"/>
                                      </p:to>
                                    </p:set>
                                    <p:animEffect transition="in" filter="barn(inVertical)">
                                      <p:cBhvr>
                                        <p:cTn id="22" dur="500"/>
                                        <p:tgtEl>
                                          <p:spTgt spid="1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xEl>
                                              <p:pRg st="6" end="6"/>
                                            </p:txEl>
                                          </p:spTgt>
                                        </p:tgtEl>
                                        <p:attrNameLst>
                                          <p:attrName>style.visibility</p:attrName>
                                        </p:attrNameLst>
                                      </p:cBhvr>
                                      <p:to>
                                        <p:strVal val="visible"/>
                                      </p:to>
                                    </p:set>
                                    <p:animEffect transition="in" filter="barn(inVertical)">
                                      <p:cBhvr>
                                        <p:cTn id="27" dur="500"/>
                                        <p:tgtEl>
                                          <p:spTgt spid="1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xEl>
                                              <p:pRg st="8" end="8"/>
                                            </p:txEl>
                                          </p:spTgt>
                                        </p:tgtEl>
                                        <p:attrNameLst>
                                          <p:attrName>style.visibility</p:attrName>
                                        </p:attrNameLst>
                                      </p:cBhvr>
                                      <p:to>
                                        <p:strVal val="visible"/>
                                      </p:to>
                                    </p:set>
                                    <p:animEffect transition="in" filter="barn(inVertical)">
                                      <p:cBhvr>
                                        <p:cTn id="32" dur="500"/>
                                        <p:tgtEl>
                                          <p:spTgt spid="1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4E9B6-968B-49AA-8CE1-BBD669372056}"/>
              </a:ext>
            </a:extLst>
          </p:cNvPr>
          <p:cNvSpPr>
            <a:spLocks noGrp="1"/>
          </p:cNvSpPr>
          <p:nvPr>
            <p:ph type="title"/>
          </p:nvPr>
        </p:nvSpPr>
        <p:spPr>
          <a:xfrm>
            <a:off x="714375" y="271261"/>
            <a:ext cx="4085665" cy="1402470"/>
          </a:xfrm>
        </p:spPr>
        <p:txBody>
          <a:bodyPr anchor="t">
            <a:normAutofit/>
          </a:bodyPr>
          <a:lstStyle/>
          <a:p>
            <a:r>
              <a:rPr lang="en-GB" sz="3200" dirty="0"/>
              <a:t>Situation Awareness - Definition</a:t>
            </a:r>
          </a:p>
        </p:txBody>
      </p:sp>
      <p:sp>
        <p:nvSpPr>
          <p:cNvPr id="3" name="Content Placeholder 2">
            <a:extLst>
              <a:ext uri="{FF2B5EF4-FFF2-40B4-BE49-F238E27FC236}">
                <a16:creationId xmlns:a16="http://schemas.microsoft.com/office/drawing/2014/main" id="{F55989E4-A427-4D4A-9390-43BD8042CFE6}"/>
              </a:ext>
            </a:extLst>
          </p:cNvPr>
          <p:cNvSpPr>
            <a:spLocks noGrp="1"/>
          </p:cNvSpPr>
          <p:nvPr>
            <p:ph idx="1"/>
          </p:nvPr>
        </p:nvSpPr>
        <p:spPr>
          <a:xfrm>
            <a:off x="333375" y="2133600"/>
            <a:ext cx="5133975" cy="4008783"/>
          </a:xfrm>
        </p:spPr>
        <p:txBody>
          <a:bodyPr>
            <a:normAutofit lnSpcReduction="10000"/>
          </a:bodyPr>
          <a:lstStyle/>
          <a:p>
            <a:pPr marL="0" indent="0">
              <a:buNone/>
            </a:pPr>
            <a:r>
              <a:rPr lang="en-GB" sz="1800" i="1" dirty="0"/>
              <a:t>“The perception of the elements in the environment within a volume of time and space, the comprehension of their meaning and the projection of their status in the near future.” </a:t>
            </a:r>
            <a:r>
              <a:rPr lang="en-GB" sz="1800" dirty="0"/>
              <a:t>(Endsley, 1988, S. 97)</a:t>
            </a:r>
          </a:p>
          <a:p>
            <a:pPr marL="0" indent="0">
              <a:buNone/>
            </a:pPr>
            <a:endParaRPr lang="en-GB" sz="1800" dirty="0"/>
          </a:p>
          <a:p>
            <a:r>
              <a:rPr lang="en-GB" sz="1800" dirty="0"/>
              <a:t>Originally from aviation (pilots, air traffic control)</a:t>
            </a:r>
          </a:p>
          <a:p>
            <a:r>
              <a:rPr lang="en-GB" sz="1800" dirty="0"/>
              <a:t>Nuclear facilities</a:t>
            </a:r>
          </a:p>
          <a:p>
            <a:r>
              <a:rPr lang="en-GB" sz="1800" dirty="0"/>
              <a:t>Military domain</a:t>
            </a:r>
          </a:p>
          <a:p>
            <a:r>
              <a:rPr lang="en-GB" sz="1800" dirty="0"/>
              <a:t>Train dispatching</a:t>
            </a:r>
          </a:p>
          <a:p>
            <a:r>
              <a:rPr lang="en-GB" sz="1800" dirty="0"/>
              <a:t>Weather forecasting</a:t>
            </a:r>
          </a:p>
          <a:p>
            <a:r>
              <a:rPr lang="en-GB" sz="1800" dirty="0"/>
              <a:t>Driving and automated vehicles</a:t>
            </a:r>
          </a:p>
          <a:p>
            <a:r>
              <a:rPr lang="en-GB" sz="1800" dirty="0"/>
              <a:t>More recently: network security</a:t>
            </a:r>
          </a:p>
        </p:txBody>
      </p:sp>
      <p:pic>
        <p:nvPicPr>
          <p:cNvPr id="5" name="Picture 4" descr="Sphere of mesh and nodes">
            <a:extLst>
              <a:ext uri="{FF2B5EF4-FFF2-40B4-BE49-F238E27FC236}">
                <a16:creationId xmlns:a16="http://schemas.microsoft.com/office/drawing/2014/main" id="{C884A2DD-13FD-F685-01AF-FDD6A2033C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50992" y="10"/>
            <a:ext cx="6541008" cy="6857990"/>
          </a:xfrm>
          <a:prstGeom prst="rect">
            <a:avLst/>
          </a:prstGeom>
        </p:spPr>
      </p:pic>
    </p:spTree>
    <p:extLst>
      <p:ext uri="{BB962C8B-B14F-4D97-AF65-F5344CB8AC3E}">
        <p14:creationId xmlns:p14="http://schemas.microsoft.com/office/powerpoint/2010/main" val="3009188919"/>
      </p:ext>
    </p:extLst>
  </p:cSld>
  <p:clrMapOvr>
    <a:masterClrMapping/>
  </p:clrMapOvr>
  <mc:AlternateContent xmlns:mc="http://schemas.openxmlformats.org/markup-compatibility/2006" xmlns:p14="http://schemas.microsoft.com/office/powerpoint/2010/main">
    <mc:Choice Requires="p14">
      <p:transition spd="slow" p14:dur="2000" advTm="163505"/>
    </mc:Choice>
    <mc:Fallback xmlns="">
      <p:transition spd="slow" advTm="16350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82298415-E93A-559C-CA1E-69AD29344E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39186" y="5323561"/>
            <a:ext cx="2046738" cy="1458589"/>
          </a:xfrm>
          <a:prstGeom prst="rect">
            <a:avLst/>
          </a:prstGeom>
        </p:spPr>
      </p:pic>
      <p:sp>
        <p:nvSpPr>
          <p:cNvPr id="2" name="Title 1">
            <a:extLst>
              <a:ext uri="{FF2B5EF4-FFF2-40B4-BE49-F238E27FC236}">
                <a16:creationId xmlns:a16="http://schemas.microsoft.com/office/drawing/2014/main" id="{0236F897-DAA1-F739-22DD-6DAD83DBD1EC}"/>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5DF5211-73C7-B5F0-41E4-D284F44E1A08}"/>
              </a:ext>
            </a:extLst>
          </p:cNvPr>
          <p:cNvSpPr>
            <a:spLocks noGrp="1"/>
          </p:cNvSpPr>
          <p:nvPr>
            <p:ph idx="1"/>
          </p:nvPr>
        </p:nvSpPr>
        <p:spPr>
          <a:xfrm>
            <a:off x="3859900" y="2888811"/>
            <a:ext cx="4829893" cy="2379104"/>
          </a:xfrm>
        </p:spPr>
        <p:txBody>
          <a:bodyPr>
            <a:normAutofit/>
          </a:bodyPr>
          <a:lstStyle/>
          <a:p>
            <a:pPr marL="0" indent="0">
              <a:buNone/>
            </a:pPr>
            <a:r>
              <a:rPr lang="nb-NO" sz="2400" dirty="0">
                <a:latin typeface="Century Gothic" panose="020B0502020202020204" pitchFamily="34" charset="0"/>
              </a:rPr>
              <a:t>Teacher Education (A.A.)</a:t>
            </a:r>
          </a:p>
          <a:p>
            <a:pPr marL="0" indent="0">
              <a:buNone/>
            </a:pPr>
            <a:r>
              <a:rPr lang="nb-NO" sz="2400" dirty="0">
                <a:latin typeface="Century Gothic" panose="020B0502020202020204" pitchFamily="34" charset="0"/>
              </a:rPr>
              <a:t>Family &amp; Development (Bsc)</a:t>
            </a:r>
          </a:p>
          <a:p>
            <a:pPr marL="0" indent="0">
              <a:buNone/>
            </a:pPr>
            <a:r>
              <a:rPr lang="nb-NO" sz="2400" dirty="0">
                <a:latin typeface="Century Gothic" panose="020B0502020202020204" pitchFamily="34" charset="0"/>
              </a:rPr>
              <a:t>Health (Msc)</a:t>
            </a:r>
          </a:p>
          <a:p>
            <a:pPr marL="0" indent="0">
              <a:buNone/>
            </a:pPr>
            <a:r>
              <a:rPr lang="nb-NO" sz="2400" dirty="0">
                <a:latin typeface="Century Gothic" panose="020B0502020202020204" pitchFamily="34" charset="0"/>
              </a:rPr>
              <a:t>HF &amp; CE/Performance (PhD)</a:t>
            </a:r>
          </a:p>
          <a:p>
            <a:endParaRPr lang="en-GB" sz="2400" dirty="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242AF599-7BB7-8310-12C1-3B147AD8BB58}"/>
              </a:ext>
            </a:extLst>
          </p:cNvPr>
          <p:cNvSpPr>
            <a:spLocks noGrp="1"/>
          </p:cNvSpPr>
          <p:nvPr>
            <p:ph type="sldNum" sz="quarter" idx="12"/>
          </p:nvPr>
        </p:nvSpPr>
        <p:spPr/>
        <p:txBody>
          <a:bodyPr/>
          <a:lstStyle/>
          <a:p>
            <a:fld id="{83C72186-AF70-4CAA-BEA5-8C4411AE0AB1}" type="slidenum">
              <a:rPr lang="nb-NO" smtClean="0"/>
              <a:t>2</a:t>
            </a:fld>
            <a:endParaRPr lang="nb-NO"/>
          </a:p>
        </p:txBody>
      </p:sp>
      <p:pic>
        <p:nvPicPr>
          <p:cNvPr id="5" name="Bilde 13">
            <a:extLst>
              <a:ext uri="{FF2B5EF4-FFF2-40B4-BE49-F238E27FC236}">
                <a16:creationId xmlns:a16="http://schemas.microsoft.com/office/drawing/2014/main" id="{3CE1FB06-C2FB-2B23-BA1B-F3B1403748F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757761" y="3872051"/>
            <a:ext cx="1192078" cy="596039"/>
          </a:xfrm>
          <a:prstGeom prst="rect">
            <a:avLst/>
          </a:prstGeom>
        </p:spPr>
      </p:pic>
      <p:pic>
        <p:nvPicPr>
          <p:cNvPr id="6" name="Bilde 19">
            <a:extLst>
              <a:ext uri="{FF2B5EF4-FFF2-40B4-BE49-F238E27FC236}">
                <a16:creationId xmlns:a16="http://schemas.microsoft.com/office/drawing/2014/main" id="{35C73650-C817-C2E7-D92F-89EB9055F1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66501" y="3467314"/>
            <a:ext cx="795891" cy="795891"/>
          </a:xfrm>
          <a:prstGeom prst="rect">
            <a:avLst/>
          </a:prstGeom>
        </p:spPr>
      </p:pic>
      <p:pic>
        <p:nvPicPr>
          <p:cNvPr id="7" name="Bilde 9">
            <a:extLst>
              <a:ext uri="{FF2B5EF4-FFF2-40B4-BE49-F238E27FC236}">
                <a16:creationId xmlns:a16="http://schemas.microsoft.com/office/drawing/2014/main" id="{EB77A2F0-0126-2DAA-0A9A-ABE75A8F92D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11217" y="2856515"/>
            <a:ext cx="981330" cy="959715"/>
          </a:xfrm>
          <a:prstGeom prst="rect">
            <a:avLst/>
          </a:prstGeom>
        </p:spPr>
      </p:pic>
      <p:pic>
        <p:nvPicPr>
          <p:cNvPr id="8" name="Bilde 10">
            <a:extLst>
              <a:ext uri="{FF2B5EF4-FFF2-40B4-BE49-F238E27FC236}">
                <a16:creationId xmlns:a16="http://schemas.microsoft.com/office/drawing/2014/main" id="{EFD02E42-4A96-40D7-79ED-D06F6FE399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11534" y="2194913"/>
            <a:ext cx="1027067" cy="836367"/>
          </a:xfrm>
          <a:prstGeom prst="rect">
            <a:avLst/>
          </a:prstGeom>
        </p:spPr>
      </p:pic>
      <p:pic>
        <p:nvPicPr>
          <p:cNvPr id="9" name="Bilde 11">
            <a:extLst>
              <a:ext uri="{FF2B5EF4-FFF2-40B4-BE49-F238E27FC236}">
                <a16:creationId xmlns:a16="http://schemas.microsoft.com/office/drawing/2014/main" id="{67199F2A-2774-8492-9EE1-8D61B6872C6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18070" y="2793529"/>
            <a:ext cx="913734" cy="913734"/>
          </a:xfrm>
          <a:prstGeom prst="rect">
            <a:avLst/>
          </a:prstGeom>
        </p:spPr>
      </p:pic>
      <p:pic>
        <p:nvPicPr>
          <p:cNvPr id="10" name="Bilde 12">
            <a:extLst>
              <a:ext uri="{FF2B5EF4-FFF2-40B4-BE49-F238E27FC236}">
                <a16:creationId xmlns:a16="http://schemas.microsoft.com/office/drawing/2014/main" id="{D4C933F8-168B-E8D4-EC14-905B9C35460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299366" y="4352544"/>
            <a:ext cx="848821" cy="848821"/>
          </a:xfrm>
          <a:prstGeom prst="rect">
            <a:avLst/>
          </a:prstGeom>
        </p:spPr>
      </p:pic>
      <p:pic>
        <p:nvPicPr>
          <p:cNvPr id="11" name="Bilde 14">
            <a:extLst>
              <a:ext uri="{FF2B5EF4-FFF2-40B4-BE49-F238E27FC236}">
                <a16:creationId xmlns:a16="http://schemas.microsoft.com/office/drawing/2014/main" id="{8E4B38A1-CE1C-7E50-05FE-64BEBE6EDD0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715539" y="1662936"/>
            <a:ext cx="586939" cy="913734"/>
          </a:xfrm>
          <a:prstGeom prst="rect">
            <a:avLst/>
          </a:prstGeom>
        </p:spPr>
      </p:pic>
      <p:pic>
        <p:nvPicPr>
          <p:cNvPr id="12" name="Bilde 17">
            <a:extLst>
              <a:ext uri="{FF2B5EF4-FFF2-40B4-BE49-F238E27FC236}">
                <a16:creationId xmlns:a16="http://schemas.microsoft.com/office/drawing/2014/main" id="{3D52E14C-253B-CAB2-3636-4986477251AC}"/>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11168107" y="4708150"/>
            <a:ext cx="711249" cy="711249"/>
          </a:xfrm>
          <a:prstGeom prst="rect">
            <a:avLst/>
          </a:prstGeom>
        </p:spPr>
      </p:pic>
      <p:pic>
        <p:nvPicPr>
          <p:cNvPr id="13" name="Bilde 21">
            <a:extLst>
              <a:ext uri="{FF2B5EF4-FFF2-40B4-BE49-F238E27FC236}">
                <a16:creationId xmlns:a16="http://schemas.microsoft.com/office/drawing/2014/main" id="{5D09456B-0A13-2FB2-0D07-18A82496C62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405600" y="5507529"/>
            <a:ext cx="848821" cy="848821"/>
          </a:xfrm>
          <a:prstGeom prst="rect">
            <a:avLst/>
          </a:prstGeom>
        </p:spPr>
      </p:pic>
      <p:pic>
        <p:nvPicPr>
          <p:cNvPr id="14" name="Picture 6" descr="Image result for cross country skiing icon">
            <a:extLst>
              <a:ext uri="{FF2B5EF4-FFF2-40B4-BE49-F238E27FC236}">
                <a16:creationId xmlns:a16="http://schemas.microsoft.com/office/drawing/2014/main" id="{F0F33F72-9CF7-890F-AF41-1E831AC24929}"/>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970585" y="976261"/>
            <a:ext cx="586874" cy="586874"/>
          </a:xfrm>
          <a:prstGeom prst="rect">
            <a:avLst/>
          </a:prstGeom>
          <a:noFill/>
          <a:extLst>
            <a:ext uri="{909E8E84-426E-40DD-AFC4-6F175D3DCCD1}">
              <a14:hiddenFill xmlns:a14="http://schemas.microsoft.com/office/drawing/2010/main">
                <a:solidFill>
                  <a:srgbClr val="FFFFFF"/>
                </a:solidFill>
              </a14:hiddenFill>
            </a:ext>
          </a:extLst>
        </p:spPr>
      </p:pic>
      <p:pic>
        <p:nvPicPr>
          <p:cNvPr id="15" name="Bilde 25">
            <a:extLst>
              <a:ext uri="{FF2B5EF4-FFF2-40B4-BE49-F238E27FC236}">
                <a16:creationId xmlns:a16="http://schemas.microsoft.com/office/drawing/2014/main" id="{D6EACC37-B419-2CD5-B523-A57013EEABF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941473" y="5492758"/>
            <a:ext cx="790234" cy="790234"/>
          </a:xfrm>
          <a:prstGeom prst="rect">
            <a:avLst/>
          </a:prstGeom>
        </p:spPr>
      </p:pic>
      <p:pic>
        <p:nvPicPr>
          <p:cNvPr id="16" name="Bilde 16">
            <a:extLst>
              <a:ext uri="{FF2B5EF4-FFF2-40B4-BE49-F238E27FC236}">
                <a16:creationId xmlns:a16="http://schemas.microsoft.com/office/drawing/2014/main" id="{7EFEA54A-9AD7-844D-FBA9-B4646EE40869}"/>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9479610" y="817239"/>
            <a:ext cx="606645" cy="1033248"/>
          </a:xfrm>
          <a:prstGeom prst="rect">
            <a:avLst/>
          </a:prstGeom>
        </p:spPr>
      </p:pic>
      <p:pic>
        <p:nvPicPr>
          <p:cNvPr id="17" name="Bilde 15">
            <a:extLst>
              <a:ext uri="{FF2B5EF4-FFF2-40B4-BE49-F238E27FC236}">
                <a16:creationId xmlns:a16="http://schemas.microsoft.com/office/drawing/2014/main" id="{3BC0C5CB-D561-D06C-387C-5B9FBD9C191F}"/>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8172957" y="420333"/>
            <a:ext cx="815988" cy="946150"/>
          </a:xfrm>
          <a:prstGeom prst="rect">
            <a:avLst/>
          </a:prstGeom>
        </p:spPr>
      </p:pic>
      <p:pic>
        <p:nvPicPr>
          <p:cNvPr id="18" name="Bilde 4">
            <a:extLst>
              <a:ext uri="{FF2B5EF4-FFF2-40B4-BE49-F238E27FC236}">
                <a16:creationId xmlns:a16="http://schemas.microsoft.com/office/drawing/2014/main" id="{30C6F73C-F4C1-71E5-7106-E2DDDDBE6607}"/>
              </a:ext>
            </a:extLst>
          </p:cNvPr>
          <p:cNvPicPr>
            <a:picLocks noChangeAspect="1"/>
          </p:cNvPicPr>
          <p:nvPr/>
        </p:nvPicPr>
        <p:blipFill>
          <a:blip r:embed="rId17" cstate="email">
            <a:extLst>
              <a:ext uri="{28A0092B-C50C-407E-A947-70E740481C1C}">
                <a14:useLocalDpi xmlns:a14="http://schemas.microsoft.com/office/drawing/2010/main"/>
              </a:ext>
            </a:extLst>
          </a:blip>
          <a:srcRect/>
          <a:stretch/>
        </p:blipFill>
        <p:spPr>
          <a:xfrm>
            <a:off x="7164082" y="187846"/>
            <a:ext cx="603306" cy="518089"/>
          </a:xfrm>
          <a:prstGeom prst="rect">
            <a:avLst/>
          </a:prstGeom>
        </p:spPr>
      </p:pic>
      <p:pic>
        <p:nvPicPr>
          <p:cNvPr id="19" name="Bilde 5">
            <a:extLst>
              <a:ext uri="{FF2B5EF4-FFF2-40B4-BE49-F238E27FC236}">
                <a16:creationId xmlns:a16="http://schemas.microsoft.com/office/drawing/2014/main" id="{72DEC83F-BA79-50B6-132A-A4F91D7D0611}"/>
              </a:ext>
            </a:extLst>
          </p:cNvPr>
          <p:cNvPicPr>
            <a:picLocks noChangeAspect="1"/>
          </p:cNvPicPr>
          <p:nvPr/>
        </p:nvPicPr>
        <p:blipFill>
          <a:blip r:embed="rId18" cstate="email">
            <a:extLst>
              <a:ext uri="{28A0092B-C50C-407E-A947-70E740481C1C}">
                <a14:useLocalDpi xmlns:a14="http://schemas.microsoft.com/office/drawing/2010/main"/>
              </a:ext>
            </a:extLst>
          </a:blip>
          <a:srcRect/>
          <a:stretch/>
        </p:blipFill>
        <p:spPr>
          <a:xfrm>
            <a:off x="11036978" y="100170"/>
            <a:ext cx="960989" cy="1244818"/>
          </a:xfrm>
          <a:prstGeom prst="rect">
            <a:avLst/>
          </a:prstGeom>
        </p:spPr>
      </p:pic>
      <p:pic>
        <p:nvPicPr>
          <p:cNvPr id="20" name="Bilde 6">
            <a:extLst>
              <a:ext uri="{FF2B5EF4-FFF2-40B4-BE49-F238E27FC236}">
                <a16:creationId xmlns:a16="http://schemas.microsoft.com/office/drawing/2014/main" id="{1DD60C3F-5EAD-5E7F-935F-73D68C3419A4}"/>
              </a:ext>
            </a:extLst>
          </p:cNvPr>
          <p:cNvPicPr>
            <a:picLocks noChangeAspect="1"/>
          </p:cNvPicPr>
          <p:nvPr/>
        </p:nvPicPr>
        <p:blipFill>
          <a:blip r:embed="rId19" cstate="email">
            <a:extLst>
              <a:ext uri="{28A0092B-C50C-407E-A947-70E740481C1C}">
                <a14:useLocalDpi xmlns:a14="http://schemas.microsoft.com/office/drawing/2010/main"/>
              </a:ext>
            </a:extLst>
          </a:blip>
          <a:srcRect/>
          <a:stretch/>
        </p:blipFill>
        <p:spPr>
          <a:xfrm>
            <a:off x="10576181" y="1636539"/>
            <a:ext cx="1501405" cy="1116748"/>
          </a:xfrm>
          <a:prstGeom prst="rect">
            <a:avLst/>
          </a:prstGeom>
        </p:spPr>
      </p:pic>
      <p:pic>
        <p:nvPicPr>
          <p:cNvPr id="21" name="Bilde 7">
            <a:extLst>
              <a:ext uri="{FF2B5EF4-FFF2-40B4-BE49-F238E27FC236}">
                <a16:creationId xmlns:a16="http://schemas.microsoft.com/office/drawing/2014/main" id="{CA5A2E9B-20F0-F619-760A-8B104E30B756}"/>
              </a:ext>
            </a:extLst>
          </p:cNvPr>
          <p:cNvPicPr>
            <a:picLocks noChangeAspect="1"/>
          </p:cNvPicPr>
          <p:nvPr/>
        </p:nvPicPr>
        <p:blipFill>
          <a:blip r:embed="rId20" cstate="email">
            <a:extLst>
              <a:ext uri="{28A0092B-C50C-407E-A947-70E740481C1C}">
                <a14:useLocalDpi xmlns:a14="http://schemas.microsoft.com/office/drawing/2010/main"/>
              </a:ext>
            </a:extLst>
          </a:blip>
          <a:srcRect/>
          <a:stretch/>
        </p:blipFill>
        <p:spPr>
          <a:xfrm>
            <a:off x="9013127" y="-5435"/>
            <a:ext cx="554778" cy="630252"/>
          </a:xfrm>
          <a:prstGeom prst="rect">
            <a:avLst/>
          </a:prstGeom>
        </p:spPr>
      </p:pic>
      <p:pic>
        <p:nvPicPr>
          <p:cNvPr id="22" name="Bilde 8">
            <a:extLst>
              <a:ext uri="{FF2B5EF4-FFF2-40B4-BE49-F238E27FC236}">
                <a16:creationId xmlns:a16="http://schemas.microsoft.com/office/drawing/2014/main" id="{BA7B0D28-7DC9-DD4F-CE37-905CB896EC94}"/>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9926484" y="-29259"/>
            <a:ext cx="958232" cy="914401"/>
          </a:xfrm>
          <a:prstGeom prst="rect">
            <a:avLst/>
          </a:prstGeom>
        </p:spPr>
      </p:pic>
      <p:pic>
        <p:nvPicPr>
          <p:cNvPr id="23" name="Bilde 3">
            <a:extLst>
              <a:ext uri="{FF2B5EF4-FFF2-40B4-BE49-F238E27FC236}">
                <a16:creationId xmlns:a16="http://schemas.microsoft.com/office/drawing/2014/main" id="{3B58EE7A-8A74-19AC-7437-5F37C1D91312}"/>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5858561" y="530312"/>
            <a:ext cx="872192" cy="555296"/>
          </a:xfrm>
          <a:prstGeom prst="rect">
            <a:avLst/>
          </a:prstGeom>
        </p:spPr>
      </p:pic>
      <p:pic>
        <p:nvPicPr>
          <p:cNvPr id="24" name="Picture 23" descr="Icon&#10;&#10;Description automatically generated">
            <a:extLst>
              <a:ext uri="{FF2B5EF4-FFF2-40B4-BE49-F238E27FC236}">
                <a16:creationId xmlns:a16="http://schemas.microsoft.com/office/drawing/2014/main" id="{6C0DF665-87B3-CEBC-7BCE-73D8610ECEE2}"/>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2375043" y="1787884"/>
            <a:ext cx="769402" cy="1089986"/>
          </a:xfrm>
          <a:prstGeom prst="rect">
            <a:avLst/>
          </a:prstGeom>
        </p:spPr>
      </p:pic>
      <p:pic>
        <p:nvPicPr>
          <p:cNvPr id="25" name="Picture 24">
            <a:extLst>
              <a:ext uri="{FF2B5EF4-FFF2-40B4-BE49-F238E27FC236}">
                <a16:creationId xmlns:a16="http://schemas.microsoft.com/office/drawing/2014/main" id="{8EEA7D42-7C3B-6772-99E2-D0475212FA7E}"/>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980563" y="4264125"/>
            <a:ext cx="970533" cy="970533"/>
          </a:xfrm>
          <a:prstGeom prst="rect">
            <a:avLst/>
          </a:prstGeom>
        </p:spPr>
      </p:pic>
      <p:pic>
        <p:nvPicPr>
          <p:cNvPr id="26" name="Picture 25" descr="Logo&#10;&#10;Description automatically generated">
            <a:extLst>
              <a:ext uri="{FF2B5EF4-FFF2-40B4-BE49-F238E27FC236}">
                <a16:creationId xmlns:a16="http://schemas.microsoft.com/office/drawing/2014/main" id="{5FD8012D-77F3-CE73-9CFD-88B2E7858C68}"/>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93294" y="2359356"/>
            <a:ext cx="1121129" cy="1121129"/>
          </a:xfrm>
          <a:prstGeom prst="rect">
            <a:avLst/>
          </a:prstGeom>
        </p:spPr>
      </p:pic>
      <p:pic>
        <p:nvPicPr>
          <p:cNvPr id="27" name="Picture 26" descr="Logo&#10;&#10;Description automatically generated">
            <a:extLst>
              <a:ext uri="{FF2B5EF4-FFF2-40B4-BE49-F238E27FC236}">
                <a16:creationId xmlns:a16="http://schemas.microsoft.com/office/drawing/2014/main" id="{A78C8EDC-A87E-F01E-DC79-2F473333E9A5}"/>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08025" y="3629394"/>
            <a:ext cx="918916" cy="1026122"/>
          </a:xfrm>
          <a:prstGeom prst="rect">
            <a:avLst/>
          </a:prstGeom>
        </p:spPr>
      </p:pic>
      <p:pic>
        <p:nvPicPr>
          <p:cNvPr id="28" name="Picture 27" descr="Logo&#10;&#10;Description automatically generated">
            <a:extLst>
              <a:ext uri="{FF2B5EF4-FFF2-40B4-BE49-F238E27FC236}">
                <a16:creationId xmlns:a16="http://schemas.microsoft.com/office/drawing/2014/main" id="{FA87F86F-C899-0156-1B71-6E4470013739}"/>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2515170" y="3637387"/>
            <a:ext cx="961368" cy="961368"/>
          </a:xfrm>
          <a:prstGeom prst="rect">
            <a:avLst/>
          </a:prstGeom>
        </p:spPr>
      </p:pic>
      <p:pic>
        <p:nvPicPr>
          <p:cNvPr id="29" name="Picture 28" descr="Text, logo&#10;&#10;Description automatically generated">
            <a:extLst>
              <a:ext uri="{FF2B5EF4-FFF2-40B4-BE49-F238E27FC236}">
                <a16:creationId xmlns:a16="http://schemas.microsoft.com/office/drawing/2014/main" id="{2AC0EA65-D2B9-E2F4-4BEB-036C79120B90}"/>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02562" y="5531210"/>
            <a:ext cx="1301769" cy="492622"/>
          </a:xfrm>
          <a:prstGeom prst="rect">
            <a:avLst/>
          </a:prstGeom>
        </p:spPr>
      </p:pic>
      <p:pic>
        <p:nvPicPr>
          <p:cNvPr id="30" name="Picture 29" descr="Logo, company name&#10;&#10;Description automatically generated">
            <a:extLst>
              <a:ext uri="{FF2B5EF4-FFF2-40B4-BE49-F238E27FC236}">
                <a16:creationId xmlns:a16="http://schemas.microsoft.com/office/drawing/2014/main" id="{35DEE1E0-A1FA-9B70-8329-99DC1554BC55}"/>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9731" y="119952"/>
            <a:ext cx="1631142" cy="899025"/>
          </a:xfrm>
          <a:prstGeom prst="rect">
            <a:avLst/>
          </a:prstGeom>
        </p:spPr>
      </p:pic>
      <p:pic>
        <p:nvPicPr>
          <p:cNvPr id="31" name="Picture 2" descr="Lillehammer Ishockeyklubb - Home | Facebook">
            <a:extLst>
              <a:ext uri="{FF2B5EF4-FFF2-40B4-BE49-F238E27FC236}">
                <a16:creationId xmlns:a16="http://schemas.microsoft.com/office/drawing/2014/main" id="{B3490B77-154E-6A04-8A4B-0BBBAC89ABFE}"/>
              </a:ext>
            </a:extLst>
          </p:cNvPr>
          <p:cNvPicPr>
            <a:picLocks noChangeAspect="1" noChangeArrowheads="1"/>
          </p:cNvPicPr>
          <p:nvPr/>
        </p:nvPicPr>
        <p:blipFill rotWithShape="1">
          <a:blip r:embed="rId30" cstate="email">
            <a:extLst>
              <a:ext uri="{28A0092B-C50C-407E-A947-70E740481C1C}">
                <a14:useLocalDpi xmlns:a14="http://schemas.microsoft.com/office/drawing/2010/main"/>
              </a:ext>
            </a:extLst>
          </a:blip>
          <a:srcRect/>
          <a:stretch/>
        </p:blipFill>
        <p:spPr bwMode="auto">
          <a:xfrm>
            <a:off x="1689026" y="278244"/>
            <a:ext cx="946514" cy="114360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Logo&#10;&#10;Description automatically generated">
            <a:extLst>
              <a:ext uri="{FF2B5EF4-FFF2-40B4-BE49-F238E27FC236}">
                <a16:creationId xmlns:a16="http://schemas.microsoft.com/office/drawing/2014/main" id="{C2753F1A-ED95-1137-9348-D26A12622EE2}"/>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2788857" y="219718"/>
            <a:ext cx="1302881" cy="1302881"/>
          </a:xfrm>
          <a:prstGeom prst="rect">
            <a:avLst/>
          </a:prstGeom>
        </p:spPr>
      </p:pic>
      <p:pic>
        <p:nvPicPr>
          <p:cNvPr id="33" name="Picture 32" descr="A picture containing text, sign, vector graphics, clipart&#10;&#10;Description automatically generated">
            <a:extLst>
              <a:ext uri="{FF2B5EF4-FFF2-40B4-BE49-F238E27FC236}">
                <a16:creationId xmlns:a16="http://schemas.microsoft.com/office/drawing/2014/main" id="{4E46A267-CC6D-54BB-D523-339240100B0B}"/>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4534437" y="226148"/>
            <a:ext cx="926812" cy="1193270"/>
          </a:xfrm>
          <a:prstGeom prst="rect">
            <a:avLst/>
          </a:prstGeom>
        </p:spPr>
      </p:pic>
      <p:pic>
        <p:nvPicPr>
          <p:cNvPr id="34" name="Picture 33">
            <a:extLst>
              <a:ext uri="{FF2B5EF4-FFF2-40B4-BE49-F238E27FC236}">
                <a16:creationId xmlns:a16="http://schemas.microsoft.com/office/drawing/2014/main" id="{B07D8CBF-517B-E6C3-3D53-4A176F57EF7D}"/>
              </a:ext>
            </a:extLst>
          </p:cNvPr>
          <p:cNvPicPr>
            <a:picLocks noChangeAspect="1"/>
          </p:cNvPicPr>
          <p:nvPr/>
        </p:nvPicPr>
        <p:blipFill rotWithShape="1">
          <a:blip r:embed="rId33" cstate="email">
            <a:extLst>
              <a:ext uri="{28A0092B-C50C-407E-A947-70E740481C1C}">
                <a14:useLocalDpi xmlns:a14="http://schemas.microsoft.com/office/drawing/2010/main"/>
              </a:ext>
            </a:extLst>
          </a:blip>
          <a:srcRect/>
          <a:stretch/>
        </p:blipFill>
        <p:spPr>
          <a:xfrm>
            <a:off x="1357806" y="2619473"/>
            <a:ext cx="1095774" cy="1334647"/>
          </a:xfrm>
          <a:prstGeom prst="rect">
            <a:avLst/>
          </a:prstGeom>
        </p:spPr>
      </p:pic>
      <p:pic>
        <p:nvPicPr>
          <p:cNvPr id="35" name="Picture 34">
            <a:extLst>
              <a:ext uri="{FF2B5EF4-FFF2-40B4-BE49-F238E27FC236}">
                <a16:creationId xmlns:a16="http://schemas.microsoft.com/office/drawing/2014/main" id="{B2FC127E-FFF2-8BB5-3F6E-F87E45398861}"/>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148750" y="1466301"/>
            <a:ext cx="612412" cy="1302906"/>
          </a:xfrm>
          <a:prstGeom prst="rect">
            <a:avLst/>
          </a:prstGeom>
        </p:spPr>
      </p:pic>
      <p:pic>
        <p:nvPicPr>
          <p:cNvPr id="36" name="Picture 35">
            <a:extLst>
              <a:ext uri="{FF2B5EF4-FFF2-40B4-BE49-F238E27FC236}">
                <a16:creationId xmlns:a16="http://schemas.microsoft.com/office/drawing/2014/main" id="{925DED25-EF03-482D-E90D-504D6D44D57F}"/>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96775" y="1180236"/>
            <a:ext cx="516614" cy="1060350"/>
          </a:xfrm>
          <a:prstGeom prst="rect">
            <a:avLst/>
          </a:prstGeom>
        </p:spPr>
      </p:pic>
      <p:pic>
        <p:nvPicPr>
          <p:cNvPr id="38" name="Picture 37">
            <a:extLst>
              <a:ext uri="{FF2B5EF4-FFF2-40B4-BE49-F238E27FC236}">
                <a16:creationId xmlns:a16="http://schemas.microsoft.com/office/drawing/2014/main" id="{23E59279-B7E8-21B2-DBD1-11381F98581F}"/>
              </a:ext>
            </a:extLst>
          </p:cNvPr>
          <p:cNvPicPr>
            <a:picLocks noChangeAspect="1"/>
          </p:cNvPicPr>
          <p:nvPr/>
        </p:nvPicPr>
        <p:blipFill rotWithShape="1">
          <a:blip r:embed="rId36" cstate="email">
            <a:extLst>
              <a:ext uri="{28A0092B-C50C-407E-A947-70E740481C1C}">
                <a14:useLocalDpi xmlns:a14="http://schemas.microsoft.com/office/drawing/2010/main"/>
              </a:ext>
            </a:extLst>
          </a:blip>
          <a:srcRect/>
          <a:stretch/>
        </p:blipFill>
        <p:spPr>
          <a:xfrm>
            <a:off x="2856639" y="4840357"/>
            <a:ext cx="1767742" cy="575286"/>
          </a:xfrm>
          <a:prstGeom prst="rect">
            <a:avLst/>
          </a:prstGeom>
        </p:spPr>
      </p:pic>
      <p:pic>
        <p:nvPicPr>
          <p:cNvPr id="39" name="Picture 38">
            <a:extLst>
              <a:ext uri="{FF2B5EF4-FFF2-40B4-BE49-F238E27FC236}">
                <a16:creationId xmlns:a16="http://schemas.microsoft.com/office/drawing/2014/main" id="{27261409-6494-C8CD-423F-595DE739356F}"/>
              </a:ext>
            </a:extLst>
          </p:cNvPr>
          <p:cNvPicPr>
            <a:picLocks noChangeAspect="1"/>
          </p:cNvPicPr>
          <p:nvPr/>
        </p:nvPicPr>
        <p:blipFill rotWithShape="1">
          <a:blip r:embed="rId37" cstate="email">
            <a:extLst>
              <a:ext uri="{28A0092B-C50C-407E-A947-70E740481C1C}">
                <a14:useLocalDpi xmlns:a14="http://schemas.microsoft.com/office/drawing/2010/main"/>
              </a:ext>
            </a:extLst>
          </a:blip>
          <a:srcRect/>
          <a:stretch/>
        </p:blipFill>
        <p:spPr>
          <a:xfrm>
            <a:off x="3414710" y="5657739"/>
            <a:ext cx="831597" cy="962138"/>
          </a:xfrm>
          <a:prstGeom prst="rect">
            <a:avLst/>
          </a:prstGeom>
        </p:spPr>
      </p:pic>
      <p:pic>
        <p:nvPicPr>
          <p:cNvPr id="40" name="Bilde 7">
            <a:extLst>
              <a:ext uri="{FF2B5EF4-FFF2-40B4-BE49-F238E27FC236}">
                <a16:creationId xmlns:a16="http://schemas.microsoft.com/office/drawing/2014/main" id="{9CC2F6D6-B501-2C2D-F661-EF48D16B71A1}"/>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5081432" y="5410400"/>
            <a:ext cx="1638208" cy="874532"/>
          </a:xfrm>
          <a:prstGeom prst="rect">
            <a:avLst/>
          </a:prstGeom>
        </p:spPr>
      </p:pic>
      <p:pic>
        <p:nvPicPr>
          <p:cNvPr id="41" name="Bilde 3">
            <a:extLst>
              <a:ext uri="{FF2B5EF4-FFF2-40B4-BE49-F238E27FC236}">
                <a16:creationId xmlns:a16="http://schemas.microsoft.com/office/drawing/2014/main" id="{339221DA-6069-993E-C176-FBEC187769EA}"/>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7441219" y="5113301"/>
            <a:ext cx="1078652" cy="1088876"/>
          </a:xfrm>
          <a:prstGeom prst="rect">
            <a:avLst/>
          </a:prstGeom>
        </p:spPr>
      </p:pic>
      <p:pic>
        <p:nvPicPr>
          <p:cNvPr id="84" name="Picture 83" descr="Logo, company name&#10;&#10;Description automatically generated">
            <a:extLst>
              <a:ext uri="{FF2B5EF4-FFF2-40B4-BE49-F238E27FC236}">
                <a16:creationId xmlns:a16="http://schemas.microsoft.com/office/drawing/2014/main" id="{BE12DC40-33D0-EB65-7A49-86670CCDB3E2}"/>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6238" y="100635"/>
            <a:ext cx="1631142" cy="899025"/>
          </a:xfrm>
          <a:prstGeom prst="rect">
            <a:avLst/>
          </a:prstGeom>
        </p:spPr>
      </p:pic>
      <p:pic>
        <p:nvPicPr>
          <p:cNvPr id="90" name="Picture 89">
            <a:extLst>
              <a:ext uri="{FF2B5EF4-FFF2-40B4-BE49-F238E27FC236}">
                <a16:creationId xmlns:a16="http://schemas.microsoft.com/office/drawing/2014/main" id="{557808EE-196F-1E57-0781-D6B8E587457C}"/>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229444" y="1180236"/>
            <a:ext cx="516614" cy="1060350"/>
          </a:xfrm>
          <a:prstGeom prst="rect">
            <a:avLst/>
          </a:prstGeom>
        </p:spPr>
      </p:pic>
    </p:spTree>
    <p:extLst>
      <p:ext uri="{BB962C8B-B14F-4D97-AF65-F5344CB8AC3E}">
        <p14:creationId xmlns:p14="http://schemas.microsoft.com/office/powerpoint/2010/main" val="474524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yber Security and Information Sciences | MIT Lincoln Laboratory">
            <a:extLst>
              <a:ext uri="{FF2B5EF4-FFF2-40B4-BE49-F238E27FC236}">
                <a16:creationId xmlns:a16="http://schemas.microsoft.com/office/drawing/2014/main" id="{040CD257-FB1F-FFFB-1BAA-D50EE0F6A469}"/>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4FEFEF7-2EB4-4C43-8F4E-65EEC20F2235}"/>
              </a:ext>
            </a:extLst>
          </p:cNvPr>
          <p:cNvSpPr>
            <a:spLocks noGrp="1"/>
          </p:cNvSpPr>
          <p:nvPr>
            <p:ph type="title"/>
          </p:nvPr>
        </p:nvSpPr>
        <p:spPr>
          <a:xfrm>
            <a:off x="838200" y="557188"/>
            <a:ext cx="10515600" cy="1133499"/>
          </a:xfrm>
        </p:spPr>
        <p:txBody>
          <a:bodyPr>
            <a:normAutofit/>
          </a:bodyPr>
          <a:lstStyle/>
          <a:p>
            <a:pPr algn="ctr"/>
            <a:r>
              <a:rPr lang="en-GB" sz="5200"/>
              <a:t>Levels of SA</a:t>
            </a:r>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493160047"/>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64711295"/>
      </p:ext>
    </p:extLst>
  </p:cSld>
  <p:clrMapOvr>
    <a:masterClrMapping/>
  </p:clrMapOvr>
  <mc:AlternateContent xmlns:mc="http://schemas.openxmlformats.org/markup-compatibility/2006" xmlns:p14="http://schemas.microsoft.com/office/powerpoint/2010/main">
    <mc:Choice Requires="p14">
      <p:transition spd="slow" p14:dur="2000" advTm="184968"/>
    </mc:Choice>
    <mc:Fallback xmlns="">
      <p:transition spd="slow" advTm="18496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1995658"/>
            <a:ext cx="5613914" cy="2134765"/>
          </a:xfrm>
          <a:prstGeom prst="rect">
            <a:avLst/>
          </a:prstGeom>
        </p:spPr>
      </p:pic>
      <p:pic>
        <p:nvPicPr>
          <p:cNvPr id="6" name="Bilde 5"/>
          <p:cNvPicPr>
            <a:picLocks noChangeAspect="1"/>
          </p:cNvPicPr>
          <p:nvPr/>
        </p:nvPicPr>
        <p:blipFill>
          <a:blip r:embed="rId4"/>
          <a:stretch>
            <a:fillRect/>
          </a:stretch>
        </p:blipFill>
        <p:spPr>
          <a:xfrm>
            <a:off x="9555666" y="2174032"/>
            <a:ext cx="2636334" cy="2582532"/>
          </a:xfrm>
          <a:prstGeom prst="rect">
            <a:avLst/>
          </a:prstGeom>
        </p:spPr>
      </p:pic>
      <p:pic>
        <p:nvPicPr>
          <p:cNvPr id="7" name="Bild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15025" y="40576"/>
            <a:ext cx="3339529" cy="6849444"/>
          </a:xfrm>
          <a:prstGeom prst="rect">
            <a:avLst/>
          </a:prstGeom>
        </p:spPr>
      </p:pic>
      <p:sp>
        <p:nvSpPr>
          <p:cNvPr id="8" name="Ellipse 7"/>
          <p:cNvSpPr/>
          <p:nvPr/>
        </p:nvSpPr>
        <p:spPr>
          <a:xfrm>
            <a:off x="8164502" y="1362052"/>
            <a:ext cx="391886" cy="4292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n>
                <a:solidFill>
                  <a:srgbClr val="FF0000"/>
                </a:solidFill>
              </a:ln>
              <a:noFill/>
            </a:endParaRPr>
          </a:p>
        </p:txBody>
      </p:sp>
      <p:sp>
        <p:nvSpPr>
          <p:cNvPr id="2" name="Oval 1">
            <a:extLst>
              <a:ext uri="{FF2B5EF4-FFF2-40B4-BE49-F238E27FC236}">
                <a16:creationId xmlns:a16="http://schemas.microsoft.com/office/drawing/2014/main" id="{280F3254-5F8F-4529-AAFB-89D92A53D26F}"/>
              </a:ext>
            </a:extLst>
          </p:cNvPr>
          <p:cNvSpPr/>
          <p:nvPr/>
        </p:nvSpPr>
        <p:spPr>
          <a:xfrm>
            <a:off x="6096000" y="4550735"/>
            <a:ext cx="2782186" cy="249865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36367456"/>
      </p:ext>
    </p:extLst>
  </p:cSld>
  <p:clrMapOvr>
    <a:masterClrMapping/>
  </p:clrMapOvr>
  <mc:AlternateContent xmlns:mc="http://schemas.openxmlformats.org/markup-compatibility/2006" xmlns:p14="http://schemas.microsoft.com/office/powerpoint/2010/main">
    <mc:Choice Requires="p14">
      <p:transition spd="slow" p14:dur="2000" advTm="124602"/>
    </mc:Choice>
    <mc:Fallback xmlns="">
      <p:transition spd="slow" advTm="1246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577267"/>
          </a:xfrm>
        </p:spPr>
        <p:txBody>
          <a:bodyPr>
            <a:normAutofit fontScale="90000"/>
          </a:bodyPr>
          <a:lstStyle/>
          <a:p>
            <a:r>
              <a:rPr lang="de-DE" dirty="0"/>
              <a:t>Mental Models</a:t>
            </a:r>
            <a:endParaRPr lang="nb-NO" dirty="0"/>
          </a:p>
        </p:txBody>
      </p:sp>
      <p:sp>
        <p:nvSpPr>
          <p:cNvPr id="3" name="Plassholder for innhold 2"/>
          <p:cNvSpPr>
            <a:spLocks noGrp="1"/>
          </p:cNvSpPr>
          <p:nvPr>
            <p:ph idx="1"/>
          </p:nvPr>
        </p:nvSpPr>
        <p:spPr>
          <a:xfrm>
            <a:off x="838200" y="1825625"/>
            <a:ext cx="5329335" cy="4351338"/>
          </a:xfrm>
        </p:spPr>
        <p:txBody>
          <a:bodyPr>
            <a:normAutofit fontScale="70000" lnSpcReduction="20000"/>
          </a:bodyPr>
          <a:lstStyle/>
          <a:p>
            <a:r>
              <a:rPr lang="de-DE" dirty="0" err="1"/>
              <a:t>Mechanisms</a:t>
            </a:r>
            <a:r>
              <a:rPr lang="de-DE" dirty="0"/>
              <a:t> </a:t>
            </a:r>
            <a:r>
              <a:rPr lang="de-DE" dirty="0" err="1"/>
              <a:t>whereby</a:t>
            </a:r>
            <a:r>
              <a:rPr lang="de-DE" dirty="0"/>
              <a:t> </a:t>
            </a:r>
            <a:r>
              <a:rPr lang="de-DE" dirty="0" err="1"/>
              <a:t>humans</a:t>
            </a:r>
            <a:r>
              <a:rPr lang="de-DE" dirty="0"/>
              <a:t> </a:t>
            </a:r>
            <a:r>
              <a:rPr lang="de-DE" dirty="0" err="1"/>
              <a:t>are</a:t>
            </a:r>
            <a:r>
              <a:rPr lang="de-DE" dirty="0"/>
              <a:t> </a:t>
            </a:r>
            <a:r>
              <a:rPr lang="de-DE" dirty="0" err="1"/>
              <a:t>able</a:t>
            </a:r>
            <a:r>
              <a:rPr lang="de-DE" dirty="0"/>
              <a:t> </a:t>
            </a:r>
            <a:r>
              <a:rPr lang="de-DE" dirty="0" err="1"/>
              <a:t>to</a:t>
            </a:r>
            <a:r>
              <a:rPr lang="de-DE" dirty="0"/>
              <a:t> </a:t>
            </a:r>
            <a:r>
              <a:rPr lang="de-DE" dirty="0" err="1"/>
              <a:t>generate</a:t>
            </a:r>
            <a:r>
              <a:rPr lang="de-DE" dirty="0"/>
              <a:t> </a:t>
            </a:r>
            <a:r>
              <a:rPr lang="de-DE" dirty="0" err="1"/>
              <a:t>descriptions</a:t>
            </a:r>
            <a:r>
              <a:rPr lang="de-DE" dirty="0"/>
              <a:t> </a:t>
            </a:r>
            <a:r>
              <a:rPr lang="de-DE" dirty="0" err="1"/>
              <a:t>of</a:t>
            </a:r>
            <a:r>
              <a:rPr lang="de-DE" dirty="0"/>
              <a:t> </a:t>
            </a:r>
            <a:r>
              <a:rPr lang="de-DE" dirty="0" err="1"/>
              <a:t>system</a:t>
            </a:r>
            <a:r>
              <a:rPr lang="de-DE" dirty="0"/>
              <a:t> </a:t>
            </a:r>
            <a:r>
              <a:rPr lang="de-DE" dirty="0" err="1"/>
              <a:t>purpose</a:t>
            </a:r>
            <a:r>
              <a:rPr lang="de-DE" dirty="0"/>
              <a:t> and form, </a:t>
            </a:r>
            <a:r>
              <a:rPr lang="de-DE" dirty="0" err="1"/>
              <a:t>explanations</a:t>
            </a:r>
            <a:r>
              <a:rPr lang="de-DE" dirty="0"/>
              <a:t> </a:t>
            </a:r>
            <a:r>
              <a:rPr lang="de-DE" dirty="0" err="1"/>
              <a:t>of</a:t>
            </a:r>
            <a:r>
              <a:rPr lang="de-DE" dirty="0"/>
              <a:t> </a:t>
            </a:r>
            <a:r>
              <a:rPr lang="de-DE" dirty="0" err="1"/>
              <a:t>system</a:t>
            </a:r>
            <a:r>
              <a:rPr lang="de-DE" dirty="0"/>
              <a:t> </a:t>
            </a:r>
            <a:r>
              <a:rPr lang="de-DE" dirty="0" err="1"/>
              <a:t>functioning</a:t>
            </a:r>
            <a:r>
              <a:rPr lang="de-DE" dirty="0"/>
              <a:t> and </a:t>
            </a:r>
            <a:r>
              <a:rPr lang="de-DE" dirty="0" err="1"/>
              <a:t>observed</a:t>
            </a:r>
            <a:r>
              <a:rPr lang="de-DE" dirty="0"/>
              <a:t> </a:t>
            </a:r>
            <a:r>
              <a:rPr lang="de-DE" dirty="0" err="1"/>
              <a:t>system</a:t>
            </a:r>
            <a:r>
              <a:rPr lang="de-DE" dirty="0"/>
              <a:t> </a:t>
            </a:r>
            <a:r>
              <a:rPr lang="de-DE" dirty="0" err="1"/>
              <a:t>states</a:t>
            </a:r>
            <a:r>
              <a:rPr lang="de-DE" dirty="0"/>
              <a:t>, and </a:t>
            </a:r>
            <a:r>
              <a:rPr lang="de-DE" dirty="0" err="1"/>
              <a:t>predictions</a:t>
            </a:r>
            <a:r>
              <a:rPr lang="de-DE" dirty="0"/>
              <a:t> </a:t>
            </a:r>
            <a:r>
              <a:rPr lang="de-DE" dirty="0" err="1"/>
              <a:t>of</a:t>
            </a:r>
            <a:r>
              <a:rPr lang="de-DE" dirty="0"/>
              <a:t> </a:t>
            </a:r>
            <a:r>
              <a:rPr lang="de-DE" dirty="0" err="1"/>
              <a:t>future</a:t>
            </a:r>
            <a:r>
              <a:rPr lang="de-DE" dirty="0"/>
              <a:t> </a:t>
            </a:r>
            <a:r>
              <a:rPr lang="de-DE" dirty="0" err="1"/>
              <a:t>states</a:t>
            </a:r>
            <a:r>
              <a:rPr lang="de-DE" dirty="0"/>
              <a:t>. </a:t>
            </a:r>
            <a:r>
              <a:rPr lang="de-DE" sz="2300" dirty="0"/>
              <a:t>(</a:t>
            </a:r>
            <a:r>
              <a:rPr lang="de-DE" sz="2300" dirty="0" err="1"/>
              <a:t>Rouse</a:t>
            </a:r>
            <a:r>
              <a:rPr lang="de-DE" sz="2300" dirty="0"/>
              <a:t> &amp; Morris, 1985).</a:t>
            </a:r>
          </a:p>
          <a:p>
            <a:r>
              <a:rPr lang="de-DE" dirty="0"/>
              <a:t>Knowledge </a:t>
            </a:r>
            <a:r>
              <a:rPr lang="de-DE" dirty="0" err="1"/>
              <a:t>regarding</a:t>
            </a:r>
            <a:r>
              <a:rPr lang="de-DE" dirty="0"/>
              <a:t> </a:t>
            </a:r>
            <a:r>
              <a:rPr lang="de-DE" dirty="0" err="1"/>
              <a:t>which</a:t>
            </a:r>
            <a:r>
              <a:rPr lang="de-DE" dirty="0"/>
              <a:t> </a:t>
            </a:r>
            <a:r>
              <a:rPr lang="de-DE" dirty="0" err="1"/>
              <a:t>aspects</a:t>
            </a:r>
            <a:r>
              <a:rPr lang="de-DE" dirty="0"/>
              <a:t> </a:t>
            </a:r>
            <a:r>
              <a:rPr lang="de-DE" dirty="0" err="1"/>
              <a:t>of</a:t>
            </a:r>
            <a:r>
              <a:rPr lang="de-DE" dirty="0"/>
              <a:t> </a:t>
            </a:r>
            <a:r>
              <a:rPr lang="de-DE" dirty="0" err="1"/>
              <a:t>environment</a:t>
            </a:r>
            <a:r>
              <a:rPr lang="de-DE" dirty="0"/>
              <a:t> </a:t>
            </a:r>
            <a:r>
              <a:rPr lang="de-DE" dirty="0" err="1"/>
              <a:t>are</a:t>
            </a:r>
            <a:r>
              <a:rPr lang="de-DE" dirty="0"/>
              <a:t> relevant; </a:t>
            </a:r>
            <a:r>
              <a:rPr lang="de-DE" dirty="0" err="1"/>
              <a:t>identify</a:t>
            </a:r>
            <a:r>
              <a:rPr lang="de-DE" dirty="0"/>
              <a:t> </a:t>
            </a:r>
            <a:r>
              <a:rPr lang="de-DE" dirty="0" err="1"/>
              <a:t>critical</a:t>
            </a:r>
            <a:r>
              <a:rPr lang="de-DE" dirty="0"/>
              <a:t> </a:t>
            </a:r>
            <a:r>
              <a:rPr lang="de-DE" dirty="0" err="1"/>
              <a:t>cues</a:t>
            </a:r>
            <a:r>
              <a:rPr lang="de-DE" dirty="0"/>
              <a:t>, </a:t>
            </a:r>
            <a:r>
              <a:rPr lang="de-DE" dirty="0" err="1"/>
              <a:t>direct</a:t>
            </a:r>
            <a:r>
              <a:rPr lang="de-DE" dirty="0"/>
              <a:t> </a:t>
            </a:r>
            <a:r>
              <a:rPr lang="de-DE" dirty="0" err="1"/>
              <a:t>attention</a:t>
            </a:r>
            <a:r>
              <a:rPr lang="de-DE" dirty="0"/>
              <a:t> </a:t>
            </a:r>
            <a:r>
              <a:rPr lang="de-DE" dirty="0" err="1"/>
              <a:t>to</a:t>
            </a:r>
            <a:r>
              <a:rPr lang="de-DE" dirty="0"/>
              <a:t> </a:t>
            </a:r>
            <a:r>
              <a:rPr lang="de-DE" dirty="0" err="1"/>
              <a:t>these</a:t>
            </a:r>
            <a:r>
              <a:rPr lang="de-DE" dirty="0"/>
              <a:t>, </a:t>
            </a:r>
            <a:r>
              <a:rPr lang="de-DE" dirty="0" err="1"/>
              <a:t>classify</a:t>
            </a:r>
            <a:r>
              <a:rPr lang="de-DE" dirty="0"/>
              <a:t> </a:t>
            </a:r>
            <a:r>
              <a:rPr lang="de-DE" dirty="0" err="1"/>
              <a:t>information</a:t>
            </a:r>
            <a:r>
              <a:rPr lang="de-DE" dirty="0"/>
              <a:t>, </a:t>
            </a:r>
            <a:r>
              <a:rPr lang="de-DE" dirty="0" err="1"/>
              <a:t>making</a:t>
            </a:r>
            <a:r>
              <a:rPr lang="de-DE" dirty="0"/>
              <a:t> </a:t>
            </a:r>
            <a:r>
              <a:rPr lang="de-DE" dirty="0" err="1"/>
              <a:t>this</a:t>
            </a:r>
            <a:r>
              <a:rPr lang="de-DE" dirty="0"/>
              <a:t> </a:t>
            </a:r>
            <a:r>
              <a:rPr lang="de-DE" dirty="0" err="1"/>
              <a:t>process</a:t>
            </a:r>
            <a:r>
              <a:rPr lang="de-DE" dirty="0"/>
              <a:t> </a:t>
            </a:r>
            <a:r>
              <a:rPr lang="de-DE" dirty="0" err="1"/>
              <a:t>more</a:t>
            </a:r>
            <a:r>
              <a:rPr lang="de-DE" dirty="0"/>
              <a:t> </a:t>
            </a:r>
            <a:r>
              <a:rPr lang="de-DE" dirty="0" err="1"/>
              <a:t>efficient</a:t>
            </a:r>
            <a:r>
              <a:rPr lang="de-DE" dirty="0"/>
              <a:t> in large </a:t>
            </a:r>
            <a:r>
              <a:rPr lang="de-DE" dirty="0" err="1"/>
              <a:t>amounts</a:t>
            </a:r>
            <a:r>
              <a:rPr lang="de-DE" dirty="0"/>
              <a:t> </a:t>
            </a:r>
            <a:r>
              <a:rPr lang="de-DE" dirty="0" err="1"/>
              <a:t>of</a:t>
            </a:r>
            <a:r>
              <a:rPr lang="de-DE" dirty="0"/>
              <a:t> </a:t>
            </a:r>
            <a:r>
              <a:rPr lang="de-DE" dirty="0" err="1"/>
              <a:t>data</a:t>
            </a:r>
            <a:r>
              <a:rPr lang="de-DE" dirty="0"/>
              <a:t>.</a:t>
            </a:r>
          </a:p>
          <a:p>
            <a:r>
              <a:rPr lang="de-DE" dirty="0" err="1"/>
              <a:t>Helps</a:t>
            </a:r>
            <a:r>
              <a:rPr lang="de-DE" dirty="0"/>
              <a:t> </a:t>
            </a:r>
            <a:r>
              <a:rPr lang="de-DE" dirty="0" err="1"/>
              <a:t>to</a:t>
            </a:r>
            <a:r>
              <a:rPr lang="de-DE" dirty="0"/>
              <a:t> </a:t>
            </a:r>
            <a:r>
              <a:rPr lang="de-DE" dirty="0" err="1"/>
              <a:t>integrate</a:t>
            </a:r>
            <a:r>
              <a:rPr lang="de-DE" dirty="0"/>
              <a:t> </a:t>
            </a:r>
            <a:r>
              <a:rPr lang="de-DE" dirty="0" err="1"/>
              <a:t>elements</a:t>
            </a:r>
            <a:r>
              <a:rPr lang="de-DE" dirty="0"/>
              <a:t> </a:t>
            </a:r>
            <a:r>
              <a:rPr lang="de-DE" dirty="0" err="1"/>
              <a:t>efficiently</a:t>
            </a:r>
            <a:r>
              <a:rPr lang="de-DE" dirty="0"/>
              <a:t> </a:t>
            </a:r>
            <a:r>
              <a:rPr lang="de-DE" dirty="0" err="1"/>
              <a:t>to</a:t>
            </a:r>
            <a:r>
              <a:rPr lang="de-DE" dirty="0"/>
              <a:t> form an </a:t>
            </a:r>
            <a:r>
              <a:rPr lang="de-DE" dirty="0" err="1"/>
              <a:t>understnading</a:t>
            </a:r>
            <a:r>
              <a:rPr lang="de-DE" dirty="0"/>
              <a:t> </a:t>
            </a:r>
            <a:r>
              <a:rPr lang="de-DE" dirty="0" err="1"/>
              <a:t>of</a:t>
            </a:r>
            <a:r>
              <a:rPr lang="de-DE" dirty="0"/>
              <a:t> </a:t>
            </a:r>
            <a:r>
              <a:rPr lang="de-DE" dirty="0" err="1"/>
              <a:t>their</a:t>
            </a:r>
            <a:r>
              <a:rPr lang="de-DE" dirty="0"/>
              <a:t> total </a:t>
            </a:r>
            <a:r>
              <a:rPr lang="de-DE" dirty="0" err="1"/>
              <a:t>meaning</a:t>
            </a:r>
            <a:r>
              <a:rPr lang="de-DE" dirty="0"/>
              <a:t> (Level 2) in </a:t>
            </a:r>
            <a:r>
              <a:rPr lang="de-DE" dirty="0" err="1"/>
              <a:t>terms</a:t>
            </a:r>
            <a:r>
              <a:rPr lang="de-DE" dirty="0"/>
              <a:t> </a:t>
            </a:r>
            <a:r>
              <a:rPr lang="de-DE" dirty="0" err="1"/>
              <a:t>of</a:t>
            </a:r>
            <a:r>
              <a:rPr lang="de-DE" dirty="0"/>
              <a:t> </a:t>
            </a:r>
            <a:r>
              <a:rPr lang="de-DE" dirty="0" err="1"/>
              <a:t>the</a:t>
            </a:r>
            <a:r>
              <a:rPr lang="de-DE" dirty="0"/>
              <a:t> </a:t>
            </a:r>
            <a:r>
              <a:rPr lang="de-DE" dirty="0" err="1"/>
              <a:t>goals</a:t>
            </a:r>
            <a:r>
              <a:rPr lang="de-DE" dirty="0"/>
              <a:t>.</a:t>
            </a:r>
          </a:p>
          <a:p>
            <a:r>
              <a:rPr lang="de-DE" dirty="0" err="1"/>
              <a:t>Helps</a:t>
            </a:r>
            <a:r>
              <a:rPr lang="de-DE" dirty="0"/>
              <a:t> </a:t>
            </a:r>
            <a:r>
              <a:rPr lang="de-DE" dirty="0" err="1"/>
              <a:t>to</a:t>
            </a:r>
            <a:r>
              <a:rPr lang="de-DE" dirty="0"/>
              <a:t> </a:t>
            </a:r>
            <a:r>
              <a:rPr lang="de-DE" dirty="0" err="1"/>
              <a:t>project</a:t>
            </a:r>
            <a:r>
              <a:rPr lang="de-DE" dirty="0"/>
              <a:t> </a:t>
            </a:r>
            <a:r>
              <a:rPr lang="de-DE" dirty="0" err="1"/>
              <a:t>future</a:t>
            </a:r>
            <a:r>
              <a:rPr lang="de-DE" dirty="0"/>
              <a:t> </a:t>
            </a:r>
            <a:r>
              <a:rPr lang="de-DE" dirty="0" err="1"/>
              <a:t>states</a:t>
            </a:r>
            <a:r>
              <a:rPr lang="de-DE" dirty="0"/>
              <a:t> </a:t>
            </a:r>
            <a:r>
              <a:rPr lang="de-DE" dirty="0" err="1"/>
              <a:t>accurately</a:t>
            </a:r>
            <a:r>
              <a:rPr lang="de-DE" dirty="0"/>
              <a:t> and </a:t>
            </a:r>
            <a:r>
              <a:rPr lang="de-DE" dirty="0" err="1"/>
              <a:t>efficiently</a:t>
            </a:r>
            <a:r>
              <a:rPr lang="de-DE" dirty="0"/>
              <a:t> </a:t>
            </a:r>
            <a:r>
              <a:rPr lang="de-DE" dirty="0" err="1"/>
              <a:t>based</a:t>
            </a:r>
            <a:r>
              <a:rPr lang="de-DE" dirty="0"/>
              <a:t> on </a:t>
            </a:r>
            <a:r>
              <a:rPr lang="de-DE" dirty="0" err="1"/>
              <a:t>current</a:t>
            </a:r>
            <a:r>
              <a:rPr lang="de-DE" dirty="0"/>
              <a:t> </a:t>
            </a:r>
            <a:r>
              <a:rPr lang="de-DE" dirty="0" err="1"/>
              <a:t>states</a:t>
            </a:r>
            <a:r>
              <a:rPr lang="de-DE" dirty="0"/>
              <a:t> and </a:t>
            </a:r>
            <a:r>
              <a:rPr lang="de-DE" dirty="0" err="1"/>
              <a:t>dynamics</a:t>
            </a:r>
            <a:r>
              <a:rPr lang="de-DE" dirty="0"/>
              <a:t>. (Level 3)</a:t>
            </a:r>
          </a:p>
          <a:p>
            <a:endParaRPr lang="nb-NO" dirty="0"/>
          </a:p>
        </p:txBody>
      </p:sp>
      <p:sp>
        <p:nvSpPr>
          <p:cNvPr id="5" name="TekstSylinder 4"/>
          <p:cNvSpPr txBox="1"/>
          <p:nvPr/>
        </p:nvSpPr>
        <p:spPr>
          <a:xfrm>
            <a:off x="10459803" y="4775002"/>
            <a:ext cx="1604606" cy="369332"/>
          </a:xfrm>
          <a:prstGeom prst="rect">
            <a:avLst/>
          </a:prstGeom>
          <a:noFill/>
        </p:spPr>
        <p:txBody>
          <a:bodyPr wrap="none" rtlCol="0">
            <a:spAutoFit/>
          </a:bodyPr>
          <a:lstStyle/>
          <a:p>
            <a:r>
              <a:rPr lang="de-DE" dirty="0"/>
              <a:t>(</a:t>
            </a:r>
            <a:r>
              <a:rPr lang="de-DE" dirty="0" err="1"/>
              <a:t>Endsley</a:t>
            </a:r>
            <a:r>
              <a:rPr lang="de-DE" dirty="0"/>
              <a:t>, 2000)</a:t>
            </a:r>
            <a:endParaRPr lang="nb-NO" dirty="0"/>
          </a:p>
        </p:txBody>
      </p:sp>
      <p:pic>
        <p:nvPicPr>
          <p:cNvPr id="6" name="Picture 5">
            <a:extLst>
              <a:ext uri="{FF2B5EF4-FFF2-40B4-BE49-F238E27FC236}">
                <a16:creationId xmlns:a16="http://schemas.microsoft.com/office/drawing/2014/main" id="{4F70E42C-0E07-4D8F-A043-FF874161BA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8706" y="942392"/>
            <a:ext cx="5679987" cy="3793530"/>
          </a:xfrm>
          <a:prstGeom prst="rect">
            <a:avLst/>
          </a:prstGeom>
        </p:spPr>
      </p:pic>
      <p:graphicFrame>
        <p:nvGraphicFramePr>
          <p:cNvPr id="7" name="Plassholder for innhold 3">
            <a:extLst>
              <a:ext uri="{FF2B5EF4-FFF2-40B4-BE49-F238E27FC236}">
                <a16:creationId xmlns:a16="http://schemas.microsoft.com/office/drawing/2014/main" id="{E6C8BBE0-85C4-46B8-9FC3-40341D18CEFD}"/>
              </a:ext>
            </a:extLst>
          </p:cNvPr>
          <p:cNvGraphicFramePr>
            <a:graphicFrameLocks/>
          </p:cNvGraphicFramePr>
          <p:nvPr/>
        </p:nvGraphicFramePr>
        <p:xfrm>
          <a:off x="6126986" y="5177509"/>
          <a:ext cx="5771707" cy="14727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43094685"/>
      </p:ext>
    </p:extLst>
  </p:cSld>
  <p:clrMapOvr>
    <a:masterClrMapping/>
  </p:clrMapOvr>
  <mc:AlternateContent xmlns:mc="http://schemas.openxmlformats.org/markup-compatibility/2006" xmlns:p14="http://schemas.microsoft.com/office/powerpoint/2010/main">
    <mc:Choice Requires="p14">
      <p:transition spd="slow" p14:dur="2000" advTm="144965"/>
    </mc:Choice>
    <mc:Fallback xmlns="">
      <p:transition spd="slow" advTm="1449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p:cNvSpPr>
            <a:spLocks noGrp="1"/>
          </p:cNvSpPr>
          <p:nvPr>
            <p:ph type="title"/>
          </p:nvPr>
        </p:nvSpPr>
        <p:spPr>
          <a:xfrm>
            <a:off x="838200" y="365126"/>
            <a:ext cx="10515600" cy="661242"/>
          </a:xfrm>
        </p:spPr>
        <p:txBody>
          <a:bodyPr>
            <a:normAutofit fontScale="90000"/>
          </a:bodyPr>
          <a:lstStyle/>
          <a:p>
            <a:r>
              <a:rPr lang="de-DE" dirty="0" err="1"/>
              <a:t>Interrelationship</a:t>
            </a:r>
            <a:r>
              <a:rPr lang="de-DE" dirty="0"/>
              <a:t> </a:t>
            </a:r>
            <a:r>
              <a:rPr lang="de-DE" dirty="0" err="1"/>
              <a:t>between</a:t>
            </a:r>
            <a:r>
              <a:rPr lang="de-DE" dirty="0"/>
              <a:t> SA </a:t>
            </a:r>
            <a:r>
              <a:rPr lang="de-DE" dirty="0" err="1"/>
              <a:t>levels</a:t>
            </a:r>
            <a:endParaRPr lang="nb-NO" dirty="0"/>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104765976"/>
              </p:ext>
            </p:extLst>
          </p:nvPr>
        </p:nvGraphicFramePr>
        <p:xfrm>
          <a:off x="2293776" y="1097837"/>
          <a:ext cx="7167465" cy="2671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uppe 1"/>
          <p:cNvGrpSpPr/>
          <p:nvPr/>
        </p:nvGrpSpPr>
        <p:grpSpPr>
          <a:xfrm>
            <a:off x="3564294" y="3214396"/>
            <a:ext cx="4651310" cy="626640"/>
            <a:chOff x="3564294" y="3214396"/>
            <a:chExt cx="4651310" cy="626640"/>
          </a:xfrm>
        </p:grpSpPr>
        <p:sp>
          <p:nvSpPr>
            <p:cNvPr id="6" name="Venstrebuet pil 5"/>
            <p:cNvSpPr/>
            <p:nvPr/>
          </p:nvSpPr>
          <p:spPr>
            <a:xfrm rot="5400000">
              <a:off x="4666861" y="2382417"/>
              <a:ext cx="597159" cy="226111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7" name="Venstrebuet pil 6"/>
            <p:cNvSpPr/>
            <p:nvPr/>
          </p:nvSpPr>
          <p:spPr>
            <a:xfrm rot="5400000">
              <a:off x="5591369" y="1216802"/>
              <a:ext cx="597159" cy="465131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grpSp>
      <p:sp>
        <p:nvSpPr>
          <p:cNvPr id="9" name="TekstSylinder 8"/>
          <p:cNvSpPr txBox="1"/>
          <p:nvPr/>
        </p:nvSpPr>
        <p:spPr>
          <a:xfrm>
            <a:off x="2739312" y="4883000"/>
            <a:ext cx="6550090" cy="1754326"/>
          </a:xfrm>
          <a:prstGeom prst="rect">
            <a:avLst/>
          </a:prstGeom>
          <a:noFill/>
        </p:spPr>
        <p:txBody>
          <a:bodyPr wrap="square" rtlCol="0">
            <a:spAutoFit/>
          </a:bodyPr>
          <a:lstStyle/>
          <a:p>
            <a:pPr marL="285750" indent="-285750">
              <a:buFont typeface="Arial" panose="020B0604020202020204" pitchFamily="34" charset="0"/>
              <a:buChar char="•"/>
            </a:pPr>
            <a:r>
              <a:rPr lang="de-DE" dirty="0"/>
              <a:t>Match </a:t>
            </a:r>
            <a:r>
              <a:rPr lang="de-DE" dirty="0" err="1"/>
              <a:t>patterns</a:t>
            </a:r>
            <a:r>
              <a:rPr lang="de-DE" dirty="0"/>
              <a:t> </a:t>
            </a:r>
            <a:r>
              <a:rPr lang="de-DE" dirty="0" err="1"/>
              <a:t>based</a:t>
            </a:r>
            <a:r>
              <a:rPr lang="de-DE" dirty="0"/>
              <a:t> on </a:t>
            </a:r>
            <a:r>
              <a:rPr lang="de-DE" dirty="0" err="1"/>
              <a:t>experience</a:t>
            </a:r>
            <a:r>
              <a:rPr lang="de-DE" dirty="0"/>
              <a:t> and </a:t>
            </a:r>
            <a:r>
              <a:rPr lang="de-DE" dirty="0" err="1"/>
              <a:t>accelerate</a:t>
            </a:r>
            <a:r>
              <a:rPr lang="de-DE" dirty="0"/>
              <a:t> L2 and L3.</a:t>
            </a:r>
          </a:p>
          <a:p>
            <a:pPr marL="285750" indent="-285750">
              <a:buFont typeface="Arial" panose="020B0604020202020204" pitchFamily="34" charset="0"/>
              <a:buChar char="•"/>
            </a:pPr>
            <a:r>
              <a:rPr lang="de-DE" dirty="0"/>
              <a:t>Goal-</a:t>
            </a:r>
            <a:r>
              <a:rPr lang="de-DE" dirty="0" err="1"/>
              <a:t>driven</a:t>
            </a:r>
            <a:r>
              <a:rPr lang="de-DE" dirty="0"/>
              <a:t> </a:t>
            </a:r>
            <a:r>
              <a:rPr lang="de-DE" dirty="0" err="1"/>
              <a:t>filling</a:t>
            </a:r>
            <a:r>
              <a:rPr lang="de-DE" dirty="0"/>
              <a:t> </a:t>
            </a:r>
            <a:r>
              <a:rPr lang="de-DE" dirty="0" err="1"/>
              <a:t>of</a:t>
            </a:r>
            <a:r>
              <a:rPr lang="de-DE" dirty="0"/>
              <a:t> L1.</a:t>
            </a:r>
          </a:p>
          <a:p>
            <a:pPr marL="285750" indent="-285750">
              <a:buFont typeface="Arial" panose="020B0604020202020204" pitchFamily="34" charset="0"/>
              <a:buChar char="•"/>
            </a:pPr>
            <a:r>
              <a:rPr lang="de-DE" dirty="0"/>
              <a:t>Iterative </a:t>
            </a:r>
            <a:r>
              <a:rPr lang="de-DE" dirty="0" err="1"/>
              <a:t>process</a:t>
            </a:r>
            <a:r>
              <a:rPr lang="de-DE" dirty="0"/>
              <a:t> </a:t>
            </a:r>
            <a:r>
              <a:rPr lang="de-DE" dirty="0" err="1"/>
              <a:t>to</a:t>
            </a:r>
            <a:r>
              <a:rPr lang="de-DE" dirty="0"/>
              <a:t> </a:t>
            </a:r>
            <a:r>
              <a:rPr lang="de-DE" dirty="0" err="1"/>
              <a:t>search</a:t>
            </a:r>
            <a:r>
              <a:rPr lang="de-DE" dirty="0"/>
              <a:t> and </a:t>
            </a:r>
            <a:r>
              <a:rPr lang="de-DE" dirty="0" err="1"/>
              <a:t>analyze</a:t>
            </a:r>
            <a:r>
              <a:rPr lang="de-DE" dirty="0"/>
              <a:t> goal-relevant </a:t>
            </a:r>
            <a:r>
              <a:rPr lang="de-DE" dirty="0" err="1"/>
              <a:t>data</a:t>
            </a:r>
            <a:r>
              <a:rPr lang="de-DE" dirty="0"/>
              <a:t>.</a:t>
            </a:r>
          </a:p>
          <a:p>
            <a:pPr marL="285750" indent="-285750">
              <a:buFont typeface="Arial" panose="020B0604020202020204" pitchFamily="34" charset="0"/>
              <a:buChar char="•"/>
            </a:pPr>
            <a:r>
              <a:rPr lang="de-DE" dirty="0" err="1"/>
              <a:t>Highly</a:t>
            </a:r>
            <a:r>
              <a:rPr lang="de-DE" dirty="0"/>
              <a:t> </a:t>
            </a:r>
            <a:r>
              <a:rPr lang="de-DE" dirty="0" err="1"/>
              <a:t>efficient</a:t>
            </a:r>
            <a:r>
              <a:rPr lang="de-DE" dirty="0"/>
              <a:t> SA </a:t>
            </a:r>
            <a:r>
              <a:rPr lang="de-DE" dirty="0" err="1"/>
              <a:t>generation</a:t>
            </a:r>
            <a:r>
              <a:rPr lang="de-DE" dirty="0"/>
              <a:t> </a:t>
            </a:r>
            <a:r>
              <a:rPr lang="de-DE" dirty="0" err="1"/>
              <a:t>process</a:t>
            </a:r>
            <a:r>
              <a:rPr lang="de-DE" dirty="0"/>
              <a:t>.</a:t>
            </a:r>
          </a:p>
          <a:p>
            <a:pPr marL="285750" indent="-285750">
              <a:buFont typeface="Arial" panose="020B0604020202020204" pitchFamily="34" charset="0"/>
              <a:buChar char="•"/>
            </a:pPr>
            <a:r>
              <a:rPr lang="de-DE" dirty="0"/>
              <a:t>Vulnerable </a:t>
            </a:r>
            <a:r>
              <a:rPr lang="de-DE" dirty="0" err="1"/>
              <a:t>to</a:t>
            </a:r>
            <a:r>
              <a:rPr lang="de-DE" dirty="0"/>
              <a:t> </a:t>
            </a:r>
            <a:r>
              <a:rPr lang="de-DE" dirty="0" err="1"/>
              <a:t>biases</a:t>
            </a:r>
            <a:r>
              <a:rPr lang="de-DE" dirty="0"/>
              <a:t> such </a:t>
            </a:r>
            <a:r>
              <a:rPr lang="de-DE" dirty="0" err="1"/>
              <a:t>as</a:t>
            </a:r>
            <a:r>
              <a:rPr lang="de-DE" dirty="0"/>
              <a:t> </a:t>
            </a:r>
            <a:r>
              <a:rPr lang="de-DE" dirty="0" err="1"/>
              <a:t>Anchoring</a:t>
            </a:r>
            <a:r>
              <a:rPr lang="de-DE" dirty="0"/>
              <a:t> and </a:t>
            </a:r>
            <a:r>
              <a:rPr lang="de-DE" dirty="0" err="1"/>
              <a:t>Confirmation</a:t>
            </a:r>
            <a:r>
              <a:rPr lang="de-DE" dirty="0"/>
              <a:t> Bias.</a:t>
            </a:r>
          </a:p>
          <a:p>
            <a:endParaRPr lang="nb-NO" dirty="0"/>
          </a:p>
        </p:txBody>
      </p:sp>
      <p:grpSp>
        <p:nvGrpSpPr>
          <p:cNvPr id="8" name="Gruppe 7"/>
          <p:cNvGrpSpPr/>
          <p:nvPr/>
        </p:nvGrpSpPr>
        <p:grpSpPr>
          <a:xfrm rot="10800000">
            <a:off x="3564294" y="1097837"/>
            <a:ext cx="4651310" cy="626640"/>
            <a:chOff x="3564294" y="3214396"/>
            <a:chExt cx="4651310" cy="626640"/>
          </a:xfrm>
        </p:grpSpPr>
        <p:sp>
          <p:nvSpPr>
            <p:cNvPr id="10" name="Venstrebuet pil 9"/>
            <p:cNvSpPr/>
            <p:nvPr/>
          </p:nvSpPr>
          <p:spPr>
            <a:xfrm rot="5400000">
              <a:off x="4666861" y="2382417"/>
              <a:ext cx="597159" cy="226111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11" name="Venstrebuet pil 10"/>
            <p:cNvSpPr/>
            <p:nvPr/>
          </p:nvSpPr>
          <p:spPr>
            <a:xfrm rot="5400000">
              <a:off x="5591369" y="1216802"/>
              <a:ext cx="597159" cy="465131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grpSp>
      <p:sp>
        <p:nvSpPr>
          <p:cNvPr id="3" name="TekstSylinder 2"/>
          <p:cNvSpPr txBox="1"/>
          <p:nvPr/>
        </p:nvSpPr>
        <p:spPr>
          <a:xfrm>
            <a:off x="8331137" y="1055848"/>
            <a:ext cx="228552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de-DE" dirty="0" err="1"/>
              <a:t>data-driven</a:t>
            </a:r>
            <a:r>
              <a:rPr lang="de-DE" dirty="0"/>
              <a:t>/ BU</a:t>
            </a:r>
            <a:endParaRPr lang="nb-NO" dirty="0"/>
          </a:p>
        </p:txBody>
      </p:sp>
      <p:sp>
        <p:nvSpPr>
          <p:cNvPr id="12" name="TekstSylinder 11"/>
          <p:cNvSpPr txBox="1"/>
          <p:nvPr/>
        </p:nvSpPr>
        <p:spPr>
          <a:xfrm>
            <a:off x="6502337" y="4159935"/>
            <a:ext cx="207377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de-DE" dirty="0"/>
              <a:t>goal-</a:t>
            </a:r>
            <a:r>
              <a:rPr lang="de-DE" dirty="0" err="1"/>
              <a:t>driven</a:t>
            </a:r>
            <a:r>
              <a:rPr lang="de-DE" dirty="0"/>
              <a:t>/ TD</a:t>
            </a:r>
            <a:endParaRPr lang="nb-NO" dirty="0"/>
          </a:p>
        </p:txBody>
      </p:sp>
      <p:sp>
        <p:nvSpPr>
          <p:cNvPr id="13" name="Pil ned 12"/>
          <p:cNvSpPr/>
          <p:nvPr/>
        </p:nvSpPr>
        <p:spPr>
          <a:xfrm>
            <a:off x="5683898" y="4105469"/>
            <a:ext cx="660918" cy="5878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928166124"/>
      </p:ext>
    </p:extLst>
  </p:cSld>
  <p:clrMapOvr>
    <a:masterClrMapping/>
  </p:clrMapOvr>
  <mc:AlternateContent xmlns:mc="http://schemas.openxmlformats.org/markup-compatibility/2006" xmlns:p14="http://schemas.microsoft.com/office/powerpoint/2010/main">
    <mc:Choice Requires="p14">
      <p:transition spd="slow" p14:dur="2000" advTm="145567"/>
    </mc:Choice>
    <mc:Fallback xmlns="">
      <p:transition spd="slow" advTm="1455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FACA5D-1E42-4CEF-977E-F095C85CED0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926892" y="11453"/>
            <a:ext cx="7543965" cy="6129472"/>
          </a:xfrm>
          <a:prstGeom prst="rect">
            <a:avLst/>
          </a:prstGeom>
          <a:ln>
            <a:noFill/>
          </a:ln>
        </p:spPr>
      </p:pic>
      <p:sp>
        <p:nvSpPr>
          <p:cNvPr id="5" name="Oval 4">
            <a:extLst>
              <a:ext uri="{FF2B5EF4-FFF2-40B4-BE49-F238E27FC236}">
                <a16:creationId xmlns:a16="http://schemas.microsoft.com/office/drawing/2014/main" id="{8AC2D946-D1A0-4C94-8A79-AF6E2C2C5FF6}"/>
              </a:ext>
            </a:extLst>
          </p:cNvPr>
          <p:cNvSpPr/>
          <p:nvPr/>
        </p:nvSpPr>
        <p:spPr>
          <a:xfrm>
            <a:off x="6985591" y="330657"/>
            <a:ext cx="1596845" cy="40485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Oval 15">
            <a:extLst>
              <a:ext uri="{FF2B5EF4-FFF2-40B4-BE49-F238E27FC236}">
                <a16:creationId xmlns:a16="http://schemas.microsoft.com/office/drawing/2014/main" id="{9BC84B08-510A-4639-AC14-CF76B5BE7268}"/>
              </a:ext>
            </a:extLst>
          </p:cNvPr>
          <p:cNvSpPr/>
          <p:nvPr/>
        </p:nvSpPr>
        <p:spPr>
          <a:xfrm>
            <a:off x="6985591" y="5133765"/>
            <a:ext cx="1596845" cy="11394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Oval 17">
            <a:extLst>
              <a:ext uri="{FF2B5EF4-FFF2-40B4-BE49-F238E27FC236}">
                <a16:creationId xmlns:a16="http://schemas.microsoft.com/office/drawing/2014/main" id="{741CBC8A-8AAD-479B-96F1-AF98FB5E876E}"/>
              </a:ext>
            </a:extLst>
          </p:cNvPr>
          <p:cNvSpPr/>
          <p:nvPr/>
        </p:nvSpPr>
        <p:spPr>
          <a:xfrm>
            <a:off x="6726445" y="3645230"/>
            <a:ext cx="2364392" cy="9037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17121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ybersecurity for Australia's Critical Infrastructure">
            <a:extLst>
              <a:ext uri="{FF2B5EF4-FFF2-40B4-BE49-F238E27FC236}">
                <a16:creationId xmlns:a16="http://schemas.microsoft.com/office/drawing/2014/main" id="{7A75D511-719D-0257-C37B-A0783159DD11}"/>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381000" y="214313"/>
            <a:ext cx="11430000" cy="6429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95FFFC5-6B57-45F8-86F7-A7A6FE870176}"/>
              </a:ext>
            </a:extLst>
          </p:cNvPr>
          <p:cNvSpPr>
            <a:spLocks noGrp="1"/>
          </p:cNvSpPr>
          <p:nvPr>
            <p:ph type="title"/>
          </p:nvPr>
        </p:nvSpPr>
        <p:spPr/>
        <p:txBody>
          <a:bodyPr/>
          <a:lstStyle/>
          <a:p>
            <a:r>
              <a:rPr lang="nb-NO" dirty="0"/>
              <a:t>Research in </a:t>
            </a:r>
            <a:r>
              <a:rPr lang="nb-NO" dirty="0" err="1"/>
              <a:t>Communication</a:t>
            </a:r>
            <a:r>
              <a:rPr lang="nb-NO" dirty="0"/>
              <a:t> in CDX</a:t>
            </a:r>
          </a:p>
        </p:txBody>
      </p:sp>
      <p:sp>
        <p:nvSpPr>
          <p:cNvPr id="5" name="Text Placeholder 4">
            <a:extLst>
              <a:ext uri="{FF2B5EF4-FFF2-40B4-BE49-F238E27FC236}">
                <a16:creationId xmlns:a16="http://schemas.microsoft.com/office/drawing/2014/main" id="{B87E04C8-4F85-4B87-9BC3-76B9DE87B60A}"/>
              </a:ext>
            </a:extLst>
          </p:cNvPr>
          <p:cNvSpPr>
            <a:spLocks noGrp="1"/>
          </p:cNvSpPr>
          <p:nvPr>
            <p:ph type="body" idx="1"/>
          </p:nvPr>
        </p:nvSpPr>
        <p:spPr>
          <a:xfrm>
            <a:off x="839788" y="1352551"/>
            <a:ext cx="5157787" cy="698500"/>
          </a:xfrm>
        </p:spPr>
        <p:txBody>
          <a:bodyPr>
            <a:normAutofit/>
          </a:bodyPr>
          <a:lstStyle/>
          <a:p>
            <a:r>
              <a:rPr lang="nb-NO" dirty="0" err="1"/>
              <a:t>Novices</a:t>
            </a:r>
            <a:endParaRPr lang="nb-NO" dirty="0"/>
          </a:p>
        </p:txBody>
      </p:sp>
      <p:sp>
        <p:nvSpPr>
          <p:cNvPr id="6" name="Content Placeholder 5">
            <a:extLst>
              <a:ext uri="{FF2B5EF4-FFF2-40B4-BE49-F238E27FC236}">
                <a16:creationId xmlns:a16="http://schemas.microsoft.com/office/drawing/2014/main" id="{33F708F0-39D7-4DAC-ACAD-9C85C0C8BC31}"/>
              </a:ext>
            </a:extLst>
          </p:cNvPr>
          <p:cNvSpPr>
            <a:spLocks noGrp="1"/>
          </p:cNvSpPr>
          <p:nvPr>
            <p:ph sz="half" idx="2"/>
          </p:nvPr>
        </p:nvSpPr>
        <p:spPr>
          <a:xfrm>
            <a:off x="839788" y="2051050"/>
            <a:ext cx="5157787" cy="4138613"/>
          </a:xfrm>
        </p:spPr>
        <p:txBody>
          <a:bodyPr>
            <a:normAutofit fontScale="55000" lnSpcReduction="20000"/>
          </a:bodyPr>
          <a:lstStyle/>
          <a:p>
            <a:r>
              <a:rPr lang="en-GB" sz="3800" b="1" dirty="0"/>
              <a:t>Cyber-physical interactions</a:t>
            </a:r>
            <a:r>
              <a:rPr lang="en-GB" sz="3800" dirty="0"/>
              <a:t> facilitated by team communication and coordination demands and restricted by dissatisfaction with team performance. </a:t>
            </a:r>
          </a:p>
          <a:p>
            <a:r>
              <a:rPr lang="en-GB" sz="3800" b="1" dirty="0"/>
              <a:t>Strategic – tactical decision making </a:t>
            </a:r>
            <a:r>
              <a:rPr lang="en-GB" sz="3800" dirty="0"/>
              <a:t>facilitated through Communication Demands but restricted through higher time-share demands. </a:t>
            </a:r>
          </a:p>
          <a:p>
            <a:endParaRPr lang="en-GB" sz="3800" dirty="0"/>
          </a:p>
          <a:p>
            <a:r>
              <a:rPr lang="en-GB" sz="3800" dirty="0"/>
              <a:t>Novices are dependent on communication interactions</a:t>
            </a:r>
          </a:p>
          <a:p>
            <a:pPr lvl="1"/>
            <a:r>
              <a:rPr lang="en-GB" sz="3400" dirty="0"/>
              <a:t>Difference task workloads and team-task workloads</a:t>
            </a:r>
          </a:p>
          <a:p>
            <a:pPr marL="0" indent="0">
              <a:buNone/>
            </a:pPr>
            <a:r>
              <a:rPr lang="en-US" sz="1700" dirty="0"/>
              <a:t>Lugo, R. G., &amp; Sütterlin, S. (2018, July). Cyber officer profiles and performance factors. In </a:t>
            </a:r>
            <a:r>
              <a:rPr lang="en-US" sz="1700" i="1" dirty="0"/>
              <a:t>International Conference on Engineering Psychology and Cognitive Ergonomics</a:t>
            </a:r>
            <a:r>
              <a:rPr lang="en-US" sz="1700" dirty="0"/>
              <a:t> (pp. 181-190). Springer, Cham.</a:t>
            </a:r>
            <a:endParaRPr lang="en-GB" sz="1700" dirty="0"/>
          </a:p>
          <a:p>
            <a:endParaRPr lang="nb-NO" dirty="0"/>
          </a:p>
        </p:txBody>
      </p:sp>
      <p:sp>
        <p:nvSpPr>
          <p:cNvPr id="7" name="Text Placeholder 6">
            <a:extLst>
              <a:ext uri="{FF2B5EF4-FFF2-40B4-BE49-F238E27FC236}">
                <a16:creationId xmlns:a16="http://schemas.microsoft.com/office/drawing/2014/main" id="{1DC9E424-E7B7-4AAB-A306-D8346D89AE71}"/>
              </a:ext>
            </a:extLst>
          </p:cNvPr>
          <p:cNvSpPr>
            <a:spLocks noGrp="1"/>
          </p:cNvSpPr>
          <p:nvPr>
            <p:ph type="body" sz="quarter" idx="3"/>
          </p:nvPr>
        </p:nvSpPr>
        <p:spPr>
          <a:xfrm>
            <a:off x="6172200" y="1352551"/>
            <a:ext cx="5183188" cy="698499"/>
          </a:xfrm>
        </p:spPr>
        <p:txBody>
          <a:bodyPr>
            <a:normAutofit/>
          </a:bodyPr>
          <a:lstStyle/>
          <a:p>
            <a:r>
              <a:rPr lang="nb-NO" dirty="0"/>
              <a:t>Experts</a:t>
            </a:r>
          </a:p>
        </p:txBody>
      </p:sp>
      <p:sp>
        <p:nvSpPr>
          <p:cNvPr id="8" name="Content Placeholder 7">
            <a:extLst>
              <a:ext uri="{FF2B5EF4-FFF2-40B4-BE49-F238E27FC236}">
                <a16:creationId xmlns:a16="http://schemas.microsoft.com/office/drawing/2014/main" id="{7BA84550-3B8F-420C-BBF9-C02C2591A7F3}"/>
              </a:ext>
            </a:extLst>
          </p:cNvPr>
          <p:cNvSpPr>
            <a:spLocks noGrp="1"/>
          </p:cNvSpPr>
          <p:nvPr>
            <p:ph sz="quarter" idx="4"/>
          </p:nvPr>
        </p:nvSpPr>
        <p:spPr>
          <a:xfrm>
            <a:off x="6172200" y="2051050"/>
            <a:ext cx="5183188" cy="4138613"/>
          </a:xfrm>
        </p:spPr>
        <p:txBody>
          <a:bodyPr>
            <a:normAutofit fontScale="55000" lnSpcReduction="20000"/>
          </a:bodyPr>
          <a:lstStyle/>
          <a:p>
            <a:pPr marL="0" indent="0">
              <a:buNone/>
            </a:pPr>
            <a:r>
              <a:rPr lang="en-US" sz="3800" i="1" dirty="0"/>
              <a:t>“effective collaboration, experience, and functional role-specialization within the teams are important factors that determine the success of these teams in the competition and are important observational predictors of the timely detection and effective mitigation of ongoing cyber attacks. These results support theories of team maturation and the development of functional team cognition applied to mastering cybersecurity”</a:t>
            </a:r>
          </a:p>
          <a:p>
            <a:r>
              <a:rPr lang="nb-NO" sz="3800" dirty="0"/>
              <a:t>Experts </a:t>
            </a:r>
            <a:r>
              <a:rPr lang="nb-NO" sz="3800" dirty="0" err="1"/>
              <a:t>need</a:t>
            </a:r>
            <a:r>
              <a:rPr lang="nb-NO" sz="3800" dirty="0"/>
              <a:t> less </a:t>
            </a:r>
            <a:r>
              <a:rPr lang="nb-NO" sz="3800" dirty="0" err="1"/>
              <a:t>communication</a:t>
            </a:r>
            <a:r>
              <a:rPr lang="nb-NO" sz="3800" dirty="0"/>
              <a:t> </a:t>
            </a:r>
          </a:p>
          <a:p>
            <a:r>
              <a:rPr lang="nb-NO" sz="3800" dirty="0"/>
              <a:t>More </a:t>
            </a:r>
            <a:r>
              <a:rPr lang="nb-NO" sz="3800" dirty="0" err="1"/>
              <a:t>experience</a:t>
            </a:r>
            <a:r>
              <a:rPr lang="nb-NO" sz="3800" dirty="0"/>
              <a:t> </a:t>
            </a:r>
            <a:r>
              <a:rPr lang="nb-NO" sz="3800" dirty="0" err="1"/>
              <a:t>requires</a:t>
            </a:r>
            <a:r>
              <a:rPr lang="nb-NO" sz="3800" dirty="0"/>
              <a:t> less </a:t>
            </a:r>
            <a:r>
              <a:rPr lang="nb-NO" sz="3800" dirty="0" err="1"/>
              <a:t>leadership</a:t>
            </a:r>
            <a:endParaRPr lang="nb-NO" sz="3800" dirty="0"/>
          </a:p>
          <a:p>
            <a:endParaRPr lang="nb-NO" sz="1100" dirty="0"/>
          </a:p>
          <a:p>
            <a:endParaRPr lang="nb-NO" sz="1600" dirty="0"/>
          </a:p>
          <a:p>
            <a:pPr marL="0" indent="0">
              <a:buNone/>
            </a:pPr>
            <a:r>
              <a:rPr lang="nb-NO" sz="1600" dirty="0"/>
              <a:t>Buchler, N., La Fleur, C. G., Hoffman, B., </a:t>
            </a:r>
            <a:r>
              <a:rPr lang="nb-NO" sz="1600" dirty="0" err="1"/>
              <a:t>Rajivan</a:t>
            </a:r>
            <a:r>
              <a:rPr lang="nb-NO" sz="1600" dirty="0"/>
              <a:t>, P., </a:t>
            </a:r>
            <a:r>
              <a:rPr lang="nb-NO" sz="1600" dirty="0" err="1"/>
              <a:t>Marusich</a:t>
            </a:r>
            <a:r>
              <a:rPr lang="nb-NO" sz="1600" dirty="0"/>
              <a:t>, L., &amp; </a:t>
            </a:r>
            <a:r>
              <a:rPr lang="nb-NO" sz="1600" dirty="0" err="1"/>
              <a:t>Lightner</a:t>
            </a:r>
            <a:r>
              <a:rPr lang="nb-NO" sz="1600" dirty="0"/>
              <a:t>, L. (2018). Cyber </a:t>
            </a:r>
            <a:r>
              <a:rPr lang="nb-NO" sz="1600" dirty="0" err="1"/>
              <a:t>teaming</a:t>
            </a:r>
            <a:r>
              <a:rPr lang="nb-NO" sz="1600" dirty="0"/>
              <a:t> and </a:t>
            </a:r>
            <a:r>
              <a:rPr lang="nb-NO" sz="1600" dirty="0" err="1"/>
              <a:t>role</a:t>
            </a:r>
            <a:r>
              <a:rPr lang="nb-NO" sz="1600" dirty="0"/>
              <a:t> </a:t>
            </a:r>
            <a:r>
              <a:rPr lang="nb-NO" sz="1600" dirty="0" err="1"/>
              <a:t>specialization</a:t>
            </a:r>
            <a:r>
              <a:rPr lang="nb-NO" sz="1600" dirty="0"/>
              <a:t> in a cyber </a:t>
            </a:r>
            <a:r>
              <a:rPr lang="nb-NO" sz="1600" dirty="0" err="1"/>
              <a:t>security</a:t>
            </a:r>
            <a:r>
              <a:rPr lang="nb-NO" sz="1600" dirty="0"/>
              <a:t> </a:t>
            </a:r>
            <a:r>
              <a:rPr lang="nb-NO" sz="1600" dirty="0" err="1"/>
              <a:t>defense</a:t>
            </a:r>
            <a:r>
              <a:rPr lang="nb-NO" sz="1600" dirty="0"/>
              <a:t> </a:t>
            </a:r>
            <a:r>
              <a:rPr lang="nb-NO" sz="1600" dirty="0" err="1"/>
              <a:t>competition</a:t>
            </a:r>
            <a:r>
              <a:rPr lang="nb-NO" sz="1600" dirty="0"/>
              <a:t>. </a:t>
            </a:r>
            <a:r>
              <a:rPr lang="nb-NO" sz="1600" i="1" dirty="0"/>
              <a:t>Frontiers in </a:t>
            </a:r>
            <a:r>
              <a:rPr lang="nb-NO" sz="1600" i="1" dirty="0" err="1"/>
              <a:t>psychology</a:t>
            </a:r>
            <a:r>
              <a:rPr lang="nb-NO" sz="1600" dirty="0"/>
              <a:t>, </a:t>
            </a:r>
            <a:r>
              <a:rPr lang="nb-NO" sz="1600" i="1" dirty="0"/>
              <a:t>9</a:t>
            </a:r>
            <a:r>
              <a:rPr lang="nb-NO" sz="1600" dirty="0"/>
              <a:t>, 2133.</a:t>
            </a:r>
          </a:p>
        </p:txBody>
      </p:sp>
    </p:spTree>
    <p:extLst>
      <p:ext uri="{BB962C8B-B14F-4D97-AF65-F5344CB8AC3E}">
        <p14:creationId xmlns:p14="http://schemas.microsoft.com/office/powerpoint/2010/main" val="1347387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ybersecurity for Australia's Critical Infrastructure">
            <a:extLst>
              <a:ext uri="{FF2B5EF4-FFF2-40B4-BE49-F238E27FC236}">
                <a16:creationId xmlns:a16="http://schemas.microsoft.com/office/drawing/2014/main" id="{FBEAC4B3-3667-EF5E-2E72-9394184FB962}"/>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 y="1"/>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838200" y="365126"/>
            <a:ext cx="10515600" cy="745218"/>
          </a:xfrm>
        </p:spPr>
        <p:txBody>
          <a:bodyPr/>
          <a:lstStyle/>
          <a:p>
            <a:r>
              <a:rPr lang="de-DE" dirty="0" err="1"/>
              <a:t>Factors</a:t>
            </a:r>
            <a:r>
              <a:rPr lang="de-DE" dirty="0"/>
              <a:t> </a:t>
            </a:r>
            <a:r>
              <a:rPr lang="de-DE" dirty="0" err="1"/>
              <a:t>affecting</a:t>
            </a:r>
            <a:r>
              <a:rPr lang="de-DE" dirty="0"/>
              <a:t> SA in </a:t>
            </a:r>
            <a:r>
              <a:rPr lang="de-DE" dirty="0" err="1"/>
              <a:t>novices</a:t>
            </a:r>
            <a:r>
              <a:rPr lang="de-DE" dirty="0"/>
              <a:t> and </a:t>
            </a:r>
            <a:r>
              <a:rPr lang="de-DE" dirty="0" err="1"/>
              <a:t>experts</a:t>
            </a:r>
            <a:endParaRPr lang="nb-NO" dirty="0"/>
          </a:p>
        </p:txBody>
      </p:sp>
      <p:sp>
        <p:nvSpPr>
          <p:cNvPr id="5" name="Pil mot venstre og høyre 4"/>
          <p:cNvSpPr/>
          <p:nvPr/>
        </p:nvSpPr>
        <p:spPr>
          <a:xfrm>
            <a:off x="3153747" y="3200400"/>
            <a:ext cx="5495731" cy="146490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err="1">
                <a:solidFill>
                  <a:schemeClr val="tx1"/>
                </a:solidFill>
              </a:rPr>
              <a:t>Novice</a:t>
            </a:r>
            <a:r>
              <a:rPr lang="de-DE" sz="2800" b="1" dirty="0">
                <a:solidFill>
                  <a:schemeClr val="tx1"/>
                </a:solidFill>
              </a:rPr>
              <a:t>                                Expert  </a:t>
            </a:r>
            <a:r>
              <a:rPr lang="de-DE" dirty="0"/>
              <a:t>                                                   </a:t>
            </a:r>
            <a:endParaRPr lang="nb-NO" dirty="0"/>
          </a:p>
        </p:txBody>
      </p:sp>
      <p:sp>
        <p:nvSpPr>
          <p:cNvPr id="6" name="TekstSylinder 5"/>
          <p:cNvSpPr txBox="1"/>
          <p:nvPr/>
        </p:nvSpPr>
        <p:spPr>
          <a:xfrm>
            <a:off x="219075" y="2721680"/>
            <a:ext cx="3050721" cy="1200329"/>
          </a:xfrm>
          <a:prstGeom prst="rect">
            <a:avLst/>
          </a:prstGeom>
          <a:noFill/>
        </p:spPr>
        <p:txBody>
          <a:bodyPr wrap="square" rtlCol="0">
            <a:spAutoFit/>
          </a:bodyPr>
          <a:lstStyle/>
          <a:p>
            <a:r>
              <a:rPr lang="de-DE" sz="2400" dirty="0"/>
              <a:t>SA </a:t>
            </a:r>
            <a:r>
              <a:rPr lang="de-DE" sz="2400" dirty="0" err="1"/>
              <a:t>is</a:t>
            </a:r>
            <a:r>
              <a:rPr lang="de-DE" sz="2400" dirty="0"/>
              <a:t> </a:t>
            </a:r>
            <a:r>
              <a:rPr lang="de-DE" sz="2400" dirty="0" err="1"/>
              <a:t>demanding</a:t>
            </a:r>
            <a:r>
              <a:rPr lang="de-DE" sz="2400" dirty="0"/>
              <a:t>, </a:t>
            </a:r>
            <a:r>
              <a:rPr lang="de-DE" sz="2400" dirty="0" err="1"/>
              <a:t>frequently</a:t>
            </a:r>
            <a:r>
              <a:rPr lang="de-DE" sz="2400" dirty="0"/>
              <a:t> </a:t>
            </a:r>
            <a:r>
              <a:rPr lang="de-DE" sz="2400" dirty="0" err="1"/>
              <a:t>incomplete</a:t>
            </a:r>
            <a:r>
              <a:rPr lang="de-DE" sz="2400" dirty="0"/>
              <a:t> and </a:t>
            </a:r>
            <a:r>
              <a:rPr lang="de-DE" sz="2400" dirty="0" err="1"/>
              <a:t>erroneous</a:t>
            </a:r>
            <a:endParaRPr lang="nb-NO" sz="2400" dirty="0"/>
          </a:p>
        </p:txBody>
      </p:sp>
      <p:sp>
        <p:nvSpPr>
          <p:cNvPr id="7" name="TekstSylinder 6"/>
          <p:cNvSpPr txBox="1"/>
          <p:nvPr/>
        </p:nvSpPr>
        <p:spPr>
          <a:xfrm>
            <a:off x="8079533" y="2860179"/>
            <a:ext cx="4112467" cy="1200329"/>
          </a:xfrm>
          <a:prstGeom prst="rect">
            <a:avLst/>
          </a:prstGeom>
          <a:noFill/>
        </p:spPr>
        <p:txBody>
          <a:bodyPr wrap="square" rtlCol="0">
            <a:spAutoFit/>
          </a:bodyPr>
          <a:lstStyle/>
          <a:p>
            <a:pPr algn="r"/>
            <a:r>
              <a:rPr lang="de-DE" sz="2400" dirty="0"/>
              <a:t>SA </a:t>
            </a:r>
            <a:r>
              <a:rPr lang="de-DE" sz="2400" dirty="0" err="1"/>
              <a:t>is</a:t>
            </a:r>
            <a:r>
              <a:rPr lang="de-DE" sz="2400" dirty="0"/>
              <a:t> fast, </a:t>
            </a:r>
            <a:r>
              <a:rPr lang="de-DE" sz="2400" dirty="0" err="1"/>
              <a:t>can</a:t>
            </a:r>
            <a:r>
              <a:rPr lang="de-DE" sz="2400" dirty="0"/>
              <a:t> </a:t>
            </a:r>
            <a:r>
              <a:rPr lang="de-DE" sz="2400" dirty="0" err="1"/>
              <a:t>be</a:t>
            </a:r>
            <a:r>
              <a:rPr lang="de-DE" sz="2400" dirty="0"/>
              <a:t> </a:t>
            </a:r>
            <a:r>
              <a:rPr lang="de-DE" sz="2400" dirty="0" err="1"/>
              <a:t>effortless</a:t>
            </a:r>
            <a:r>
              <a:rPr lang="de-DE" sz="2400" dirty="0"/>
              <a:t>, </a:t>
            </a:r>
            <a:r>
              <a:rPr lang="de-DE" sz="2400" dirty="0" err="1"/>
              <a:t>more</a:t>
            </a:r>
            <a:r>
              <a:rPr lang="de-DE" sz="2400" dirty="0"/>
              <a:t> </a:t>
            </a:r>
            <a:r>
              <a:rPr lang="de-DE" sz="2400" dirty="0" err="1"/>
              <a:t>complete</a:t>
            </a:r>
            <a:r>
              <a:rPr lang="de-DE" sz="2400" dirty="0"/>
              <a:t>, </a:t>
            </a:r>
            <a:r>
              <a:rPr lang="de-DE" sz="2400" dirty="0" err="1"/>
              <a:t>greater</a:t>
            </a:r>
            <a:r>
              <a:rPr lang="de-DE" sz="2400" dirty="0"/>
              <a:t> </a:t>
            </a:r>
            <a:r>
              <a:rPr lang="de-DE" sz="2400" dirty="0" err="1"/>
              <a:t>comprehension</a:t>
            </a:r>
            <a:r>
              <a:rPr lang="de-DE" sz="2400" dirty="0"/>
              <a:t> &amp; </a:t>
            </a:r>
            <a:r>
              <a:rPr lang="de-DE" sz="2400" dirty="0" err="1"/>
              <a:t>projection</a:t>
            </a:r>
            <a:endParaRPr lang="nb-NO" sz="2400" dirty="0"/>
          </a:p>
        </p:txBody>
      </p:sp>
      <p:sp>
        <p:nvSpPr>
          <p:cNvPr id="8" name="TekstSylinder 7"/>
          <p:cNvSpPr txBox="1"/>
          <p:nvPr/>
        </p:nvSpPr>
        <p:spPr>
          <a:xfrm>
            <a:off x="133350" y="4031762"/>
            <a:ext cx="3758643" cy="830997"/>
          </a:xfrm>
          <a:prstGeom prst="rect">
            <a:avLst/>
          </a:prstGeom>
          <a:noFill/>
        </p:spPr>
        <p:txBody>
          <a:bodyPr wrap="square" rtlCol="0">
            <a:spAutoFit/>
          </a:bodyPr>
          <a:lstStyle/>
          <a:p>
            <a:pPr marL="285750" indent="-285750">
              <a:buFont typeface="Arial" panose="020B0604020202020204" pitchFamily="34" charset="0"/>
              <a:buChar char="•"/>
            </a:pPr>
            <a:r>
              <a:rPr lang="de-DE" sz="2400" b="1" dirty="0"/>
              <a:t>Limited </a:t>
            </a:r>
            <a:r>
              <a:rPr lang="de-DE" sz="2400" b="1" dirty="0" err="1"/>
              <a:t>attention</a:t>
            </a:r>
            <a:endParaRPr lang="de-DE" sz="2400" b="1" dirty="0"/>
          </a:p>
          <a:p>
            <a:pPr marL="285750" indent="-285750">
              <a:buFont typeface="Arial" panose="020B0604020202020204" pitchFamily="34" charset="0"/>
              <a:buChar char="•"/>
            </a:pPr>
            <a:r>
              <a:rPr lang="de-DE" sz="2400" b="1" dirty="0"/>
              <a:t>Limited </a:t>
            </a:r>
            <a:r>
              <a:rPr lang="de-DE" sz="2400" b="1" dirty="0" err="1"/>
              <a:t>working</a:t>
            </a:r>
            <a:r>
              <a:rPr lang="de-DE" sz="2400" b="1" dirty="0"/>
              <a:t> </a:t>
            </a:r>
            <a:r>
              <a:rPr lang="de-DE" sz="2400" b="1" dirty="0" err="1"/>
              <a:t>memory</a:t>
            </a:r>
            <a:endParaRPr lang="nb-NO" sz="2400" b="1" dirty="0"/>
          </a:p>
        </p:txBody>
      </p:sp>
      <p:sp>
        <p:nvSpPr>
          <p:cNvPr id="9" name="TekstSylinder 8"/>
          <p:cNvSpPr txBox="1"/>
          <p:nvPr/>
        </p:nvSpPr>
        <p:spPr>
          <a:xfrm>
            <a:off x="8191500" y="4060508"/>
            <a:ext cx="4000501" cy="1631216"/>
          </a:xfrm>
          <a:prstGeom prst="rect">
            <a:avLst/>
          </a:prstGeom>
          <a:noFill/>
        </p:spPr>
        <p:txBody>
          <a:bodyPr wrap="square" rtlCol="0">
            <a:spAutoFit/>
          </a:bodyPr>
          <a:lstStyle/>
          <a:p>
            <a:pPr marL="285750" indent="-285750">
              <a:buFont typeface="Arial" panose="020B0604020202020204" pitchFamily="34" charset="0"/>
              <a:buChar char="•"/>
            </a:pPr>
            <a:r>
              <a:rPr lang="de-DE" sz="2000" b="1" dirty="0"/>
              <a:t>Schema </a:t>
            </a:r>
            <a:r>
              <a:rPr lang="de-DE" sz="2000" b="1" dirty="0" err="1"/>
              <a:t>of</a:t>
            </a:r>
            <a:r>
              <a:rPr lang="de-DE" sz="2000" b="1" dirty="0"/>
              <a:t> </a:t>
            </a:r>
            <a:r>
              <a:rPr lang="de-DE" sz="2000" b="1" dirty="0" err="1"/>
              <a:t>prototypical</a:t>
            </a:r>
            <a:r>
              <a:rPr lang="de-DE" sz="2000" b="1" dirty="0"/>
              <a:t> </a:t>
            </a:r>
            <a:r>
              <a:rPr lang="de-DE" sz="2000" b="1" dirty="0" err="1"/>
              <a:t>situations</a:t>
            </a:r>
            <a:endParaRPr lang="de-DE" sz="2000" b="1" dirty="0"/>
          </a:p>
          <a:p>
            <a:pPr marL="285750" indent="-285750">
              <a:buFont typeface="Arial" panose="020B0604020202020204" pitchFamily="34" charset="0"/>
              <a:buChar char="•"/>
            </a:pPr>
            <a:r>
              <a:rPr lang="de-DE" sz="2000" b="1" dirty="0"/>
              <a:t>Mental </a:t>
            </a:r>
            <a:r>
              <a:rPr lang="de-DE" sz="2000" b="1" dirty="0" err="1"/>
              <a:t>models</a:t>
            </a:r>
            <a:r>
              <a:rPr lang="de-DE" sz="2000" b="1" dirty="0"/>
              <a:t> </a:t>
            </a:r>
            <a:r>
              <a:rPr lang="de-DE" sz="2000" b="1" dirty="0" err="1"/>
              <a:t>of</a:t>
            </a:r>
            <a:r>
              <a:rPr lang="de-DE" sz="2000" b="1" dirty="0"/>
              <a:t> </a:t>
            </a:r>
            <a:r>
              <a:rPr lang="de-DE" sz="2000" b="1" dirty="0" err="1"/>
              <a:t>domain</a:t>
            </a:r>
            <a:endParaRPr lang="de-DE" sz="2000" b="1" dirty="0"/>
          </a:p>
          <a:p>
            <a:pPr marL="285750" indent="-285750">
              <a:buFont typeface="Arial" panose="020B0604020202020204" pitchFamily="34" charset="0"/>
              <a:buChar char="•"/>
            </a:pPr>
            <a:r>
              <a:rPr lang="de-DE" sz="2000" b="1" dirty="0" err="1"/>
              <a:t>Automaticity</a:t>
            </a:r>
            <a:r>
              <a:rPr lang="de-DE" sz="2000" b="1" dirty="0"/>
              <a:t> </a:t>
            </a:r>
            <a:r>
              <a:rPr lang="de-DE" sz="2000" b="1" dirty="0" err="1"/>
              <a:t>of</a:t>
            </a:r>
            <a:r>
              <a:rPr lang="de-DE" sz="2000" b="1" dirty="0"/>
              <a:t> </a:t>
            </a:r>
            <a:r>
              <a:rPr lang="de-DE" sz="2000" b="1" dirty="0" err="1"/>
              <a:t>processes</a:t>
            </a:r>
            <a:endParaRPr lang="de-DE" sz="2000" b="1" dirty="0"/>
          </a:p>
          <a:p>
            <a:pPr marL="285750" indent="-285750">
              <a:buFont typeface="Arial" panose="020B0604020202020204" pitchFamily="34" charset="0"/>
              <a:buChar char="•"/>
            </a:pPr>
            <a:r>
              <a:rPr lang="de-DE" sz="2000" b="1" dirty="0" err="1"/>
              <a:t>Learned</a:t>
            </a:r>
            <a:r>
              <a:rPr lang="de-DE" sz="2000" b="1" dirty="0"/>
              <a:t> </a:t>
            </a:r>
            <a:r>
              <a:rPr lang="de-DE" sz="2000" b="1" dirty="0" err="1"/>
              <a:t>skills</a:t>
            </a:r>
            <a:r>
              <a:rPr lang="de-DE" sz="2000" b="1" dirty="0"/>
              <a:t> (e.g. </a:t>
            </a:r>
            <a:r>
              <a:rPr lang="de-DE" sz="2000" b="1" dirty="0" err="1"/>
              <a:t>scan</a:t>
            </a:r>
            <a:r>
              <a:rPr lang="de-DE" sz="2000" b="1" dirty="0"/>
              <a:t> </a:t>
            </a:r>
            <a:r>
              <a:rPr lang="de-DE" sz="2000" b="1" dirty="0" err="1"/>
              <a:t>patterns</a:t>
            </a:r>
            <a:r>
              <a:rPr lang="de-DE" sz="2000" b="1" dirty="0"/>
              <a:t>, </a:t>
            </a:r>
            <a:r>
              <a:rPr lang="de-DE" sz="2000" b="1" dirty="0" err="1"/>
              <a:t>communications</a:t>
            </a:r>
            <a:r>
              <a:rPr lang="de-DE" sz="2000" b="1" dirty="0"/>
              <a:t>)</a:t>
            </a:r>
            <a:endParaRPr lang="nb-NO" sz="2000" b="1" dirty="0"/>
          </a:p>
        </p:txBody>
      </p:sp>
    </p:spTree>
    <p:extLst>
      <p:ext uri="{BB962C8B-B14F-4D97-AF65-F5344CB8AC3E}">
        <p14:creationId xmlns:p14="http://schemas.microsoft.com/office/powerpoint/2010/main" val="2600254234"/>
      </p:ext>
    </p:extLst>
  </p:cSld>
  <p:clrMapOvr>
    <a:masterClrMapping/>
  </p:clrMapOvr>
  <mc:AlternateContent xmlns:mc="http://schemas.openxmlformats.org/markup-compatibility/2006" xmlns:p14="http://schemas.microsoft.com/office/powerpoint/2010/main">
    <mc:Choice Requires="p14">
      <p:transition spd="slow" p14:dur="2000" advTm="64037"/>
    </mc:Choice>
    <mc:Fallback xmlns="">
      <p:transition spd="slow" advTm="640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ybersecurity for Australia's Critical Infrastructure">
            <a:extLst>
              <a:ext uri="{FF2B5EF4-FFF2-40B4-BE49-F238E27FC236}">
                <a16:creationId xmlns:a16="http://schemas.microsoft.com/office/drawing/2014/main" id="{EA94FC0E-43B5-D11A-4ABD-9E1965AEB31C}"/>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 y="1"/>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838200" y="365125"/>
            <a:ext cx="10515600" cy="761926"/>
          </a:xfrm>
        </p:spPr>
        <p:txBody>
          <a:bodyPr>
            <a:normAutofit fontScale="90000"/>
          </a:bodyPr>
          <a:lstStyle/>
          <a:p>
            <a:r>
              <a:rPr lang="de-DE" sz="5200" dirty="0"/>
              <a:t>8 </a:t>
            </a:r>
            <a:r>
              <a:rPr lang="de-DE" sz="5200"/>
              <a:t>Other Threats to </a:t>
            </a:r>
            <a:r>
              <a:rPr lang="de-DE" sz="5200" dirty="0"/>
              <a:t>SA</a:t>
            </a:r>
            <a:endParaRPr lang="nb-NO" sz="5200" dirty="0"/>
          </a:p>
        </p:txBody>
      </p:sp>
      <p:sp>
        <p:nvSpPr>
          <p:cNvPr id="3" name="Plassholder for innhold 2"/>
          <p:cNvSpPr>
            <a:spLocks noGrp="1"/>
          </p:cNvSpPr>
          <p:nvPr>
            <p:ph sz="half" idx="1"/>
          </p:nvPr>
        </p:nvSpPr>
        <p:spPr>
          <a:xfrm>
            <a:off x="838200" y="1208398"/>
            <a:ext cx="5158427" cy="4636909"/>
          </a:xfrm>
        </p:spPr>
        <p:txBody>
          <a:bodyPr>
            <a:normAutofit lnSpcReduction="10000"/>
          </a:bodyPr>
          <a:lstStyle/>
          <a:p>
            <a:r>
              <a:rPr lang="de-DE" sz="1800" dirty="0" err="1"/>
              <a:t>Attentional</a:t>
            </a:r>
            <a:r>
              <a:rPr lang="de-DE" sz="1800" dirty="0"/>
              <a:t> </a:t>
            </a:r>
            <a:r>
              <a:rPr lang="de-DE" sz="1800" dirty="0" err="1"/>
              <a:t>tunneling</a:t>
            </a:r>
            <a:r>
              <a:rPr lang="de-DE" sz="1800" dirty="0"/>
              <a:t> (</a:t>
            </a:r>
            <a:r>
              <a:rPr lang="de-DE" sz="1800" dirty="0" err="1"/>
              <a:t>or</a:t>
            </a:r>
            <a:r>
              <a:rPr lang="de-DE" sz="1800" dirty="0"/>
              <a:t>: </a:t>
            </a:r>
            <a:r>
              <a:rPr lang="de-DE" sz="1800" dirty="0" err="1"/>
              <a:t>attentional</a:t>
            </a:r>
            <a:r>
              <a:rPr lang="de-DE" sz="1800" dirty="0"/>
              <a:t> </a:t>
            </a:r>
            <a:r>
              <a:rPr lang="de-DE" sz="1800" dirty="0" err="1"/>
              <a:t>narrowing</a:t>
            </a:r>
            <a:r>
              <a:rPr lang="de-DE" sz="1800" dirty="0"/>
              <a:t>)</a:t>
            </a:r>
          </a:p>
          <a:p>
            <a:pPr lvl="1"/>
            <a:r>
              <a:rPr lang="de-DE" sz="1800" dirty="0"/>
              <a:t>Attention </a:t>
            </a:r>
            <a:r>
              <a:rPr lang="de-DE" sz="1800" dirty="0" err="1"/>
              <a:t>can</a:t>
            </a:r>
            <a:r>
              <a:rPr lang="de-DE" sz="1800" dirty="0"/>
              <a:t> not </a:t>
            </a:r>
            <a:r>
              <a:rPr lang="de-DE" sz="1800" dirty="0" err="1"/>
              <a:t>be</a:t>
            </a:r>
            <a:r>
              <a:rPr lang="de-DE" sz="1800" dirty="0"/>
              <a:t> </a:t>
            </a:r>
            <a:r>
              <a:rPr lang="de-DE" sz="1800" dirty="0" err="1"/>
              <a:t>divided</a:t>
            </a:r>
            <a:r>
              <a:rPr lang="de-DE" sz="1800" dirty="0"/>
              <a:t>.</a:t>
            </a:r>
          </a:p>
          <a:p>
            <a:pPr lvl="1"/>
            <a:r>
              <a:rPr lang="de-DE" sz="1800" dirty="0" err="1"/>
              <a:t>Get</a:t>
            </a:r>
            <a:r>
              <a:rPr lang="de-DE" sz="1800" dirty="0"/>
              <a:t> </a:t>
            </a:r>
            <a:r>
              <a:rPr lang="de-DE" sz="1800" dirty="0" err="1"/>
              <a:t>hooked</a:t>
            </a:r>
            <a:r>
              <a:rPr lang="de-DE" sz="1800" dirty="0"/>
              <a:t> on </a:t>
            </a:r>
            <a:r>
              <a:rPr lang="de-DE" sz="1800" dirty="0" err="1"/>
              <a:t>particular</a:t>
            </a:r>
            <a:r>
              <a:rPr lang="de-DE" sz="1800" dirty="0"/>
              <a:t> </a:t>
            </a:r>
            <a:r>
              <a:rPr lang="de-DE" sz="1800" dirty="0" err="1"/>
              <a:t>features</a:t>
            </a:r>
            <a:r>
              <a:rPr lang="de-DE" sz="1800" dirty="0"/>
              <a:t> and </a:t>
            </a:r>
            <a:r>
              <a:rPr lang="de-DE" sz="1800" dirty="0" err="1"/>
              <a:t>inadvertently</a:t>
            </a:r>
            <a:r>
              <a:rPr lang="de-DE" sz="1800" dirty="0"/>
              <a:t> </a:t>
            </a:r>
            <a:r>
              <a:rPr lang="de-DE" sz="1800" dirty="0" err="1"/>
              <a:t>drop</a:t>
            </a:r>
            <a:r>
              <a:rPr lang="de-DE" sz="1800" dirty="0"/>
              <a:t> </a:t>
            </a:r>
            <a:r>
              <a:rPr lang="de-DE" sz="1800" dirty="0" err="1"/>
              <a:t>scanning</a:t>
            </a:r>
            <a:r>
              <a:rPr lang="de-DE" sz="1800" dirty="0"/>
              <a:t>.</a:t>
            </a:r>
          </a:p>
          <a:p>
            <a:pPr lvl="1"/>
            <a:r>
              <a:rPr lang="de-DE" sz="1800" dirty="0" err="1"/>
              <a:t>Mind</a:t>
            </a:r>
            <a:r>
              <a:rPr lang="de-DE" sz="1800" dirty="0"/>
              <a:t> the Gorilla. </a:t>
            </a:r>
          </a:p>
          <a:p>
            <a:r>
              <a:rPr lang="de-DE" sz="1800" dirty="0"/>
              <a:t>Requisite </a:t>
            </a:r>
            <a:r>
              <a:rPr lang="de-DE" sz="1800" dirty="0" err="1"/>
              <a:t>memory</a:t>
            </a:r>
            <a:r>
              <a:rPr lang="de-DE" sz="1800" dirty="0"/>
              <a:t> </a:t>
            </a:r>
            <a:r>
              <a:rPr lang="de-DE" sz="1800" dirty="0" err="1"/>
              <a:t>trap</a:t>
            </a:r>
            <a:endParaRPr lang="de-DE" sz="1800" dirty="0"/>
          </a:p>
          <a:p>
            <a:pPr lvl="1"/>
            <a:r>
              <a:rPr lang="de-DE" sz="1800" dirty="0"/>
              <a:t>Working </a:t>
            </a:r>
            <a:r>
              <a:rPr lang="de-DE" sz="1800" dirty="0" err="1"/>
              <a:t>memory</a:t>
            </a:r>
            <a:r>
              <a:rPr lang="de-DE" sz="1800" dirty="0"/>
              <a:t> </a:t>
            </a:r>
            <a:r>
              <a:rPr lang="de-DE" sz="1800" dirty="0" err="1"/>
              <a:t>overload</a:t>
            </a:r>
            <a:r>
              <a:rPr lang="de-DE" sz="1800" dirty="0"/>
              <a:t>.</a:t>
            </a:r>
          </a:p>
          <a:p>
            <a:pPr lvl="1"/>
            <a:r>
              <a:rPr lang="de-DE" sz="1800" dirty="0"/>
              <a:t>In </a:t>
            </a:r>
            <a:r>
              <a:rPr lang="de-DE" sz="1800" dirty="0" err="1"/>
              <a:t>particular</a:t>
            </a:r>
            <a:r>
              <a:rPr lang="de-DE" sz="1800" dirty="0"/>
              <a:t> </a:t>
            </a:r>
            <a:r>
              <a:rPr lang="de-DE" sz="1800" dirty="0" err="1"/>
              <a:t>auditory</a:t>
            </a:r>
            <a:r>
              <a:rPr lang="de-DE" sz="1800" dirty="0"/>
              <a:t> </a:t>
            </a:r>
            <a:r>
              <a:rPr lang="de-DE" sz="1800" dirty="0" err="1"/>
              <a:t>information</a:t>
            </a:r>
            <a:r>
              <a:rPr lang="de-DE" sz="1800" dirty="0"/>
              <a:t>.</a:t>
            </a:r>
          </a:p>
          <a:p>
            <a:r>
              <a:rPr lang="de-DE" sz="1800" b="1" dirty="0"/>
              <a:t>Stressors</a:t>
            </a:r>
          </a:p>
          <a:p>
            <a:pPr lvl="1"/>
            <a:r>
              <a:rPr lang="de-DE" sz="1800" b="1" dirty="0"/>
              <a:t>Workload, </a:t>
            </a:r>
            <a:r>
              <a:rPr lang="de-DE" sz="1800" b="1" dirty="0" err="1"/>
              <a:t>anxiety</a:t>
            </a:r>
            <a:r>
              <a:rPr lang="de-DE" sz="1800" b="1" dirty="0"/>
              <a:t>, </a:t>
            </a:r>
            <a:r>
              <a:rPr lang="de-DE" sz="1800" b="1" dirty="0" err="1"/>
              <a:t>fatigue</a:t>
            </a:r>
            <a:r>
              <a:rPr lang="de-DE" sz="1800" b="1" dirty="0"/>
              <a:t>, etc.</a:t>
            </a:r>
          </a:p>
          <a:p>
            <a:pPr lvl="1"/>
            <a:r>
              <a:rPr lang="de-DE" sz="1800" b="1" dirty="0"/>
              <a:t>Time </a:t>
            </a:r>
            <a:r>
              <a:rPr lang="de-DE" sz="1800" b="1" dirty="0" err="1"/>
              <a:t>pressure</a:t>
            </a:r>
            <a:r>
              <a:rPr lang="de-DE" sz="1800" b="1" dirty="0"/>
              <a:t>, </a:t>
            </a:r>
            <a:r>
              <a:rPr lang="de-DE" sz="1800" b="1" dirty="0" err="1"/>
              <a:t>uncertainty</a:t>
            </a:r>
            <a:r>
              <a:rPr lang="de-DE" sz="1800" b="1" dirty="0"/>
              <a:t>, etc.</a:t>
            </a:r>
          </a:p>
          <a:p>
            <a:pPr lvl="1"/>
            <a:r>
              <a:rPr lang="de-DE" sz="1800" b="1" dirty="0"/>
              <a:t>Limits SA via </a:t>
            </a:r>
            <a:r>
              <a:rPr lang="de-DE" sz="1800" b="1" dirty="0" err="1"/>
              <a:t>limiting</a:t>
            </a:r>
            <a:r>
              <a:rPr lang="de-DE" sz="1800" b="1" dirty="0"/>
              <a:t> WMC and </a:t>
            </a:r>
            <a:r>
              <a:rPr lang="de-DE" sz="1800" b="1" dirty="0" err="1"/>
              <a:t>slowing</a:t>
            </a:r>
            <a:r>
              <a:rPr lang="de-DE" sz="1800" b="1" dirty="0"/>
              <a:t> down </a:t>
            </a:r>
            <a:r>
              <a:rPr lang="de-DE" sz="1800" b="1" dirty="0" err="1"/>
              <a:t>information</a:t>
            </a:r>
            <a:r>
              <a:rPr lang="de-DE" sz="1800" b="1" dirty="0"/>
              <a:t> </a:t>
            </a:r>
            <a:r>
              <a:rPr lang="de-DE" sz="1800" b="1" dirty="0" err="1"/>
              <a:t>processing</a:t>
            </a:r>
            <a:r>
              <a:rPr lang="de-DE" sz="1800" b="1" dirty="0"/>
              <a:t>, </a:t>
            </a:r>
            <a:r>
              <a:rPr lang="de-DE" sz="1800" b="1" dirty="0" err="1"/>
              <a:t>more</a:t>
            </a:r>
            <a:r>
              <a:rPr lang="de-DE" sz="1800" b="1" dirty="0"/>
              <a:t> </a:t>
            </a:r>
            <a:r>
              <a:rPr lang="de-DE" sz="1800" b="1" dirty="0" err="1"/>
              <a:t>likely</a:t>
            </a:r>
            <a:r>
              <a:rPr lang="de-DE" sz="1800" b="1" dirty="0"/>
              <a:t> </a:t>
            </a:r>
            <a:r>
              <a:rPr lang="de-DE" sz="1800" b="1" dirty="0" err="1"/>
              <a:t>attentional</a:t>
            </a:r>
            <a:r>
              <a:rPr lang="de-DE" sz="1800" b="1" dirty="0"/>
              <a:t> </a:t>
            </a:r>
            <a:r>
              <a:rPr lang="de-DE" sz="1800" b="1" dirty="0" err="1"/>
              <a:t>tunneling</a:t>
            </a:r>
            <a:r>
              <a:rPr lang="de-DE" sz="1800" b="1" dirty="0"/>
              <a:t>, </a:t>
            </a:r>
            <a:r>
              <a:rPr lang="de-DE" sz="1800" b="1" dirty="0" err="1"/>
              <a:t>disorganized</a:t>
            </a:r>
            <a:r>
              <a:rPr lang="de-DE" sz="1800" b="1" dirty="0"/>
              <a:t> </a:t>
            </a:r>
            <a:r>
              <a:rPr lang="de-DE" sz="1800" b="1" dirty="0" err="1"/>
              <a:t>scanning</a:t>
            </a:r>
            <a:r>
              <a:rPr lang="de-DE" sz="1800" b="1" dirty="0"/>
              <a:t> for </a:t>
            </a:r>
            <a:r>
              <a:rPr lang="de-DE" sz="1800" b="1" dirty="0" err="1"/>
              <a:t>elements</a:t>
            </a:r>
            <a:r>
              <a:rPr lang="de-DE" sz="1800" b="1" dirty="0"/>
              <a:t> and </a:t>
            </a:r>
            <a:r>
              <a:rPr lang="de-DE" sz="1800" b="1" dirty="0" err="1"/>
              <a:t>less</a:t>
            </a:r>
            <a:r>
              <a:rPr lang="de-DE" sz="1800" b="1" dirty="0"/>
              <a:t> </a:t>
            </a:r>
            <a:r>
              <a:rPr lang="de-DE" sz="1800" b="1" dirty="0" err="1"/>
              <a:t>attention</a:t>
            </a:r>
            <a:r>
              <a:rPr lang="de-DE" sz="1800" b="1" dirty="0"/>
              <a:t> </a:t>
            </a:r>
            <a:r>
              <a:rPr lang="de-DE" sz="1800" b="1" dirty="0" err="1"/>
              <a:t>to</a:t>
            </a:r>
            <a:r>
              <a:rPr lang="de-DE" sz="1800" b="1" dirty="0"/>
              <a:t> </a:t>
            </a:r>
            <a:r>
              <a:rPr lang="de-DE" sz="1800" b="1" dirty="0" err="1"/>
              <a:t>peripheral</a:t>
            </a:r>
            <a:r>
              <a:rPr lang="de-DE" sz="1800" b="1" dirty="0"/>
              <a:t> </a:t>
            </a:r>
            <a:r>
              <a:rPr lang="de-DE" sz="1800" b="1" dirty="0" err="1"/>
              <a:t>cues</a:t>
            </a:r>
            <a:r>
              <a:rPr lang="de-DE" sz="1800" b="1" dirty="0"/>
              <a:t>.</a:t>
            </a:r>
          </a:p>
        </p:txBody>
      </p:sp>
      <p:sp>
        <p:nvSpPr>
          <p:cNvPr id="4" name="Content Placeholder 3">
            <a:extLst>
              <a:ext uri="{FF2B5EF4-FFF2-40B4-BE49-F238E27FC236}">
                <a16:creationId xmlns:a16="http://schemas.microsoft.com/office/drawing/2014/main" id="{79A9C39A-7FFD-43DF-965A-57D23E99A276}"/>
              </a:ext>
            </a:extLst>
          </p:cNvPr>
          <p:cNvSpPr>
            <a:spLocks noGrp="1"/>
          </p:cNvSpPr>
          <p:nvPr>
            <p:ph sz="half" idx="2"/>
          </p:nvPr>
        </p:nvSpPr>
        <p:spPr>
          <a:xfrm>
            <a:off x="6195375" y="1218616"/>
            <a:ext cx="5624474" cy="4636909"/>
          </a:xfrm>
        </p:spPr>
        <p:txBody>
          <a:bodyPr>
            <a:noAutofit/>
          </a:bodyPr>
          <a:lstStyle/>
          <a:p>
            <a:r>
              <a:rPr lang="de-DE" sz="1600" dirty="0"/>
              <a:t>Data </a:t>
            </a:r>
            <a:r>
              <a:rPr lang="de-DE" sz="1600" dirty="0" err="1"/>
              <a:t>overload</a:t>
            </a:r>
            <a:endParaRPr lang="de-DE" sz="1600" dirty="0"/>
          </a:p>
          <a:p>
            <a:pPr lvl="1"/>
            <a:r>
              <a:rPr lang="de-DE" sz="1600" dirty="0"/>
              <a:t>Volume and rate of </a:t>
            </a:r>
            <a:r>
              <a:rPr lang="de-DE" sz="1600" dirty="0" err="1"/>
              <a:t>change</a:t>
            </a:r>
            <a:endParaRPr lang="de-DE" sz="1600" dirty="0"/>
          </a:p>
          <a:p>
            <a:pPr lvl="1"/>
            <a:r>
              <a:rPr lang="de-DE" sz="1600" dirty="0"/>
              <a:t>Limited </a:t>
            </a:r>
            <a:r>
              <a:rPr lang="de-DE" sz="1600" dirty="0" err="1"/>
              <a:t>bandwith</a:t>
            </a:r>
            <a:r>
              <a:rPr lang="de-DE" sz="1600" dirty="0"/>
              <a:t> of human </a:t>
            </a:r>
            <a:r>
              <a:rPr lang="de-DE" sz="1600" dirty="0" err="1"/>
              <a:t>sensory</a:t>
            </a:r>
            <a:r>
              <a:rPr lang="de-DE" sz="1600" dirty="0"/>
              <a:t> and </a:t>
            </a:r>
            <a:r>
              <a:rPr lang="de-DE" sz="1600" dirty="0" err="1"/>
              <a:t>information-processing</a:t>
            </a:r>
            <a:r>
              <a:rPr lang="de-DE" sz="1600" dirty="0"/>
              <a:t> </a:t>
            </a:r>
            <a:r>
              <a:rPr lang="de-DE" sz="1600" dirty="0" err="1"/>
              <a:t>mechanisms</a:t>
            </a:r>
            <a:r>
              <a:rPr lang="de-DE" sz="1600" dirty="0"/>
              <a:t>.</a:t>
            </a:r>
          </a:p>
          <a:p>
            <a:pPr lvl="1"/>
            <a:r>
              <a:rPr lang="de-DE" sz="1600" dirty="0"/>
              <a:t>Rate of </a:t>
            </a:r>
            <a:r>
              <a:rPr lang="de-DE" sz="1600" dirty="0" err="1"/>
              <a:t>data</a:t>
            </a:r>
            <a:r>
              <a:rPr lang="de-DE" sz="1600" dirty="0"/>
              <a:t> </a:t>
            </a:r>
            <a:r>
              <a:rPr lang="de-DE" sz="1600" dirty="0" err="1"/>
              <a:t>flow</a:t>
            </a:r>
            <a:r>
              <a:rPr lang="de-DE" sz="1600" dirty="0"/>
              <a:t> </a:t>
            </a:r>
            <a:r>
              <a:rPr lang="de-DE" sz="1600" dirty="0" err="1"/>
              <a:t>can</a:t>
            </a:r>
            <a:r>
              <a:rPr lang="de-DE" sz="1600" dirty="0"/>
              <a:t> </a:t>
            </a:r>
            <a:r>
              <a:rPr lang="de-DE" sz="1600" dirty="0" err="1"/>
              <a:t>be</a:t>
            </a:r>
            <a:r>
              <a:rPr lang="de-DE" sz="1600" dirty="0"/>
              <a:t> </a:t>
            </a:r>
            <a:r>
              <a:rPr lang="de-DE" sz="1600" dirty="0" err="1"/>
              <a:t>enhanced</a:t>
            </a:r>
            <a:r>
              <a:rPr lang="de-DE" sz="1600" dirty="0"/>
              <a:t> </a:t>
            </a:r>
            <a:r>
              <a:rPr lang="de-DE" sz="1600" dirty="0" err="1"/>
              <a:t>significantly</a:t>
            </a:r>
            <a:r>
              <a:rPr lang="de-DE" sz="1600" dirty="0"/>
              <a:t> </a:t>
            </a:r>
            <a:r>
              <a:rPr lang="de-DE" sz="1600" dirty="0" err="1"/>
              <a:t>by</a:t>
            </a:r>
            <a:r>
              <a:rPr lang="de-DE" sz="1600" dirty="0"/>
              <a:t> </a:t>
            </a:r>
            <a:r>
              <a:rPr lang="de-DE" sz="1600" dirty="0" err="1"/>
              <a:t>ergonomic</a:t>
            </a:r>
            <a:r>
              <a:rPr lang="de-DE" sz="1600" dirty="0"/>
              <a:t> </a:t>
            </a:r>
            <a:r>
              <a:rPr lang="de-DE" sz="1600" dirty="0" err="1"/>
              <a:t>user</a:t>
            </a:r>
            <a:r>
              <a:rPr lang="de-DE" sz="1600" dirty="0"/>
              <a:t> </a:t>
            </a:r>
            <a:r>
              <a:rPr lang="de-DE" sz="1600" dirty="0" err="1"/>
              <a:t>interfaces</a:t>
            </a:r>
            <a:endParaRPr lang="de-DE" sz="1600" dirty="0"/>
          </a:p>
          <a:p>
            <a:r>
              <a:rPr lang="de-DE" sz="1600" dirty="0" err="1"/>
              <a:t>Misplaced</a:t>
            </a:r>
            <a:r>
              <a:rPr lang="de-DE" sz="1600" dirty="0"/>
              <a:t> </a:t>
            </a:r>
            <a:r>
              <a:rPr lang="de-DE" sz="1600" dirty="0" err="1"/>
              <a:t>salience</a:t>
            </a:r>
            <a:endParaRPr lang="de-DE" sz="1600" dirty="0"/>
          </a:p>
          <a:p>
            <a:pPr lvl="1"/>
            <a:r>
              <a:rPr lang="de-DE" sz="1600" dirty="0" err="1"/>
              <a:t>Some</a:t>
            </a:r>
            <a:r>
              <a:rPr lang="de-DE" sz="1600" dirty="0"/>
              <a:t> </a:t>
            </a:r>
            <a:r>
              <a:rPr lang="de-DE" sz="1600" dirty="0" err="1"/>
              <a:t>features</a:t>
            </a:r>
            <a:r>
              <a:rPr lang="de-DE" sz="1600" dirty="0"/>
              <a:t> (</a:t>
            </a:r>
            <a:r>
              <a:rPr lang="de-DE" sz="1600" dirty="0" err="1"/>
              <a:t>size</a:t>
            </a:r>
            <a:r>
              <a:rPr lang="de-DE" sz="1600" dirty="0"/>
              <a:t>, </a:t>
            </a:r>
            <a:r>
              <a:rPr lang="de-DE" sz="1600" dirty="0" err="1"/>
              <a:t>shape</a:t>
            </a:r>
            <a:r>
              <a:rPr lang="de-DE" sz="1600" dirty="0"/>
              <a:t>, </a:t>
            </a:r>
            <a:r>
              <a:rPr lang="de-DE" sz="1600" dirty="0" err="1"/>
              <a:t>movement</a:t>
            </a:r>
            <a:r>
              <a:rPr lang="de-DE" sz="1600" dirty="0"/>
              <a:t>, </a:t>
            </a:r>
            <a:r>
              <a:rPr lang="de-DE" sz="1600" dirty="0" err="1"/>
              <a:t>flashing</a:t>
            </a:r>
            <a:r>
              <a:rPr lang="de-DE" sz="1600" dirty="0"/>
              <a:t> </a:t>
            </a:r>
            <a:r>
              <a:rPr lang="de-DE" sz="1600" dirty="0" err="1"/>
              <a:t>lights</a:t>
            </a:r>
            <a:r>
              <a:rPr lang="de-DE" sz="1600" dirty="0"/>
              <a:t>, </a:t>
            </a:r>
            <a:r>
              <a:rPr lang="de-DE" sz="1600" dirty="0" err="1"/>
              <a:t>noise</a:t>
            </a:r>
            <a:r>
              <a:rPr lang="de-DE" sz="1600" dirty="0"/>
              <a:t>) </a:t>
            </a:r>
            <a:r>
              <a:rPr lang="de-DE" sz="1600" dirty="0" err="1"/>
              <a:t>are</a:t>
            </a:r>
            <a:r>
              <a:rPr lang="de-DE" sz="1600" dirty="0"/>
              <a:t> </a:t>
            </a:r>
            <a:r>
              <a:rPr lang="de-DE" sz="1600" dirty="0" err="1"/>
              <a:t>prioritized</a:t>
            </a:r>
            <a:r>
              <a:rPr lang="de-DE" sz="1600" dirty="0"/>
              <a:t> in </a:t>
            </a:r>
            <a:r>
              <a:rPr lang="de-DE" sz="1600" dirty="0" err="1"/>
              <a:t>sensory</a:t>
            </a:r>
            <a:r>
              <a:rPr lang="de-DE" sz="1600" dirty="0"/>
              <a:t> and </a:t>
            </a:r>
            <a:r>
              <a:rPr lang="de-DE" sz="1600" dirty="0" err="1"/>
              <a:t>attentional</a:t>
            </a:r>
            <a:r>
              <a:rPr lang="de-DE" sz="1600" dirty="0"/>
              <a:t> </a:t>
            </a:r>
            <a:r>
              <a:rPr lang="de-DE" sz="1600" dirty="0" err="1"/>
              <a:t>processing</a:t>
            </a:r>
            <a:endParaRPr lang="de-DE" sz="1600" dirty="0"/>
          </a:p>
          <a:p>
            <a:pPr lvl="1"/>
            <a:r>
              <a:rPr lang="de-DE" sz="1600" dirty="0" err="1"/>
              <a:t>Overuse</a:t>
            </a:r>
            <a:r>
              <a:rPr lang="de-DE" sz="1600" dirty="0"/>
              <a:t> </a:t>
            </a:r>
            <a:r>
              <a:rPr lang="de-DE" sz="1600" dirty="0" err="1"/>
              <a:t>or</a:t>
            </a:r>
            <a:r>
              <a:rPr lang="de-DE" sz="1600" dirty="0"/>
              <a:t> </a:t>
            </a:r>
            <a:r>
              <a:rPr lang="de-DE" sz="1600" dirty="0" err="1"/>
              <a:t>inappropriate</a:t>
            </a:r>
            <a:r>
              <a:rPr lang="de-DE" sz="1600" dirty="0"/>
              <a:t> </a:t>
            </a:r>
            <a:r>
              <a:rPr lang="de-DE" sz="1600" dirty="0" err="1"/>
              <a:t>use</a:t>
            </a:r>
            <a:r>
              <a:rPr lang="de-DE" sz="1600" dirty="0"/>
              <a:t> </a:t>
            </a:r>
            <a:r>
              <a:rPr lang="de-DE" sz="1600" dirty="0" err="1"/>
              <a:t>degrades</a:t>
            </a:r>
            <a:r>
              <a:rPr lang="de-DE" sz="1600" dirty="0"/>
              <a:t> SA </a:t>
            </a:r>
            <a:r>
              <a:rPr lang="de-DE" sz="1600" dirty="0" err="1"/>
              <a:t>to</a:t>
            </a:r>
            <a:r>
              <a:rPr lang="de-DE" sz="1600" dirty="0"/>
              <a:t> </a:t>
            </a:r>
            <a:r>
              <a:rPr lang="de-DE" sz="1600" dirty="0" err="1"/>
              <a:t>other</a:t>
            </a:r>
            <a:r>
              <a:rPr lang="de-DE" sz="1600" dirty="0"/>
              <a:t> </a:t>
            </a:r>
            <a:r>
              <a:rPr lang="de-DE" sz="1600" dirty="0" err="1"/>
              <a:t>information</a:t>
            </a:r>
            <a:endParaRPr lang="de-DE" sz="1600" dirty="0"/>
          </a:p>
          <a:p>
            <a:r>
              <a:rPr lang="de-DE" sz="1600" dirty="0" err="1"/>
              <a:t>Errant</a:t>
            </a:r>
            <a:r>
              <a:rPr lang="de-DE" sz="1600" dirty="0"/>
              <a:t> mental </a:t>
            </a:r>
            <a:r>
              <a:rPr lang="de-DE" sz="1600" dirty="0" err="1"/>
              <a:t>models</a:t>
            </a:r>
            <a:endParaRPr lang="de-DE" sz="1600" dirty="0"/>
          </a:p>
          <a:p>
            <a:pPr lvl="1"/>
            <a:r>
              <a:rPr lang="de-DE" sz="1600" dirty="0"/>
              <a:t>„</a:t>
            </a:r>
            <a:r>
              <a:rPr lang="de-DE" sz="1600" dirty="0" err="1"/>
              <a:t>representational</a:t>
            </a:r>
            <a:r>
              <a:rPr lang="de-DE" sz="1600" dirty="0"/>
              <a:t> </a:t>
            </a:r>
            <a:r>
              <a:rPr lang="de-DE" sz="1600" dirty="0" err="1"/>
              <a:t>error</a:t>
            </a:r>
            <a:r>
              <a:rPr lang="de-DE" sz="1600" dirty="0"/>
              <a:t>“</a:t>
            </a:r>
          </a:p>
          <a:p>
            <a:pPr lvl="1"/>
            <a:r>
              <a:rPr lang="de-DE" sz="1600" dirty="0"/>
              <a:t>A </a:t>
            </a:r>
            <a:r>
              <a:rPr lang="de-DE" sz="1600" dirty="0" err="1"/>
              <a:t>wrong</a:t>
            </a:r>
            <a:r>
              <a:rPr lang="de-DE" sz="1600" dirty="0"/>
              <a:t> mental </a:t>
            </a:r>
            <a:r>
              <a:rPr lang="de-DE" sz="1600" dirty="0" err="1"/>
              <a:t>model</a:t>
            </a:r>
            <a:r>
              <a:rPr lang="de-DE" sz="1600" dirty="0"/>
              <a:t> </a:t>
            </a:r>
            <a:r>
              <a:rPr lang="de-DE" sz="1600" dirty="0" err="1"/>
              <a:t>is</a:t>
            </a:r>
            <a:r>
              <a:rPr lang="de-DE" sz="1600" dirty="0"/>
              <a:t> </a:t>
            </a:r>
            <a:r>
              <a:rPr lang="de-DE" sz="1600" dirty="0" err="1"/>
              <a:t>applied</a:t>
            </a:r>
            <a:endParaRPr lang="de-DE" sz="1600" dirty="0"/>
          </a:p>
          <a:p>
            <a:r>
              <a:rPr lang="de-DE" sz="1600" dirty="0"/>
              <a:t>Out of the loop </a:t>
            </a:r>
            <a:r>
              <a:rPr lang="de-DE" sz="1600" dirty="0" err="1"/>
              <a:t>syndrome</a:t>
            </a:r>
            <a:endParaRPr lang="de-DE" sz="1600" dirty="0"/>
          </a:p>
          <a:p>
            <a:pPr lvl="1"/>
            <a:r>
              <a:rPr lang="de-DE" sz="1600" dirty="0"/>
              <a:t>Automation </a:t>
            </a:r>
            <a:r>
              <a:rPr lang="de-DE" sz="1600" dirty="0" err="1"/>
              <a:t>can</a:t>
            </a:r>
            <a:r>
              <a:rPr lang="de-DE" sz="1600" dirty="0"/>
              <a:t> </a:t>
            </a:r>
            <a:r>
              <a:rPr lang="de-DE" sz="1600" dirty="0" err="1"/>
              <a:t>eliminate</a:t>
            </a:r>
            <a:r>
              <a:rPr lang="de-DE" sz="1600" dirty="0"/>
              <a:t> </a:t>
            </a:r>
            <a:r>
              <a:rPr lang="de-DE" sz="1600" dirty="0" err="1"/>
              <a:t>excessive</a:t>
            </a:r>
            <a:r>
              <a:rPr lang="de-DE" sz="1600" dirty="0"/>
              <a:t> </a:t>
            </a:r>
            <a:r>
              <a:rPr lang="de-DE" sz="1600" dirty="0" err="1"/>
              <a:t>workload</a:t>
            </a:r>
            <a:r>
              <a:rPr lang="de-DE" sz="1600" dirty="0"/>
              <a:t>, but </a:t>
            </a:r>
            <a:r>
              <a:rPr lang="de-DE" sz="1600" dirty="0" err="1"/>
              <a:t>can</a:t>
            </a:r>
            <a:r>
              <a:rPr lang="de-DE" sz="1600" dirty="0"/>
              <a:t> also </a:t>
            </a:r>
            <a:r>
              <a:rPr lang="de-DE" sz="1600" dirty="0" err="1"/>
              <a:t>lower</a:t>
            </a:r>
            <a:r>
              <a:rPr lang="de-DE" sz="1600" dirty="0"/>
              <a:t> SA </a:t>
            </a:r>
            <a:r>
              <a:rPr lang="de-DE" sz="1600" dirty="0" err="1"/>
              <a:t>by</a:t>
            </a:r>
            <a:r>
              <a:rPr lang="de-DE" sz="1600" dirty="0"/>
              <a:t> </a:t>
            </a:r>
            <a:r>
              <a:rPr lang="de-DE" sz="1600" dirty="0" err="1"/>
              <a:t>putting</a:t>
            </a:r>
            <a:r>
              <a:rPr lang="de-DE" sz="1600" dirty="0"/>
              <a:t> </a:t>
            </a:r>
            <a:r>
              <a:rPr lang="de-DE" sz="1600" dirty="0" err="1"/>
              <a:t>people</a:t>
            </a:r>
            <a:r>
              <a:rPr lang="de-DE" sz="1600" dirty="0"/>
              <a:t> out of the loop. </a:t>
            </a:r>
          </a:p>
          <a:p>
            <a:r>
              <a:rPr lang="de-DE" sz="1600" dirty="0"/>
              <a:t>„</a:t>
            </a:r>
            <a:r>
              <a:rPr lang="de-DE" sz="1600" dirty="0" err="1"/>
              <a:t>take-over</a:t>
            </a:r>
            <a:r>
              <a:rPr lang="de-DE" sz="1600" dirty="0"/>
              <a:t>-time“ </a:t>
            </a:r>
            <a:r>
              <a:rPr lang="de-DE" sz="1600" dirty="0" err="1"/>
              <a:t>where</a:t>
            </a:r>
            <a:r>
              <a:rPr lang="de-DE" sz="1600" dirty="0"/>
              <a:t> </a:t>
            </a:r>
            <a:r>
              <a:rPr lang="de-DE" sz="1600" dirty="0" err="1"/>
              <a:t>automatisation</a:t>
            </a:r>
            <a:r>
              <a:rPr lang="de-DE" sz="1600" dirty="0"/>
              <a:t> </a:t>
            </a:r>
            <a:r>
              <a:rPr lang="de-DE" sz="1600" dirty="0" err="1"/>
              <a:t>fails</a:t>
            </a:r>
            <a:r>
              <a:rPr lang="de-DE" sz="1600" dirty="0"/>
              <a:t> </a:t>
            </a:r>
            <a:r>
              <a:rPr lang="de-DE" sz="1600" dirty="0" err="1"/>
              <a:t>or</a:t>
            </a:r>
            <a:r>
              <a:rPr lang="de-DE" sz="1600" dirty="0"/>
              <a:t> </a:t>
            </a:r>
            <a:r>
              <a:rPr lang="de-DE" sz="1600" dirty="0" err="1"/>
              <a:t>is</a:t>
            </a:r>
            <a:r>
              <a:rPr lang="de-DE" sz="1600" dirty="0"/>
              <a:t> not </a:t>
            </a:r>
            <a:r>
              <a:rPr lang="de-DE" sz="1600" dirty="0" err="1"/>
              <a:t>equipped</a:t>
            </a:r>
            <a:r>
              <a:rPr lang="de-DE" sz="1600" dirty="0"/>
              <a:t> </a:t>
            </a:r>
            <a:r>
              <a:rPr lang="de-DE" sz="1600" dirty="0" err="1"/>
              <a:t>to</a:t>
            </a:r>
            <a:r>
              <a:rPr lang="de-DE" sz="1600" dirty="0"/>
              <a:t> handle a </a:t>
            </a:r>
            <a:r>
              <a:rPr lang="de-DE" sz="1600" dirty="0" err="1"/>
              <a:t>situation</a:t>
            </a:r>
            <a:endParaRPr lang="de-DE" sz="1600" dirty="0"/>
          </a:p>
          <a:p>
            <a:endParaRPr lang="nb-NO" sz="1600" dirty="0"/>
          </a:p>
        </p:txBody>
      </p:sp>
    </p:spTree>
    <p:extLst>
      <p:ext uri="{BB962C8B-B14F-4D97-AF65-F5344CB8AC3E}">
        <p14:creationId xmlns:p14="http://schemas.microsoft.com/office/powerpoint/2010/main" val="2032948784"/>
      </p:ext>
    </p:extLst>
  </p:cSld>
  <p:clrMapOvr>
    <a:masterClrMapping/>
  </p:clrMapOvr>
  <mc:AlternateContent xmlns:mc="http://schemas.openxmlformats.org/markup-compatibility/2006" xmlns:p14="http://schemas.microsoft.com/office/powerpoint/2010/main">
    <mc:Choice Requires="p14">
      <p:transition spd="slow" p14:dur="2000" advTm="169699"/>
    </mc:Choice>
    <mc:Fallback xmlns="">
      <p:transition spd="slow" advTm="169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4">
                                            <p:txEl>
                                              <p:pRg st="0" end="0"/>
                                            </p:txEl>
                                          </p:spTgt>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grpId="0" nodeType="after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grpId="0" nodeType="afterEffect">
                                  <p:stCondLst>
                                    <p:cond delay="0"/>
                                  </p:stCondLst>
                                  <p:childTnLst>
                                    <p:set>
                                      <p:cBhvr>
                                        <p:cTn id="57" dur="1" fill="hold">
                                          <p:stCondLst>
                                            <p:cond delay="0"/>
                                          </p:stCondLst>
                                        </p:cTn>
                                        <p:tgtEl>
                                          <p:spTgt spid="4">
                                            <p:txEl>
                                              <p:pRg st="6" end="6"/>
                                            </p:txEl>
                                          </p:spTgt>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grpId="0" nodeType="afterEffect">
                                  <p:stCondLst>
                                    <p:cond delay="0"/>
                                  </p:stCondLst>
                                  <p:childTnLst>
                                    <p:set>
                                      <p:cBhvr>
                                        <p:cTn id="60" dur="1" fill="hold">
                                          <p:stCondLst>
                                            <p:cond delay="0"/>
                                          </p:stCondLst>
                                        </p:cTn>
                                        <p:tgtEl>
                                          <p:spTgt spid="4">
                                            <p:txEl>
                                              <p:pRg st="7" end="7"/>
                                            </p:txEl>
                                          </p:spTgt>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grpId="0" nodeType="afterEffect">
                                  <p:stCondLst>
                                    <p:cond delay="0"/>
                                  </p:stCondLst>
                                  <p:childTnLst>
                                    <p:set>
                                      <p:cBhvr>
                                        <p:cTn id="63" dur="1" fill="hold">
                                          <p:stCondLst>
                                            <p:cond delay="0"/>
                                          </p:stCondLst>
                                        </p:cTn>
                                        <p:tgtEl>
                                          <p:spTgt spid="4">
                                            <p:txEl>
                                              <p:pRg st="8" end="8"/>
                                            </p:txEl>
                                          </p:spTgt>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4">
                                            <p:txEl>
                                              <p:pRg st="9" end="9"/>
                                            </p:txEl>
                                          </p:spTgt>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4">
                                            <p:txEl>
                                              <p:pRg st="10" end="10"/>
                                            </p:txEl>
                                          </p:spTgt>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4">
                                            <p:txEl>
                                              <p:pRg st="11" end="11"/>
                                            </p:txEl>
                                          </p:spTgt>
                                        </p:tgtEl>
                                        <p:attrNameLst>
                                          <p:attrName>style.visibility</p:attrName>
                                        </p:attrNameLst>
                                      </p:cBhvr>
                                      <p:to>
                                        <p:strVal val="visible"/>
                                      </p:to>
                                    </p:set>
                                  </p:childTnLst>
                                </p:cTn>
                              </p:par>
                            </p:childTnLst>
                          </p:cTn>
                        </p:par>
                        <p:par>
                          <p:cTn id="73" fill="hold">
                            <p:stCondLst>
                              <p:cond delay="0"/>
                            </p:stCondLst>
                            <p:childTnLst>
                              <p:par>
                                <p:cTn id="74" presetID="1" presetClass="entr" presetSubtype="0" fill="hold" grpId="0" nodeType="afterEffect">
                                  <p:stCondLst>
                                    <p:cond delay="0"/>
                                  </p:stCondLst>
                                  <p:childTnLst>
                                    <p:set>
                                      <p:cBhvr>
                                        <p:cTn id="75"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e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1657350"/>
            <a:ext cx="9144000" cy="3157538"/>
          </a:xfrm>
          <a:prstGeom prst="rect">
            <a:avLst/>
          </a:prstGeom>
        </p:spPr>
      </p:pic>
      <p:pic>
        <p:nvPicPr>
          <p:cNvPr id="22" name="Bilde 2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24000" y="1657350"/>
            <a:ext cx="9144000" cy="4655052"/>
          </a:xfrm>
          <a:prstGeom prst="rect">
            <a:avLst/>
          </a:prstGeom>
        </p:spPr>
      </p:pic>
      <p:pic>
        <p:nvPicPr>
          <p:cNvPr id="23" name="Bilde 2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24000" y="1228725"/>
            <a:ext cx="9144000" cy="5083678"/>
          </a:xfrm>
          <a:prstGeom prst="rect">
            <a:avLst/>
          </a:prstGeom>
        </p:spPr>
      </p:pic>
      <p:pic>
        <p:nvPicPr>
          <p:cNvPr id="24" name="Bilde 2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524000" y="688676"/>
            <a:ext cx="9144000" cy="5623725"/>
          </a:xfrm>
          <a:prstGeom prst="rect">
            <a:avLst/>
          </a:prstGeom>
        </p:spPr>
      </p:pic>
      <p:pic>
        <p:nvPicPr>
          <p:cNvPr id="25" name="Bilde 2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524000" y="528638"/>
            <a:ext cx="9144000" cy="5783763"/>
          </a:xfrm>
          <a:prstGeom prst="rect">
            <a:avLst/>
          </a:prstGeom>
        </p:spPr>
      </p:pic>
      <p:sp>
        <p:nvSpPr>
          <p:cNvPr id="10" name="Tittel 1"/>
          <p:cNvSpPr txBox="1">
            <a:spLocks/>
          </p:cNvSpPr>
          <p:nvPr/>
        </p:nvSpPr>
        <p:spPr>
          <a:xfrm>
            <a:off x="185677" y="90791"/>
            <a:ext cx="11574684" cy="59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1"/>
                </a:solidFill>
                <a:latin typeface="Helvetica Neue" charset="0"/>
                <a:ea typeface="Helvetica Neue" charset="0"/>
                <a:cs typeface="Helvetica Neue" charset="0"/>
              </a:rPr>
              <a:t>Situational Awareness and Cyber Situational Awareness</a:t>
            </a:r>
            <a:endParaRPr lang="en-US" sz="3200" b="1" dirty="0">
              <a:solidFill>
                <a:schemeClr val="accent1"/>
              </a:solidFill>
            </a:endParaRPr>
          </a:p>
        </p:txBody>
      </p:sp>
      <p:sp>
        <p:nvSpPr>
          <p:cNvPr id="2" name="TekstSylinder 1"/>
          <p:cNvSpPr txBox="1"/>
          <p:nvPr/>
        </p:nvSpPr>
        <p:spPr>
          <a:xfrm>
            <a:off x="10668000" y="5820868"/>
            <a:ext cx="1135054" cy="553998"/>
          </a:xfrm>
          <a:prstGeom prst="rect">
            <a:avLst/>
          </a:prstGeom>
          <a:noFill/>
        </p:spPr>
        <p:txBody>
          <a:bodyPr wrap="none" rtlCol="0">
            <a:spAutoFit/>
          </a:bodyPr>
          <a:lstStyle/>
          <a:p>
            <a:r>
              <a:rPr lang="en-US" sz="1200" i="1" dirty="0">
                <a:latin typeface="Helvetica Neue" charset="0"/>
                <a:ea typeface="Helvetica Neue" charset="0"/>
                <a:cs typeface="Helvetica Neue" charset="0"/>
              </a:rPr>
              <a:t>Endsley, 1995</a:t>
            </a:r>
            <a:endParaRPr lang="en-US" sz="1200" i="1" dirty="0"/>
          </a:p>
          <a:p>
            <a:endParaRPr lang="en-US" dirty="0"/>
          </a:p>
        </p:txBody>
      </p:sp>
      <p:sp>
        <p:nvSpPr>
          <p:cNvPr id="19" name="TekstSylinder 18"/>
          <p:cNvSpPr txBox="1"/>
          <p:nvPr/>
        </p:nvSpPr>
        <p:spPr>
          <a:xfrm>
            <a:off x="10628512" y="6062081"/>
            <a:ext cx="1496372" cy="553998"/>
          </a:xfrm>
          <a:prstGeom prst="rect">
            <a:avLst/>
          </a:prstGeom>
          <a:noFill/>
        </p:spPr>
        <p:txBody>
          <a:bodyPr wrap="none" rtlCol="0">
            <a:spAutoFit/>
          </a:bodyPr>
          <a:lstStyle/>
          <a:p>
            <a:r>
              <a:rPr lang="en-US" sz="1200" i="1" dirty="0">
                <a:latin typeface="Helvetica Neue" charset="0"/>
                <a:ea typeface="Helvetica Neue" charset="0"/>
                <a:cs typeface="Helvetica Neue" charset="0"/>
              </a:rPr>
              <a:t>Barford et al., 2009</a:t>
            </a:r>
            <a:endParaRPr lang="en-US" sz="1200" i="1" dirty="0"/>
          </a:p>
          <a:p>
            <a:endParaRPr lang="en-US" dirty="0"/>
          </a:p>
        </p:txBody>
      </p:sp>
      <p:sp>
        <p:nvSpPr>
          <p:cNvPr id="26" name="TekstSylinder 25"/>
          <p:cNvSpPr txBox="1"/>
          <p:nvPr/>
        </p:nvSpPr>
        <p:spPr>
          <a:xfrm>
            <a:off x="185677" y="3319693"/>
            <a:ext cx="2392423" cy="461665"/>
          </a:xfrm>
          <a:prstGeom prst="rect">
            <a:avLst/>
          </a:prstGeom>
          <a:noFill/>
        </p:spPr>
        <p:txBody>
          <a:bodyPr wrap="square" rtlCol="0">
            <a:spAutoFit/>
          </a:bodyPr>
          <a:lstStyle/>
          <a:p>
            <a:r>
              <a:rPr lang="en-US" sz="1200" dirty="0">
                <a:latin typeface="Helvetica Neue" charset="0"/>
                <a:ea typeface="Helvetica Neue" charset="0"/>
                <a:cs typeface="Helvetica Neue" charset="0"/>
              </a:rPr>
              <a:t>CSA: starts with perceiving indicators of compromise</a:t>
            </a:r>
          </a:p>
        </p:txBody>
      </p:sp>
      <p:grpSp>
        <p:nvGrpSpPr>
          <p:cNvPr id="11" name="Gruppe 10"/>
          <p:cNvGrpSpPr/>
          <p:nvPr/>
        </p:nvGrpSpPr>
        <p:grpSpPr>
          <a:xfrm>
            <a:off x="277022" y="1732166"/>
            <a:ext cx="3634578" cy="1150734"/>
            <a:chOff x="277022" y="1732166"/>
            <a:chExt cx="3634578" cy="1150734"/>
          </a:xfrm>
        </p:grpSpPr>
        <p:sp>
          <p:nvSpPr>
            <p:cNvPr id="20" name="TekstSylinder 19"/>
            <p:cNvSpPr txBox="1"/>
            <p:nvPr/>
          </p:nvSpPr>
          <p:spPr>
            <a:xfrm>
              <a:off x="277022" y="1732166"/>
              <a:ext cx="2821777" cy="738664"/>
            </a:xfrm>
            <a:prstGeom prst="rect">
              <a:avLst/>
            </a:prstGeom>
            <a:noFill/>
          </p:spPr>
          <p:txBody>
            <a:bodyPr wrap="square" rtlCol="0">
              <a:spAutoFit/>
            </a:bodyPr>
            <a:lstStyle/>
            <a:p>
              <a:r>
                <a:rPr lang="en-US" sz="1200" dirty="0">
                  <a:latin typeface="Helvetica Neue" charset="0"/>
                  <a:ea typeface="Helvetica Neue" charset="0"/>
                  <a:cs typeface="Helvetica Neue" charset="0"/>
                </a:rPr>
                <a:t>SA: bottom-up perceptual processes</a:t>
              </a:r>
            </a:p>
            <a:p>
              <a:r>
                <a:rPr lang="en-US" sz="1200" dirty="0">
                  <a:latin typeface="Helvetica Neue" charset="0"/>
                  <a:ea typeface="Helvetica Neue" charset="0"/>
                  <a:cs typeface="Helvetica Neue" charset="0"/>
                </a:rPr>
                <a:t>going from concrete to abstract</a:t>
              </a:r>
              <a:endParaRPr lang="en-US" sz="1200" dirty="0"/>
            </a:p>
            <a:p>
              <a:endParaRPr lang="en-US" dirty="0"/>
            </a:p>
          </p:txBody>
        </p:sp>
        <p:cxnSp>
          <p:nvCxnSpPr>
            <p:cNvPr id="27" name="Rett pil 26"/>
            <p:cNvCxnSpPr/>
            <p:nvPr/>
          </p:nvCxnSpPr>
          <p:spPr>
            <a:xfrm>
              <a:off x="2540000" y="2120900"/>
              <a:ext cx="1371600" cy="762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p:cNvGrpSpPr/>
          <p:nvPr/>
        </p:nvGrpSpPr>
        <p:grpSpPr>
          <a:xfrm>
            <a:off x="277022" y="3711828"/>
            <a:ext cx="2392423" cy="665212"/>
            <a:chOff x="277022" y="3711828"/>
            <a:chExt cx="2392423" cy="665212"/>
          </a:xfrm>
        </p:grpSpPr>
        <p:cxnSp>
          <p:nvCxnSpPr>
            <p:cNvPr id="28" name="Rett pil 27"/>
            <p:cNvCxnSpPr/>
            <p:nvPr/>
          </p:nvCxnSpPr>
          <p:spPr>
            <a:xfrm>
              <a:off x="1687910" y="3950430"/>
              <a:ext cx="509190" cy="4266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kstSylinder 30"/>
            <p:cNvSpPr txBox="1"/>
            <p:nvPr/>
          </p:nvSpPr>
          <p:spPr>
            <a:xfrm>
              <a:off x="277022" y="3711828"/>
              <a:ext cx="2392423" cy="276999"/>
            </a:xfrm>
            <a:prstGeom prst="rect">
              <a:avLst/>
            </a:prstGeom>
            <a:noFill/>
          </p:spPr>
          <p:txBody>
            <a:bodyPr wrap="square" rtlCol="0">
              <a:spAutoFit/>
            </a:bodyPr>
            <a:lstStyle/>
            <a:p>
              <a:pPr marL="171450" indent="-171450">
                <a:buFont typeface="Arial" charset="0"/>
                <a:buChar char="•"/>
              </a:pPr>
              <a:r>
                <a:rPr lang="en-US" sz="1200">
                  <a:latin typeface="Helvetica Neue" charset="0"/>
                  <a:ea typeface="Helvetica Neue" charset="0"/>
                  <a:cs typeface="Helvetica Neue" charset="0"/>
                </a:rPr>
                <a:t>Already </a:t>
              </a:r>
              <a:r>
                <a:rPr lang="en-US" sz="1200" dirty="0">
                  <a:latin typeface="Helvetica Neue" charset="0"/>
                  <a:ea typeface="Helvetica Neue" charset="0"/>
                  <a:cs typeface="Helvetica Neue" charset="0"/>
                </a:rPr>
                <a:t>abstract </a:t>
              </a:r>
              <a:endParaRPr lang="en-US" dirty="0"/>
            </a:p>
          </p:txBody>
        </p:sp>
      </p:grpSp>
      <p:sp>
        <p:nvSpPr>
          <p:cNvPr id="3" name="Explosion: 8 Points 2">
            <a:extLst>
              <a:ext uri="{FF2B5EF4-FFF2-40B4-BE49-F238E27FC236}">
                <a16:creationId xmlns:a16="http://schemas.microsoft.com/office/drawing/2014/main" id="{6E484559-EAF9-5E69-DE76-F957D00C14FB}"/>
              </a:ext>
            </a:extLst>
          </p:cNvPr>
          <p:cNvSpPr/>
          <p:nvPr/>
        </p:nvSpPr>
        <p:spPr>
          <a:xfrm>
            <a:off x="7420785" y="445213"/>
            <a:ext cx="2062264" cy="1659173"/>
          </a:xfrm>
          <a:prstGeom prst="irregularSeal1">
            <a:avLst/>
          </a:prstGeom>
          <a:solidFill>
            <a:srgbClr val="E4067E"/>
          </a:solidFill>
          <a:ln>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nb-NO" dirty="0"/>
              <a:t>Stress</a:t>
            </a:r>
            <a:endParaRPr lang="et-EE" dirty="0"/>
          </a:p>
        </p:txBody>
      </p:sp>
      <p:sp>
        <p:nvSpPr>
          <p:cNvPr id="4" name="Explosion: 8 Points 3">
            <a:extLst>
              <a:ext uri="{FF2B5EF4-FFF2-40B4-BE49-F238E27FC236}">
                <a16:creationId xmlns:a16="http://schemas.microsoft.com/office/drawing/2014/main" id="{CEC4BD0F-C13B-5BA6-5A9E-4CA73D63D795}"/>
              </a:ext>
            </a:extLst>
          </p:cNvPr>
          <p:cNvSpPr/>
          <p:nvPr/>
        </p:nvSpPr>
        <p:spPr>
          <a:xfrm>
            <a:off x="9670366" y="4226514"/>
            <a:ext cx="2062264" cy="1659173"/>
          </a:xfrm>
          <a:prstGeom prst="irregularSeal1">
            <a:avLst/>
          </a:prstGeom>
          <a:solidFill>
            <a:srgbClr val="E4067E"/>
          </a:solidFill>
          <a:ln>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nb-NO" dirty="0"/>
              <a:t>Stress</a:t>
            </a:r>
            <a:endParaRPr lang="et-EE" dirty="0"/>
          </a:p>
        </p:txBody>
      </p:sp>
    </p:spTree>
    <p:extLst>
      <p:ext uri="{BB962C8B-B14F-4D97-AF65-F5344CB8AC3E}">
        <p14:creationId xmlns:p14="http://schemas.microsoft.com/office/powerpoint/2010/main" val="60964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down)">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600" name="Google Shape;600;p94"/>
          <p:cNvSpPr txBox="1">
            <a:spLocks noGrp="1"/>
          </p:cNvSpPr>
          <p:nvPr>
            <p:ph type="title"/>
          </p:nvPr>
        </p:nvSpPr>
        <p:spPr>
          <a:xfrm>
            <a:off x="699714" y="5490971"/>
            <a:ext cx="6962072" cy="1159200"/>
          </a:xfrm>
          <a:prstGeom prst="rect">
            <a:avLst/>
          </a:prstGeom>
        </p:spPr>
        <p:txBody>
          <a:bodyPr spcFirstLastPara="1" vert="horz" lIns="91440" tIns="45720" rIns="91440" bIns="45720" rtlCol="0" anchor="ctr" anchorCtr="0">
            <a:normAutofit/>
          </a:bodyPr>
          <a:lstStyle/>
          <a:p>
            <a:pPr>
              <a:spcBef>
                <a:spcPct val="0"/>
              </a:spcBef>
            </a:pPr>
            <a:r>
              <a:rPr lang="en-US" sz="3700" kern="1200">
                <a:solidFill>
                  <a:srgbClr val="FFFFFF"/>
                </a:solidFill>
                <a:latin typeface="+mj-lt"/>
                <a:ea typeface="+mj-ea"/>
                <a:cs typeface="+mj-cs"/>
              </a:rPr>
              <a:t>Cogntive exploits and attack vectors</a:t>
            </a:r>
          </a:p>
        </p:txBody>
      </p:sp>
      <p:pic>
        <p:nvPicPr>
          <p:cNvPr id="599" name="Google Shape;599;p94"/>
          <p:cNvPicPr preferRelativeResize="0"/>
          <p:nvPr/>
        </p:nvPicPr>
        <p:blipFill>
          <a:blip r:embed="rId3"/>
          <a:stretch>
            <a:fillRect/>
          </a:stretch>
        </p:blipFill>
        <p:spPr>
          <a:xfrm>
            <a:off x="478535" y="597271"/>
            <a:ext cx="11327549" cy="4106236"/>
          </a:xfrm>
          <a:prstGeom prst="rect">
            <a:avLst/>
          </a:prstGeom>
          <a:noFill/>
        </p:spPr>
      </p:pic>
    </p:spTree>
    <p:extLst>
      <p:ext uri="{BB962C8B-B14F-4D97-AF65-F5344CB8AC3E}">
        <p14:creationId xmlns:p14="http://schemas.microsoft.com/office/powerpoint/2010/main" val="3097701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FBCD35-F8E1-000F-BF46-E26B38C55AB6}"/>
              </a:ext>
            </a:extLst>
          </p:cNvPr>
          <p:cNvPicPr>
            <a:picLocks noChangeAspect="1"/>
          </p:cNvPicPr>
          <p:nvPr/>
        </p:nvPicPr>
        <p:blipFill>
          <a:blip r:embed="rId2">
            <a:alphaModFix amt="20000"/>
          </a:blip>
          <a:stretch>
            <a:fillRect/>
          </a:stretch>
        </p:blipFill>
        <p:spPr>
          <a:xfrm>
            <a:off x="297711" y="-15460"/>
            <a:ext cx="11570553" cy="6873460"/>
          </a:xfrm>
          <a:prstGeom prst="rect">
            <a:avLst/>
          </a:prstGeom>
        </p:spPr>
      </p:pic>
      <p:sp>
        <p:nvSpPr>
          <p:cNvPr id="2" name="Text Placeholder 1">
            <a:extLst>
              <a:ext uri="{FF2B5EF4-FFF2-40B4-BE49-F238E27FC236}">
                <a16:creationId xmlns:a16="http://schemas.microsoft.com/office/drawing/2014/main" id="{439A7156-4611-DEFA-80BE-3B6E9B852266}"/>
              </a:ext>
            </a:extLst>
          </p:cNvPr>
          <p:cNvSpPr>
            <a:spLocks noGrp="1"/>
          </p:cNvSpPr>
          <p:nvPr>
            <p:ph type="body" sz="quarter" idx="13"/>
          </p:nvPr>
        </p:nvSpPr>
        <p:spPr/>
        <p:txBody>
          <a:bodyPr/>
          <a:lstStyle/>
          <a:p>
            <a:r>
              <a:rPr lang="nb-NO" dirty="0"/>
              <a:t>My Research and Consultancy</a:t>
            </a:r>
          </a:p>
        </p:txBody>
      </p:sp>
      <p:sp>
        <p:nvSpPr>
          <p:cNvPr id="4" name="Text Placeholder 3">
            <a:extLst>
              <a:ext uri="{FF2B5EF4-FFF2-40B4-BE49-F238E27FC236}">
                <a16:creationId xmlns:a16="http://schemas.microsoft.com/office/drawing/2014/main" id="{E8E864CA-FAAD-FDDA-491D-C2B2A3AC52AC}"/>
              </a:ext>
            </a:extLst>
          </p:cNvPr>
          <p:cNvSpPr>
            <a:spLocks noGrp="1"/>
          </p:cNvSpPr>
          <p:nvPr>
            <p:ph type="body" sz="quarter" idx="16"/>
          </p:nvPr>
        </p:nvSpPr>
        <p:spPr/>
        <p:txBody>
          <a:bodyPr>
            <a:normAutofit lnSpcReduction="10000"/>
          </a:bodyPr>
          <a:lstStyle/>
          <a:p>
            <a:r>
              <a:rPr lang="nb-NO" dirty="0"/>
              <a:t>Human </a:t>
            </a:r>
            <a:r>
              <a:rPr lang="nb-NO" dirty="0" err="1"/>
              <a:t>Factors</a:t>
            </a:r>
            <a:endParaRPr lang="nb-NO" dirty="0"/>
          </a:p>
          <a:p>
            <a:pPr lvl="1"/>
            <a:r>
              <a:rPr lang="nb-NO" dirty="0"/>
              <a:t>Human-Computer </a:t>
            </a:r>
            <a:r>
              <a:rPr lang="nb-NO" dirty="0" err="1"/>
              <a:t>Interaction</a:t>
            </a:r>
            <a:r>
              <a:rPr lang="nb-NO" dirty="0"/>
              <a:t>, Human-</a:t>
            </a:r>
            <a:r>
              <a:rPr lang="nb-NO" dirty="0" err="1"/>
              <a:t>Robotics</a:t>
            </a:r>
            <a:r>
              <a:rPr lang="nb-NO" dirty="0"/>
              <a:t> </a:t>
            </a:r>
            <a:r>
              <a:rPr lang="nb-NO" dirty="0" err="1"/>
              <a:t>Interaction</a:t>
            </a:r>
            <a:endParaRPr lang="nb-NO" dirty="0"/>
          </a:p>
          <a:p>
            <a:r>
              <a:rPr lang="nb-NO" dirty="0" err="1"/>
              <a:t>Cybersecurity</a:t>
            </a:r>
            <a:r>
              <a:rPr lang="nb-NO" dirty="0"/>
              <a:t> </a:t>
            </a:r>
            <a:r>
              <a:rPr lang="nb-NO" dirty="0" err="1"/>
              <a:t>performance</a:t>
            </a:r>
            <a:r>
              <a:rPr lang="nb-NO" dirty="0"/>
              <a:t> and </a:t>
            </a:r>
            <a:r>
              <a:rPr lang="nb-NO" dirty="0" err="1"/>
              <a:t>behaviours</a:t>
            </a:r>
            <a:endParaRPr lang="nb-NO" dirty="0"/>
          </a:p>
          <a:p>
            <a:pPr lvl="1"/>
            <a:r>
              <a:rPr lang="nb-NO" dirty="0"/>
              <a:t>Cyber </a:t>
            </a:r>
            <a:r>
              <a:rPr lang="nb-NO" dirty="0" err="1"/>
              <a:t>Defence</a:t>
            </a:r>
            <a:endParaRPr lang="nb-NO" dirty="0"/>
          </a:p>
          <a:p>
            <a:pPr lvl="1"/>
            <a:r>
              <a:rPr lang="nb-NO" dirty="0" err="1"/>
              <a:t>Psychology</a:t>
            </a:r>
            <a:endParaRPr lang="nb-NO" dirty="0"/>
          </a:p>
          <a:p>
            <a:pPr lvl="1"/>
            <a:r>
              <a:rPr lang="nb-NO" dirty="0"/>
              <a:t>Education and training</a:t>
            </a:r>
          </a:p>
          <a:p>
            <a:pPr lvl="1"/>
            <a:r>
              <a:rPr lang="nb-NO" dirty="0" err="1"/>
              <a:t>Individual</a:t>
            </a:r>
            <a:r>
              <a:rPr lang="nb-NO" dirty="0"/>
              <a:t> – team </a:t>
            </a:r>
          </a:p>
          <a:p>
            <a:pPr lvl="1"/>
            <a:r>
              <a:rPr lang="nb-NO" dirty="0" err="1"/>
              <a:t>Communication</a:t>
            </a:r>
            <a:endParaRPr lang="nb-NO" dirty="0"/>
          </a:p>
          <a:p>
            <a:pPr lvl="1"/>
            <a:r>
              <a:rPr lang="nb-NO" dirty="0" err="1"/>
              <a:t>Decision-making</a:t>
            </a:r>
            <a:endParaRPr lang="nb-NO" dirty="0"/>
          </a:p>
          <a:p>
            <a:pPr lvl="1"/>
            <a:r>
              <a:rPr lang="nb-NO" dirty="0" err="1"/>
              <a:t>Other</a:t>
            </a:r>
            <a:endParaRPr lang="nb-NO" dirty="0"/>
          </a:p>
          <a:p>
            <a:r>
              <a:rPr lang="nb-NO" dirty="0"/>
              <a:t>Health</a:t>
            </a:r>
          </a:p>
          <a:p>
            <a:r>
              <a:rPr lang="nb-NO" dirty="0" err="1"/>
              <a:t>Performance</a:t>
            </a:r>
            <a:endParaRPr lang="nb-NO" dirty="0"/>
          </a:p>
        </p:txBody>
      </p:sp>
    </p:spTree>
    <p:extLst>
      <p:ext uri="{BB962C8B-B14F-4D97-AF65-F5344CB8AC3E}">
        <p14:creationId xmlns:p14="http://schemas.microsoft.com/office/powerpoint/2010/main" val="261363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fade">
                                      <p:cBhvr>
                                        <p:cTn id="30" dur="500"/>
                                        <p:tgtEl>
                                          <p:spTgt spid="4">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fade">
                                      <p:cBhvr>
                                        <p:cTn id="33" dur="500"/>
                                        <p:tgtEl>
                                          <p:spTgt spid="4">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xEl>
                                              <p:pRg st="9" end="9"/>
                                            </p:txEl>
                                          </p:spTgt>
                                        </p:tgtEl>
                                        <p:attrNameLst>
                                          <p:attrName>style.visibility</p:attrName>
                                        </p:attrNameLst>
                                      </p:cBhvr>
                                      <p:to>
                                        <p:strVal val="visible"/>
                                      </p:to>
                                    </p:set>
                                    <p:animEffect transition="in" filter="fade">
                                      <p:cBhvr>
                                        <p:cTn id="36" dur="500"/>
                                        <p:tgtEl>
                                          <p:spTgt spid="4">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xEl>
                                              <p:pRg st="10" end="10"/>
                                            </p:txEl>
                                          </p:spTgt>
                                        </p:tgtEl>
                                        <p:attrNameLst>
                                          <p:attrName>style.visibility</p:attrName>
                                        </p:attrNameLst>
                                      </p:cBhvr>
                                      <p:to>
                                        <p:strVal val="visible"/>
                                      </p:to>
                                    </p:set>
                                    <p:animEffect transition="in" filter="fade">
                                      <p:cBhvr>
                                        <p:cTn id="41" dur="500"/>
                                        <p:tgtEl>
                                          <p:spTgt spid="4">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xEl>
                                              <p:pRg st="11" end="11"/>
                                            </p:txEl>
                                          </p:spTgt>
                                        </p:tgtEl>
                                        <p:attrNameLst>
                                          <p:attrName>style.visibility</p:attrName>
                                        </p:attrNameLst>
                                      </p:cBhvr>
                                      <p:to>
                                        <p:strVal val="visible"/>
                                      </p:to>
                                    </p:set>
                                    <p:animEffect transition="in" filter="fade">
                                      <p:cBhvr>
                                        <p:cTn id="46"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24">
            <a:extLst>
              <a:ext uri="{FF2B5EF4-FFF2-40B4-BE49-F238E27FC236}">
                <a16:creationId xmlns:a16="http://schemas.microsoft.com/office/drawing/2014/main" id="{CF0AA4BB-A560-B06D-B073-7944D3ADB19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4775" y="1690688"/>
            <a:ext cx="6900237" cy="4364538"/>
          </a:xfrm>
          <a:prstGeom prst="rect">
            <a:avLst/>
          </a:prstGeom>
        </p:spPr>
      </p:pic>
      <p:sp>
        <p:nvSpPr>
          <p:cNvPr id="2" name="Title 1">
            <a:extLst>
              <a:ext uri="{FF2B5EF4-FFF2-40B4-BE49-F238E27FC236}">
                <a16:creationId xmlns:a16="http://schemas.microsoft.com/office/drawing/2014/main" id="{034A4386-003E-B829-1263-8EE5743B70DD}"/>
              </a:ext>
            </a:extLst>
          </p:cNvPr>
          <p:cNvSpPr>
            <a:spLocks noGrp="1"/>
          </p:cNvSpPr>
          <p:nvPr>
            <p:ph type="title"/>
          </p:nvPr>
        </p:nvSpPr>
        <p:spPr/>
        <p:txBody>
          <a:bodyPr/>
          <a:lstStyle/>
          <a:p>
            <a:r>
              <a:rPr lang="nb-NO" dirty="0"/>
              <a:t>Back to reality</a:t>
            </a:r>
            <a:endParaRPr lang="et-EE" dirty="0"/>
          </a:p>
        </p:txBody>
      </p:sp>
      <p:sp>
        <p:nvSpPr>
          <p:cNvPr id="4" name="Date Placeholder 3">
            <a:extLst>
              <a:ext uri="{FF2B5EF4-FFF2-40B4-BE49-F238E27FC236}">
                <a16:creationId xmlns:a16="http://schemas.microsoft.com/office/drawing/2014/main" id="{49F6A6C0-B784-D255-6CFC-1D1E24C028BB}"/>
              </a:ext>
            </a:extLst>
          </p:cNvPr>
          <p:cNvSpPr>
            <a:spLocks noGrp="1"/>
          </p:cNvSpPr>
          <p:nvPr>
            <p:ph type="dt" sz="half" idx="10"/>
          </p:nvPr>
        </p:nvSpPr>
        <p:spPr/>
        <p:txBody>
          <a:bodyPr/>
          <a:lstStyle/>
          <a:p>
            <a:fld id="{5C6C5E88-3166-43AE-B6E4-F5FBDE536C00}" type="datetime1">
              <a:rPr lang="nb-NO" smtClean="0"/>
              <a:t>08.09.2024</a:t>
            </a:fld>
            <a:endParaRPr lang="nb-NO"/>
          </a:p>
        </p:txBody>
      </p:sp>
      <p:sp>
        <p:nvSpPr>
          <p:cNvPr id="5" name="Slide Number Placeholder 4">
            <a:extLst>
              <a:ext uri="{FF2B5EF4-FFF2-40B4-BE49-F238E27FC236}">
                <a16:creationId xmlns:a16="http://schemas.microsoft.com/office/drawing/2014/main" id="{F98D6E68-BA55-F638-1806-CBEDF1D2787C}"/>
              </a:ext>
            </a:extLst>
          </p:cNvPr>
          <p:cNvSpPr>
            <a:spLocks noGrp="1"/>
          </p:cNvSpPr>
          <p:nvPr>
            <p:ph type="sldNum" sz="quarter" idx="12"/>
          </p:nvPr>
        </p:nvSpPr>
        <p:spPr/>
        <p:txBody>
          <a:bodyPr/>
          <a:lstStyle/>
          <a:p>
            <a:fld id="{A6E6339C-DE17-4E4C-B690-AB7E8B8C7D3B}" type="slidenum">
              <a:rPr lang="nb-NO" smtClean="0"/>
              <a:t>30</a:t>
            </a:fld>
            <a:endParaRPr lang="nb-NO"/>
          </a:p>
        </p:txBody>
      </p:sp>
      <p:pic>
        <p:nvPicPr>
          <p:cNvPr id="6" name="Picture 5">
            <a:extLst>
              <a:ext uri="{FF2B5EF4-FFF2-40B4-BE49-F238E27FC236}">
                <a16:creationId xmlns:a16="http://schemas.microsoft.com/office/drawing/2014/main" id="{A109CA01-724A-0E08-40EB-9CCE0302FE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2205" y="3205773"/>
            <a:ext cx="5115347" cy="1857511"/>
          </a:xfrm>
          <a:prstGeom prst="rect">
            <a:avLst/>
          </a:prstGeom>
        </p:spPr>
      </p:pic>
      <p:sp>
        <p:nvSpPr>
          <p:cNvPr id="8" name="Oval 7">
            <a:extLst>
              <a:ext uri="{FF2B5EF4-FFF2-40B4-BE49-F238E27FC236}">
                <a16:creationId xmlns:a16="http://schemas.microsoft.com/office/drawing/2014/main" id="{4E2CB84F-E3E7-E156-00BA-241DE192984B}"/>
              </a:ext>
            </a:extLst>
          </p:cNvPr>
          <p:cNvSpPr/>
          <p:nvPr/>
        </p:nvSpPr>
        <p:spPr>
          <a:xfrm>
            <a:off x="6872076" y="2921281"/>
            <a:ext cx="2076450" cy="962025"/>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dirty="0"/>
          </a:p>
        </p:txBody>
      </p:sp>
      <p:sp>
        <p:nvSpPr>
          <p:cNvPr id="10" name="Oval 9">
            <a:extLst>
              <a:ext uri="{FF2B5EF4-FFF2-40B4-BE49-F238E27FC236}">
                <a16:creationId xmlns:a16="http://schemas.microsoft.com/office/drawing/2014/main" id="{91BA20EB-7A80-0753-0277-896CAD3BCDDD}"/>
              </a:ext>
            </a:extLst>
          </p:cNvPr>
          <p:cNvSpPr/>
          <p:nvPr/>
        </p:nvSpPr>
        <p:spPr>
          <a:xfrm>
            <a:off x="8948526" y="2921281"/>
            <a:ext cx="3038897" cy="1123950"/>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dirty="0"/>
          </a:p>
        </p:txBody>
      </p:sp>
      <p:cxnSp>
        <p:nvCxnSpPr>
          <p:cNvPr id="12" name="Straight Arrow Connector 11">
            <a:extLst>
              <a:ext uri="{FF2B5EF4-FFF2-40B4-BE49-F238E27FC236}">
                <a16:creationId xmlns:a16="http://schemas.microsoft.com/office/drawing/2014/main" id="{FD944A82-249F-90FC-5162-811C33F3C6C7}"/>
              </a:ext>
            </a:extLst>
          </p:cNvPr>
          <p:cNvCxnSpPr>
            <a:stCxn id="8" idx="2"/>
          </p:cNvCxnSpPr>
          <p:nvPr/>
        </p:nvCxnSpPr>
        <p:spPr>
          <a:xfrm flipH="1" flipV="1">
            <a:off x="4371975" y="2292631"/>
            <a:ext cx="2500101" cy="110966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AB4B966-0DF2-AD0B-E955-BBBBB5D6E2E4}"/>
              </a:ext>
            </a:extLst>
          </p:cNvPr>
          <p:cNvCxnSpPr>
            <a:cxnSpLocks/>
            <a:stCxn id="10" idx="0"/>
          </p:cNvCxnSpPr>
          <p:nvPr/>
        </p:nvCxnSpPr>
        <p:spPr>
          <a:xfrm flipH="1" flipV="1">
            <a:off x="4371975" y="2292631"/>
            <a:ext cx="6096000" cy="6286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671CAA9-3C09-49A3-CA5C-03AEA341BE8C}"/>
              </a:ext>
            </a:extLst>
          </p:cNvPr>
          <p:cNvCxnSpPr>
            <a:cxnSpLocks/>
            <a:stCxn id="10" idx="4"/>
          </p:cNvCxnSpPr>
          <p:nvPr/>
        </p:nvCxnSpPr>
        <p:spPr>
          <a:xfrm flipH="1">
            <a:off x="6200775" y="4045231"/>
            <a:ext cx="4267200" cy="145040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0866CEC-08DF-400B-0B9B-C6B5AF9B1471}"/>
              </a:ext>
            </a:extLst>
          </p:cNvPr>
          <p:cNvSpPr/>
          <p:nvPr/>
        </p:nvSpPr>
        <p:spPr>
          <a:xfrm>
            <a:off x="7204801" y="3847101"/>
            <a:ext cx="505267"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a:t>
            </a:r>
          </a:p>
        </p:txBody>
      </p:sp>
    </p:spTree>
    <p:extLst>
      <p:ext uri="{BB962C8B-B14F-4D97-AF65-F5344CB8AC3E}">
        <p14:creationId xmlns:p14="http://schemas.microsoft.com/office/powerpoint/2010/main" val="114260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96333" y="2003778"/>
            <a:ext cx="5163399" cy="4084962"/>
          </a:xfrm>
          <a:prstGeom prst="ellipse">
            <a:avLst/>
          </a:prstGeom>
          <a:ln>
            <a:noFill/>
          </a:ln>
          <a:effectLst>
            <a:softEdge rad="112500"/>
          </a:effectLst>
        </p:spPr>
      </p:pic>
      <p:sp>
        <p:nvSpPr>
          <p:cNvPr id="13" name="Tittel 2">
            <a:extLst>
              <a:ext uri="{FF2B5EF4-FFF2-40B4-BE49-F238E27FC236}">
                <a16:creationId xmlns:a16="http://schemas.microsoft.com/office/drawing/2014/main" id="{0130F847-9A87-AB4D-8D0D-FF9DA6C9AB2A}"/>
              </a:ext>
            </a:extLst>
          </p:cNvPr>
          <p:cNvSpPr txBox="1">
            <a:spLocks/>
          </p:cNvSpPr>
          <p:nvPr/>
        </p:nvSpPr>
        <p:spPr>
          <a:xfrm>
            <a:off x="561770" y="140589"/>
            <a:ext cx="11382580" cy="1124712"/>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914400">
              <a:lnSpc>
                <a:spcPct val="90000"/>
              </a:lnSpc>
              <a:spcAft>
                <a:spcPts val="600"/>
              </a:spcAft>
            </a:pPr>
            <a:r>
              <a:rPr lang="en-US" sz="3200" dirty="0">
                <a:latin typeface="+mj-lt"/>
                <a:cs typeface="+mj-cs"/>
              </a:rPr>
              <a:t>Accurate Recognized Cyber Picture (RCP) critical for Decision-Making</a:t>
            </a:r>
          </a:p>
        </p:txBody>
      </p:sp>
      <p:sp>
        <p:nvSpPr>
          <p:cNvPr id="3" name="TekstSylinder 2"/>
          <p:cNvSpPr txBox="1"/>
          <p:nvPr/>
        </p:nvSpPr>
        <p:spPr>
          <a:xfrm>
            <a:off x="371094" y="1371599"/>
            <a:ext cx="7655306" cy="5349875"/>
          </a:xfrm>
          <a:prstGeom prst="rect">
            <a:avLst/>
          </a:prstGeom>
        </p:spPr>
        <p:txBody>
          <a:bodyPr vert="horz" lIns="91440" tIns="45720" rIns="91440" bIns="45720" rtlCol="0" anchor="t">
            <a:noAutofit/>
          </a:bodyPr>
          <a:lstStyle/>
          <a:p>
            <a:pPr marL="380990" indent="-228600">
              <a:lnSpc>
                <a:spcPct val="90000"/>
              </a:lnSpc>
              <a:spcAft>
                <a:spcPts val="600"/>
              </a:spcAft>
              <a:buFont typeface="Arial" panose="020B0604020202020204" pitchFamily="34" charset="0"/>
              <a:buChar char="•"/>
            </a:pPr>
            <a:r>
              <a:rPr lang="en-US" sz="2000" dirty="0"/>
              <a:t>Decision-making based on human interaction requires shared situational awareness of the CTS </a:t>
            </a:r>
          </a:p>
          <a:p>
            <a:pPr marL="380990" indent="-228600">
              <a:lnSpc>
                <a:spcPct val="90000"/>
              </a:lnSpc>
              <a:spcAft>
                <a:spcPts val="600"/>
              </a:spcAft>
              <a:buFont typeface="Arial" panose="020B0604020202020204" pitchFamily="34" charset="0"/>
              <a:buChar char="•"/>
            </a:pPr>
            <a:endParaRPr lang="en-US" sz="2000" dirty="0"/>
          </a:p>
          <a:p>
            <a:pPr marL="380990" indent="-228600">
              <a:lnSpc>
                <a:spcPct val="90000"/>
              </a:lnSpc>
              <a:spcAft>
                <a:spcPts val="600"/>
              </a:spcAft>
              <a:buFont typeface="Arial" panose="020B0604020202020204" pitchFamily="34" charset="0"/>
              <a:buChar char="•"/>
            </a:pPr>
            <a:r>
              <a:rPr lang="en-US" sz="2000" b="1" dirty="0"/>
              <a:t>Cyber Situational Awareness </a:t>
            </a:r>
            <a:r>
              <a:rPr lang="en-US" sz="2000" dirty="0"/>
              <a:t>(CSA) influence organizational control in its cyberspace </a:t>
            </a:r>
          </a:p>
          <a:p>
            <a:pPr marL="380990" indent="-228600">
              <a:lnSpc>
                <a:spcPct val="90000"/>
              </a:lnSpc>
              <a:spcAft>
                <a:spcPts val="600"/>
              </a:spcAft>
              <a:buFont typeface="Arial" panose="020B0604020202020204" pitchFamily="34" charset="0"/>
              <a:buChar char="•"/>
            </a:pPr>
            <a:endParaRPr lang="en-US" sz="2000" dirty="0"/>
          </a:p>
          <a:p>
            <a:pPr marL="380990" indent="-228600">
              <a:lnSpc>
                <a:spcPct val="90000"/>
              </a:lnSpc>
              <a:spcAft>
                <a:spcPts val="600"/>
              </a:spcAft>
              <a:buFont typeface="Arial" panose="020B0604020202020204" pitchFamily="34" charset="0"/>
              <a:buChar char="•"/>
            </a:pPr>
            <a:r>
              <a:rPr lang="en-US" sz="2000" dirty="0"/>
              <a:t>Barford et al. (2009) 7 criteria for CSA</a:t>
            </a:r>
          </a:p>
          <a:p>
            <a:pPr marL="1066773" lvl="1" indent="-228600">
              <a:lnSpc>
                <a:spcPct val="90000"/>
              </a:lnSpc>
              <a:spcAft>
                <a:spcPts val="600"/>
              </a:spcAft>
              <a:buFont typeface="Arial" panose="020B0604020202020204" pitchFamily="34" charset="0"/>
              <a:buChar char="•"/>
            </a:pPr>
            <a:r>
              <a:rPr lang="en-US" sz="2000" dirty="0"/>
              <a:t>Awareness of the current situation </a:t>
            </a:r>
          </a:p>
          <a:p>
            <a:pPr marL="1066773" lvl="1" indent="-228600">
              <a:lnSpc>
                <a:spcPct val="90000"/>
              </a:lnSpc>
              <a:spcAft>
                <a:spcPts val="600"/>
              </a:spcAft>
              <a:buFont typeface="Arial" panose="020B0604020202020204" pitchFamily="34" charset="0"/>
              <a:buChar char="•"/>
            </a:pPr>
            <a:r>
              <a:rPr lang="en-US" sz="2000" dirty="0"/>
              <a:t>Awareness of the impact of the attack </a:t>
            </a:r>
          </a:p>
          <a:p>
            <a:pPr marL="1066773" lvl="1" indent="-228600">
              <a:lnSpc>
                <a:spcPct val="90000"/>
              </a:lnSpc>
              <a:spcAft>
                <a:spcPts val="600"/>
              </a:spcAft>
              <a:buFont typeface="Arial" panose="020B0604020202020204" pitchFamily="34" charset="0"/>
              <a:buChar char="•"/>
            </a:pPr>
            <a:r>
              <a:rPr lang="en-US" sz="2000" dirty="0"/>
              <a:t>Awareness of how situations evolve </a:t>
            </a:r>
          </a:p>
          <a:p>
            <a:pPr marL="1066773" lvl="1" indent="-228600">
              <a:lnSpc>
                <a:spcPct val="90000"/>
              </a:lnSpc>
              <a:spcAft>
                <a:spcPts val="600"/>
              </a:spcAft>
              <a:buFont typeface="Arial" panose="020B0604020202020204" pitchFamily="34" charset="0"/>
              <a:buChar char="•"/>
            </a:pPr>
            <a:r>
              <a:rPr lang="en-US" sz="2000" dirty="0"/>
              <a:t>Awareness of adversarial behavior </a:t>
            </a:r>
          </a:p>
          <a:p>
            <a:pPr marL="1066773" lvl="1" indent="-228600">
              <a:lnSpc>
                <a:spcPct val="90000"/>
              </a:lnSpc>
              <a:spcAft>
                <a:spcPts val="600"/>
              </a:spcAft>
              <a:buFont typeface="Arial" panose="020B0604020202020204" pitchFamily="34" charset="0"/>
              <a:buChar char="•"/>
            </a:pPr>
            <a:r>
              <a:rPr lang="en-US" sz="2000" dirty="0"/>
              <a:t>Awareness of why and how the current situation is caused </a:t>
            </a:r>
          </a:p>
          <a:p>
            <a:pPr marL="1066773" lvl="1" indent="-228600">
              <a:lnSpc>
                <a:spcPct val="90000"/>
              </a:lnSpc>
              <a:spcAft>
                <a:spcPts val="600"/>
              </a:spcAft>
              <a:buFont typeface="Arial" panose="020B0604020202020204" pitchFamily="34" charset="0"/>
              <a:buChar char="•"/>
            </a:pPr>
            <a:r>
              <a:rPr lang="en-US" sz="2000" dirty="0"/>
              <a:t>Awareness of quality and trustworthiness of CSA info</a:t>
            </a:r>
          </a:p>
          <a:p>
            <a:pPr marL="1066773" lvl="1" indent="-228600">
              <a:lnSpc>
                <a:spcPct val="90000"/>
              </a:lnSpc>
              <a:spcAft>
                <a:spcPts val="600"/>
              </a:spcAft>
              <a:buFont typeface="Arial" panose="020B0604020202020204" pitchFamily="34" charset="0"/>
              <a:buChar char="•"/>
            </a:pPr>
            <a:r>
              <a:rPr lang="en-US" sz="2000" dirty="0"/>
              <a:t>Assessment of plausible futures of the current situation</a:t>
            </a:r>
          </a:p>
        </p:txBody>
      </p:sp>
      <p:sp>
        <p:nvSpPr>
          <p:cNvPr id="2" name="Plassholder for lysbildenummer 1"/>
          <p:cNvSpPr>
            <a:spLocks noGrp="1"/>
          </p:cNvSpPr>
          <p:nvPr>
            <p:ph type="sldNum" sz="quarter" idx="12"/>
          </p:nvPr>
        </p:nvSpPr>
        <p:spPr>
          <a:xfrm>
            <a:off x="9077706" y="6356350"/>
            <a:ext cx="2743200" cy="365125"/>
          </a:xfrm>
        </p:spPr>
        <p:txBody>
          <a:bodyPr vert="horz" lIns="91440" tIns="45720" rIns="91440" bIns="45720" rtlCol="0" anchor="ctr">
            <a:normAutofit/>
          </a:bodyPr>
          <a:lstStyle/>
          <a:p>
            <a:pPr>
              <a:spcAft>
                <a:spcPts val="600"/>
              </a:spcAft>
              <a:defRPr/>
            </a:pPr>
            <a:fld id="{91853A39-49B3-554A-AE82-85611CEBD8E3}" type="slidenum">
              <a:rPr lang="en-US">
                <a:solidFill>
                  <a:schemeClr val="bg1"/>
                </a:solidFill>
                <a:latin typeface="Calibri" panose="020F0502020204030204"/>
              </a:rPr>
              <a:pPr>
                <a:spcAft>
                  <a:spcPts val="600"/>
                </a:spcAft>
                <a:defRPr/>
              </a:pPr>
              <a:t>31</a:t>
            </a:fld>
            <a:endParaRPr lang="en-US">
              <a:solidFill>
                <a:schemeClr val="bg1"/>
              </a:solidFill>
              <a:latin typeface="Calibri" panose="020F0502020204030204"/>
            </a:endParaRPr>
          </a:p>
        </p:txBody>
      </p:sp>
    </p:spTree>
    <p:extLst>
      <p:ext uri="{BB962C8B-B14F-4D97-AF65-F5344CB8AC3E}">
        <p14:creationId xmlns:p14="http://schemas.microsoft.com/office/powerpoint/2010/main" val="23824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6812280" y="1300949"/>
            <a:ext cx="5379720" cy="4256101"/>
          </a:xfrm>
          <a:prstGeom prst="rect">
            <a:avLst/>
          </a:prstGeom>
          <a:effectLst>
            <a:softEdge rad="635000"/>
          </a:effectLst>
        </p:spPr>
      </p:pic>
      <p:sp>
        <p:nvSpPr>
          <p:cNvPr id="13" name="Tittel 2">
            <a:extLst>
              <a:ext uri="{FF2B5EF4-FFF2-40B4-BE49-F238E27FC236}">
                <a16:creationId xmlns:a16="http://schemas.microsoft.com/office/drawing/2014/main" id="{0130F847-9A87-AB4D-8D0D-FF9DA6C9AB2A}"/>
              </a:ext>
            </a:extLst>
          </p:cNvPr>
          <p:cNvSpPr txBox="1">
            <a:spLocks/>
          </p:cNvSpPr>
          <p:nvPr/>
        </p:nvSpPr>
        <p:spPr>
          <a:xfrm>
            <a:off x="218694" y="104013"/>
            <a:ext cx="11973306" cy="1124712"/>
          </a:xfrm>
          <a:prstGeom prst="rect">
            <a:avLst/>
          </a:prstGeom>
        </p:spPr>
        <p:txBody>
          <a:bodyPr vert="horz" lIns="91440" tIns="45720" rIns="91440" bIns="45720" rtlCol="0" anchor="b" anchorCtr="0">
            <a:normAutofit lnSpcReduction="10000"/>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914400">
              <a:lnSpc>
                <a:spcPct val="90000"/>
              </a:lnSpc>
              <a:spcAft>
                <a:spcPts val="600"/>
              </a:spcAft>
            </a:pPr>
            <a:r>
              <a:rPr lang="en-US" sz="4000" dirty="0">
                <a:latin typeface="+mj-lt"/>
                <a:cs typeface="+mj-cs"/>
              </a:rPr>
              <a:t>Accurate Recognized Cyber Picture (RCP) critical for Decision-Making</a:t>
            </a:r>
          </a:p>
        </p:txBody>
      </p:sp>
      <p:sp>
        <p:nvSpPr>
          <p:cNvPr id="3" name="TekstSylinder 2"/>
          <p:cNvSpPr txBox="1"/>
          <p:nvPr/>
        </p:nvSpPr>
        <p:spPr>
          <a:xfrm>
            <a:off x="371094" y="2718054"/>
            <a:ext cx="6441186" cy="3207258"/>
          </a:xfrm>
          <a:prstGeom prst="rect">
            <a:avLst/>
          </a:prstGeom>
        </p:spPr>
        <p:txBody>
          <a:bodyPr vert="horz" lIns="91440" tIns="45720" rIns="91440" bIns="45720" rtlCol="0" anchor="t">
            <a:noAutofit/>
          </a:bodyPr>
          <a:lstStyle/>
          <a:p>
            <a:pPr marL="380990" indent="-228600">
              <a:lnSpc>
                <a:spcPct val="90000"/>
              </a:lnSpc>
              <a:spcAft>
                <a:spcPts val="600"/>
              </a:spcAft>
              <a:buFont typeface="Arial" panose="020B0604020202020204" pitchFamily="34" charset="0"/>
              <a:buChar char="•"/>
            </a:pPr>
            <a:r>
              <a:rPr lang="en-US" sz="2400" dirty="0"/>
              <a:t>Accurate </a:t>
            </a:r>
            <a:r>
              <a:rPr lang="en-US" sz="2400" b="1" dirty="0"/>
              <a:t>RCP</a:t>
            </a:r>
            <a:r>
              <a:rPr lang="en-US" sz="2400" dirty="0"/>
              <a:t> </a:t>
            </a:r>
            <a:r>
              <a:rPr lang="en-US" sz="2400" dirty="0" err="1"/>
              <a:t>cruical</a:t>
            </a:r>
            <a:r>
              <a:rPr lang="en-US" sz="2400" dirty="0"/>
              <a:t> for CSA</a:t>
            </a:r>
          </a:p>
          <a:p>
            <a:pPr marL="380990" indent="-228600">
              <a:lnSpc>
                <a:spcPct val="90000"/>
              </a:lnSpc>
              <a:spcAft>
                <a:spcPts val="600"/>
              </a:spcAft>
              <a:buFont typeface="Arial" panose="020B0604020202020204" pitchFamily="34" charset="0"/>
              <a:buChar char="•"/>
            </a:pPr>
            <a:r>
              <a:rPr lang="en-US" sz="2400" dirty="0"/>
              <a:t>RCPs consist of actively selected and actionable information specifically pertaining to CTS</a:t>
            </a:r>
          </a:p>
          <a:p>
            <a:pPr marL="380990" indent="-228600">
              <a:lnSpc>
                <a:spcPct val="90000"/>
              </a:lnSpc>
              <a:spcAft>
                <a:spcPts val="600"/>
              </a:spcAft>
              <a:buFont typeface="Arial" panose="020B0604020202020204" pitchFamily="34" charset="0"/>
              <a:buChar char="•"/>
            </a:pPr>
            <a:r>
              <a:rPr lang="en-US" sz="2400" dirty="0"/>
              <a:t>COs investigate threats to create RCP </a:t>
            </a:r>
            <a:r>
              <a:rPr lang="en-US" sz="2400" dirty="0">
                <a:sym typeface="Wingdings"/>
              </a:rPr>
              <a:t> </a:t>
            </a:r>
            <a:r>
              <a:rPr lang="en-US" sz="2400" b="1" dirty="0">
                <a:sym typeface="Wingdings"/>
              </a:rPr>
              <a:t>Share RCP (</a:t>
            </a:r>
            <a:r>
              <a:rPr lang="en-US" sz="2400" b="1" dirty="0" err="1">
                <a:sym typeface="Wingdings"/>
              </a:rPr>
              <a:t>sRCP</a:t>
            </a:r>
            <a:r>
              <a:rPr lang="en-US" sz="2400" b="1" dirty="0">
                <a:sym typeface="Wingdings"/>
              </a:rPr>
              <a:t>) with decision-maker </a:t>
            </a:r>
            <a:endParaRPr lang="en-US" sz="2400" b="1" dirty="0"/>
          </a:p>
          <a:p>
            <a:pPr marL="380990" indent="-228600">
              <a:lnSpc>
                <a:spcPct val="90000"/>
              </a:lnSpc>
              <a:spcAft>
                <a:spcPts val="600"/>
              </a:spcAft>
              <a:buFont typeface="Arial" panose="020B0604020202020204" pitchFamily="34" charset="0"/>
              <a:buChar char="•"/>
            </a:pPr>
            <a:r>
              <a:rPr lang="en-US" sz="2400" b="1" dirty="0"/>
              <a:t>Cyber-to-physical relay of RCP is subject to many challenges </a:t>
            </a:r>
          </a:p>
          <a:p>
            <a:pPr marL="380990" indent="-228600">
              <a:lnSpc>
                <a:spcPct val="90000"/>
              </a:lnSpc>
              <a:spcAft>
                <a:spcPts val="600"/>
              </a:spcAft>
              <a:buFont typeface="Arial" panose="020B0604020202020204" pitchFamily="34" charset="0"/>
              <a:buChar char="•"/>
            </a:pPr>
            <a:endParaRPr lang="en-US" sz="2400" dirty="0"/>
          </a:p>
        </p:txBody>
      </p:sp>
      <p:sp>
        <p:nvSpPr>
          <p:cNvPr id="2" name="Plassholder for lysbildenummer 1"/>
          <p:cNvSpPr>
            <a:spLocks noGrp="1"/>
          </p:cNvSpPr>
          <p:nvPr>
            <p:ph type="sldNum" sz="quarter" idx="12"/>
          </p:nvPr>
        </p:nvSpPr>
        <p:spPr>
          <a:xfrm>
            <a:off x="9077706" y="6356350"/>
            <a:ext cx="2743200" cy="365125"/>
          </a:xfrm>
        </p:spPr>
        <p:txBody>
          <a:bodyPr vert="horz" lIns="91440" tIns="45720" rIns="91440" bIns="45720" rtlCol="0" anchor="ctr">
            <a:normAutofit/>
          </a:bodyPr>
          <a:lstStyle/>
          <a:p>
            <a:pPr>
              <a:spcAft>
                <a:spcPts val="600"/>
              </a:spcAft>
              <a:defRPr/>
            </a:pPr>
            <a:fld id="{91853A39-49B3-554A-AE82-85611CEBD8E3}" type="slidenum">
              <a:rPr lang="en-US">
                <a:solidFill>
                  <a:schemeClr val="bg1"/>
                </a:solidFill>
                <a:latin typeface="Calibri" panose="020F0502020204030204"/>
              </a:rPr>
              <a:pPr>
                <a:spcAft>
                  <a:spcPts val="600"/>
                </a:spcAft>
                <a:defRPr/>
              </a:pPr>
              <a:t>32</a:t>
            </a:fld>
            <a:endParaRPr lang="en-US">
              <a:solidFill>
                <a:schemeClr val="bg1"/>
              </a:solidFill>
              <a:latin typeface="Calibri" panose="020F0502020204030204"/>
            </a:endParaRPr>
          </a:p>
        </p:txBody>
      </p:sp>
    </p:spTree>
    <p:extLst>
      <p:ext uri="{BB962C8B-B14F-4D97-AF65-F5344CB8AC3E}">
        <p14:creationId xmlns:p14="http://schemas.microsoft.com/office/powerpoint/2010/main" val="206849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ybersecurity Startups Face Down Rounds, Sale Pressures — The Information">
            <a:extLst>
              <a:ext uri="{FF2B5EF4-FFF2-40B4-BE49-F238E27FC236}">
                <a16:creationId xmlns:a16="http://schemas.microsoft.com/office/drawing/2014/main" id="{30F12171-5633-75A5-17A1-2DE31CE1747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714"/>
            <a:ext cx="12215742" cy="6869714"/>
          </a:xfrm>
          <a:prstGeom prst="rect">
            <a:avLst/>
          </a:prstGeom>
          <a:noFill/>
          <a:extLst>
            <a:ext uri="{909E8E84-426E-40DD-AFC4-6F175D3DCCD1}">
              <a14:hiddenFill xmlns:a14="http://schemas.microsoft.com/office/drawing/2010/main">
                <a:solidFill>
                  <a:srgbClr val="FFFFFF"/>
                </a:solidFill>
              </a14:hiddenFill>
            </a:ext>
          </a:extLst>
        </p:spPr>
      </p:pic>
      <p:sp>
        <p:nvSpPr>
          <p:cNvPr id="5" name="Tittel 1"/>
          <p:cNvSpPr txBox="1">
            <a:spLocks/>
          </p:cNvSpPr>
          <p:nvPr/>
        </p:nvSpPr>
        <p:spPr>
          <a:xfrm>
            <a:off x="185677" y="90791"/>
            <a:ext cx="11574684" cy="9283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accent1"/>
                </a:solidFill>
                <a:latin typeface="Helvetica Neue" charset="0"/>
                <a:ea typeface="Helvetica Neue" charset="0"/>
                <a:cs typeface="Helvetica Neue" charset="0"/>
              </a:rPr>
              <a:t>Situational Awareness vs Situational Understanding</a:t>
            </a:r>
            <a:endParaRPr lang="en-US" sz="3600" b="1" dirty="0">
              <a:solidFill>
                <a:schemeClr val="accent1"/>
              </a:solidFill>
            </a:endParaRPr>
          </a:p>
        </p:txBody>
      </p:sp>
      <p:pic>
        <p:nvPicPr>
          <p:cNvPr id="4" name="Picture 3">
            <a:extLst>
              <a:ext uri="{FF2B5EF4-FFF2-40B4-BE49-F238E27FC236}">
                <a16:creationId xmlns:a16="http://schemas.microsoft.com/office/drawing/2014/main" id="{55301961-7749-4F86-8BF9-062C40A67E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33874" y="1392105"/>
            <a:ext cx="7278290" cy="5375104"/>
          </a:xfrm>
          <a:prstGeom prst="rect">
            <a:avLst/>
          </a:prstGeom>
        </p:spPr>
      </p:pic>
    </p:spTree>
    <p:extLst>
      <p:ext uri="{BB962C8B-B14F-4D97-AF65-F5344CB8AC3E}">
        <p14:creationId xmlns:p14="http://schemas.microsoft.com/office/powerpoint/2010/main" val="1095489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38880" y="457200"/>
            <a:ext cx="10909640" cy="1368613"/>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800"/>
              </a:spcAft>
            </a:pPr>
            <a:r>
              <a:rPr lang="en-US" sz="4133" dirty="0"/>
              <a:t>Orient-Locate-Bridge – The role of </a:t>
            </a:r>
            <a:r>
              <a:rPr lang="en-US" sz="4133" dirty="0" err="1"/>
              <a:t>Cognisance</a:t>
            </a:r>
            <a:r>
              <a:rPr lang="en-US" sz="4133" dirty="0"/>
              <a:t> and Communication (Knox et al, 2018)</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8880" y="2283013"/>
            <a:ext cx="11057893" cy="3345011"/>
          </a:xfrm>
          <a:prstGeom prst="rect">
            <a:avLst/>
          </a:prstGeom>
        </p:spPr>
      </p:pic>
      <p:pic>
        <p:nvPicPr>
          <p:cNvPr id="6" name="Bilde 3" descr="Diagram&#10;&#10;Description automatically generated">
            <a:extLst>
              <a:ext uri="{FF2B5EF4-FFF2-40B4-BE49-F238E27FC236}">
                <a16:creationId xmlns:a16="http://schemas.microsoft.com/office/drawing/2014/main" id="{A948327F-B1F7-4C93-937A-9140B2A104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53681" y="5294688"/>
            <a:ext cx="1475251" cy="1475251"/>
          </a:xfrm>
          <a:prstGeom prst="rect">
            <a:avLst/>
          </a:prstGeom>
          <a:noFill/>
        </p:spPr>
      </p:pic>
      <p:sp>
        <p:nvSpPr>
          <p:cNvPr id="2" name="Oval 1">
            <a:extLst>
              <a:ext uri="{FF2B5EF4-FFF2-40B4-BE49-F238E27FC236}">
                <a16:creationId xmlns:a16="http://schemas.microsoft.com/office/drawing/2014/main" id="{3A08962D-2C16-BCB0-5C64-5BE5B04AE7F5}"/>
              </a:ext>
            </a:extLst>
          </p:cNvPr>
          <p:cNvSpPr/>
          <p:nvPr/>
        </p:nvSpPr>
        <p:spPr>
          <a:xfrm>
            <a:off x="3009900" y="2819400"/>
            <a:ext cx="2409826" cy="828675"/>
          </a:xfrm>
          <a:prstGeom prst="ellipse">
            <a:avLst/>
          </a:prstGeom>
          <a:noFill/>
          <a:ln w="76200">
            <a:solidFill>
              <a:srgbClr val="D44A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B8A0A28A-8329-6F9D-8EA5-2986DBDC6FEA}"/>
              </a:ext>
            </a:extLst>
          </p:cNvPr>
          <p:cNvSpPr/>
          <p:nvPr/>
        </p:nvSpPr>
        <p:spPr>
          <a:xfrm>
            <a:off x="3009900" y="3690937"/>
            <a:ext cx="2409826" cy="828675"/>
          </a:xfrm>
          <a:prstGeom prst="ellipse">
            <a:avLst/>
          </a:prstGeom>
          <a:noFill/>
          <a:ln w="76200">
            <a:solidFill>
              <a:srgbClr val="D44A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4D1A4E1B-7625-C030-E071-3A780C54AAEF}"/>
              </a:ext>
            </a:extLst>
          </p:cNvPr>
          <p:cNvSpPr/>
          <p:nvPr/>
        </p:nvSpPr>
        <p:spPr>
          <a:xfrm>
            <a:off x="3086100" y="4562474"/>
            <a:ext cx="2409826" cy="828675"/>
          </a:xfrm>
          <a:prstGeom prst="ellipse">
            <a:avLst/>
          </a:prstGeom>
          <a:noFill/>
          <a:ln w="76200">
            <a:solidFill>
              <a:srgbClr val="D44A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204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2">
            <a:extLst>
              <a:ext uri="{FF2B5EF4-FFF2-40B4-BE49-F238E27FC236}">
                <a16:creationId xmlns:a16="http://schemas.microsoft.com/office/drawing/2014/main" id="{0130F847-9A87-AB4D-8D0D-FF9DA6C9AB2A}"/>
              </a:ext>
            </a:extLst>
          </p:cNvPr>
          <p:cNvSpPr txBox="1">
            <a:spLocks/>
          </p:cNvSpPr>
          <p:nvPr/>
        </p:nvSpPr>
        <p:spPr>
          <a:xfrm>
            <a:off x="640080" y="329184"/>
            <a:ext cx="6894576" cy="1783080"/>
          </a:xfrm>
          <a:prstGeom prst="rect">
            <a:avLst/>
          </a:prstGeom>
        </p:spPr>
        <p:txBody>
          <a:bodyPr vert="horz" lIns="91440" tIns="45720" rIns="91440" bIns="45720" rtlCol="0" anchor="b" anchorCtr="0">
            <a:norm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914400">
              <a:lnSpc>
                <a:spcPct val="90000"/>
              </a:lnSpc>
              <a:spcAft>
                <a:spcPts val="600"/>
              </a:spcAft>
            </a:pPr>
            <a:r>
              <a:rPr lang="en-US" sz="4200">
                <a:latin typeface="+mj-lt"/>
                <a:cs typeface="+mj-cs"/>
              </a:rPr>
              <a:t>COs collaborative practices during RCP creation and sharing</a:t>
            </a:r>
          </a:p>
        </p:txBody>
      </p:sp>
      <p:sp>
        <p:nvSpPr>
          <p:cNvPr id="2" name="TekstSylinder 1"/>
          <p:cNvSpPr txBox="1"/>
          <p:nvPr/>
        </p:nvSpPr>
        <p:spPr>
          <a:xfrm>
            <a:off x="640080" y="2223911"/>
            <a:ext cx="7510498" cy="3966577"/>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400" dirty="0"/>
              <a:t>COs communicate with other COs when tailoring RCPs to their clients</a:t>
            </a:r>
          </a:p>
          <a:p>
            <a:pPr marL="990575" lvl="1" indent="-228600">
              <a:lnSpc>
                <a:spcPct val="90000"/>
              </a:lnSpc>
              <a:spcAft>
                <a:spcPts val="600"/>
              </a:spcAft>
              <a:buFont typeface="Arial" panose="020B0604020202020204" pitchFamily="34" charset="0"/>
              <a:buChar char="•"/>
            </a:pPr>
            <a:r>
              <a:rPr lang="en-US" sz="2400" dirty="0"/>
              <a:t>Less common further up in SOC organizational hierarchy</a:t>
            </a:r>
          </a:p>
          <a:p>
            <a:pPr marL="990575" lvl="1" indent="-228600">
              <a:lnSpc>
                <a:spcPct val="90000"/>
              </a:lnSpc>
              <a:spcAft>
                <a:spcPts val="600"/>
              </a:spcAft>
              <a:buFont typeface="Arial" panose="020B0604020202020204" pitchFamily="34" charset="0"/>
              <a:buChar char="•"/>
            </a:pPr>
            <a:r>
              <a:rPr lang="en-US" sz="2400" b="1" dirty="0"/>
              <a:t>HS</a:t>
            </a:r>
            <a:r>
              <a:rPr lang="en-US" sz="2400" dirty="0"/>
              <a:t>: Problems when DM and COs are located in different quadrants</a:t>
            </a:r>
          </a:p>
          <a:p>
            <a:pPr marL="990575" lvl="1" indent="-228600">
              <a:lnSpc>
                <a:spcPct val="90000"/>
              </a:lnSpc>
              <a:spcAft>
                <a:spcPts val="600"/>
              </a:spcAft>
              <a:buFont typeface="Arial" panose="020B0604020202020204" pitchFamily="34" charset="0"/>
              <a:buChar char="•"/>
            </a:pPr>
            <a:r>
              <a:rPr lang="en-US" sz="2400" dirty="0"/>
              <a:t>Beliefs and expectations affect sharing and absorption </a:t>
            </a:r>
            <a:r>
              <a:rPr lang="en-US" sz="2400" dirty="0">
                <a:sym typeface="Wingdings"/>
              </a:rPr>
              <a:t> RCP and CSA</a:t>
            </a:r>
            <a:endParaRPr lang="en-US" sz="2400" dirty="0"/>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r>
              <a:rPr lang="en-US" sz="2400" dirty="0"/>
              <a:t>Centralized/official systems are circumvented</a:t>
            </a:r>
          </a:p>
          <a:p>
            <a:pPr marL="990575" lvl="1" indent="-228600">
              <a:lnSpc>
                <a:spcPct val="90000"/>
              </a:lnSpc>
              <a:spcAft>
                <a:spcPts val="600"/>
              </a:spcAft>
              <a:buFont typeface="Arial" panose="020B0604020202020204" pitchFamily="34" charset="0"/>
              <a:buChar char="•"/>
            </a:pPr>
            <a:r>
              <a:rPr lang="en-US" sz="2400" dirty="0"/>
              <a:t>Information sharing between COs not incentivized</a:t>
            </a:r>
          </a:p>
        </p:txBody>
      </p:sp>
      <p:pic>
        <p:nvPicPr>
          <p:cNvPr id="11" name="Bild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54338" y="329183"/>
            <a:ext cx="2233219" cy="3429969"/>
          </a:xfrm>
          <a:prstGeom prst="rect">
            <a:avLst/>
          </a:prstGeom>
        </p:spPr>
      </p:pic>
      <p:pic>
        <p:nvPicPr>
          <p:cNvPr id="12" name="Bilde 2">
            <a:extLst>
              <a:ext uri="{FF2B5EF4-FFF2-40B4-BE49-F238E27FC236}">
                <a16:creationId xmlns:a16="http://schemas.microsoft.com/office/drawing/2014/main" id="{364B61D2-056F-400C-8434-563D620F7E44}"/>
              </a:ext>
            </a:extLst>
          </p:cNvPr>
          <p:cNvPicPr>
            <a:picLocks noChangeAspect="1"/>
          </p:cNvPicPr>
          <p:nvPr/>
        </p:nvPicPr>
        <p:blipFill rotWithShape="1">
          <a:blip r:embed="rId4" cstate="email">
            <a:extLst>
              <a:ext uri="{28A0092B-C50C-407E-A947-70E740481C1C}">
                <a14:useLocalDpi xmlns:a14="http://schemas.microsoft.com/office/drawing/2010/main"/>
              </a:ext>
            </a:extLst>
          </a:blip>
          <a:stretch/>
        </p:blipFill>
        <p:spPr>
          <a:xfrm>
            <a:off x="7863840" y="4373139"/>
            <a:ext cx="3995928" cy="1588380"/>
          </a:xfrm>
          <a:prstGeom prst="rect">
            <a:avLst/>
          </a:prstGeom>
        </p:spPr>
      </p:pic>
      <p:sp>
        <p:nvSpPr>
          <p:cNvPr id="4" name="Plassholder for lysbildenummer 3"/>
          <p:cNvSpPr>
            <a:spLocks noGrp="1"/>
          </p:cNvSpPr>
          <p:nvPr>
            <p:ph type="sldNum" sz="quarter" idx="12"/>
          </p:nvPr>
        </p:nvSpPr>
        <p:spPr/>
        <p:txBody>
          <a:bodyPr vert="horz" lIns="91440" tIns="45720" rIns="91440" bIns="45720" rtlCol="0" anchor="ctr">
            <a:normAutofit/>
          </a:bodyPr>
          <a:lstStyle/>
          <a:p>
            <a:pPr>
              <a:spcAft>
                <a:spcPts val="600"/>
              </a:spcAft>
            </a:pPr>
            <a:fld id="{91853A39-49B3-554A-AE82-85611CEBD8E3}" type="slidenum">
              <a:rPr lang="en-US" smtClean="0"/>
              <a:pPr>
                <a:spcAft>
                  <a:spcPts val="600"/>
                </a:spcAft>
              </a:pPr>
              <a:t>35</a:t>
            </a:fld>
            <a:endParaRPr lang="en-US"/>
          </a:p>
        </p:txBody>
      </p:sp>
    </p:spTree>
    <p:extLst>
      <p:ext uri="{BB962C8B-B14F-4D97-AF65-F5344CB8AC3E}">
        <p14:creationId xmlns:p14="http://schemas.microsoft.com/office/powerpoint/2010/main" val="231468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1CA78-1CA1-6DBF-3CE3-E4F9A046AF0E}"/>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499CA4EB-0067-F367-7469-AAF11F448EBE}"/>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48E4079A-6B50-4C23-CDA8-E3FC063028BA}"/>
              </a:ext>
            </a:extLst>
          </p:cNvPr>
          <p:cNvSpPr>
            <a:spLocks noGrp="1"/>
          </p:cNvSpPr>
          <p:nvPr>
            <p:ph sz="half" idx="2"/>
          </p:nvPr>
        </p:nvSpPr>
        <p:spPr/>
        <p:txBody>
          <a:bodyPr/>
          <a:lstStyle/>
          <a:p>
            <a:endParaRPr lang="en-GB"/>
          </a:p>
        </p:txBody>
      </p:sp>
      <p:pic>
        <p:nvPicPr>
          <p:cNvPr id="5" name="Picture 4">
            <a:extLst>
              <a:ext uri="{FF2B5EF4-FFF2-40B4-BE49-F238E27FC236}">
                <a16:creationId xmlns:a16="http://schemas.microsoft.com/office/drawing/2014/main" id="{9B905852-9BC7-4D01-581C-7D7718925C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56701" y="0"/>
            <a:ext cx="6078597" cy="6858000"/>
          </a:xfrm>
          <a:prstGeom prst="ellipse">
            <a:avLst/>
          </a:prstGeom>
          <a:ln>
            <a:noFill/>
          </a:ln>
          <a:effectLst>
            <a:softEdge rad="112500"/>
          </a:effectLst>
        </p:spPr>
      </p:pic>
    </p:spTree>
    <p:extLst>
      <p:ext uri="{BB962C8B-B14F-4D97-AF65-F5344CB8AC3E}">
        <p14:creationId xmlns:p14="http://schemas.microsoft.com/office/powerpoint/2010/main" val="9209403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3E15DCB-420E-4CFA-A719-948C341C2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6181" y="243468"/>
            <a:ext cx="6122830" cy="4830337"/>
          </a:xfrm>
          <a:prstGeom prst="rect">
            <a:avLst/>
          </a:prstGeom>
        </p:spPr>
      </p:pic>
      <p:pic>
        <p:nvPicPr>
          <p:cNvPr id="5" name="Grafik 4">
            <a:extLst>
              <a:ext uri="{FF2B5EF4-FFF2-40B4-BE49-F238E27FC236}">
                <a16:creationId xmlns:a16="http://schemas.microsoft.com/office/drawing/2014/main" id="{DFBF0D82-66E9-4138-A664-4B06978F33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29011" y="1465805"/>
            <a:ext cx="6054298" cy="3926390"/>
          </a:xfrm>
          <a:prstGeom prst="rect">
            <a:avLst/>
          </a:prstGeom>
        </p:spPr>
      </p:pic>
    </p:spTree>
    <p:extLst>
      <p:ext uri="{BB962C8B-B14F-4D97-AF65-F5344CB8AC3E}">
        <p14:creationId xmlns:p14="http://schemas.microsoft.com/office/powerpoint/2010/main" val="20982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AD101-1AAD-538D-E34C-6E1BE2681960}"/>
              </a:ext>
            </a:extLst>
          </p:cNvPr>
          <p:cNvSpPr>
            <a:spLocks noGrp="1"/>
          </p:cNvSpPr>
          <p:nvPr>
            <p:ph type="title"/>
          </p:nvPr>
        </p:nvSpPr>
        <p:spPr/>
        <p:txBody>
          <a:bodyPr/>
          <a:lstStyle/>
          <a:p>
            <a:endParaRPr lang="et-EE" dirty="0"/>
          </a:p>
        </p:txBody>
      </p:sp>
      <p:sp>
        <p:nvSpPr>
          <p:cNvPr id="3" name="Content Placeholder 2">
            <a:extLst>
              <a:ext uri="{FF2B5EF4-FFF2-40B4-BE49-F238E27FC236}">
                <a16:creationId xmlns:a16="http://schemas.microsoft.com/office/drawing/2014/main" id="{F96F6D10-DE4D-D812-406B-56298C78B9F8}"/>
              </a:ext>
            </a:extLst>
          </p:cNvPr>
          <p:cNvSpPr>
            <a:spLocks noGrp="1"/>
          </p:cNvSpPr>
          <p:nvPr>
            <p:ph idx="1"/>
          </p:nvPr>
        </p:nvSpPr>
        <p:spPr/>
        <p:txBody>
          <a:bodyPr/>
          <a:lstStyle/>
          <a:p>
            <a:endParaRPr lang="et-EE" dirty="0"/>
          </a:p>
        </p:txBody>
      </p:sp>
      <p:sp>
        <p:nvSpPr>
          <p:cNvPr id="4" name="Date Placeholder 3">
            <a:extLst>
              <a:ext uri="{FF2B5EF4-FFF2-40B4-BE49-F238E27FC236}">
                <a16:creationId xmlns:a16="http://schemas.microsoft.com/office/drawing/2014/main" id="{F1298B83-83E3-E7D1-D492-349245244FD1}"/>
              </a:ext>
            </a:extLst>
          </p:cNvPr>
          <p:cNvSpPr>
            <a:spLocks noGrp="1"/>
          </p:cNvSpPr>
          <p:nvPr>
            <p:ph type="dt" sz="half" idx="10"/>
          </p:nvPr>
        </p:nvSpPr>
        <p:spPr/>
        <p:txBody>
          <a:bodyPr/>
          <a:lstStyle/>
          <a:p>
            <a:endParaRPr lang="nb-NO" dirty="0"/>
          </a:p>
        </p:txBody>
      </p:sp>
      <p:sp>
        <p:nvSpPr>
          <p:cNvPr id="5" name="Slide Number Placeholder 4">
            <a:extLst>
              <a:ext uri="{FF2B5EF4-FFF2-40B4-BE49-F238E27FC236}">
                <a16:creationId xmlns:a16="http://schemas.microsoft.com/office/drawing/2014/main" id="{CF0C719D-7A63-2256-2180-7428246F6519}"/>
              </a:ext>
            </a:extLst>
          </p:cNvPr>
          <p:cNvSpPr>
            <a:spLocks noGrp="1"/>
          </p:cNvSpPr>
          <p:nvPr>
            <p:ph type="sldNum" sz="quarter" idx="12"/>
          </p:nvPr>
        </p:nvSpPr>
        <p:spPr/>
        <p:txBody>
          <a:bodyPr/>
          <a:lstStyle/>
          <a:p>
            <a:fld id="{A6E6339C-DE17-4E4C-B690-AB7E8B8C7D3B}" type="slidenum">
              <a:rPr lang="nb-NO" smtClean="0"/>
              <a:t>38</a:t>
            </a:fld>
            <a:endParaRPr lang="nb-NO"/>
          </a:p>
        </p:txBody>
      </p:sp>
      <p:pic>
        <p:nvPicPr>
          <p:cNvPr id="6" name="Picture 5">
            <a:extLst>
              <a:ext uri="{FF2B5EF4-FFF2-40B4-BE49-F238E27FC236}">
                <a16:creationId xmlns:a16="http://schemas.microsoft.com/office/drawing/2014/main" id="{1D343086-CC7A-4F6E-162E-18BFBD2558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47905" y="1465918"/>
            <a:ext cx="8096190" cy="3926164"/>
          </a:xfrm>
          <a:prstGeom prst="rect">
            <a:avLst/>
          </a:prstGeom>
        </p:spPr>
      </p:pic>
      <p:sp>
        <p:nvSpPr>
          <p:cNvPr id="7" name="Oval 6">
            <a:extLst>
              <a:ext uri="{FF2B5EF4-FFF2-40B4-BE49-F238E27FC236}">
                <a16:creationId xmlns:a16="http://schemas.microsoft.com/office/drawing/2014/main" id="{0B0BB01A-3C5D-63C4-C46F-1C23705442C6}"/>
              </a:ext>
            </a:extLst>
          </p:cNvPr>
          <p:cNvSpPr/>
          <p:nvPr/>
        </p:nvSpPr>
        <p:spPr>
          <a:xfrm>
            <a:off x="2190750" y="1390650"/>
            <a:ext cx="2790825" cy="4343400"/>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dirty="0"/>
          </a:p>
        </p:txBody>
      </p:sp>
      <p:sp>
        <p:nvSpPr>
          <p:cNvPr id="8" name="Oval 7">
            <a:extLst>
              <a:ext uri="{FF2B5EF4-FFF2-40B4-BE49-F238E27FC236}">
                <a16:creationId xmlns:a16="http://schemas.microsoft.com/office/drawing/2014/main" id="{02726CE5-24F9-55E7-B682-6EB4B61BFE7E}"/>
              </a:ext>
            </a:extLst>
          </p:cNvPr>
          <p:cNvSpPr/>
          <p:nvPr/>
        </p:nvSpPr>
        <p:spPr>
          <a:xfrm>
            <a:off x="7353270" y="1390650"/>
            <a:ext cx="2790825" cy="4343400"/>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dirty="0"/>
          </a:p>
        </p:txBody>
      </p:sp>
      <p:sp>
        <p:nvSpPr>
          <p:cNvPr id="9" name="Oval 8">
            <a:extLst>
              <a:ext uri="{FF2B5EF4-FFF2-40B4-BE49-F238E27FC236}">
                <a16:creationId xmlns:a16="http://schemas.microsoft.com/office/drawing/2014/main" id="{C6A457A0-3D9F-B7D6-69FE-8B811645D339}"/>
              </a:ext>
            </a:extLst>
          </p:cNvPr>
          <p:cNvSpPr/>
          <p:nvPr/>
        </p:nvSpPr>
        <p:spPr>
          <a:xfrm>
            <a:off x="209550" y="1314450"/>
            <a:ext cx="1838355" cy="1876425"/>
          </a:xfrm>
          <a:prstGeom prst="ellipse">
            <a:avLst/>
          </a:prstGeom>
          <a:solidFill>
            <a:srgbClr val="E406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nb-NO" dirty="0"/>
              <a:t>IT</a:t>
            </a:r>
            <a:endParaRPr lang="et-EE" dirty="0"/>
          </a:p>
        </p:txBody>
      </p:sp>
      <p:sp>
        <p:nvSpPr>
          <p:cNvPr id="10" name="Oval 9">
            <a:extLst>
              <a:ext uri="{FF2B5EF4-FFF2-40B4-BE49-F238E27FC236}">
                <a16:creationId xmlns:a16="http://schemas.microsoft.com/office/drawing/2014/main" id="{0F884AA0-515A-8CCB-0BEF-152CA12C1DB5}"/>
              </a:ext>
            </a:extLst>
          </p:cNvPr>
          <p:cNvSpPr/>
          <p:nvPr/>
        </p:nvSpPr>
        <p:spPr>
          <a:xfrm>
            <a:off x="10286940" y="781050"/>
            <a:ext cx="1838355" cy="1876425"/>
          </a:xfrm>
          <a:prstGeom prst="ellipse">
            <a:avLst/>
          </a:prstGeom>
          <a:solidFill>
            <a:srgbClr val="E406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nb-NO" dirty="0"/>
              <a:t>Decision Makers</a:t>
            </a:r>
            <a:endParaRPr lang="et-EE" dirty="0"/>
          </a:p>
        </p:txBody>
      </p:sp>
    </p:spTree>
    <p:extLst>
      <p:ext uri="{BB962C8B-B14F-4D97-AF65-F5344CB8AC3E}">
        <p14:creationId xmlns:p14="http://schemas.microsoft.com/office/powerpoint/2010/main" val="288961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4049FD-1546-CF1A-7DEB-8C246888769A}"/>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E4F76CD5-756E-18D1-3367-32CB823740C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6870" y="-45357"/>
            <a:ext cx="4931898" cy="6781800"/>
          </a:xfrm>
          <a:prstGeom prst="rect">
            <a:avLst/>
          </a:prstGeom>
        </p:spPr>
      </p:pic>
      <p:pic>
        <p:nvPicPr>
          <p:cNvPr id="9" name="Picture 8">
            <a:extLst>
              <a:ext uri="{FF2B5EF4-FFF2-40B4-BE49-F238E27FC236}">
                <a16:creationId xmlns:a16="http://schemas.microsoft.com/office/drawing/2014/main" id="{F1A86C28-2140-98C3-ED66-07B6F9EB7452}"/>
              </a:ext>
            </a:extLst>
          </p:cNvPr>
          <p:cNvPicPr>
            <a:picLocks noChangeAspect="1"/>
          </p:cNvPicPr>
          <p:nvPr/>
        </p:nvPicPr>
        <p:blipFill>
          <a:blip r:embed="rId3"/>
          <a:stretch>
            <a:fillRect/>
          </a:stretch>
        </p:blipFill>
        <p:spPr>
          <a:xfrm>
            <a:off x="5032583" y="682146"/>
            <a:ext cx="7307093" cy="4738940"/>
          </a:xfrm>
          <a:prstGeom prst="rect">
            <a:avLst/>
          </a:prstGeom>
        </p:spPr>
      </p:pic>
      <p:sp>
        <p:nvSpPr>
          <p:cNvPr id="10" name="Oval 9">
            <a:extLst>
              <a:ext uri="{FF2B5EF4-FFF2-40B4-BE49-F238E27FC236}">
                <a16:creationId xmlns:a16="http://schemas.microsoft.com/office/drawing/2014/main" id="{94BEA3FB-337A-FD3C-2704-7B13674A777E}"/>
              </a:ext>
            </a:extLst>
          </p:cNvPr>
          <p:cNvSpPr/>
          <p:nvPr/>
        </p:nvSpPr>
        <p:spPr>
          <a:xfrm>
            <a:off x="7350579" y="3709647"/>
            <a:ext cx="1042307" cy="1020536"/>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dirty="0"/>
          </a:p>
        </p:txBody>
      </p:sp>
      <p:sp>
        <p:nvSpPr>
          <p:cNvPr id="11" name="Oval 10">
            <a:extLst>
              <a:ext uri="{FF2B5EF4-FFF2-40B4-BE49-F238E27FC236}">
                <a16:creationId xmlns:a16="http://schemas.microsoft.com/office/drawing/2014/main" id="{87AD14FF-056E-2811-1CC6-2240CFA8497F}"/>
              </a:ext>
            </a:extLst>
          </p:cNvPr>
          <p:cNvSpPr/>
          <p:nvPr/>
        </p:nvSpPr>
        <p:spPr>
          <a:xfrm>
            <a:off x="317046" y="1190625"/>
            <a:ext cx="2066925" cy="779688"/>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dirty="0"/>
          </a:p>
        </p:txBody>
      </p:sp>
      <p:sp>
        <p:nvSpPr>
          <p:cNvPr id="12" name="Oval 11">
            <a:extLst>
              <a:ext uri="{FF2B5EF4-FFF2-40B4-BE49-F238E27FC236}">
                <a16:creationId xmlns:a16="http://schemas.microsoft.com/office/drawing/2014/main" id="{757D413E-7BC8-7BC3-0AC9-B89C64BD171D}"/>
              </a:ext>
            </a:extLst>
          </p:cNvPr>
          <p:cNvSpPr/>
          <p:nvPr/>
        </p:nvSpPr>
        <p:spPr>
          <a:xfrm>
            <a:off x="6877050" y="3219450"/>
            <a:ext cx="706210" cy="68648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dirty="0"/>
          </a:p>
        </p:txBody>
      </p:sp>
      <p:sp>
        <p:nvSpPr>
          <p:cNvPr id="13" name="Oval 12">
            <a:extLst>
              <a:ext uri="{FF2B5EF4-FFF2-40B4-BE49-F238E27FC236}">
                <a16:creationId xmlns:a16="http://schemas.microsoft.com/office/drawing/2014/main" id="{9004D088-9CD5-0C08-5F72-80D1E5057CD0}"/>
              </a:ext>
            </a:extLst>
          </p:cNvPr>
          <p:cNvSpPr/>
          <p:nvPr/>
        </p:nvSpPr>
        <p:spPr>
          <a:xfrm>
            <a:off x="590551" y="5861049"/>
            <a:ext cx="1223944" cy="779688"/>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dirty="0"/>
          </a:p>
        </p:txBody>
      </p:sp>
      <p:sp>
        <p:nvSpPr>
          <p:cNvPr id="14" name="Oval 13">
            <a:extLst>
              <a:ext uri="{FF2B5EF4-FFF2-40B4-BE49-F238E27FC236}">
                <a16:creationId xmlns:a16="http://schemas.microsoft.com/office/drawing/2014/main" id="{1A7F88AF-1F94-60F5-B988-2DCD9FCC2565}"/>
              </a:ext>
            </a:extLst>
          </p:cNvPr>
          <p:cNvSpPr/>
          <p:nvPr/>
        </p:nvSpPr>
        <p:spPr>
          <a:xfrm>
            <a:off x="10647590" y="1347448"/>
            <a:ext cx="706210" cy="68648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dirty="0"/>
          </a:p>
        </p:txBody>
      </p:sp>
      <p:sp>
        <p:nvSpPr>
          <p:cNvPr id="15" name="Oval 14">
            <a:extLst>
              <a:ext uri="{FF2B5EF4-FFF2-40B4-BE49-F238E27FC236}">
                <a16:creationId xmlns:a16="http://schemas.microsoft.com/office/drawing/2014/main" id="{671D98EF-1974-C3BE-CD66-AFBE25D0F57C}"/>
              </a:ext>
            </a:extLst>
          </p:cNvPr>
          <p:cNvSpPr/>
          <p:nvPr/>
        </p:nvSpPr>
        <p:spPr>
          <a:xfrm>
            <a:off x="1814494" y="5263469"/>
            <a:ext cx="1057274" cy="68648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dirty="0"/>
          </a:p>
        </p:txBody>
      </p:sp>
      <p:sp>
        <p:nvSpPr>
          <p:cNvPr id="16" name="Oval 15">
            <a:extLst>
              <a:ext uri="{FF2B5EF4-FFF2-40B4-BE49-F238E27FC236}">
                <a16:creationId xmlns:a16="http://schemas.microsoft.com/office/drawing/2014/main" id="{ACE0594A-6D46-D977-A608-E1E083D5C0C2}"/>
              </a:ext>
            </a:extLst>
          </p:cNvPr>
          <p:cNvSpPr/>
          <p:nvPr/>
        </p:nvSpPr>
        <p:spPr>
          <a:xfrm>
            <a:off x="11257190" y="3533435"/>
            <a:ext cx="706210" cy="68648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dirty="0"/>
          </a:p>
        </p:txBody>
      </p:sp>
      <p:sp>
        <p:nvSpPr>
          <p:cNvPr id="17" name="Oval 16">
            <a:extLst>
              <a:ext uri="{FF2B5EF4-FFF2-40B4-BE49-F238E27FC236}">
                <a16:creationId xmlns:a16="http://schemas.microsoft.com/office/drawing/2014/main" id="{AC3764E5-D0AA-6A41-8CD8-84950048137B}"/>
              </a:ext>
            </a:extLst>
          </p:cNvPr>
          <p:cNvSpPr/>
          <p:nvPr/>
        </p:nvSpPr>
        <p:spPr>
          <a:xfrm>
            <a:off x="485095" y="5096101"/>
            <a:ext cx="706210" cy="68648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t-EE" dirty="0"/>
          </a:p>
        </p:txBody>
      </p:sp>
    </p:spTree>
    <p:extLst>
      <p:ext uri="{BB962C8B-B14F-4D97-AF65-F5344CB8AC3E}">
        <p14:creationId xmlns:p14="http://schemas.microsoft.com/office/powerpoint/2010/main" val="230181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9DD6BC-87E2-7B01-188B-4CD5580790CA}"/>
              </a:ext>
            </a:extLst>
          </p:cNvPr>
          <p:cNvSpPr>
            <a:spLocks noGrp="1"/>
          </p:cNvSpPr>
          <p:nvPr>
            <p:ph type="body" sz="quarter" idx="13"/>
          </p:nvPr>
        </p:nvSpPr>
        <p:spPr/>
        <p:txBody>
          <a:bodyPr/>
          <a:lstStyle/>
          <a:p>
            <a:endParaRPr lang="en-GB" dirty="0"/>
          </a:p>
        </p:txBody>
      </p:sp>
      <p:sp>
        <p:nvSpPr>
          <p:cNvPr id="4" name="Text Placeholder 3">
            <a:extLst>
              <a:ext uri="{FF2B5EF4-FFF2-40B4-BE49-F238E27FC236}">
                <a16:creationId xmlns:a16="http://schemas.microsoft.com/office/drawing/2014/main" id="{779C6661-711F-D0A9-9C22-9D326BFCCAB9}"/>
              </a:ext>
            </a:extLst>
          </p:cNvPr>
          <p:cNvSpPr>
            <a:spLocks noGrp="1"/>
          </p:cNvSpPr>
          <p:nvPr>
            <p:ph type="body" sz="quarter" idx="16"/>
          </p:nvPr>
        </p:nvSpPr>
        <p:spPr/>
        <p:txBody>
          <a:bodyPr/>
          <a:lstStyle/>
          <a:p>
            <a:endParaRPr lang="en-GB"/>
          </a:p>
        </p:txBody>
      </p:sp>
      <p:sp>
        <p:nvSpPr>
          <p:cNvPr id="5" name="Text Placeholder 4">
            <a:extLst>
              <a:ext uri="{FF2B5EF4-FFF2-40B4-BE49-F238E27FC236}">
                <a16:creationId xmlns:a16="http://schemas.microsoft.com/office/drawing/2014/main" id="{CDF0DFC4-F478-0949-EC1D-C9FB1D0D6AEF}"/>
              </a:ext>
            </a:extLst>
          </p:cNvPr>
          <p:cNvSpPr>
            <a:spLocks noGrp="1"/>
          </p:cNvSpPr>
          <p:nvPr>
            <p:ph type="body" sz="quarter" idx="18"/>
          </p:nvPr>
        </p:nvSpPr>
        <p:spPr/>
        <p:txBody>
          <a:bodyPr/>
          <a:lstStyle/>
          <a:p>
            <a:endParaRPr lang="en-GB"/>
          </a:p>
        </p:txBody>
      </p:sp>
      <p:pic>
        <p:nvPicPr>
          <p:cNvPr id="6" name="Picture 3" descr="C:\Documents and Settings\ricardol\Skrivebord\ntg\Pics\Focus\DSC07235.JPG">
            <a:extLst>
              <a:ext uri="{FF2B5EF4-FFF2-40B4-BE49-F238E27FC236}">
                <a16:creationId xmlns:a16="http://schemas.microsoft.com/office/drawing/2014/main" id="{224AC39B-FE88-C7B7-8AC6-EFA99ECF543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96735" y="60953"/>
            <a:ext cx="6292735" cy="3962983"/>
          </a:xfrm>
          <a:prstGeom prst="ellipse">
            <a:avLst/>
          </a:prstGeom>
          <a:ln>
            <a:noFill/>
          </a:ln>
          <a:effectLst>
            <a:softEdge rad="112500"/>
          </a:effectLst>
        </p:spPr>
      </p:pic>
      <p:pic>
        <p:nvPicPr>
          <p:cNvPr id="3074" name="Picture 2" descr="Benefits of Technology in the Classroom: Helping Teachers Help Our Children">
            <a:extLst>
              <a:ext uri="{FF2B5EF4-FFF2-40B4-BE49-F238E27FC236}">
                <a16:creationId xmlns:a16="http://schemas.microsoft.com/office/drawing/2014/main" id="{405671C4-931D-FC9E-7C3B-686E1ADF4752}"/>
              </a:ext>
            </a:extLst>
          </p:cNvPr>
          <p:cNvPicPr>
            <a:picLocks noGrp="1" noChangeAspect="1" noChangeArrowheads="1"/>
          </p:cNvPicPr>
          <p:nvPr>
            <p:ph type="chart" sz="quarter" idx="15"/>
          </p:nvPr>
        </p:nvPicPr>
        <p:blipFill>
          <a:blip r:embed="rId3" cstate="screen">
            <a:extLst>
              <a:ext uri="{28A0092B-C50C-407E-A947-70E740481C1C}">
                <a14:useLocalDpi xmlns:a14="http://schemas.microsoft.com/office/drawing/2010/main"/>
              </a:ext>
            </a:extLst>
          </a:blip>
          <a:srcRect/>
          <a:stretch>
            <a:fillRect/>
          </a:stretch>
        </p:blipFill>
        <p:spPr bwMode="auto">
          <a:xfrm>
            <a:off x="1132308" y="3544303"/>
            <a:ext cx="4203781" cy="28025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Leading Through Employee Adversity | Corporate Wellness | Employee  Well-Being">
            <a:extLst>
              <a:ext uri="{FF2B5EF4-FFF2-40B4-BE49-F238E27FC236}">
                <a16:creationId xmlns:a16="http://schemas.microsoft.com/office/drawing/2014/main" id="{8B10D6F1-3458-A9D1-5CE2-20806CB1090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36163" y="722723"/>
            <a:ext cx="4477218" cy="26394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CEO (Chief Executive Officer) - Overview, Responsibilities, Characteristics">
            <a:extLst>
              <a:ext uri="{FF2B5EF4-FFF2-40B4-BE49-F238E27FC236}">
                <a16:creationId xmlns:a16="http://schemas.microsoft.com/office/drawing/2014/main" id="{E85854FF-80BD-DB67-36CD-349E11EB92F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55838" y="3044250"/>
            <a:ext cx="5347768" cy="35634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23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barn(inVertical)">
                                      <p:cBhvr>
                                        <p:cTn id="11" dur="500"/>
                                        <p:tgtEl>
                                          <p:spTgt spid="3074"/>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barn(inVertical)">
                                      <p:cBhvr>
                                        <p:cTn id="15" dur="500"/>
                                        <p:tgtEl>
                                          <p:spTgt spid="3076"/>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barn(inVertical)">
                                      <p:cBhvr>
                                        <p:cTn id="19"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54A3C-8694-9072-A878-7FF52EBAA00A}"/>
              </a:ext>
            </a:extLst>
          </p:cNvPr>
          <p:cNvSpPr>
            <a:spLocks noGrp="1"/>
          </p:cNvSpPr>
          <p:nvPr>
            <p:ph type="title"/>
          </p:nvPr>
        </p:nvSpPr>
        <p:spPr>
          <a:xfrm>
            <a:off x="368573" y="2831352"/>
            <a:ext cx="3755751" cy="1195294"/>
          </a:xfrm>
        </p:spPr>
        <p:txBody>
          <a:bodyPr vert="horz" lIns="91440" tIns="45720" rIns="91440" bIns="45720" rtlCol="0" anchor="t">
            <a:normAutofit/>
          </a:bodyPr>
          <a:lstStyle/>
          <a:p>
            <a:r>
              <a:rPr lang="en-US" sz="3700" kern="1200" dirty="0">
                <a:latin typeface="+mj-lt"/>
                <a:ea typeface="+mj-ea"/>
                <a:cs typeface="+mj-cs"/>
              </a:rPr>
              <a:t>What to Communicate</a:t>
            </a:r>
          </a:p>
        </p:txBody>
      </p:sp>
      <p:pic>
        <p:nvPicPr>
          <p:cNvPr id="4" name="Content Placeholder 3">
            <a:extLst>
              <a:ext uri="{FF2B5EF4-FFF2-40B4-BE49-F238E27FC236}">
                <a16:creationId xmlns:a16="http://schemas.microsoft.com/office/drawing/2014/main" id="{53755FE7-124C-D688-1BC3-34308BE7A0B9}"/>
              </a:ext>
            </a:extLst>
          </p:cNvPr>
          <p:cNvPicPr>
            <a:picLocks noGrp="1" noChangeAspect="1"/>
          </p:cNvPicPr>
          <p:nvPr>
            <p:ph idx="1"/>
          </p:nvPr>
        </p:nvPicPr>
        <p:blipFill>
          <a:blip r:embed="rId2"/>
          <a:stretch>
            <a:fillRect/>
          </a:stretch>
        </p:blipFill>
        <p:spPr>
          <a:xfrm>
            <a:off x="4502428" y="493539"/>
            <a:ext cx="7225748" cy="5870921"/>
          </a:xfrm>
          <a:prstGeom prst="rect">
            <a:avLst/>
          </a:prstGeom>
        </p:spPr>
      </p:pic>
    </p:spTree>
    <p:extLst>
      <p:ext uri="{BB962C8B-B14F-4D97-AF65-F5344CB8AC3E}">
        <p14:creationId xmlns:p14="http://schemas.microsoft.com/office/powerpoint/2010/main" val="4872966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B6186-C942-1010-1168-076FE7FB0145}"/>
              </a:ext>
            </a:extLst>
          </p:cNvPr>
          <p:cNvSpPr>
            <a:spLocks noGrp="1"/>
          </p:cNvSpPr>
          <p:nvPr>
            <p:ph type="title"/>
          </p:nvPr>
        </p:nvSpPr>
        <p:spPr>
          <a:xfrm>
            <a:off x="1137034" y="609597"/>
            <a:ext cx="9392421" cy="1330841"/>
          </a:xfrm>
        </p:spPr>
        <p:txBody>
          <a:bodyPr>
            <a:normAutofit/>
          </a:bodyPr>
          <a:lstStyle/>
          <a:p>
            <a:r>
              <a:rPr lang="nb-NO" dirty="0" err="1"/>
              <a:t>Let’s</a:t>
            </a:r>
            <a:r>
              <a:rPr lang="nb-NO" dirty="0"/>
              <a:t> talk</a:t>
            </a:r>
          </a:p>
        </p:txBody>
      </p:sp>
      <p:sp>
        <p:nvSpPr>
          <p:cNvPr id="3" name="Content Placeholder 2">
            <a:extLst>
              <a:ext uri="{FF2B5EF4-FFF2-40B4-BE49-F238E27FC236}">
                <a16:creationId xmlns:a16="http://schemas.microsoft.com/office/drawing/2014/main" id="{465473AD-3C37-558D-C21A-D066819F9B71}"/>
              </a:ext>
            </a:extLst>
          </p:cNvPr>
          <p:cNvSpPr>
            <a:spLocks noGrp="1"/>
          </p:cNvSpPr>
          <p:nvPr>
            <p:ph idx="1"/>
          </p:nvPr>
        </p:nvSpPr>
        <p:spPr>
          <a:xfrm>
            <a:off x="1137034" y="2198362"/>
            <a:ext cx="3300233" cy="3917773"/>
          </a:xfrm>
        </p:spPr>
        <p:txBody>
          <a:bodyPr>
            <a:normAutofit/>
          </a:bodyPr>
          <a:lstStyle/>
          <a:p>
            <a:r>
              <a:rPr lang="nb-NO" sz="2000" dirty="0"/>
              <a:t>HOW </a:t>
            </a:r>
            <a:r>
              <a:rPr lang="nb-NO" sz="2000" dirty="0" err="1"/>
              <a:t>are</a:t>
            </a:r>
            <a:r>
              <a:rPr lang="nb-NO" sz="2000" dirty="0"/>
              <a:t> </a:t>
            </a:r>
            <a:r>
              <a:rPr lang="nb-NO" sz="2000" dirty="0" err="1"/>
              <a:t>you</a:t>
            </a:r>
            <a:r>
              <a:rPr lang="nb-NO" sz="2000" dirty="0"/>
              <a:t> </a:t>
            </a:r>
            <a:r>
              <a:rPr lang="nb-NO" sz="2000" dirty="0" err="1"/>
              <a:t>with</a:t>
            </a:r>
            <a:r>
              <a:rPr lang="nb-NO" sz="2000" dirty="0"/>
              <a:t> </a:t>
            </a:r>
            <a:r>
              <a:rPr lang="nb-NO" sz="2000" dirty="0" err="1"/>
              <a:t>communication</a:t>
            </a:r>
            <a:r>
              <a:rPr lang="nb-NO" sz="2000" dirty="0"/>
              <a:t>?</a:t>
            </a:r>
          </a:p>
          <a:p>
            <a:r>
              <a:rPr lang="nb-NO" sz="2000" dirty="0"/>
              <a:t>How do </a:t>
            </a:r>
            <a:r>
              <a:rPr lang="nb-NO" sz="2000" dirty="0" err="1"/>
              <a:t>you</a:t>
            </a:r>
            <a:r>
              <a:rPr lang="nb-NO" sz="2000" dirty="0"/>
              <a:t> </a:t>
            </a:r>
            <a:r>
              <a:rPr lang="nb-NO" sz="2000" dirty="0" err="1"/>
              <a:t>prefer</a:t>
            </a:r>
            <a:r>
              <a:rPr lang="nb-NO" sz="2000" dirty="0"/>
              <a:t> to be </a:t>
            </a:r>
            <a:r>
              <a:rPr lang="nb-NO" sz="2000" dirty="0" err="1"/>
              <a:t>talked</a:t>
            </a:r>
            <a:r>
              <a:rPr lang="nb-NO" sz="2000" dirty="0"/>
              <a:t> to?</a:t>
            </a:r>
          </a:p>
          <a:p>
            <a:pPr lvl="1"/>
            <a:r>
              <a:rPr lang="nb-NO" sz="2000" dirty="0"/>
              <a:t>Under </a:t>
            </a:r>
            <a:r>
              <a:rPr lang="nb-NO" sz="2000" dirty="0" err="1"/>
              <a:t>pressure</a:t>
            </a:r>
            <a:r>
              <a:rPr lang="nb-NO" sz="2000" dirty="0"/>
              <a:t>?</a:t>
            </a:r>
          </a:p>
          <a:p>
            <a:pPr lvl="1"/>
            <a:r>
              <a:rPr lang="nb-NO" sz="2000" dirty="0"/>
              <a:t>CS </a:t>
            </a:r>
            <a:r>
              <a:rPr lang="nb-NO" sz="2000" dirty="0" err="1"/>
              <a:t>attack</a:t>
            </a:r>
            <a:r>
              <a:rPr lang="nb-NO" sz="2000" dirty="0"/>
              <a:t>?</a:t>
            </a:r>
          </a:p>
          <a:p>
            <a:r>
              <a:rPr lang="nb-NO" sz="2000" dirty="0"/>
              <a:t>How do SITREPS </a:t>
            </a:r>
            <a:r>
              <a:rPr lang="nb-NO" sz="2000" dirty="0" err="1"/>
              <a:t>differ</a:t>
            </a:r>
            <a:r>
              <a:rPr lang="nb-NO" sz="2000" dirty="0"/>
              <a:t>? </a:t>
            </a:r>
          </a:p>
          <a:p>
            <a:pPr lvl="1"/>
            <a:r>
              <a:rPr lang="nb-NO" sz="1600" dirty="0">
                <a:sym typeface="Wingdings" panose="05000000000000000000" pitchFamily="2" charset="2"/>
              </a:rPr>
              <a:t>COCO</a:t>
            </a:r>
          </a:p>
          <a:p>
            <a:pPr lvl="1"/>
            <a:r>
              <a:rPr lang="nb-NO" sz="1600" dirty="0"/>
              <a:t>CO</a:t>
            </a:r>
            <a:r>
              <a:rPr lang="nb-NO" sz="1600" dirty="0">
                <a:sym typeface="Wingdings" panose="05000000000000000000" pitchFamily="2" charset="2"/>
              </a:rPr>
              <a:t>CISO</a:t>
            </a:r>
          </a:p>
          <a:p>
            <a:pPr lvl="1"/>
            <a:r>
              <a:rPr lang="nb-NO" sz="1600" dirty="0">
                <a:sym typeface="Wingdings" panose="05000000000000000000" pitchFamily="2" charset="2"/>
              </a:rPr>
              <a:t>CISODM/Client</a:t>
            </a:r>
            <a:endParaRPr lang="nb-NO" sz="1600" dirty="0"/>
          </a:p>
        </p:txBody>
      </p:sp>
      <p:grpSp>
        <p:nvGrpSpPr>
          <p:cNvPr id="4" name="Gruppe 34">
            <a:extLst>
              <a:ext uri="{FF2B5EF4-FFF2-40B4-BE49-F238E27FC236}">
                <a16:creationId xmlns:a16="http://schemas.microsoft.com/office/drawing/2014/main" id="{02159A56-EC37-E982-1FD2-A0212BEDC7F8}"/>
              </a:ext>
            </a:extLst>
          </p:cNvPr>
          <p:cNvGrpSpPr/>
          <p:nvPr/>
        </p:nvGrpSpPr>
        <p:grpSpPr>
          <a:xfrm>
            <a:off x="9384428" y="2988719"/>
            <a:ext cx="2026617" cy="2465572"/>
            <a:chOff x="5219953" y="2388031"/>
            <a:chExt cx="1519963" cy="1849179"/>
          </a:xfrm>
        </p:grpSpPr>
        <p:pic>
          <p:nvPicPr>
            <p:cNvPr id="5" name="Bilde 32">
              <a:extLst>
                <a:ext uri="{FF2B5EF4-FFF2-40B4-BE49-F238E27FC236}">
                  <a16:creationId xmlns:a16="http://schemas.microsoft.com/office/drawing/2014/main" id="{C4EAACA4-3F23-E65A-D21A-23796287BA3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19953" y="3950199"/>
              <a:ext cx="1005234" cy="287011"/>
            </a:xfrm>
            <a:prstGeom prst="rect">
              <a:avLst/>
            </a:prstGeom>
          </p:spPr>
        </p:pic>
        <p:pic>
          <p:nvPicPr>
            <p:cNvPr id="7" name="Bilde 33">
              <a:extLst>
                <a:ext uri="{FF2B5EF4-FFF2-40B4-BE49-F238E27FC236}">
                  <a16:creationId xmlns:a16="http://schemas.microsoft.com/office/drawing/2014/main" id="{877D3A38-A1FF-4965-F20D-D8F9AC1CE27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13732" y="2388031"/>
              <a:ext cx="1326184" cy="1849179"/>
            </a:xfrm>
            <a:prstGeom prst="rect">
              <a:avLst/>
            </a:prstGeom>
          </p:spPr>
        </p:pic>
      </p:grpSp>
      <p:pic>
        <p:nvPicPr>
          <p:cNvPr id="8" name="Bilde 11">
            <a:extLst>
              <a:ext uri="{FF2B5EF4-FFF2-40B4-BE49-F238E27FC236}">
                <a16:creationId xmlns:a16="http://schemas.microsoft.com/office/drawing/2014/main" id="{8F877801-73AB-83EA-3056-D5376F5EDA3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92104" y="2076964"/>
            <a:ext cx="4499895" cy="992021"/>
          </a:xfrm>
          <a:prstGeom prst="rect">
            <a:avLst/>
          </a:prstGeom>
        </p:spPr>
      </p:pic>
      <p:pic>
        <p:nvPicPr>
          <p:cNvPr id="9" name="Bilde 18">
            <a:extLst>
              <a:ext uri="{FF2B5EF4-FFF2-40B4-BE49-F238E27FC236}">
                <a16:creationId xmlns:a16="http://schemas.microsoft.com/office/drawing/2014/main" id="{2E28D3CC-1E57-F92A-583D-4C72F1123B5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01412" y="2076964"/>
            <a:ext cx="2305583" cy="3424232"/>
          </a:xfrm>
          <a:prstGeom prst="rect">
            <a:avLst/>
          </a:prstGeom>
        </p:spPr>
      </p:pic>
      <p:grpSp>
        <p:nvGrpSpPr>
          <p:cNvPr id="10" name="Gruppe 16">
            <a:extLst>
              <a:ext uri="{FF2B5EF4-FFF2-40B4-BE49-F238E27FC236}">
                <a16:creationId xmlns:a16="http://schemas.microsoft.com/office/drawing/2014/main" id="{984C5F73-1A81-6ED7-445F-4658A09C6E02}"/>
              </a:ext>
            </a:extLst>
          </p:cNvPr>
          <p:cNvGrpSpPr/>
          <p:nvPr/>
        </p:nvGrpSpPr>
        <p:grpSpPr>
          <a:xfrm>
            <a:off x="6906994" y="2076965"/>
            <a:ext cx="1224949" cy="3470532"/>
            <a:chOff x="3311835" y="1675093"/>
            <a:chExt cx="918712" cy="2602899"/>
          </a:xfrm>
        </p:grpSpPr>
        <p:pic>
          <p:nvPicPr>
            <p:cNvPr id="12" name="Bilde 19">
              <a:extLst>
                <a:ext uri="{FF2B5EF4-FFF2-40B4-BE49-F238E27FC236}">
                  <a16:creationId xmlns:a16="http://schemas.microsoft.com/office/drawing/2014/main" id="{F77A2417-2683-7C02-189D-FFABCD294C0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311835" y="1949364"/>
              <a:ext cx="918712" cy="2328628"/>
            </a:xfrm>
            <a:prstGeom prst="rect">
              <a:avLst/>
            </a:prstGeom>
          </p:spPr>
        </p:pic>
        <p:pic>
          <p:nvPicPr>
            <p:cNvPr id="14" name="Bilde 21">
              <a:extLst>
                <a:ext uri="{FF2B5EF4-FFF2-40B4-BE49-F238E27FC236}">
                  <a16:creationId xmlns:a16="http://schemas.microsoft.com/office/drawing/2014/main" id="{A0EC21FF-223A-7B1D-A94B-E88A8B42F27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311835" y="1675093"/>
              <a:ext cx="588833" cy="274271"/>
            </a:xfrm>
            <a:prstGeom prst="rect">
              <a:avLst/>
            </a:prstGeom>
          </p:spPr>
        </p:pic>
      </p:grpSp>
      <p:pic>
        <p:nvPicPr>
          <p:cNvPr id="16" name="Bilde 26">
            <a:extLst>
              <a:ext uri="{FF2B5EF4-FFF2-40B4-BE49-F238E27FC236}">
                <a16:creationId xmlns:a16="http://schemas.microsoft.com/office/drawing/2014/main" id="{9A268EAD-AD82-FEEC-86A1-87E9B9FE5B7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403721" y="3035625"/>
            <a:ext cx="788277" cy="2074815"/>
          </a:xfrm>
          <a:prstGeom prst="rect">
            <a:avLst/>
          </a:prstGeom>
        </p:spPr>
      </p:pic>
      <p:grpSp>
        <p:nvGrpSpPr>
          <p:cNvPr id="17" name="Gruppe 31">
            <a:extLst>
              <a:ext uri="{FF2B5EF4-FFF2-40B4-BE49-F238E27FC236}">
                <a16:creationId xmlns:a16="http://schemas.microsoft.com/office/drawing/2014/main" id="{1FFCECBF-E1F1-93C9-BC52-5B495C677B7B}"/>
              </a:ext>
            </a:extLst>
          </p:cNvPr>
          <p:cNvGrpSpPr/>
          <p:nvPr/>
        </p:nvGrpSpPr>
        <p:grpSpPr>
          <a:xfrm>
            <a:off x="8026974" y="3043697"/>
            <a:ext cx="1593729" cy="2185283"/>
            <a:chOff x="4218435" y="2388031"/>
            <a:chExt cx="1195297" cy="1638962"/>
          </a:xfrm>
        </p:grpSpPr>
        <p:pic>
          <p:nvPicPr>
            <p:cNvPr id="18" name="Bilde 27">
              <a:extLst>
                <a:ext uri="{FF2B5EF4-FFF2-40B4-BE49-F238E27FC236}">
                  <a16:creationId xmlns:a16="http://schemas.microsoft.com/office/drawing/2014/main" id="{86FAC496-0A8B-31DD-13ED-61CF65C930B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287385" y="2579698"/>
              <a:ext cx="1126347" cy="1447295"/>
            </a:xfrm>
            <a:prstGeom prst="rect">
              <a:avLst/>
            </a:prstGeom>
          </p:spPr>
        </p:pic>
        <p:pic>
          <p:nvPicPr>
            <p:cNvPr id="19" name="Bilde 28">
              <a:extLst>
                <a:ext uri="{FF2B5EF4-FFF2-40B4-BE49-F238E27FC236}">
                  <a16:creationId xmlns:a16="http://schemas.microsoft.com/office/drawing/2014/main" id="{9BA0DA02-24F7-BD64-D08F-32DB2099520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218435" y="2388031"/>
              <a:ext cx="777459" cy="191667"/>
            </a:xfrm>
            <a:prstGeom prst="rect">
              <a:avLst/>
            </a:prstGeom>
          </p:spPr>
        </p:pic>
      </p:grpSp>
      <p:cxnSp>
        <p:nvCxnSpPr>
          <p:cNvPr id="20" name="Connector: Curved 19">
            <a:extLst>
              <a:ext uri="{FF2B5EF4-FFF2-40B4-BE49-F238E27FC236}">
                <a16:creationId xmlns:a16="http://schemas.microsoft.com/office/drawing/2014/main" id="{920E0D2E-36FD-0101-D20D-E8D73A6BFC97}"/>
              </a:ext>
            </a:extLst>
          </p:cNvPr>
          <p:cNvCxnSpPr>
            <a:endCxn id="19" idx="2"/>
          </p:cNvCxnSpPr>
          <p:nvPr/>
        </p:nvCxnSpPr>
        <p:spPr>
          <a:xfrm>
            <a:off x="4994384" y="2988719"/>
            <a:ext cx="3550896" cy="310534"/>
          </a:xfrm>
          <a:prstGeom prst="curvedConnector4">
            <a:avLst>
              <a:gd name="adj1" fmla="val 27572"/>
              <a:gd name="adj2" fmla="val -39690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CF4BDC32-39CC-2840-E3B6-826F94ACF6A7}"/>
              </a:ext>
            </a:extLst>
          </p:cNvPr>
          <p:cNvCxnSpPr>
            <a:cxnSpLocks/>
            <a:endCxn id="18" idx="3"/>
          </p:cNvCxnSpPr>
          <p:nvPr/>
        </p:nvCxnSpPr>
        <p:spPr>
          <a:xfrm>
            <a:off x="4994384" y="4035718"/>
            <a:ext cx="4626319" cy="228399"/>
          </a:xfrm>
          <a:prstGeom prst="curvedConnector5">
            <a:avLst>
              <a:gd name="adj1" fmla="val 33769"/>
              <a:gd name="adj2" fmla="val 697600"/>
              <a:gd name="adj3" fmla="val 94564"/>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64B4401-EDDD-C0C5-9AD5-5A297A83D0E1}"/>
              </a:ext>
            </a:extLst>
          </p:cNvPr>
          <p:cNvSpPr txBox="1"/>
          <p:nvPr/>
        </p:nvSpPr>
        <p:spPr>
          <a:xfrm>
            <a:off x="4957062" y="130541"/>
            <a:ext cx="6097904" cy="2062103"/>
          </a:xfrm>
          <a:prstGeom prst="rect">
            <a:avLst/>
          </a:prstGeom>
          <a:noFill/>
        </p:spPr>
        <p:txBody>
          <a:bodyPr wrap="square">
            <a:spAutoFit/>
          </a:bodyPr>
          <a:lstStyle/>
          <a:p>
            <a:pPr>
              <a:defRPr/>
            </a:pPr>
            <a:r>
              <a:rPr lang="nb-NO" sz="1600" b="1" u="sng" dirty="0">
                <a:latin typeface="Helvetica Neue" charset="0"/>
                <a:ea typeface="Helvetica Neue" charset="0"/>
                <a:cs typeface="Helvetica Neue" charset="0"/>
              </a:rPr>
              <a:t>Human </a:t>
            </a:r>
            <a:r>
              <a:rPr lang="nb-NO" sz="1600" b="1" u="sng" dirty="0" err="1">
                <a:latin typeface="Helvetica Neue" charset="0"/>
                <a:ea typeface="Helvetica Neue" charset="0"/>
                <a:cs typeface="Helvetica Neue" charset="0"/>
              </a:rPr>
              <a:t>communication</a:t>
            </a:r>
            <a:r>
              <a:rPr lang="nb-NO" sz="1600" b="1" u="sng" dirty="0">
                <a:latin typeface="Helvetica Neue" charset="0"/>
                <a:ea typeface="Helvetica Neue" charset="0"/>
                <a:cs typeface="Helvetica Neue" charset="0"/>
              </a:rPr>
              <a:t> in Cyber </a:t>
            </a:r>
            <a:r>
              <a:rPr lang="nb-NO" sz="1600" b="1" u="sng" dirty="0" err="1">
                <a:latin typeface="Helvetica Neue" charset="0"/>
                <a:ea typeface="Helvetica Neue" charset="0"/>
                <a:cs typeface="Helvetica Neue" charset="0"/>
              </a:rPr>
              <a:t>Threat</a:t>
            </a:r>
            <a:r>
              <a:rPr lang="nb-NO" sz="1600" b="1" u="sng" dirty="0">
                <a:latin typeface="Helvetica Neue" charset="0"/>
                <a:ea typeface="Helvetica Neue" charset="0"/>
                <a:cs typeface="Helvetica Neue" charset="0"/>
              </a:rPr>
              <a:t> </a:t>
            </a:r>
            <a:r>
              <a:rPr lang="nb-NO" sz="1600" b="1" u="sng" dirty="0" err="1">
                <a:latin typeface="Helvetica Neue" charset="0"/>
                <a:ea typeface="Helvetica Neue" charset="0"/>
                <a:cs typeface="Helvetica Neue" charset="0"/>
              </a:rPr>
              <a:t>Situations</a:t>
            </a:r>
            <a:r>
              <a:rPr lang="nb-NO" sz="1600" b="1" u="sng" dirty="0">
                <a:latin typeface="Helvetica Neue" charset="0"/>
                <a:ea typeface="Helvetica Neue" charset="0"/>
                <a:cs typeface="Helvetica Neue" charset="0"/>
              </a:rPr>
              <a:t> (</a:t>
            </a:r>
            <a:r>
              <a:rPr lang="nb-NO" sz="1600" b="1" u="sng" dirty="0" err="1">
                <a:latin typeface="Helvetica Neue" charset="0"/>
                <a:ea typeface="Helvetica Neue" charset="0"/>
                <a:cs typeface="Helvetica Neue" charset="0"/>
              </a:rPr>
              <a:t>CTSs</a:t>
            </a:r>
            <a:r>
              <a:rPr lang="nb-NO" sz="1600" b="1" u="sng" dirty="0">
                <a:latin typeface="Helvetica Neue" charset="0"/>
                <a:ea typeface="Helvetica Neue" charset="0"/>
                <a:cs typeface="Helvetica Neue" charset="0"/>
              </a:rPr>
              <a:t>)</a:t>
            </a:r>
          </a:p>
          <a:p>
            <a:pPr marR="0" lvl="0" algn="l" defTabSz="914400" rtl="0" eaLnBrk="1" fontAlgn="auto" latinLnBrk="0" hangingPunct="1">
              <a:lnSpc>
                <a:spcPct val="100000"/>
              </a:lnSpc>
              <a:spcBef>
                <a:spcPts val="0"/>
              </a:spcBef>
              <a:spcAft>
                <a:spcPts val="0"/>
              </a:spcAft>
              <a:buClrTx/>
              <a:buSzTx/>
              <a:tabLst/>
              <a:defRPr/>
            </a:pPr>
            <a:r>
              <a:rPr kumimoji="0" lang="nb-NO" sz="1600" b="1" i="0" u="none" strike="noStrike" kern="1200" cap="none" spc="0" normalizeH="0" baseline="0" noProof="0" dirty="0" err="1">
                <a:ln>
                  <a:noFill/>
                </a:ln>
                <a:solidFill>
                  <a:prstClr val="black"/>
                </a:solidFill>
                <a:effectLst/>
                <a:uLnTx/>
                <a:uFillTx/>
                <a:latin typeface="Calibri" panose="020F0502020204030204"/>
                <a:ea typeface="+mn-ea"/>
                <a:cs typeface="+mn-cs"/>
              </a:rPr>
              <a:t>Communication</a:t>
            </a: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1600" b="0" i="0" u="none" strike="noStrike" kern="1200" cap="none" spc="0" normalizeH="0" baseline="0" noProof="0" dirty="0" err="1">
                <a:ln>
                  <a:noFill/>
                </a:ln>
                <a:solidFill>
                  <a:prstClr val="black"/>
                </a:solidFill>
                <a:effectLst/>
                <a:uLnTx/>
                <a:uFillTx/>
                <a:latin typeface="Calibri" panose="020F0502020204030204"/>
                <a:ea typeface="+mn-ea"/>
                <a:cs typeface="+mn-cs"/>
              </a:rPr>
              <a:t>between</a:t>
            </a: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1600" b="0" i="0" u="none" strike="noStrike" kern="1200" cap="none" spc="0" normalizeH="0" baseline="0" noProof="0" dirty="0" err="1">
                <a:ln>
                  <a:noFill/>
                </a:ln>
                <a:solidFill>
                  <a:prstClr val="black"/>
                </a:solidFill>
                <a:effectLst/>
                <a:uLnTx/>
                <a:uFillTx/>
                <a:latin typeface="Calibri" panose="020F0502020204030204"/>
                <a:ea typeface="+mn-ea"/>
                <a:cs typeface="+mn-cs"/>
              </a:rPr>
              <a:t>humans</a:t>
            </a: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 at the </a:t>
            </a:r>
            <a:r>
              <a:rPr kumimoji="0" lang="nb-NO" sz="1600" b="0" i="0" u="none" strike="noStrike" kern="1200" cap="none" spc="0" normalizeH="0" baseline="0" noProof="0" dirty="0" err="1">
                <a:ln>
                  <a:noFill/>
                </a:ln>
                <a:solidFill>
                  <a:prstClr val="black"/>
                </a:solidFill>
                <a:effectLst/>
                <a:uLnTx/>
                <a:uFillTx/>
                <a:latin typeface="Calibri" panose="020F0502020204030204"/>
                <a:ea typeface="+mn-ea"/>
                <a:cs typeface="+mn-cs"/>
              </a:rPr>
              <a:t>core</a:t>
            </a: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 of cyber </a:t>
            </a:r>
            <a:r>
              <a:rPr kumimoji="0" lang="nb-NO" sz="1600" b="0" i="0" u="none" strike="noStrike" kern="1200" cap="none" spc="0" normalizeH="0" baseline="0" noProof="0" dirty="0" err="1">
                <a:ln>
                  <a:noFill/>
                </a:ln>
                <a:solidFill>
                  <a:prstClr val="black"/>
                </a:solidFill>
                <a:effectLst/>
                <a:uLnTx/>
                <a:uFillTx/>
                <a:latin typeface="Calibri" panose="020F0502020204030204"/>
                <a:ea typeface="+mn-ea"/>
                <a:cs typeface="+mn-cs"/>
              </a:rPr>
              <a:t>defense</a:t>
            </a: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1600" b="0" i="0" u="none" strike="noStrike" kern="1200" cap="none" spc="0" normalizeH="0" baseline="0" noProof="0" dirty="0" err="1">
                <a:ln>
                  <a:noFill/>
                </a:ln>
                <a:solidFill>
                  <a:prstClr val="black"/>
                </a:solidFill>
                <a:effectLst/>
                <a:uLnTx/>
                <a:uFillTx/>
                <a:latin typeface="Calibri" panose="020F0502020204030204"/>
                <a:ea typeface="+mn-ea"/>
                <a:cs typeface="+mn-cs"/>
              </a:rPr>
              <a:t>decision-making</a:t>
            </a:r>
            <a:endPar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80990" marR="0" lvl="0" indent="-380990" algn="l" defTabSz="914400" rtl="0" eaLnBrk="1" fontAlgn="auto" latinLnBrk="0" hangingPunct="1">
              <a:lnSpc>
                <a:spcPct val="100000"/>
              </a:lnSpc>
              <a:spcBef>
                <a:spcPts val="0"/>
              </a:spcBef>
              <a:spcAft>
                <a:spcPts val="0"/>
              </a:spcAft>
              <a:buClrTx/>
              <a:buSzTx/>
              <a:buFont typeface="Arial" charset="0"/>
              <a:buChar char="•"/>
              <a:tabLst/>
              <a:defRPr/>
            </a:pPr>
            <a:endPar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nb-NO" sz="1600" b="0" i="0" u="none" strike="noStrike" kern="1200" cap="none" spc="0" normalizeH="0" baseline="0" noProof="0" dirty="0" err="1">
                <a:ln>
                  <a:noFill/>
                </a:ln>
                <a:solidFill>
                  <a:prstClr val="black"/>
                </a:solidFill>
                <a:effectLst/>
                <a:uLnTx/>
                <a:uFillTx/>
                <a:latin typeface="Calibri" panose="020F0502020204030204"/>
                <a:ea typeface="+mn-ea"/>
                <a:cs typeface="+mn-cs"/>
              </a:rPr>
              <a:t>Communication</a:t>
            </a: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nb-NO" sz="1600" b="0" i="0" u="none" strike="noStrike" kern="1200" cap="none" spc="0" normalizeH="0" baseline="0" noProof="0" dirty="0" err="1">
                <a:ln>
                  <a:noFill/>
                </a:ln>
                <a:solidFill>
                  <a:prstClr val="black"/>
                </a:solidFill>
                <a:effectLst/>
                <a:uLnTx/>
                <a:uFillTx/>
                <a:latin typeface="Calibri" panose="020F0502020204030204"/>
                <a:ea typeface="+mn-ea"/>
                <a:cs typeface="+mn-cs"/>
              </a:rPr>
              <a:t>CTSs</a:t>
            </a: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 is like a software design-problem</a:t>
            </a:r>
            <a:b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nb-NO" sz="1600" b="0" i="0" u="none" strike="noStrike" kern="1200" cap="none" spc="0" normalizeH="0" baseline="0" noProof="0" dirty="0" err="1">
                <a:ln>
                  <a:noFill/>
                </a:ln>
                <a:solidFill>
                  <a:prstClr val="black"/>
                </a:solidFill>
                <a:effectLst/>
                <a:uLnTx/>
                <a:uFillTx/>
                <a:latin typeface="Calibri" panose="020F0502020204030204"/>
                <a:ea typeface="+mn-ea"/>
                <a:cs typeface="+mn-cs"/>
              </a:rPr>
              <a:t>Communication</a:t>
            </a: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 must be </a:t>
            </a:r>
            <a:r>
              <a:rPr kumimoji="0" lang="nb-NO" sz="1600" b="0" i="0" u="none" strike="noStrike" kern="1200" cap="none" spc="0" normalizeH="0" baseline="0" noProof="0" dirty="0" err="1">
                <a:ln>
                  <a:noFill/>
                </a:ln>
                <a:solidFill>
                  <a:prstClr val="black"/>
                </a:solidFill>
                <a:effectLst/>
                <a:uLnTx/>
                <a:uFillTx/>
                <a:latin typeface="Calibri" panose="020F0502020204030204"/>
                <a:ea typeface="+mn-ea"/>
                <a:cs typeface="+mn-cs"/>
              </a:rPr>
              <a:t>modular</a:t>
            </a: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1600" b="0" i="0" u="none" strike="noStrike" kern="1200" cap="none" spc="0" normalizeH="0" baseline="0" noProof="0" dirty="0" err="1">
                <a:ln>
                  <a:noFill/>
                </a:ln>
                <a:solidFill>
                  <a:prstClr val="black"/>
                </a:solidFill>
                <a:effectLst/>
                <a:uLnTx/>
                <a:uFillTx/>
                <a:latin typeface="Calibri" panose="020F0502020204030204"/>
                <a:ea typeface="+mn-ea"/>
                <a:cs typeface="+mn-cs"/>
              </a:rPr>
              <a:t>frictionless</a:t>
            </a: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1600" b="0" i="0" u="none" strike="noStrike" kern="1200" cap="none" spc="0" normalizeH="0" baseline="0" noProof="0" dirty="0" err="1">
                <a:ln>
                  <a:noFill/>
                </a:ln>
                <a:solidFill>
                  <a:prstClr val="black"/>
                </a:solidFill>
                <a:effectLst/>
                <a:uLnTx/>
                <a:uFillTx/>
                <a:latin typeface="Calibri" panose="020F0502020204030204"/>
                <a:ea typeface="+mn-ea"/>
                <a:cs typeface="+mn-cs"/>
              </a:rPr>
              <a:t>enough</a:t>
            </a: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 to be </a:t>
            </a:r>
            <a:r>
              <a:rPr kumimoji="0" lang="nb-NO" sz="1600" b="0" i="0" u="none" strike="noStrike" kern="1200" cap="none" spc="0" normalizeH="0" baseline="0" noProof="0" dirty="0" err="1">
                <a:ln>
                  <a:noFill/>
                </a:ln>
                <a:solidFill>
                  <a:prstClr val="black"/>
                </a:solidFill>
                <a:effectLst/>
                <a:uLnTx/>
                <a:uFillTx/>
                <a:latin typeface="Calibri" panose="020F0502020204030204"/>
                <a:ea typeface="+mn-ea"/>
                <a:cs typeface="+mn-cs"/>
              </a:rPr>
              <a:t>useful</a:t>
            </a:r>
            <a:r>
              <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rPr>
              <a:t> for all stakeholders</a:t>
            </a:r>
          </a:p>
        </p:txBody>
      </p:sp>
    </p:spTree>
    <p:extLst>
      <p:ext uri="{BB962C8B-B14F-4D97-AF65-F5344CB8AC3E}">
        <p14:creationId xmlns:p14="http://schemas.microsoft.com/office/powerpoint/2010/main" val="77723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childTnLst>
                                </p:cTn>
                              </p:par>
                              <p:par>
                                <p:cTn id="53" presetID="22" presetClass="entr" presetSubtype="4"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F966-4264-48E9-A52F-66595B1BEAE1}"/>
              </a:ext>
            </a:extLst>
          </p:cNvPr>
          <p:cNvSpPr>
            <a:spLocks noGrp="1"/>
          </p:cNvSpPr>
          <p:nvPr>
            <p:ph type="title"/>
          </p:nvPr>
        </p:nvSpPr>
        <p:spPr>
          <a:xfrm>
            <a:off x="0" y="192543"/>
            <a:ext cx="4093767" cy="1774067"/>
          </a:xfrm>
        </p:spPr>
        <p:txBody>
          <a:bodyPr vert="horz" lIns="91440" tIns="45720" rIns="91440" bIns="45720" rtlCol="0" anchor="b">
            <a:normAutofit/>
          </a:bodyPr>
          <a:lstStyle/>
          <a:p>
            <a:r>
              <a:rPr lang="en-US" sz="4000" dirty="0"/>
              <a:t>What to Communicate - SITREPS</a:t>
            </a:r>
          </a:p>
        </p:txBody>
      </p:sp>
      <p:pic>
        <p:nvPicPr>
          <p:cNvPr id="6" name="Picture 5">
            <a:extLst>
              <a:ext uri="{FF2B5EF4-FFF2-40B4-BE49-F238E27FC236}">
                <a16:creationId xmlns:a16="http://schemas.microsoft.com/office/drawing/2014/main" id="{F4D4DCC2-BE39-48AA-BB00-667FFF3C7E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63911" y="1327364"/>
            <a:ext cx="5837876" cy="4203272"/>
          </a:xfrm>
          <a:prstGeom prst="rect">
            <a:avLst/>
          </a:prstGeom>
        </p:spPr>
      </p:pic>
      <p:pic>
        <p:nvPicPr>
          <p:cNvPr id="8" name="Content Placeholder 7">
            <a:extLst>
              <a:ext uri="{FF2B5EF4-FFF2-40B4-BE49-F238E27FC236}">
                <a16:creationId xmlns:a16="http://schemas.microsoft.com/office/drawing/2014/main" id="{E2AA6BAE-8757-43B3-9EA6-D7AC2520E808}"/>
              </a:ext>
            </a:extLst>
          </p:cNvPr>
          <p:cNvPicPr>
            <a:picLocks noGrp="1" noChangeAspect="1"/>
          </p:cNvPicPr>
          <p:nvPr>
            <p:ph sz="half" idx="2"/>
          </p:nvPr>
        </p:nvPicPr>
        <p:blipFill>
          <a:blip r:embed="rId4"/>
          <a:stretch>
            <a:fillRect/>
          </a:stretch>
        </p:blipFill>
        <p:spPr>
          <a:xfrm>
            <a:off x="5695950" y="1966610"/>
            <a:ext cx="6399836" cy="4319890"/>
          </a:xfrm>
          <a:prstGeom prst="rect">
            <a:avLst/>
          </a:prstGeom>
        </p:spPr>
      </p:pic>
      <p:pic>
        <p:nvPicPr>
          <p:cNvPr id="10" name="Picture 9">
            <a:extLst>
              <a:ext uri="{FF2B5EF4-FFF2-40B4-BE49-F238E27FC236}">
                <a16:creationId xmlns:a16="http://schemas.microsoft.com/office/drawing/2014/main" id="{A9E8293F-2416-4490-B1A1-2FAFF5D953FA}"/>
              </a:ext>
            </a:extLst>
          </p:cNvPr>
          <p:cNvPicPr>
            <a:picLocks noChangeAspect="1"/>
          </p:cNvPicPr>
          <p:nvPr/>
        </p:nvPicPr>
        <p:blipFill>
          <a:blip r:embed="rId5"/>
          <a:stretch>
            <a:fillRect/>
          </a:stretch>
        </p:blipFill>
        <p:spPr>
          <a:xfrm>
            <a:off x="4763911" y="619019"/>
            <a:ext cx="6936026" cy="6046437"/>
          </a:xfrm>
          <a:prstGeom prst="rect">
            <a:avLst/>
          </a:prstGeom>
        </p:spPr>
      </p:pic>
      <p:pic>
        <p:nvPicPr>
          <p:cNvPr id="3" name="Picture 2">
            <a:extLst>
              <a:ext uri="{FF2B5EF4-FFF2-40B4-BE49-F238E27FC236}">
                <a16:creationId xmlns:a16="http://schemas.microsoft.com/office/drawing/2014/main" id="{DF8E192D-0D53-D498-8877-CF453B878FD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6647" y="1966610"/>
            <a:ext cx="4658212" cy="3784797"/>
          </a:xfrm>
          <a:prstGeom prst="rect">
            <a:avLst/>
          </a:prstGeom>
          <a:effectLst/>
        </p:spPr>
      </p:pic>
      <p:sp>
        <p:nvSpPr>
          <p:cNvPr id="4" name="Oval 3">
            <a:extLst>
              <a:ext uri="{FF2B5EF4-FFF2-40B4-BE49-F238E27FC236}">
                <a16:creationId xmlns:a16="http://schemas.microsoft.com/office/drawing/2014/main" id="{781EE743-2F6F-4D82-BB3F-970F68D37247}"/>
              </a:ext>
            </a:extLst>
          </p:cNvPr>
          <p:cNvSpPr/>
          <p:nvPr/>
        </p:nvSpPr>
        <p:spPr>
          <a:xfrm>
            <a:off x="771737" y="2827864"/>
            <a:ext cx="1162755" cy="1207911"/>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5" name="Oval 4">
            <a:extLst>
              <a:ext uri="{FF2B5EF4-FFF2-40B4-BE49-F238E27FC236}">
                <a16:creationId xmlns:a16="http://schemas.microsoft.com/office/drawing/2014/main" id="{99793408-CAA8-FBAB-EEEC-43B38CED7BC7}"/>
              </a:ext>
            </a:extLst>
          </p:cNvPr>
          <p:cNvSpPr/>
          <p:nvPr/>
        </p:nvSpPr>
        <p:spPr>
          <a:xfrm>
            <a:off x="1688186" y="2827864"/>
            <a:ext cx="1162755" cy="1207911"/>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7" name="Oval 6">
            <a:extLst>
              <a:ext uri="{FF2B5EF4-FFF2-40B4-BE49-F238E27FC236}">
                <a16:creationId xmlns:a16="http://schemas.microsoft.com/office/drawing/2014/main" id="{BF5941B6-095B-ABED-667C-21E55E751C12}"/>
              </a:ext>
            </a:extLst>
          </p:cNvPr>
          <p:cNvSpPr/>
          <p:nvPr/>
        </p:nvSpPr>
        <p:spPr>
          <a:xfrm>
            <a:off x="2506210" y="2831919"/>
            <a:ext cx="1162755" cy="1207911"/>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extLst>
      <p:ext uri="{BB962C8B-B14F-4D97-AF65-F5344CB8AC3E}">
        <p14:creationId xmlns:p14="http://schemas.microsoft.com/office/powerpoint/2010/main" val="25899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0" presetClass="exit" presetSubtype="0" fill="hold" grpId="1"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16" presetClass="entr" presetSubtype="2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xit" presetSubtype="21" fill="hold" grpId="1" nodeType="withEffect">
                                  <p:stCondLst>
                                    <p:cond delay="0"/>
                                  </p:stCondLst>
                                  <p:childTnLst>
                                    <p:animEffect transition="out" filter="barn(inVertical)">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40635" y="704538"/>
            <a:ext cx="6534308" cy="2854532"/>
          </a:xfrm>
        </p:spPr>
      </p:pic>
      <p:sp>
        <p:nvSpPr>
          <p:cNvPr id="9" name="Plassholder for innhold 2"/>
          <p:cNvSpPr txBox="1">
            <a:spLocks/>
          </p:cNvSpPr>
          <p:nvPr/>
        </p:nvSpPr>
        <p:spPr>
          <a:xfrm>
            <a:off x="440635" y="3667761"/>
            <a:ext cx="10515600" cy="522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nb-NO" dirty="0">
                <a:latin typeface="Arial" charset="0"/>
                <a:ea typeface="Arial" charset="0"/>
                <a:cs typeface="Arial" charset="0"/>
              </a:rPr>
              <a:t>How </a:t>
            </a:r>
            <a:r>
              <a:rPr lang="nb-NO" dirty="0" err="1">
                <a:latin typeface="Arial" charset="0"/>
                <a:ea typeface="Arial" charset="0"/>
                <a:cs typeface="Arial" charset="0"/>
              </a:rPr>
              <a:t>critical</a:t>
            </a:r>
            <a:r>
              <a:rPr lang="nb-NO" dirty="0">
                <a:latin typeface="Arial" charset="0"/>
                <a:ea typeface="Arial" charset="0"/>
                <a:cs typeface="Arial" charset="0"/>
              </a:rPr>
              <a:t> is </a:t>
            </a:r>
            <a:r>
              <a:rPr lang="nb-NO" dirty="0" err="1">
                <a:latin typeface="Arial" charset="0"/>
                <a:ea typeface="Arial" charset="0"/>
                <a:cs typeface="Arial" charset="0"/>
              </a:rPr>
              <a:t>the</a:t>
            </a:r>
            <a:r>
              <a:rPr lang="nb-NO" dirty="0">
                <a:latin typeface="Arial" charset="0"/>
                <a:ea typeface="Arial" charset="0"/>
                <a:cs typeface="Arial" charset="0"/>
              </a:rPr>
              <a:t> system?</a:t>
            </a:r>
            <a:endParaRPr lang="en-US" dirty="0">
              <a:latin typeface="Arial" charset="0"/>
              <a:ea typeface="Arial" charset="0"/>
              <a:cs typeface="Arial" charset="0"/>
            </a:endParaRPr>
          </a:p>
        </p:txBody>
      </p:sp>
      <p:sp>
        <p:nvSpPr>
          <p:cNvPr id="10" name="Plassholder for innhold 2"/>
          <p:cNvSpPr txBox="1">
            <a:spLocks/>
          </p:cNvSpPr>
          <p:nvPr/>
        </p:nvSpPr>
        <p:spPr>
          <a:xfrm>
            <a:off x="593035" y="182355"/>
            <a:ext cx="10515600" cy="522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nb-NO" dirty="0" err="1">
                <a:latin typeface="Arial" charset="0"/>
                <a:ea typeface="Arial" charset="0"/>
                <a:cs typeface="Arial" charset="0"/>
              </a:rPr>
              <a:t>Where</a:t>
            </a:r>
            <a:r>
              <a:rPr lang="nb-NO" dirty="0">
                <a:latin typeface="Arial" charset="0"/>
                <a:ea typeface="Arial" charset="0"/>
                <a:cs typeface="Arial" charset="0"/>
              </a:rPr>
              <a:t> in </a:t>
            </a:r>
            <a:r>
              <a:rPr lang="nb-NO" dirty="0" err="1">
                <a:latin typeface="Arial" charset="0"/>
                <a:ea typeface="Arial" charset="0"/>
                <a:cs typeface="Arial" charset="0"/>
              </a:rPr>
              <a:t>the</a:t>
            </a:r>
            <a:r>
              <a:rPr lang="nb-NO" dirty="0">
                <a:latin typeface="Arial" charset="0"/>
                <a:ea typeface="Arial" charset="0"/>
                <a:cs typeface="Arial" charset="0"/>
              </a:rPr>
              <a:t> Kill Chain is </a:t>
            </a:r>
            <a:r>
              <a:rPr lang="nb-NO" dirty="0" err="1">
                <a:latin typeface="Arial" charset="0"/>
                <a:ea typeface="Arial" charset="0"/>
                <a:cs typeface="Arial" charset="0"/>
              </a:rPr>
              <a:t>attack</a:t>
            </a:r>
            <a:r>
              <a:rPr lang="nb-NO" dirty="0">
                <a:latin typeface="Arial" charset="0"/>
                <a:ea typeface="Arial" charset="0"/>
                <a:cs typeface="Arial" charset="0"/>
              </a:rPr>
              <a:t> 1?</a:t>
            </a:r>
            <a:endParaRPr lang="en-US" dirty="0">
              <a:latin typeface="Arial" charset="0"/>
              <a:ea typeface="Arial" charset="0"/>
              <a:cs typeface="Arial" charset="0"/>
            </a:endParaRPr>
          </a:p>
        </p:txBody>
      </p:sp>
      <p:pic>
        <p:nvPicPr>
          <p:cNvPr id="12" name="Bild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40216" y="965629"/>
            <a:ext cx="2985170" cy="1522738"/>
          </a:xfrm>
          <a:prstGeom prst="rect">
            <a:avLst/>
          </a:prstGeom>
        </p:spPr>
      </p:pic>
      <p:sp>
        <p:nvSpPr>
          <p:cNvPr id="13" name="Plassholder for innhold 2"/>
          <p:cNvSpPr txBox="1">
            <a:spLocks/>
          </p:cNvSpPr>
          <p:nvPr/>
        </p:nvSpPr>
        <p:spPr>
          <a:xfrm>
            <a:off x="440635" y="4837136"/>
            <a:ext cx="10515600" cy="522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nb-NO" dirty="0">
                <a:latin typeface="Arial" charset="0"/>
                <a:ea typeface="Arial" charset="0"/>
                <a:cs typeface="Arial" charset="0"/>
              </a:rPr>
              <a:t>How severe was </a:t>
            </a:r>
            <a:r>
              <a:rPr lang="nb-NO" dirty="0" err="1">
                <a:latin typeface="Arial" charset="0"/>
                <a:ea typeface="Arial" charset="0"/>
                <a:cs typeface="Arial" charset="0"/>
              </a:rPr>
              <a:t>the</a:t>
            </a:r>
            <a:r>
              <a:rPr lang="nb-NO" dirty="0">
                <a:latin typeface="Arial" charset="0"/>
                <a:ea typeface="Arial" charset="0"/>
                <a:cs typeface="Arial" charset="0"/>
              </a:rPr>
              <a:t> </a:t>
            </a:r>
            <a:r>
              <a:rPr lang="nb-NO" dirty="0" err="1">
                <a:latin typeface="Arial" charset="0"/>
                <a:ea typeface="Arial" charset="0"/>
                <a:cs typeface="Arial" charset="0"/>
              </a:rPr>
              <a:t>attack</a:t>
            </a:r>
            <a:r>
              <a:rPr lang="nb-NO" dirty="0">
                <a:latin typeface="Arial" charset="0"/>
                <a:ea typeface="Arial" charset="0"/>
                <a:cs typeface="Arial" charset="0"/>
              </a:rPr>
              <a:t>? </a:t>
            </a:r>
            <a:endParaRPr lang="en-US" dirty="0">
              <a:latin typeface="Arial" charset="0"/>
              <a:ea typeface="Arial" charset="0"/>
              <a:cs typeface="Arial" charset="0"/>
            </a:endParaRPr>
          </a:p>
        </p:txBody>
      </p:sp>
      <p:pic>
        <p:nvPicPr>
          <p:cNvPr id="14" name="Bild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0635" y="4206262"/>
            <a:ext cx="8216900" cy="609600"/>
          </a:xfrm>
          <a:prstGeom prst="rect">
            <a:avLst/>
          </a:prstGeom>
        </p:spPr>
      </p:pic>
      <p:pic>
        <p:nvPicPr>
          <p:cNvPr id="15" name="Bild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3035" y="5518660"/>
            <a:ext cx="8267700" cy="711200"/>
          </a:xfrm>
          <a:prstGeom prst="rect">
            <a:avLst/>
          </a:prstGeom>
        </p:spPr>
      </p:pic>
    </p:spTree>
    <p:extLst>
      <p:ext uri="{BB962C8B-B14F-4D97-AF65-F5344CB8AC3E}">
        <p14:creationId xmlns:p14="http://schemas.microsoft.com/office/powerpoint/2010/main" val="2651977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440635" y="182355"/>
            <a:ext cx="10515600" cy="6470235"/>
          </a:xfrm>
        </p:spPr>
        <p:txBody>
          <a:bodyPr/>
          <a:lstStyle/>
          <a:p>
            <a:pPr marL="0" indent="0">
              <a:buNone/>
            </a:pPr>
            <a:r>
              <a:rPr lang="nb-NO" dirty="0" err="1">
                <a:latin typeface="Arial" charset="0"/>
                <a:ea typeface="Arial" charset="0"/>
                <a:cs typeface="Arial" charset="0"/>
              </a:rPr>
              <a:t>Describe</a:t>
            </a:r>
            <a:r>
              <a:rPr lang="nb-NO" dirty="0">
                <a:latin typeface="Arial" charset="0"/>
                <a:ea typeface="Arial" charset="0"/>
                <a:cs typeface="Arial" charset="0"/>
              </a:rPr>
              <a:t> </a:t>
            </a:r>
            <a:r>
              <a:rPr lang="nb-NO" dirty="0" err="1">
                <a:latin typeface="Arial" charset="0"/>
                <a:ea typeface="Arial" charset="0"/>
                <a:cs typeface="Arial" charset="0"/>
              </a:rPr>
              <a:t>the</a:t>
            </a:r>
            <a:r>
              <a:rPr lang="nb-NO" dirty="0">
                <a:latin typeface="Arial" charset="0"/>
                <a:ea typeface="Arial" charset="0"/>
                <a:cs typeface="Arial" charset="0"/>
              </a:rPr>
              <a:t> </a:t>
            </a:r>
            <a:r>
              <a:rPr lang="nb-NO" dirty="0" err="1">
                <a:latin typeface="Arial" charset="0"/>
                <a:ea typeface="Arial" charset="0"/>
                <a:cs typeface="Arial" charset="0"/>
              </a:rPr>
              <a:t>activity</a:t>
            </a:r>
            <a:r>
              <a:rPr lang="nb-NO" dirty="0">
                <a:latin typeface="Arial" charset="0"/>
                <a:ea typeface="Arial" charset="0"/>
                <a:cs typeface="Arial" charset="0"/>
              </a:rPr>
              <a:t> </a:t>
            </a:r>
            <a:r>
              <a:rPr lang="nb-NO" dirty="0" err="1">
                <a:latin typeface="Arial" charset="0"/>
                <a:ea typeface="Arial" charset="0"/>
                <a:cs typeface="Arial" charset="0"/>
              </a:rPr>
              <a:t>you</a:t>
            </a:r>
            <a:r>
              <a:rPr lang="nb-NO" dirty="0">
                <a:latin typeface="Arial" charset="0"/>
                <a:ea typeface="Arial" charset="0"/>
                <a:cs typeface="Arial" charset="0"/>
              </a:rPr>
              <a:t> </a:t>
            </a:r>
            <a:r>
              <a:rPr lang="nb-NO" dirty="0" err="1">
                <a:latin typeface="Arial" charset="0"/>
                <a:ea typeface="Arial" charset="0"/>
                <a:cs typeface="Arial" charset="0"/>
              </a:rPr>
              <a:t>saw</a:t>
            </a:r>
            <a:r>
              <a:rPr lang="nb-NO" dirty="0">
                <a:latin typeface="Arial" charset="0"/>
                <a:ea typeface="Arial" charset="0"/>
                <a:cs typeface="Arial" charset="0"/>
              </a:rPr>
              <a:t> (</a:t>
            </a:r>
            <a:r>
              <a:rPr lang="nb-NO" dirty="0" err="1">
                <a:latin typeface="Arial" charset="0"/>
                <a:ea typeface="Arial" charset="0"/>
                <a:cs typeface="Arial" charset="0"/>
              </a:rPr>
              <a:t>specific</a:t>
            </a:r>
            <a:r>
              <a:rPr lang="nb-NO" dirty="0">
                <a:latin typeface="Arial" charset="0"/>
                <a:ea typeface="Arial" charset="0"/>
                <a:cs typeface="Arial" charset="0"/>
              </a:rPr>
              <a:t> </a:t>
            </a:r>
            <a:r>
              <a:rPr lang="nb-NO" dirty="0" err="1">
                <a:latin typeface="Arial" charset="0"/>
                <a:ea typeface="Arial" charset="0"/>
                <a:cs typeface="Arial" charset="0"/>
              </a:rPr>
              <a:t>but</a:t>
            </a:r>
            <a:r>
              <a:rPr lang="nb-NO" dirty="0">
                <a:latin typeface="Arial" charset="0"/>
                <a:ea typeface="Arial" charset="0"/>
                <a:cs typeface="Arial" charset="0"/>
              </a:rPr>
              <a:t> not </a:t>
            </a:r>
            <a:r>
              <a:rPr lang="nb-NO" dirty="0" err="1">
                <a:latin typeface="Arial" charset="0"/>
                <a:ea typeface="Arial" charset="0"/>
                <a:cs typeface="Arial" charset="0"/>
              </a:rPr>
              <a:t>overly</a:t>
            </a:r>
            <a:r>
              <a:rPr lang="nb-NO" dirty="0">
                <a:latin typeface="Arial" charset="0"/>
                <a:ea typeface="Arial" charset="0"/>
                <a:cs typeface="Arial" charset="0"/>
              </a:rPr>
              <a:t> </a:t>
            </a:r>
            <a:r>
              <a:rPr lang="nb-NO" dirty="0" err="1">
                <a:latin typeface="Arial" charset="0"/>
                <a:ea typeface="Arial" charset="0"/>
                <a:cs typeface="Arial" charset="0"/>
              </a:rPr>
              <a:t>detailed</a:t>
            </a:r>
            <a:r>
              <a:rPr lang="nb-NO" dirty="0">
                <a:latin typeface="Arial" charset="0"/>
                <a:ea typeface="Arial" charset="0"/>
                <a:cs typeface="Arial" charset="0"/>
              </a:rPr>
              <a:t>) </a:t>
            </a:r>
          </a:p>
          <a:p>
            <a:pPr marL="514350" indent="-514350">
              <a:buFont typeface="+mj-lt"/>
              <a:buAutoNum type="arabicPeriod"/>
            </a:pPr>
            <a:endParaRPr lang="nb-NO" dirty="0">
              <a:latin typeface="Arial" charset="0"/>
              <a:ea typeface="Arial" charset="0"/>
              <a:cs typeface="Arial" charset="0"/>
            </a:endParaRPr>
          </a:p>
          <a:p>
            <a:pPr marL="514350" indent="-514350">
              <a:buFont typeface="+mj-lt"/>
              <a:buAutoNum type="arabicPeriod"/>
            </a:pPr>
            <a:endParaRPr lang="nb-NO" dirty="0">
              <a:latin typeface="Arial" charset="0"/>
              <a:ea typeface="Arial" charset="0"/>
              <a:cs typeface="Arial" charset="0"/>
            </a:endParaRPr>
          </a:p>
          <a:p>
            <a:pPr marL="514350" indent="-514350">
              <a:buFont typeface="+mj-lt"/>
              <a:buAutoNum type="arabicPeriod"/>
            </a:pPr>
            <a:endParaRPr lang="nb-NO" dirty="0">
              <a:latin typeface="Arial" charset="0"/>
              <a:ea typeface="Arial" charset="0"/>
              <a:cs typeface="Arial" charset="0"/>
            </a:endParaRPr>
          </a:p>
          <a:p>
            <a:pPr marL="0" indent="0">
              <a:buNone/>
            </a:pPr>
            <a:r>
              <a:rPr lang="nb-NO" dirty="0" err="1">
                <a:latin typeface="Arial" charset="0"/>
                <a:ea typeface="Arial" charset="0"/>
                <a:cs typeface="Arial" charset="0"/>
              </a:rPr>
              <a:t>What</a:t>
            </a:r>
            <a:r>
              <a:rPr lang="nb-NO" dirty="0">
                <a:latin typeface="Arial" charset="0"/>
                <a:ea typeface="Arial" charset="0"/>
                <a:cs typeface="Arial" charset="0"/>
              </a:rPr>
              <a:t> type of </a:t>
            </a:r>
            <a:r>
              <a:rPr lang="nb-NO" dirty="0" err="1">
                <a:latin typeface="Arial" charset="0"/>
                <a:ea typeface="Arial" charset="0"/>
                <a:cs typeface="Arial" charset="0"/>
              </a:rPr>
              <a:t>incident</a:t>
            </a:r>
            <a:r>
              <a:rPr lang="nb-NO" dirty="0">
                <a:latin typeface="Arial" charset="0"/>
                <a:ea typeface="Arial" charset="0"/>
                <a:cs typeface="Arial" charset="0"/>
              </a:rPr>
              <a:t> do </a:t>
            </a:r>
            <a:r>
              <a:rPr lang="nb-NO" dirty="0" err="1">
                <a:latin typeface="Arial" charset="0"/>
                <a:ea typeface="Arial" charset="0"/>
                <a:cs typeface="Arial" charset="0"/>
              </a:rPr>
              <a:t>you</a:t>
            </a:r>
            <a:r>
              <a:rPr lang="nb-NO" dirty="0">
                <a:latin typeface="Arial" charset="0"/>
                <a:ea typeface="Arial" charset="0"/>
                <a:cs typeface="Arial" charset="0"/>
              </a:rPr>
              <a:t> </a:t>
            </a:r>
            <a:r>
              <a:rPr lang="nb-NO" dirty="0" err="1">
                <a:latin typeface="Arial" charset="0"/>
                <a:ea typeface="Arial" charset="0"/>
                <a:cs typeface="Arial" charset="0"/>
              </a:rPr>
              <a:t>think</a:t>
            </a:r>
            <a:r>
              <a:rPr lang="nb-NO" dirty="0">
                <a:latin typeface="Arial" charset="0"/>
                <a:ea typeface="Arial" charset="0"/>
                <a:cs typeface="Arial" charset="0"/>
              </a:rPr>
              <a:t> it was? </a:t>
            </a:r>
          </a:p>
          <a:p>
            <a:pPr marL="514350" indent="-514350">
              <a:buFont typeface="+mj-lt"/>
              <a:buAutoNum type="arabicPeriod"/>
            </a:pPr>
            <a:endParaRPr lang="nb-NO" dirty="0">
              <a:latin typeface="Arial" charset="0"/>
              <a:ea typeface="Arial" charset="0"/>
              <a:cs typeface="Arial" charset="0"/>
            </a:endParaRPr>
          </a:p>
          <a:p>
            <a:pPr marL="514350" indent="-514350">
              <a:buFont typeface="+mj-lt"/>
              <a:buAutoNum type="arabicPeriod"/>
            </a:pPr>
            <a:endParaRPr lang="nb-NO" dirty="0">
              <a:latin typeface="Arial" charset="0"/>
              <a:ea typeface="Arial" charset="0"/>
              <a:cs typeface="Arial" charset="0"/>
            </a:endParaRPr>
          </a:p>
          <a:p>
            <a:pPr marL="514350" indent="-514350">
              <a:buFont typeface="+mj-lt"/>
              <a:buAutoNum type="arabicPeriod"/>
            </a:pPr>
            <a:endParaRPr lang="nb-NO" dirty="0">
              <a:latin typeface="Arial" charset="0"/>
              <a:ea typeface="Arial" charset="0"/>
              <a:cs typeface="Arial" charset="0"/>
            </a:endParaRPr>
          </a:p>
          <a:p>
            <a:pPr marL="0" indent="0">
              <a:buNone/>
            </a:pPr>
            <a:r>
              <a:rPr lang="nb-NO" dirty="0">
                <a:latin typeface="Arial" charset="0"/>
                <a:ea typeface="Arial" charset="0"/>
                <a:cs typeface="Arial" charset="0"/>
              </a:rPr>
              <a:t>If </a:t>
            </a:r>
            <a:r>
              <a:rPr lang="nb-NO" dirty="0" err="1">
                <a:latin typeface="Arial" charset="0"/>
                <a:ea typeface="Arial" charset="0"/>
                <a:cs typeface="Arial" charset="0"/>
              </a:rPr>
              <a:t>you</a:t>
            </a:r>
            <a:r>
              <a:rPr lang="nb-NO" dirty="0">
                <a:latin typeface="Arial" charset="0"/>
                <a:ea typeface="Arial" charset="0"/>
                <a:cs typeface="Arial" charset="0"/>
              </a:rPr>
              <a:t> </a:t>
            </a:r>
            <a:r>
              <a:rPr lang="nb-NO" dirty="0" err="1">
                <a:latin typeface="Arial" charset="0"/>
                <a:ea typeface="Arial" charset="0"/>
                <a:cs typeface="Arial" charset="0"/>
              </a:rPr>
              <a:t>could</a:t>
            </a:r>
            <a:r>
              <a:rPr lang="nb-NO" dirty="0">
                <a:latin typeface="Arial" charset="0"/>
                <a:ea typeface="Arial" charset="0"/>
                <a:cs typeface="Arial" charset="0"/>
              </a:rPr>
              <a:t> </a:t>
            </a:r>
            <a:r>
              <a:rPr lang="nb-NO" dirty="0" err="1">
                <a:latin typeface="Arial" charset="0"/>
                <a:ea typeface="Arial" charset="0"/>
                <a:cs typeface="Arial" charset="0"/>
              </a:rPr>
              <a:t>suggest</a:t>
            </a:r>
            <a:r>
              <a:rPr lang="nb-NO" dirty="0">
                <a:latin typeface="Arial" charset="0"/>
                <a:ea typeface="Arial" charset="0"/>
                <a:cs typeface="Arial" charset="0"/>
              </a:rPr>
              <a:t> </a:t>
            </a:r>
            <a:r>
              <a:rPr lang="nb-NO" dirty="0" err="1">
                <a:latin typeface="Arial" charset="0"/>
                <a:ea typeface="Arial" charset="0"/>
                <a:cs typeface="Arial" charset="0"/>
              </a:rPr>
              <a:t>anything</a:t>
            </a:r>
            <a:r>
              <a:rPr lang="nb-NO" dirty="0">
                <a:latin typeface="Arial" charset="0"/>
                <a:ea typeface="Arial" charset="0"/>
                <a:cs typeface="Arial" charset="0"/>
              </a:rPr>
              <a:t> - </a:t>
            </a:r>
            <a:r>
              <a:rPr lang="nb-NO" dirty="0" err="1">
                <a:latin typeface="Arial" charset="0"/>
                <a:ea typeface="Arial" charset="0"/>
                <a:cs typeface="Arial" charset="0"/>
              </a:rPr>
              <a:t>which</a:t>
            </a:r>
            <a:r>
              <a:rPr lang="nb-NO" dirty="0">
                <a:latin typeface="Arial" charset="0"/>
                <a:ea typeface="Arial" charset="0"/>
                <a:cs typeface="Arial" charset="0"/>
              </a:rPr>
              <a:t> </a:t>
            </a:r>
            <a:r>
              <a:rPr lang="nb-NO" dirty="0" err="1">
                <a:latin typeface="Arial" charset="0"/>
                <a:ea typeface="Arial" charset="0"/>
                <a:cs typeface="Arial" charset="0"/>
              </a:rPr>
              <a:t>actions</a:t>
            </a:r>
            <a:r>
              <a:rPr lang="nb-NO" dirty="0">
                <a:latin typeface="Arial" charset="0"/>
                <a:ea typeface="Arial" charset="0"/>
                <a:cs typeface="Arial" charset="0"/>
              </a:rPr>
              <a:t> </a:t>
            </a:r>
            <a:r>
              <a:rPr lang="nb-NO" dirty="0" err="1">
                <a:latin typeface="Arial" charset="0"/>
                <a:ea typeface="Arial" charset="0"/>
                <a:cs typeface="Arial" charset="0"/>
              </a:rPr>
              <a:t>should</a:t>
            </a:r>
            <a:r>
              <a:rPr lang="nb-NO" dirty="0">
                <a:latin typeface="Arial" charset="0"/>
                <a:ea typeface="Arial" charset="0"/>
                <a:cs typeface="Arial" charset="0"/>
              </a:rPr>
              <a:t> be done? </a:t>
            </a:r>
            <a:br>
              <a:rPr lang="nb-NO" dirty="0">
                <a:latin typeface="Arial" charset="0"/>
                <a:ea typeface="Arial" charset="0"/>
                <a:cs typeface="Arial" charset="0"/>
              </a:rPr>
            </a:br>
            <a:endParaRPr lang="en-US" dirty="0">
              <a:latin typeface="Arial" charset="0"/>
              <a:ea typeface="Arial" charset="0"/>
              <a:cs typeface="Arial" charset="0"/>
            </a:endParaRPr>
          </a:p>
        </p:txBody>
      </p:sp>
      <p:grpSp>
        <p:nvGrpSpPr>
          <p:cNvPr id="7" name="Gruppe 6"/>
          <p:cNvGrpSpPr/>
          <p:nvPr/>
        </p:nvGrpSpPr>
        <p:grpSpPr>
          <a:xfrm>
            <a:off x="569843" y="689113"/>
            <a:ext cx="11184835" cy="5555179"/>
            <a:chOff x="569843" y="689113"/>
            <a:chExt cx="11184835" cy="5555179"/>
          </a:xfrm>
        </p:grpSpPr>
        <p:sp>
          <p:nvSpPr>
            <p:cNvPr id="4" name="Ramme 3"/>
            <p:cNvSpPr/>
            <p:nvPr/>
          </p:nvSpPr>
          <p:spPr>
            <a:xfrm>
              <a:off x="569843" y="689113"/>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amme 4"/>
            <p:cNvSpPr/>
            <p:nvPr/>
          </p:nvSpPr>
          <p:spPr>
            <a:xfrm>
              <a:off x="569843" y="2708481"/>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amme 5"/>
            <p:cNvSpPr/>
            <p:nvPr/>
          </p:nvSpPr>
          <p:spPr>
            <a:xfrm>
              <a:off x="569843" y="4826310"/>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 name="Picture 1">
            <a:extLst>
              <a:ext uri="{FF2B5EF4-FFF2-40B4-BE49-F238E27FC236}">
                <a16:creationId xmlns:a16="http://schemas.microsoft.com/office/drawing/2014/main" id="{62AD3FA7-2B5A-83EB-A98F-05972AE5F1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06240" y="5990336"/>
            <a:ext cx="4593586" cy="1169012"/>
          </a:xfrm>
          <a:prstGeom prst="rect">
            <a:avLst/>
          </a:prstGeom>
        </p:spPr>
      </p:pic>
      <p:sp>
        <p:nvSpPr>
          <p:cNvPr id="8" name="Oval 7">
            <a:extLst>
              <a:ext uri="{FF2B5EF4-FFF2-40B4-BE49-F238E27FC236}">
                <a16:creationId xmlns:a16="http://schemas.microsoft.com/office/drawing/2014/main" id="{F4343CE9-8995-AEBC-B46C-6E22B2F0F636}"/>
              </a:ext>
            </a:extLst>
          </p:cNvPr>
          <p:cNvSpPr/>
          <p:nvPr/>
        </p:nvSpPr>
        <p:spPr>
          <a:xfrm>
            <a:off x="720090" y="777240"/>
            <a:ext cx="2434590" cy="123139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b-NO" sz="7200" dirty="0"/>
              <a:t>L1</a:t>
            </a:r>
          </a:p>
        </p:txBody>
      </p:sp>
      <p:sp>
        <p:nvSpPr>
          <p:cNvPr id="9" name="Oval 8">
            <a:extLst>
              <a:ext uri="{FF2B5EF4-FFF2-40B4-BE49-F238E27FC236}">
                <a16:creationId xmlns:a16="http://schemas.microsoft.com/office/drawing/2014/main" id="{533472C9-3F7B-C3B3-4D7F-1A0B37B7558B}"/>
              </a:ext>
            </a:extLst>
          </p:cNvPr>
          <p:cNvSpPr/>
          <p:nvPr/>
        </p:nvSpPr>
        <p:spPr>
          <a:xfrm>
            <a:off x="2895600" y="2801775"/>
            <a:ext cx="2434590" cy="1231394"/>
          </a:xfrm>
          <a:prstGeom prst="ellipse">
            <a:avLst/>
          </a:prstGeom>
          <a:solidFill>
            <a:srgbClr val="8E5677"/>
          </a:solidFill>
          <a:ln>
            <a:solidFill>
              <a:srgbClr val="A12F8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b-NO" sz="7200" dirty="0"/>
              <a:t>L2</a:t>
            </a:r>
          </a:p>
        </p:txBody>
      </p:sp>
      <p:sp>
        <p:nvSpPr>
          <p:cNvPr id="10" name="Oval 9">
            <a:extLst>
              <a:ext uri="{FF2B5EF4-FFF2-40B4-BE49-F238E27FC236}">
                <a16:creationId xmlns:a16="http://schemas.microsoft.com/office/drawing/2014/main" id="{938CCD3E-FAC7-88FA-8E7A-AA2C8DC7865A}"/>
              </a:ext>
            </a:extLst>
          </p:cNvPr>
          <p:cNvSpPr/>
          <p:nvPr/>
        </p:nvSpPr>
        <p:spPr>
          <a:xfrm>
            <a:off x="5433060" y="4937493"/>
            <a:ext cx="2434590" cy="1231394"/>
          </a:xfrm>
          <a:prstGeom prst="ellipse">
            <a:avLst/>
          </a:prstGeom>
          <a:solidFill>
            <a:schemeClr val="bg1">
              <a:lumMod val="6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b-NO" sz="7200" dirty="0"/>
              <a:t>L3</a:t>
            </a:r>
          </a:p>
        </p:txBody>
      </p:sp>
    </p:spTree>
    <p:extLst>
      <p:ext uri="{BB962C8B-B14F-4D97-AF65-F5344CB8AC3E}">
        <p14:creationId xmlns:p14="http://schemas.microsoft.com/office/powerpoint/2010/main" val="210113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2"/>
          <p:cNvSpPr txBox="1">
            <a:spLocks/>
          </p:cNvSpPr>
          <p:nvPr/>
        </p:nvSpPr>
        <p:spPr>
          <a:xfrm>
            <a:off x="323212" y="287286"/>
            <a:ext cx="10515600" cy="522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nb-NO" dirty="0">
                <a:latin typeface="Arial" charset="0"/>
                <a:ea typeface="Arial" charset="0"/>
                <a:cs typeface="Arial" charset="0"/>
              </a:rPr>
              <a:t>How </a:t>
            </a:r>
            <a:r>
              <a:rPr lang="nb-NO" dirty="0" err="1">
                <a:latin typeface="Arial" charset="0"/>
                <a:ea typeface="Arial" charset="0"/>
                <a:cs typeface="Arial" charset="0"/>
              </a:rPr>
              <a:t>high</a:t>
            </a:r>
            <a:r>
              <a:rPr lang="nb-NO" dirty="0">
                <a:latin typeface="Arial" charset="0"/>
                <a:ea typeface="Arial" charset="0"/>
                <a:cs typeface="Arial" charset="0"/>
              </a:rPr>
              <a:t> is </a:t>
            </a:r>
            <a:r>
              <a:rPr lang="nb-NO" dirty="0" err="1">
                <a:latin typeface="Arial" charset="0"/>
                <a:ea typeface="Arial" charset="0"/>
                <a:cs typeface="Arial" charset="0"/>
              </a:rPr>
              <a:t>the</a:t>
            </a:r>
            <a:r>
              <a:rPr lang="nb-NO" dirty="0">
                <a:latin typeface="Arial" charset="0"/>
                <a:ea typeface="Arial" charset="0"/>
                <a:cs typeface="Arial" charset="0"/>
              </a:rPr>
              <a:t> </a:t>
            </a:r>
            <a:r>
              <a:rPr lang="nb-NO" dirty="0" err="1">
                <a:latin typeface="Arial" charset="0"/>
                <a:ea typeface="Arial" charset="0"/>
                <a:cs typeface="Arial" charset="0"/>
              </a:rPr>
              <a:t>quality</a:t>
            </a:r>
            <a:r>
              <a:rPr lang="nb-NO" dirty="0">
                <a:latin typeface="Arial" charset="0"/>
                <a:ea typeface="Arial" charset="0"/>
                <a:cs typeface="Arial" charset="0"/>
              </a:rPr>
              <a:t>/</a:t>
            </a:r>
            <a:r>
              <a:rPr lang="nb-NO" dirty="0" err="1">
                <a:latin typeface="Arial" charset="0"/>
                <a:ea typeface="Arial" charset="0"/>
                <a:cs typeface="Arial" charset="0"/>
              </a:rPr>
              <a:t>trustworthiness</a:t>
            </a:r>
            <a:r>
              <a:rPr lang="nb-NO" dirty="0">
                <a:latin typeface="Arial" charset="0"/>
                <a:ea typeface="Arial" charset="0"/>
                <a:cs typeface="Arial" charset="0"/>
              </a:rPr>
              <a:t> of </a:t>
            </a:r>
            <a:r>
              <a:rPr lang="nb-NO" dirty="0" err="1">
                <a:latin typeface="Arial" charset="0"/>
                <a:ea typeface="Arial" charset="0"/>
                <a:cs typeface="Arial" charset="0"/>
              </a:rPr>
              <a:t>your</a:t>
            </a:r>
            <a:r>
              <a:rPr lang="nb-NO" dirty="0">
                <a:latin typeface="Arial" charset="0"/>
                <a:ea typeface="Arial" charset="0"/>
                <a:cs typeface="Arial" charset="0"/>
              </a:rPr>
              <a:t> </a:t>
            </a:r>
            <a:r>
              <a:rPr lang="nb-NO" dirty="0" err="1">
                <a:latin typeface="Arial" charset="0"/>
                <a:ea typeface="Arial" charset="0"/>
                <a:cs typeface="Arial" charset="0"/>
              </a:rPr>
              <a:t>threat</a:t>
            </a:r>
            <a:r>
              <a:rPr lang="nb-NO" dirty="0">
                <a:latin typeface="Arial" charset="0"/>
                <a:ea typeface="Arial" charset="0"/>
                <a:cs typeface="Arial" charset="0"/>
              </a:rPr>
              <a:t> </a:t>
            </a:r>
            <a:r>
              <a:rPr lang="nb-NO" dirty="0" err="1">
                <a:latin typeface="Arial" charset="0"/>
                <a:ea typeface="Arial" charset="0"/>
                <a:cs typeface="Arial" charset="0"/>
              </a:rPr>
              <a:t>information</a:t>
            </a:r>
            <a:r>
              <a:rPr lang="nb-NO" dirty="0">
                <a:latin typeface="Arial" charset="0"/>
                <a:ea typeface="Arial" charset="0"/>
                <a:cs typeface="Arial" charset="0"/>
              </a:rPr>
              <a:t>?</a:t>
            </a:r>
            <a:endParaRPr lang="en-US" dirty="0">
              <a:latin typeface="Arial" charset="0"/>
              <a:ea typeface="Arial" charset="0"/>
              <a:cs typeface="Arial" charset="0"/>
            </a:endParaRPr>
          </a:p>
        </p:txBody>
      </p:sp>
      <p:pic>
        <p:nvPicPr>
          <p:cNvPr id="5" name="Bild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3212" y="809469"/>
            <a:ext cx="8077200" cy="635000"/>
          </a:xfrm>
          <a:prstGeom prst="rect">
            <a:avLst/>
          </a:prstGeom>
        </p:spPr>
      </p:pic>
      <p:pic>
        <p:nvPicPr>
          <p:cNvPr id="6" name="Bild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2412" y="2254770"/>
            <a:ext cx="8128000" cy="609600"/>
          </a:xfrm>
          <a:prstGeom prst="rect">
            <a:avLst/>
          </a:prstGeom>
        </p:spPr>
      </p:pic>
      <p:sp>
        <p:nvSpPr>
          <p:cNvPr id="7" name="Plassholder for innhold 2"/>
          <p:cNvSpPr txBox="1">
            <a:spLocks/>
          </p:cNvSpPr>
          <p:nvPr/>
        </p:nvSpPr>
        <p:spPr>
          <a:xfrm>
            <a:off x="323212" y="1567695"/>
            <a:ext cx="10515600" cy="522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nb-NO" dirty="0">
                <a:latin typeface="Arial" charset="0"/>
                <a:ea typeface="Arial" charset="0"/>
                <a:cs typeface="Arial" charset="0"/>
              </a:rPr>
              <a:t>How </a:t>
            </a:r>
            <a:r>
              <a:rPr lang="nb-NO" dirty="0" err="1">
                <a:latin typeface="Arial" charset="0"/>
                <a:ea typeface="Arial" charset="0"/>
                <a:cs typeface="Arial" charset="0"/>
              </a:rPr>
              <a:t>urgent</a:t>
            </a:r>
            <a:r>
              <a:rPr lang="nb-NO" dirty="0">
                <a:latin typeface="Arial" charset="0"/>
                <a:ea typeface="Arial" charset="0"/>
                <a:cs typeface="Arial" charset="0"/>
              </a:rPr>
              <a:t> is it to </a:t>
            </a:r>
            <a:r>
              <a:rPr lang="nb-NO" dirty="0" err="1">
                <a:latin typeface="Arial" charset="0"/>
                <a:ea typeface="Arial" charset="0"/>
                <a:cs typeface="Arial" charset="0"/>
              </a:rPr>
              <a:t>take</a:t>
            </a:r>
            <a:r>
              <a:rPr lang="nb-NO" dirty="0">
                <a:latin typeface="Arial" charset="0"/>
                <a:ea typeface="Arial" charset="0"/>
                <a:cs typeface="Arial" charset="0"/>
              </a:rPr>
              <a:t> action?</a:t>
            </a:r>
            <a:endParaRPr lang="en-US" dirty="0">
              <a:latin typeface="Arial" charset="0"/>
              <a:ea typeface="Arial" charset="0"/>
              <a:cs typeface="Arial" charset="0"/>
            </a:endParaRPr>
          </a:p>
        </p:txBody>
      </p:sp>
      <p:sp>
        <p:nvSpPr>
          <p:cNvPr id="8" name="Plassholder for innhold 2"/>
          <p:cNvSpPr txBox="1">
            <a:spLocks/>
          </p:cNvSpPr>
          <p:nvPr/>
        </p:nvSpPr>
        <p:spPr>
          <a:xfrm>
            <a:off x="272412" y="3029262"/>
            <a:ext cx="10515600" cy="522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nb-NO" dirty="0">
                <a:latin typeface="Arial" charset="0"/>
                <a:ea typeface="Arial" charset="0"/>
                <a:cs typeface="Arial" charset="0"/>
              </a:rPr>
              <a:t>How </a:t>
            </a:r>
            <a:r>
              <a:rPr lang="nb-NO" dirty="0" err="1">
                <a:latin typeface="Arial" charset="0"/>
                <a:ea typeface="Arial" charset="0"/>
                <a:cs typeface="Arial" charset="0"/>
              </a:rPr>
              <a:t>confident</a:t>
            </a:r>
            <a:r>
              <a:rPr lang="nb-NO" dirty="0">
                <a:latin typeface="Arial" charset="0"/>
                <a:ea typeface="Arial" charset="0"/>
                <a:cs typeface="Arial" charset="0"/>
              </a:rPr>
              <a:t> </a:t>
            </a:r>
            <a:r>
              <a:rPr lang="nb-NO" dirty="0" err="1">
                <a:latin typeface="Arial" charset="0"/>
                <a:ea typeface="Arial" charset="0"/>
                <a:cs typeface="Arial" charset="0"/>
              </a:rPr>
              <a:t>are</a:t>
            </a:r>
            <a:r>
              <a:rPr lang="nb-NO" dirty="0">
                <a:latin typeface="Arial" charset="0"/>
                <a:ea typeface="Arial" charset="0"/>
                <a:cs typeface="Arial" charset="0"/>
              </a:rPr>
              <a:t> </a:t>
            </a:r>
            <a:r>
              <a:rPr lang="nb-NO" dirty="0" err="1">
                <a:latin typeface="Arial" charset="0"/>
                <a:ea typeface="Arial" charset="0"/>
                <a:cs typeface="Arial" charset="0"/>
              </a:rPr>
              <a:t>you</a:t>
            </a:r>
            <a:r>
              <a:rPr lang="nb-NO" dirty="0">
                <a:latin typeface="Arial" charset="0"/>
                <a:ea typeface="Arial" charset="0"/>
                <a:cs typeface="Arial" charset="0"/>
              </a:rPr>
              <a:t> in </a:t>
            </a:r>
            <a:r>
              <a:rPr lang="nb-NO" dirty="0" err="1">
                <a:latin typeface="Arial" charset="0"/>
                <a:ea typeface="Arial" charset="0"/>
                <a:cs typeface="Arial" charset="0"/>
              </a:rPr>
              <a:t>the</a:t>
            </a:r>
            <a:r>
              <a:rPr lang="nb-NO" dirty="0">
                <a:latin typeface="Arial" charset="0"/>
                <a:ea typeface="Arial" charset="0"/>
                <a:cs typeface="Arial" charset="0"/>
              </a:rPr>
              <a:t> </a:t>
            </a:r>
            <a:r>
              <a:rPr lang="nb-NO" dirty="0" err="1">
                <a:latin typeface="Arial" charset="0"/>
                <a:ea typeface="Arial" charset="0"/>
                <a:cs typeface="Arial" charset="0"/>
              </a:rPr>
              <a:t>descriptions</a:t>
            </a:r>
            <a:r>
              <a:rPr lang="nb-NO" dirty="0">
                <a:latin typeface="Arial" charset="0"/>
                <a:ea typeface="Arial" charset="0"/>
                <a:cs typeface="Arial" charset="0"/>
              </a:rPr>
              <a:t> </a:t>
            </a:r>
            <a:r>
              <a:rPr lang="nb-NO" dirty="0" err="1">
                <a:latin typeface="Arial" charset="0"/>
                <a:ea typeface="Arial" charset="0"/>
                <a:cs typeface="Arial" charset="0"/>
              </a:rPr>
              <a:t>above</a:t>
            </a:r>
            <a:r>
              <a:rPr lang="nb-NO" dirty="0">
                <a:latin typeface="Arial" charset="0"/>
                <a:ea typeface="Arial" charset="0"/>
                <a:cs typeface="Arial" charset="0"/>
              </a:rPr>
              <a:t> </a:t>
            </a:r>
            <a:r>
              <a:rPr lang="en-US" dirty="0">
                <a:latin typeface="Arial" charset="0"/>
                <a:ea typeface="Arial" charset="0"/>
                <a:cs typeface="Arial" charset="0"/>
              </a:rPr>
              <a:t>(0-100%)</a:t>
            </a:r>
            <a:r>
              <a:rPr lang="nb-NO" dirty="0">
                <a:latin typeface="Arial" charset="0"/>
                <a:ea typeface="Arial" charset="0"/>
                <a:cs typeface="Arial" charset="0"/>
              </a:rPr>
              <a:t>?</a:t>
            </a:r>
            <a:endParaRPr lang="en-US" dirty="0">
              <a:latin typeface="Arial" charset="0"/>
              <a:ea typeface="Arial" charset="0"/>
              <a:cs typeface="Arial" charset="0"/>
            </a:endParaRPr>
          </a:p>
        </p:txBody>
      </p:sp>
      <p:pic>
        <p:nvPicPr>
          <p:cNvPr id="9" name="Bild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3212" y="3716337"/>
            <a:ext cx="5549900" cy="444500"/>
          </a:xfrm>
          <a:prstGeom prst="rect">
            <a:avLst/>
          </a:prstGeom>
        </p:spPr>
      </p:pic>
      <p:pic>
        <p:nvPicPr>
          <p:cNvPr id="2" name="Picture 1" descr="page8image31863184">
            <a:extLst>
              <a:ext uri="{FF2B5EF4-FFF2-40B4-BE49-F238E27FC236}">
                <a16:creationId xmlns:a16="http://schemas.microsoft.com/office/drawing/2014/main" id="{35E6AA32-C626-2ED5-E266-66EDEB33AE0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980681" y="3889977"/>
            <a:ext cx="2888107" cy="2876414"/>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11FF2EF2-46A0-116E-10B6-295674073C18}"/>
              </a:ext>
            </a:extLst>
          </p:cNvPr>
          <p:cNvSpPr/>
          <p:nvPr/>
        </p:nvSpPr>
        <p:spPr>
          <a:xfrm>
            <a:off x="9431383" y="5007429"/>
            <a:ext cx="2002971" cy="17589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64709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9E3DC2-0A1B-AD4E-4045-4305632D97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6647" y="1966610"/>
            <a:ext cx="4658212" cy="3784797"/>
          </a:xfrm>
          <a:prstGeom prst="rect">
            <a:avLst/>
          </a:prstGeom>
          <a:effectLst/>
        </p:spPr>
      </p:pic>
      <p:sp>
        <p:nvSpPr>
          <p:cNvPr id="10" name="Oval 9">
            <a:extLst>
              <a:ext uri="{FF2B5EF4-FFF2-40B4-BE49-F238E27FC236}">
                <a16:creationId xmlns:a16="http://schemas.microsoft.com/office/drawing/2014/main" id="{E8353206-A7D5-4F2B-CA0C-49C3EA178291}"/>
              </a:ext>
            </a:extLst>
          </p:cNvPr>
          <p:cNvSpPr/>
          <p:nvPr/>
        </p:nvSpPr>
        <p:spPr>
          <a:xfrm>
            <a:off x="771737" y="2827864"/>
            <a:ext cx="1162755" cy="1207911"/>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1" name="Oval 10">
            <a:extLst>
              <a:ext uri="{FF2B5EF4-FFF2-40B4-BE49-F238E27FC236}">
                <a16:creationId xmlns:a16="http://schemas.microsoft.com/office/drawing/2014/main" id="{8BB20873-B5C2-6FB3-A318-256B10F8947D}"/>
              </a:ext>
            </a:extLst>
          </p:cNvPr>
          <p:cNvSpPr/>
          <p:nvPr/>
        </p:nvSpPr>
        <p:spPr>
          <a:xfrm>
            <a:off x="1688186" y="2827864"/>
            <a:ext cx="1162755" cy="1207911"/>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2" name="Oval 11">
            <a:extLst>
              <a:ext uri="{FF2B5EF4-FFF2-40B4-BE49-F238E27FC236}">
                <a16:creationId xmlns:a16="http://schemas.microsoft.com/office/drawing/2014/main" id="{D795FA12-26E0-86AC-2E76-C9FA9E1A886B}"/>
              </a:ext>
            </a:extLst>
          </p:cNvPr>
          <p:cNvSpPr/>
          <p:nvPr/>
        </p:nvSpPr>
        <p:spPr>
          <a:xfrm>
            <a:off x="2506210" y="2831919"/>
            <a:ext cx="1162755" cy="1207911"/>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9A264116-7EC0-9821-EBAA-7C2F047E91E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7A320AC-5EFD-BC78-2B2C-CEBE3C82E73A}"/>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C9E54762-1E76-8C01-E667-932B9D292022}"/>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07CD68B7-7C20-91B3-B3D7-AFA2204AEB22}"/>
              </a:ext>
            </a:extLst>
          </p:cNvPr>
          <p:cNvPicPr>
            <a:picLocks noChangeAspect="1"/>
          </p:cNvPicPr>
          <p:nvPr/>
        </p:nvPicPr>
        <p:blipFill>
          <a:blip r:embed="rId3"/>
          <a:stretch>
            <a:fillRect/>
          </a:stretch>
        </p:blipFill>
        <p:spPr>
          <a:xfrm>
            <a:off x="3668965" y="258495"/>
            <a:ext cx="7200578" cy="5138738"/>
          </a:xfrm>
          <a:prstGeom prst="rect">
            <a:avLst/>
          </a:prstGeom>
        </p:spPr>
      </p:pic>
      <p:pic>
        <p:nvPicPr>
          <p:cNvPr id="8" name="Picture 7">
            <a:extLst>
              <a:ext uri="{FF2B5EF4-FFF2-40B4-BE49-F238E27FC236}">
                <a16:creationId xmlns:a16="http://schemas.microsoft.com/office/drawing/2014/main" id="{6A0D8A5D-4603-C983-9F3D-0CE2E3761258}"/>
              </a:ext>
            </a:extLst>
          </p:cNvPr>
          <p:cNvPicPr>
            <a:picLocks noChangeAspect="1"/>
          </p:cNvPicPr>
          <p:nvPr/>
        </p:nvPicPr>
        <p:blipFill>
          <a:blip r:embed="rId4"/>
          <a:stretch>
            <a:fillRect/>
          </a:stretch>
        </p:blipFill>
        <p:spPr>
          <a:xfrm>
            <a:off x="6305550" y="1274548"/>
            <a:ext cx="5886450" cy="4726177"/>
          </a:xfrm>
          <a:prstGeom prst="rect">
            <a:avLst/>
          </a:prstGeom>
        </p:spPr>
      </p:pic>
    </p:spTree>
    <p:extLst>
      <p:ext uri="{BB962C8B-B14F-4D97-AF65-F5344CB8AC3E}">
        <p14:creationId xmlns:p14="http://schemas.microsoft.com/office/powerpoint/2010/main" val="255166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0" presetClass="exit" presetSubtype="0" fill="hold" grpId="1" nodeType="with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xit" presetSubtype="21" fill="hold" grpId="1" nodeType="withEffect">
                                  <p:stCondLst>
                                    <p:cond delay="0"/>
                                  </p:stCondLst>
                                  <p:childTnLst>
                                    <p:animEffect transition="out" filter="barn(inVertical)">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47409-4D91-4421-9FB2-00AA8986CD44}"/>
              </a:ext>
            </a:extLst>
          </p:cNvPr>
          <p:cNvSpPr>
            <a:spLocks noGrp="1"/>
          </p:cNvSpPr>
          <p:nvPr>
            <p:ph type="title"/>
          </p:nvPr>
        </p:nvSpPr>
        <p:spPr/>
        <p:txBody>
          <a:bodyPr/>
          <a:lstStyle/>
          <a:p>
            <a:r>
              <a:rPr lang="nb-NO" dirty="0"/>
              <a:t>Using SMM for </a:t>
            </a:r>
            <a:r>
              <a:rPr lang="nb-NO" dirty="0" err="1"/>
              <a:t>Mitigating</a:t>
            </a:r>
            <a:r>
              <a:rPr lang="nb-NO" dirty="0"/>
              <a:t> CS Attacks</a:t>
            </a:r>
          </a:p>
        </p:txBody>
      </p:sp>
      <p:sp>
        <p:nvSpPr>
          <p:cNvPr id="5" name="Content Placeholder 4">
            <a:extLst>
              <a:ext uri="{FF2B5EF4-FFF2-40B4-BE49-F238E27FC236}">
                <a16:creationId xmlns:a16="http://schemas.microsoft.com/office/drawing/2014/main" id="{31892BD1-DF70-493A-BA77-97B3ACCA8B15}"/>
              </a:ext>
            </a:extLst>
          </p:cNvPr>
          <p:cNvSpPr>
            <a:spLocks noGrp="1"/>
          </p:cNvSpPr>
          <p:nvPr>
            <p:ph idx="1"/>
          </p:nvPr>
        </p:nvSpPr>
        <p:spPr/>
        <p:txBody>
          <a:bodyPr/>
          <a:lstStyle/>
          <a:p>
            <a:r>
              <a:rPr lang="nb-NO" dirty="0" err="1"/>
              <a:t>Before</a:t>
            </a:r>
            <a:r>
              <a:rPr lang="nb-NO" dirty="0"/>
              <a:t> Attack</a:t>
            </a:r>
          </a:p>
          <a:p>
            <a:pPr lvl="1"/>
            <a:r>
              <a:rPr lang="nb-NO" dirty="0"/>
              <a:t>Training </a:t>
            </a:r>
          </a:p>
          <a:p>
            <a:pPr lvl="2"/>
            <a:r>
              <a:rPr lang="nb-NO" dirty="0"/>
              <a:t>Technical, </a:t>
            </a:r>
            <a:r>
              <a:rPr lang="nb-NO" dirty="0" err="1"/>
              <a:t>behaviors</a:t>
            </a:r>
            <a:r>
              <a:rPr lang="nb-NO" dirty="0"/>
              <a:t>, </a:t>
            </a:r>
            <a:r>
              <a:rPr lang="nb-NO" dirty="0" err="1"/>
              <a:t>communication</a:t>
            </a:r>
            <a:endParaRPr lang="nb-NO" dirty="0"/>
          </a:p>
          <a:p>
            <a:r>
              <a:rPr lang="nb-NO" dirty="0"/>
              <a:t>During </a:t>
            </a:r>
            <a:r>
              <a:rPr lang="nb-NO" dirty="0" err="1"/>
              <a:t>Attck</a:t>
            </a:r>
            <a:endParaRPr lang="nb-NO" dirty="0"/>
          </a:p>
          <a:p>
            <a:pPr lvl="1"/>
            <a:r>
              <a:rPr lang="nb-NO" dirty="0"/>
              <a:t>Communication</a:t>
            </a:r>
          </a:p>
          <a:p>
            <a:r>
              <a:rPr lang="nb-NO" dirty="0" err="1"/>
              <a:t>After</a:t>
            </a:r>
            <a:r>
              <a:rPr lang="nb-NO" dirty="0"/>
              <a:t> Attack</a:t>
            </a:r>
          </a:p>
          <a:p>
            <a:pPr lvl="1"/>
            <a:r>
              <a:rPr lang="nb-NO" dirty="0"/>
              <a:t>Good </a:t>
            </a:r>
            <a:r>
              <a:rPr lang="nb-NO" dirty="0" err="1"/>
              <a:t>communication</a:t>
            </a:r>
            <a:r>
              <a:rPr lang="nb-NO" dirty="0"/>
              <a:t> </a:t>
            </a:r>
            <a:r>
              <a:rPr lang="nb-NO" dirty="0" err="1"/>
              <a:t>helps</a:t>
            </a:r>
            <a:r>
              <a:rPr lang="nb-NO" dirty="0"/>
              <a:t> </a:t>
            </a:r>
            <a:r>
              <a:rPr lang="nb-NO" dirty="0" err="1"/>
              <a:t>maintain</a:t>
            </a:r>
            <a:r>
              <a:rPr lang="nb-NO" dirty="0"/>
              <a:t> </a:t>
            </a:r>
            <a:r>
              <a:rPr lang="nb-NO" dirty="0" err="1"/>
              <a:t>financial</a:t>
            </a:r>
            <a:r>
              <a:rPr lang="nb-NO" dirty="0"/>
              <a:t> </a:t>
            </a:r>
            <a:r>
              <a:rPr lang="nb-NO" dirty="0" err="1"/>
              <a:t>interestes</a:t>
            </a:r>
            <a:endParaRPr lang="nb-NO" dirty="0"/>
          </a:p>
          <a:p>
            <a:pPr lvl="1"/>
            <a:r>
              <a:rPr lang="nb-NO" dirty="0"/>
              <a:t>Critical </a:t>
            </a:r>
            <a:r>
              <a:rPr lang="nb-NO" dirty="0" err="1"/>
              <a:t>Incidence</a:t>
            </a:r>
            <a:r>
              <a:rPr lang="nb-NO" dirty="0"/>
              <a:t> </a:t>
            </a:r>
            <a:r>
              <a:rPr lang="nb-NO" dirty="0" err="1"/>
              <a:t>Review</a:t>
            </a:r>
            <a:endParaRPr lang="nb-NO" dirty="0"/>
          </a:p>
          <a:p>
            <a:pPr lvl="2"/>
            <a:r>
              <a:rPr lang="nb-NO" dirty="0"/>
              <a:t>Create/update </a:t>
            </a:r>
            <a:r>
              <a:rPr lang="nb-NO" b="1" u="sng" dirty="0"/>
              <a:t>communication plan</a:t>
            </a:r>
          </a:p>
        </p:txBody>
      </p:sp>
    </p:spTree>
    <p:extLst>
      <p:ext uri="{BB962C8B-B14F-4D97-AF65-F5344CB8AC3E}">
        <p14:creationId xmlns:p14="http://schemas.microsoft.com/office/powerpoint/2010/main" val="20140637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crisis management">
            <a:extLst>
              <a:ext uri="{FF2B5EF4-FFF2-40B4-BE49-F238E27FC236}">
                <a16:creationId xmlns:a16="http://schemas.microsoft.com/office/drawing/2014/main" id="{E488E41A-31C0-CDF6-B33E-225C3110D6E4}"/>
              </a:ext>
            </a:extLst>
          </p:cNvPr>
          <p:cNvPicPr>
            <a:picLocks noChangeAspect="1" noChangeArrowheads="1"/>
          </p:cNvPicPr>
          <p:nvPr/>
        </p:nvPicPr>
        <p:blipFill>
          <a:blip r:embed="rId3" cstate="screen">
            <a:alphaModFix amt="20000"/>
            <a:extLst>
              <a:ext uri="{28A0092B-C50C-407E-A947-70E740481C1C}">
                <a14:useLocalDpi xmlns:a14="http://schemas.microsoft.com/office/drawing/2010/main"/>
              </a:ext>
            </a:extLst>
          </a:blip>
          <a:srcRect/>
          <a:stretch>
            <a:fillRect/>
          </a:stretch>
        </p:blipFill>
        <p:spPr bwMode="auto">
          <a:xfrm>
            <a:off x="0" y="600075"/>
            <a:ext cx="12192000" cy="565785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risis Management Plan Checklist">
            <a:extLst>
              <a:ext uri="{FF2B5EF4-FFF2-40B4-BE49-F238E27FC236}">
                <a16:creationId xmlns:a16="http://schemas.microsoft.com/office/drawing/2014/main" id="{393922CC-995B-C261-B7CE-6F3F195226F9}"/>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0" y="550843"/>
            <a:ext cx="7007901" cy="5255926"/>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4D13650-0326-C011-A24A-1F77FCF71A49}"/>
              </a:ext>
            </a:extLst>
          </p:cNvPr>
          <p:cNvSpPr txBox="1"/>
          <p:nvPr/>
        </p:nvSpPr>
        <p:spPr>
          <a:xfrm>
            <a:off x="7230140" y="1051231"/>
            <a:ext cx="4961860" cy="3908762"/>
          </a:xfrm>
          <a:prstGeom prst="rect">
            <a:avLst/>
          </a:prstGeom>
          <a:noFill/>
        </p:spPr>
        <p:txBody>
          <a:bodyPr wrap="square" rtlCol="0">
            <a:spAutoFit/>
          </a:bodyPr>
          <a:lstStyle/>
          <a:p>
            <a:pPr algn="l"/>
            <a:r>
              <a:rPr lang="en-GB" sz="3200" b="0" i="0" dirty="0">
                <a:effectLst/>
                <a:highlight>
                  <a:srgbClr val="FFFFFF"/>
                </a:highlight>
                <a:latin typeface="TT Norms"/>
              </a:rPr>
              <a:t>Crisis Communication</a:t>
            </a:r>
          </a:p>
          <a:p>
            <a:pPr algn="l" fontAlgn="base"/>
            <a:endParaRPr lang="en-GB" b="0" i="0" dirty="0">
              <a:effectLst/>
              <a:highlight>
                <a:srgbClr val="FFFFFF"/>
              </a:highlight>
              <a:latin typeface="TT Norms"/>
            </a:endParaRPr>
          </a:p>
          <a:p>
            <a:pPr algn="l" fontAlgn="base"/>
            <a:r>
              <a:rPr lang="en-GB" b="0" i="0" dirty="0">
                <a:effectLst/>
                <a:highlight>
                  <a:srgbClr val="FFFFFF"/>
                </a:highlight>
                <a:latin typeface="TT Norms"/>
              </a:rPr>
              <a:t>Communicators involved in crisis communication should follow these best practices:</a:t>
            </a:r>
          </a:p>
          <a:p>
            <a:pPr marL="285750" indent="-285750" algn="l" fontAlgn="base">
              <a:buFont typeface="Arial" panose="020B0604020202020204" pitchFamily="34" charset="0"/>
              <a:buChar char="•"/>
            </a:pPr>
            <a:r>
              <a:rPr lang="en-GB" b="0" i="0" dirty="0">
                <a:effectLst/>
                <a:highlight>
                  <a:srgbClr val="FFFFFF"/>
                </a:highlight>
                <a:latin typeface="TT Norms"/>
              </a:rPr>
              <a:t>Plan for crises in advance and </a:t>
            </a:r>
            <a:r>
              <a:rPr lang="en-GB" b="1" i="0" dirty="0">
                <a:effectLst/>
                <a:highlight>
                  <a:srgbClr val="FFFFFF"/>
                </a:highlight>
                <a:latin typeface="TT Norms"/>
              </a:rPr>
              <a:t>be prepared</a:t>
            </a:r>
            <a:r>
              <a:rPr lang="en-GB" b="0" i="0" dirty="0">
                <a:effectLst/>
                <a:highlight>
                  <a:srgbClr val="FFFFFF"/>
                </a:highlight>
                <a:latin typeface="TT Norms"/>
              </a:rPr>
              <a:t> for potential crisis situations.</a:t>
            </a:r>
          </a:p>
          <a:p>
            <a:pPr marL="285750" indent="-285750" algn="l" fontAlgn="base">
              <a:buFont typeface="Arial" panose="020B0604020202020204" pitchFamily="34" charset="0"/>
              <a:buChar char="•"/>
            </a:pPr>
            <a:r>
              <a:rPr lang="en-GB" b="1" i="0" dirty="0">
                <a:effectLst/>
                <a:highlight>
                  <a:srgbClr val="FFFFFF"/>
                </a:highlight>
                <a:latin typeface="TT Norms"/>
              </a:rPr>
              <a:t>Acknowledge the situation</a:t>
            </a:r>
            <a:r>
              <a:rPr lang="en-GB" b="0" i="0" dirty="0">
                <a:effectLst/>
                <a:highlight>
                  <a:srgbClr val="FFFFFF"/>
                </a:highlight>
                <a:latin typeface="TT Norms"/>
              </a:rPr>
              <a:t> as soon as possible.</a:t>
            </a:r>
          </a:p>
          <a:p>
            <a:pPr marL="285750" indent="-285750" algn="l" fontAlgn="base">
              <a:buFont typeface="Arial" panose="020B0604020202020204" pitchFamily="34" charset="0"/>
              <a:buChar char="•"/>
            </a:pPr>
            <a:r>
              <a:rPr lang="en-GB" b="0" i="0" dirty="0">
                <a:effectLst/>
                <a:highlight>
                  <a:srgbClr val="FFFFFF"/>
                </a:highlight>
                <a:latin typeface="TT Norms"/>
              </a:rPr>
              <a:t>Choose to </a:t>
            </a:r>
            <a:r>
              <a:rPr lang="en-GB" b="1" i="0" dirty="0">
                <a:effectLst/>
                <a:highlight>
                  <a:srgbClr val="FFFFFF"/>
                </a:highlight>
                <a:latin typeface="TT Norms"/>
              </a:rPr>
              <a:t>be transparent</a:t>
            </a:r>
            <a:r>
              <a:rPr lang="en-GB" b="0" i="0" dirty="0">
                <a:effectLst/>
                <a:highlight>
                  <a:srgbClr val="FFFFFF"/>
                </a:highlight>
                <a:latin typeface="TT Norms"/>
              </a:rPr>
              <a:t> with all communication.</a:t>
            </a:r>
          </a:p>
          <a:p>
            <a:pPr marL="285750" indent="-285750" algn="l" fontAlgn="base">
              <a:buFont typeface="Arial" panose="020B0604020202020204" pitchFamily="34" charset="0"/>
              <a:buChar char="•"/>
            </a:pPr>
            <a:r>
              <a:rPr lang="en-GB" b="1" i="0" dirty="0">
                <a:effectLst/>
                <a:highlight>
                  <a:srgbClr val="FFFFFF"/>
                </a:highlight>
                <a:latin typeface="TT Norms"/>
              </a:rPr>
              <a:t>Remain truthful </a:t>
            </a:r>
            <a:r>
              <a:rPr lang="en-GB" b="0" i="0" dirty="0">
                <a:effectLst/>
                <a:highlight>
                  <a:srgbClr val="FFFFFF"/>
                </a:highlight>
                <a:latin typeface="TT Norms"/>
              </a:rPr>
              <a:t>about an organization’s situation.</a:t>
            </a:r>
          </a:p>
          <a:p>
            <a:pPr marL="285750" indent="-285750" algn="l" fontAlgn="base">
              <a:buFont typeface="Arial" panose="020B0604020202020204" pitchFamily="34" charset="0"/>
              <a:buChar char="•"/>
            </a:pPr>
            <a:r>
              <a:rPr lang="en-GB" b="1" i="0" dirty="0">
                <a:effectLst/>
                <a:highlight>
                  <a:srgbClr val="FFFFFF"/>
                </a:highlight>
                <a:latin typeface="TT Norms"/>
              </a:rPr>
              <a:t>Prioritize company values and mission.</a:t>
            </a:r>
            <a:endParaRPr lang="en-GB" b="0" i="0" dirty="0">
              <a:effectLst/>
              <a:highlight>
                <a:srgbClr val="FFFFFF"/>
              </a:highlight>
              <a:latin typeface="TT Norms"/>
            </a:endParaRPr>
          </a:p>
          <a:p>
            <a:endParaRPr lang="en-GB" dirty="0"/>
          </a:p>
        </p:txBody>
      </p:sp>
    </p:spTree>
    <p:extLst>
      <p:ext uri="{BB962C8B-B14F-4D97-AF65-F5344CB8AC3E}">
        <p14:creationId xmlns:p14="http://schemas.microsoft.com/office/powerpoint/2010/main" val="146354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505B2-ED22-2A3B-5F47-01B8286DDC2C}"/>
              </a:ext>
            </a:extLst>
          </p:cNvPr>
          <p:cNvSpPr>
            <a:spLocks noGrp="1"/>
          </p:cNvSpPr>
          <p:nvPr>
            <p:ph type="title"/>
          </p:nvPr>
        </p:nvSpPr>
        <p:spPr/>
        <p:txBody>
          <a:bodyPr/>
          <a:lstStyle/>
          <a:p>
            <a:r>
              <a:rPr lang="nb-NO" dirty="0"/>
              <a:t>Key Takeaways</a:t>
            </a:r>
            <a:endParaRPr lang="en-GB" dirty="0"/>
          </a:p>
        </p:txBody>
      </p:sp>
      <p:sp>
        <p:nvSpPr>
          <p:cNvPr id="3" name="Content Placeholder 2">
            <a:extLst>
              <a:ext uri="{FF2B5EF4-FFF2-40B4-BE49-F238E27FC236}">
                <a16:creationId xmlns:a16="http://schemas.microsoft.com/office/drawing/2014/main" id="{59914C3A-70D1-B7FE-8F5F-DF6AC43002D8}"/>
              </a:ext>
            </a:extLst>
          </p:cNvPr>
          <p:cNvSpPr>
            <a:spLocks noGrp="1"/>
          </p:cNvSpPr>
          <p:nvPr>
            <p:ph idx="1"/>
          </p:nvPr>
        </p:nvSpPr>
        <p:spPr/>
        <p:txBody>
          <a:bodyPr/>
          <a:lstStyle/>
          <a:p>
            <a:r>
              <a:rPr lang="nb-NO" dirty="0"/>
              <a:t>Communication- - center of incident response</a:t>
            </a:r>
          </a:p>
          <a:p>
            <a:r>
              <a:rPr lang="nb-NO" dirty="0"/>
              <a:t>Cooperation</a:t>
            </a:r>
          </a:p>
          <a:p>
            <a:r>
              <a:rPr lang="nb-NO" dirty="0"/>
              <a:t>Culture</a:t>
            </a:r>
          </a:p>
          <a:p>
            <a:pPr lvl="1"/>
            <a:r>
              <a:rPr lang="nb-NO" dirty="0"/>
              <a:t>Leadership and rolemodelling</a:t>
            </a:r>
          </a:p>
          <a:p>
            <a:pPr lvl="1"/>
            <a:r>
              <a:rPr lang="nb-NO" dirty="0"/>
              <a:t>Thats another day</a:t>
            </a:r>
          </a:p>
          <a:p>
            <a:pPr lvl="1"/>
            <a:endParaRPr lang="en-GB" dirty="0"/>
          </a:p>
        </p:txBody>
      </p:sp>
    </p:spTree>
    <p:extLst>
      <p:ext uri="{BB962C8B-B14F-4D97-AF65-F5344CB8AC3E}">
        <p14:creationId xmlns:p14="http://schemas.microsoft.com/office/powerpoint/2010/main" val="2402677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59"/>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6477001" y="723440"/>
            <a:ext cx="5467574" cy="1081297"/>
          </a:xfrm>
        </p:spPr>
        <p:txBody>
          <a:bodyPr>
            <a:noAutofit/>
          </a:bodyPr>
          <a:lstStyle/>
          <a:p>
            <a:r>
              <a:rPr lang="en-US" sz="4000" b="1" dirty="0"/>
              <a:t>Acknowledgement</a:t>
            </a:r>
          </a:p>
        </p:txBody>
      </p:sp>
      <p:pic>
        <p:nvPicPr>
          <p:cNvPr id="10" name="Picture Placeholder 9" descr="A screenshot of a computer training&#10;&#10;Description automatically generated">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6498130" y="1977018"/>
            <a:ext cx="5541470" cy="2569866"/>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GB" sz="2000" dirty="0"/>
              <a:t>Co-funded by the European Union. Views and opinions expressed are however those of the author(s) only and do not necessarily reflect those of the European Union or HADEA. Neither the European Union nor the granting authority can be held responsible for them.</a:t>
            </a:r>
          </a:p>
          <a:p>
            <a:pPr algn="just"/>
            <a:r>
              <a:rPr lang="en-GB" sz="2000" dirty="0"/>
              <a:t>Project Agreement no. 101083594</a:t>
            </a:r>
          </a:p>
        </p:txBody>
      </p:sp>
    </p:spTree>
    <p:extLst>
      <p:ext uri="{BB962C8B-B14F-4D97-AF65-F5344CB8AC3E}">
        <p14:creationId xmlns:p14="http://schemas.microsoft.com/office/powerpoint/2010/main" val="13034516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ybersecurity Startups Face Down Rounds, Sale Pressures — The Information">
            <a:extLst>
              <a:ext uri="{FF2B5EF4-FFF2-40B4-BE49-F238E27FC236}">
                <a16:creationId xmlns:a16="http://schemas.microsoft.com/office/drawing/2014/main" id="{B5FE0184-F86E-9E5E-C5C3-46E22D3AFBAA}"/>
              </a:ext>
            </a:extLst>
          </p:cNvPr>
          <p:cNvPicPr>
            <a:picLocks noChangeAspect="1" noChangeArrowheads="1"/>
          </p:cNvPicPr>
          <p:nvPr/>
        </p:nvPicPr>
        <p:blipFill>
          <a:blip r:embed="rId2">
            <a:alphaModFix amt="21000"/>
            <a:extLst>
              <a:ext uri="{28A0092B-C50C-407E-A947-70E740481C1C}">
                <a14:useLocalDpi xmlns:a14="http://schemas.microsoft.com/office/drawing/2010/main"/>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FEDC3E17-71A5-A8D4-C5B0-04843457110D}"/>
              </a:ext>
            </a:extLst>
          </p:cNvPr>
          <p:cNvSpPr>
            <a:spLocks noGrp="1"/>
          </p:cNvSpPr>
          <p:nvPr>
            <p:ph type="body" sz="quarter" idx="13"/>
          </p:nvPr>
        </p:nvSpPr>
        <p:spPr/>
        <p:txBody>
          <a:bodyPr/>
          <a:lstStyle/>
          <a:p>
            <a:r>
              <a:rPr lang="nb-NO" dirty="0"/>
              <a:t>Today</a:t>
            </a:r>
            <a:endParaRPr lang="et-EE" dirty="0"/>
          </a:p>
        </p:txBody>
      </p:sp>
      <p:sp>
        <p:nvSpPr>
          <p:cNvPr id="6" name="Text Placeholder 5">
            <a:extLst>
              <a:ext uri="{FF2B5EF4-FFF2-40B4-BE49-F238E27FC236}">
                <a16:creationId xmlns:a16="http://schemas.microsoft.com/office/drawing/2014/main" id="{7371F2FE-DB84-B974-A550-D5B7CE78FA12}"/>
              </a:ext>
            </a:extLst>
          </p:cNvPr>
          <p:cNvSpPr>
            <a:spLocks noGrp="1"/>
          </p:cNvSpPr>
          <p:nvPr>
            <p:ph type="body" sz="quarter" idx="14"/>
          </p:nvPr>
        </p:nvSpPr>
        <p:spPr/>
        <p:txBody>
          <a:bodyPr>
            <a:normAutofit/>
          </a:bodyPr>
          <a:lstStyle/>
          <a:p>
            <a:r>
              <a:rPr lang="nb-NO" sz="2400" dirty="0"/>
              <a:t>Did you learn today?</a:t>
            </a:r>
          </a:p>
          <a:p>
            <a:r>
              <a:rPr lang="nb-NO" sz="2400" dirty="0"/>
              <a:t>How confident are you about this?</a:t>
            </a:r>
          </a:p>
          <a:p>
            <a:endParaRPr lang="nb-NO" sz="2400" dirty="0"/>
          </a:p>
          <a:p>
            <a:r>
              <a:rPr lang="nb-NO" sz="2400" dirty="0"/>
              <a:t>Situational Awareness (the human kind)</a:t>
            </a:r>
          </a:p>
          <a:p>
            <a:r>
              <a:rPr lang="nb-NO" sz="2400" dirty="0"/>
              <a:t>Shared Mental Modelling</a:t>
            </a:r>
          </a:p>
          <a:p>
            <a:r>
              <a:rPr lang="nb-NO" sz="2400" dirty="0"/>
              <a:t>Communication and Cybersecurity</a:t>
            </a:r>
          </a:p>
          <a:p>
            <a:pPr lvl="1"/>
            <a:r>
              <a:rPr lang="nb-NO" sz="2400" dirty="0"/>
              <a:t>Practical aspects and challenges</a:t>
            </a:r>
          </a:p>
          <a:p>
            <a:endParaRPr lang="nb-NO" sz="2400" dirty="0"/>
          </a:p>
          <a:p>
            <a:endParaRPr lang="et-EE" sz="2400" dirty="0"/>
          </a:p>
        </p:txBody>
      </p:sp>
    </p:spTree>
    <p:extLst>
      <p:ext uri="{BB962C8B-B14F-4D97-AF65-F5344CB8AC3E}">
        <p14:creationId xmlns:p14="http://schemas.microsoft.com/office/powerpoint/2010/main" val="147449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arn(inVertical)">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arn(inVertical)">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barn(inVertical)">
                                      <p:cBhvr>
                                        <p:cTn id="27" dur="500"/>
                                        <p:tgtEl>
                                          <p:spTgt spid="6">
                                            <p:txEl>
                                              <p:pRg st="5" end="5"/>
                                            </p:txEl>
                                          </p:spTgt>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
                                            <p:txEl>
                                              <p:pRg st="6" end="6"/>
                                            </p:txEl>
                                          </p:spTgt>
                                        </p:tgtEl>
                                        <p:attrNameLst>
                                          <p:attrName>style.visibility</p:attrName>
                                        </p:attrNameLst>
                                      </p:cBhvr>
                                      <p:to>
                                        <p:strVal val="visible"/>
                                      </p:to>
                                    </p:set>
                                    <p:animEffect transition="in" filter="barn(inVertical)">
                                      <p:cBhvr>
                                        <p:cTn id="30"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CEEU | Project Details">
            <a:extLst>
              <a:ext uri="{FF2B5EF4-FFF2-40B4-BE49-F238E27FC236}">
                <a16:creationId xmlns:a16="http://schemas.microsoft.com/office/drawing/2014/main" id="{96EEBC48-D43E-9512-4C8E-549F8F9CCD98}"/>
              </a:ext>
            </a:extLst>
          </p:cNvPr>
          <p:cNvPicPr>
            <a:picLocks noChangeAspect="1" noChangeArrowheads="1"/>
          </p:cNvPicPr>
          <p:nvPr/>
        </p:nvPicPr>
        <p:blipFill rotWithShape="1">
          <a:blip r:embed="rId3" cstate="screen">
            <a:alphaModFix amt="20000"/>
            <a:extLst>
              <a:ext uri="{28A0092B-C50C-407E-A947-70E740481C1C}">
                <a14:useLocalDpi xmlns:a14="http://schemas.microsoft.com/office/drawing/2010/main"/>
              </a:ext>
            </a:extLst>
          </a:blip>
          <a:srcRect/>
          <a:stretch/>
        </p:blipFill>
        <p:spPr bwMode="auto">
          <a:xfrm>
            <a:off x="210259" y="272546"/>
            <a:ext cx="11783267" cy="6261923"/>
          </a:xfrm>
          <a:prstGeom prst="rect">
            <a:avLst/>
          </a:prstGeom>
          <a:noFill/>
          <a:extLst>
            <a:ext uri="{909E8E84-426E-40DD-AFC4-6F175D3DCCD1}">
              <a14:hiddenFill xmlns:a14="http://schemas.microsoft.com/office/drawing/2010/main">
                <a:solidFill>
                  <a:srgbClr val="FFFFFF"/>
                </a:solidFill>
              </a14:hiddenFill>
            </a:ext>
          </a:extLst>
        </p:spPr>
      </p:pic>
      <p:sp>
        <p:nvSpPr>
          <p:cNvPr id="7170" name="Text Placeholder 1"/>
          <p:cNvSpPr>
            <a:spLocks noGrp="1"/>
          </p:cNvSpPr>
          <p:nvPr>
            <p:ph type="body" sz="quarter" idx="13"/>
          </p:nvPr>
        </p:nvSpPr>
        <p:spPr/>
        <p:txBody>
          <a:bodyPr/>
          <a:lstStyle/>
          <a:p>
            <a:r>
              <a:rPr lang="nb-NO" altLang="en-US" dirty="0"/>
              <a:t>CyberSecPro</a:t>
            </a:r>
            <a:endParaRPr lang="en-US" altLang="en-US" dirty="0"/>
          </a:p>
          <a:p>
            <a:endParaRPr lang="en-US" altLang="en-US" dirty="0"/>
          </a:p>
        </p:txBody>
      </p:sp>
      <p:sp>
        <p:nvSpPr>
          <p:cNvPr id="7171" name="Text Placeholder 2"/>
          <p:cNvSpPr>
            <a:spLocks noGrp="1"/>
          </p:cNvSpPr>
          <p:nvPr>
            <p:ph type="body" sz="quarter" idx="18"/>
          </p:nvPr>
        </p:nvSpPr>
        <p:spPr>
          <a:xfrm>
            <a:off x="2153792" y="1628776"/>
            <a:ext cx="8808352" cy="3947076"/>
          </a:xfrm>
          <a:prstGeom prst="rect">
            <a:avLst/>
          </a:prstGeom>
        </p:spPr>
        <p:txBody>
          <a:bodyPr/>
          <a:lstStyle/>
          <a:p>
            <a:pPr>
              <a:lnSpc>
                <a:spcPct val="100000"/>
              </a:lnSpc>
            </a:pPr>
            <a:r>
              <a:rPr lang="en-US" altLang="en-US" dirty="0"/>
              <a:t>Digital Europe Program (01.01.23 – 31.12.2024)</a:t>
            </a:r>
          </a:p>
          <a:p>
            <a:pPr>
              <a:lnSpc>
                <a:spcPct val="100000"/>
              </a:lnSpc>
            </a:pPr>
            <a:r>
              <a:rPr lang="en-US" altLang="en-US" dirty="0"/>
              <a:t>Participants: 15 HEIs and 13 companies from 16 countries</a:t>
            </a:r>
          </a:p>
          <a:p>
            <a:pPr>
              <a:lnSpc>
                <a:spcPct val="100000"/>
              </a:lnSpc>
            </a:pPr>
            <a:r>
              <a:rPr lang="en-US" altLang="en-US" dirty="0"/>
              <a:t>Goals:</a:t>
            </a:r>
          </a:p>
          <a:p>
            <a:pPr marL="285750" indent="-285750">
              <a:lnSpc>
                <a:spcPct val="100000"/>
              </a:lnSpc>
              <a:buFont typeface="Arial" panose="020B0604020202020204" pitchFamily="34" charset="0"/>
              <a:buChar char="•"/>
            </a:pPr>
            <a:r>
              <a:rPr lang="en-US" altLang="en-US" dirty="0"/>
              <a:t>CyberSecPro aims to bridge the gap between degrees, working life, and marketable cybersecurity skill sets necessary in today’s digitalization efforts and provide examples of best practices for cybersecurity training programs.</a:t>
            </a:r>
          </a:p>
          <a:p>
            <a:pPr marL="285750" indent="-285750">
              <a:lnSpc>
                <a:spcPct val="100000"/>
              </a:lnSpc>
              <a:buFont typeface="Arial" panose="020B0604020202020204" pitchFamily="34" charset="0"/>
              <a:buChar char="•"/>
            </a:pPr>
            <a:r>
              <a:rPr lang="en-US" altLang="en-US" dirty="0" err="1"/>
              <a:t>CyberSecPro’s</a:t>
            </a:r>
            <a:r>
              <a:rPr lang="en-US" altLang="en-US" dirty="0"/>
              <a:t> ambition is </a:t>
            </a:r>
            <a:r>
              <a:rPr lang="en-US" altLang="en-US" b="1" dirty="0"/>
              <a:t>to enhance the role of the Higher Education Institutes (HEIs) in offering hands-on and working-life skills for driving a trustworthy digital transformation in critical sectors of the economy. </a:t>
            </a:r>
          </a:p>
          <a:p>
            <a:pPr>
              <a:lnSpc>
                <a:spcPct val="100000"/>
              </a:lnSpc>
            </a:pPr>
            <a:endParaRPr lang="en-US" altLang="en-US" dirty="0"/>
          </a:p>
          <a:p>
            <a:pPr>
              <a:lnSpc>
                <a:spcPct val="100000"/>
              </a:lnSpc>
            </a:pPr>
            <a:endParaRPr lang="en-US" altLang="en-US" dirty="0"/>
          </a:p>
          <a:p>
            <a:pPr>
              <a:lnSpc>
                <a:spcPct val="100000"/>
              </a:lnSpc>
            </a:pPr>
            <a:endParaRPr lang="en-US" altLang="en-US" sz="1800" dirty="0">
              <a:solidFill>
                <a:srgbClr val="332B60"/>
              </a:solidFill>
            </a:endParaRPr>
          </a:p>
        </p:txBody>
      </p:sp>
      <p:pic>
        <p:nvPicPr>
          <p:cNvPr id="5" name="Picture 4">
            <a:extLst>
              <a:ext uri="{FF2B5EF4-FFF2-40B4-BE49-F238E27FC236}">
                <a16:creationId xmlns:a16="http://schemas.microsoft.com/office/drawing/2014/main" id="{7C1BE79D-0071-1EC9-A273-89CC191DF9C8}"/>
              </a:ext>
            </a:extLst>
          </p:cNvPr>
          <p:cNvPicPr>
            <a:picLocks noChangeAspect="1"/>
          </p:cNvPicPr>
          <p:nvPr/>
        </p:nvPicPr>
        <p:blipFill>
          <a:blip r:embed="rId4"/>
          <a:stretch>
            <a:fillRect/>
          </a:stretch>
        </p:blipFill>
        <p:spPr>
          <a:xfrm>
            <a:off x="8273570" y="272546"/>
            <a:ext cx="3439005" cy="1028844"/>
          </a:xfrm>
          <a:prstGeom prst="rect">
            <a:avLst/>
          </a:prstGeom>
        </p:spPr>
      </p:pic>
    </p:spTree>
    <p:extLst>
      <p:ext uri="{BB962C8B-B14F-4D97-AF65-F5344CB8AC3E}">
        <p14:creationId xmlns:p14="http://schemas.microsoft.com/office/powerpoint/2010/main" val="1353367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yber-security in Maritime Operations: Strategies, Regulations, and Risk  Management | Seably">
            <a:extLst>
              <a:ext uri="{FF2B5EF4-FFF2-40B4-BE49-F238E27FC236}">
                <a16:creationId xmlns:a16="http://schemas.microsoft.com/office/drawing/2014/main" id="{55F5E716-CC31-A180-6714-3AC8097F8173}"/>
              </a:ext>
            </a:extLst>
          </p:cNvPr>
          <p:cNvPicPr>
            <a:picLocks noChangeAspect="1" noChangeArrowheads="1"/>
          </p:cNvPicPr>
          <p:nvPr/>
        </p:nvPicPr>
        <p:blipFill>
          <a:blip r:embed="rId2">
            <a:alphaModFix amt="20000"/>
            <a:extLst>
              <a:ext uri="{28A0092B-C50C-407E-A947-70E740481C1C}">
                <a14:useLocalDpi xmlns:a14="http://schemas.microsoft.com/office/drawing/2010/main"/>
              </a:ext>
            </a:extLst>
          </a:blip>
          <a:srcRect/>
          <a:stretch>
            <a:fillRect/>
          </a:stretch>
        </p:blipFill>
        <p:spPr bwMode="auto">
          <a:xfrm>
            <a:off x="606056" y="-2215"/>
            <a:ext cx="10962218" cy="685138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AB5E43B5-E842-99DE-4BA6-907BB531D94F}"/>
              </a:ext>
            </a:extLst>
          </p:cNvPr>
          <p:cNvSpPr>
            <a:spLocks noGrp="1"/>
          </p:cNvSpPr>
          <p:nvPr>
            <p:ph type="body" sz="quarter" idx="13"/>
          </p:nvPr>
        </p:nvSpPr>
        <p:spPr/>
        <p:txBody>
          <a:bodyPr/>
          <a:lstStyle/>
          <a:p>
            <a:r>
              <a:rPr lang="nb-NO" dirty="0" err="1"/>
              <a:t>MariCybERA</a:t>
            </a:r>
            <a:endParaRPr lang="nb-NO" dirty="0"/>
          </a:p>
        </p:txBody>
      </p:sp>
      <p:sp>
        <p:nvSpPr>
          <p:cNvPr id="3" name="Text Placeholder 2">
            <a:extLst>
              <a:ext uri="{FF2B5EF4-FFF2-40B4-BE49-F238E27FC236}">
                <a16:creationId xmlns:a16="http://schemas.microsoft.com/office/drawing/2014/main" id="{5B2D94A0-74DB-4C77-9691-BACA818B1DBE}"/>
              </a:ext>
            </a:extLst>
          </p:cNvPr>
          <p:cNvSpPr>
            <a:spLocks noGrp="1"/>
          </p:cNvSpPr>
          <p:nvPr>
            <p:ph type="body" sz="quarter" idx="14"/>
          </p:nvPr>
        </p:nvSpPr>
        <p:spPr>
          <a:xfrm>
            <a:off x="911424" y="1433794"/>
            <a:ext cx="10222740" cy="4140200"/>
          </a:xfrm>
        </p:spPr>
        <p:txBody>
          <a:bodyPr>
            <a:normAutofit/>
          </a:bodyPr>
          <a:lstStyle/>
          <a:p>
            <a:pPr marL="0" indent="0">
              <a:buNone/>
            </a:pPr>
            <a:r>
              <a:rPr lang="nb-NO" altLang="en-US" dirty="0"/>
              <a:t>Grant </a:t>
            </a:r>
            <a:r>
              <a:rPr lang="nb-NO" altLang="en-US" dirty="0" err="1"/>
              <a:t>agreement</a:t>
            </a:r>
            <a:r>
              <a:rPr lang="nb-NO" altLang="en-US" dirty="0"/>
              <a:t> ID: 952360</a:t>
            </a:r>
            <a:endParaRPr lang="en-US" u="sng" dirty="0"/>
          </a:p>
          <a:p>
            <a:r>
              <a:rPr lang="en-US" altLang="en-US" dirty="0"/>
              <a:t>Three main topics: </a:t>
            </a:r>
          </a:p>
          <a:p>
            <a:pPr lvl="1"/>
            <a:r>
              <a:rPr lang="en-US" altLang="en-US" dirty="0"/>
              <a:t>Maritime communication security</a:t>
            </a:r>
          </a:p>
          <a:p>
            <a:pPr lvl="1"/>
            <a:r>
              <a:rPr lang="en-US" altLang="en-US" dirty="0"/>
              <a:t>Marine technology cyber security</a:t>
            </a:r>
          </a:p>
          <a:p>
            <a:pPr lvl="1"/>
            <a:r>
              <a:rPr lang="en-US" altLang="en-US" b="1" dirty="0"/>
              <a:t>Human aspects of cyber security</a:t>
            </a:r>
          </a:p>
          <a:p>
            <a:pPr lvl="1"/>
            <a:endParaRPr lang="en-US" dirty="0"/>
          </a:p>
          <a:p>
            <a:endParaRPr lang="en-US" dirty="0"/>
          </a:p>
          <a:p>
            <a:endParaRPr lang="en-US" dirty="0"/>
          </a:p>
          <a:p>
            <a:r>
              <a:rPr lang="nb-NO" dirty="0">
                <a:hlinkClick r:id="rId3"/>
              </a:rPr>
              <a:t>https://maricybera.taltech.ee/team-2/</a:t>
            </a:r>
            <a:endParaRPr lang="nb-NO" dirty="0"/>
          </a:p>
          <a:p>
            <a:endParaRPr lang="nb-NO" dirty="0"/>
          </a:p>
          <a:p>
            <a:r>
              <a:rPr lang="nb-NO" dirty="0">
                <a:hlinkClick r:id="rId4"/>
              </a:rPr>
              <a:t>https://www.linkedin.com/company/maricybera-era-chair/</a:t>
            </a:r>
            <a:r>
              <a:rPr lang="nb-NO" dirty="0"/>
              <a:t>  </a:t>
            </a:r>
          </a:p>
        </p:txBody>
      </p:sp>
      <p:pic>
        <p:nvPicPr>
          <p:cNvPr id="5" name="Picture 4">
            <a:extLst>
              <a:ext uri="{FF2B5EF4-FFF2-40B4-BE49-F238E27FC236}">
                <a16:creationId xmlns:a16="http://schemas.microsoft.com/office/drawing/2014/main" id="{F0364796-6F6A-BDCF-07BA-19F295A6B1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28006" y="0"/>
            <a:ext cx="1535987" cy="1274958"/>
          </a:xfrm>
          <a:prstGeom prst="rect">
            <a:avLst/>
          </a:prstGeom>
        </p:spPr>
      </p:pic>
      <p:pic>
        <p:nvPicPr>
          <p:cNvPr id="3076" name="Picture 4">
            <a:extLst>
              <a:ext uri="{FF2B5EF4-FFF2-40B4-BE49-F238E27FC236}">
                <a16:creationId xmlns:a16="http://schemas.microsoft.com/office/drawing/2014/main" id="{22F377C5-489F-FCD7-E78F-BF0ABD1FC74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20444" y="8829"/>
            <a:ext cx="952500" cy="62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66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ater and Wastewater Cybersecurity | CISA">
            <a:extLst>
              <a:ext uri="{FF2B5EF4-FFF2-40B4-BE49-F238E27FC236}">
                <a16:creationId xmlns:a16="http://schemas.microsoft.com/office/drawing/2014/main" id="{88E110C5-7E26-9082-12BE-AB07CDA70720}"/>
              </a:ext>
            </a:extLst>
          </p:cNvPr>
          <p:cNvPicPr>
            <a:picLocks noChangeAspect="1" noChangeArrowheads="1"/>
          </p:cNvPicPr>
          <p:nvPr/>
        </p:nvPicPr>
        <p:blipFill>
          <a:blip r:embed="rId3">
            <a:alphaModFix amt="40000"/>
            <a:extLst>
              <a:ext uri="{28A0092B-C50C-407E-A947-70E740481C1C}">
                <a14:useLocalDpi xmlns:a14="http://schemas.microsoft.com/office/drawing/2010/main"/>
              </a:ext>
            </a:extLst>
          </a:blip>
          <a:srcRect/>
          <a:stretch>
            <a:fillRect/>
          </a:stretch>
        </p:blipFill>
        <p:spPr bwMode="auto">
          <a:xfrm>
            <a:off x="42510" y="23912"/>
            <a:ext cx="12149490" cy="6834088"/>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p:cNvPicPr>
            <a:picLocks noChangeAspect="1"/>
          </p:cNvPicPr>
          <p:nvPr/>
        </p:nvPicPr>
        <p:blipFill>
          <a:blip r:embed="rId4"/>
          <a:stretch>
            <a:fillRect/>
          </a:stretch>
        </p:blipFill>
        <p:spPr>
          <a:xfrm>
            <a:off x="9853365" y="4253493"/>
            <a:ext cx="2342000" cy="616754"/>
          </a:xfrm>
          <a:prstGeom prst="rect">
            <a:avLst/>
          </a:prstGeom>
        </p:spPr>
      </p:pic>
      <p:pic>
        <p:nvPicPr>
          <p:cNvPr id="9" name="Afbeelding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4523" y="3597361"/>
            <a:ext cx="2152313" cy="723247"/>
          </a:xfrm>
          <a:prstGeom prst="rect">
            <a:avLst/>
          </a:prstGeom>
        </p:spPr>
      </p:pic>
      <p:pic>
        <p:nvPicPr>
          <p:cNvPr id="11" name="Afbeelding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64398" y="3426449"/>
            <a:ext cx="3908109" cy="616143"/>
          </a:xfrm>
          <a:prstGeom prst="rect">
            <a:avLst/>
          </a:prstGeom>
        </p:spPr>
      </p:pic>
      <p:pic>
        <p:nvPicPr>
          <p:cNvPr id="12" name="Afbeelding 11"/>
          <p:cNvPicPr>
            <a:picLocks noChangeAspect="1"/>
          </p:cNvPicPr>
          <p:nvPr/>
        </p:nvPicPr>
        <p:blipFill>
          <a:blip r:embed="rId7"/>
          <a:stretch>
            <a:fillRect/>
          </a:stretch>
        </p:blipFill>
        <p:spPr>
          <a:xfrm>
            <a:off x="1160178" y="5506366"/>
            <a:ext cx="1924072" cy="524344"/>
          </a:xfrm>
          <a:prstGeom prst="rect">
            <a:avLst/>
          </a:prstGeom>
        </p:spPr>
      </p:pic>
      <p:pic>
        <p:nvPicPr>
          <p:cNvPr id="13" name="Afbeelding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85908" y="1635449"/>
            <a:ext cx="2304998" cy="804746"/>
          </a:xfrm>
          <a:prstGeom prst="rect">
            <a:avLst/>
          </a:prstGeom>
        </p:spPr>
      </p:pic>
      <p:pic>
        <p:nvPicPr>
          <p:cNvPr id="14" name="Afbeelding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16245" y="5341663"/>
            <a:ext cx="2045835" cy="556389"/>
          </a:xfrm>
          <a:prstGeom prst="rect">
            <a:avLst/>
          </a:prstGeom>
        </p:spPr>
      </p:pic>
      <p:pic>
        <p:nvPicPr>
          <p:cNvPr id="15" name="Afbeelding 1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26274" y="5695175"/>
            <a:ext cx="2501878" cy="461833"/>
          </a:xfrm>
          <a:prstGeom prst="rect">
            <a:avLst/>
          </a:prstGeom>
        </p:spPr>
      </p:pic>
      <p:pic>
        <p:nvPicPr>
          <p:cNvPr id="17" name="Afbeelding 1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5775" y="3681013"/>
            <a:ext cx="2849289" cy="674764"/>
          </a:xfrm>
          <a:prstGeom prst="rect">
            <a:avLst/>
          </a:prstGeom>
        </p:spPr>
      </p:pic>
      <p:pic>
        <p:nvPicPr>
          <p:cNvPr id="20" name="Afbeelding 1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910220" y="5880825"/>
            <a:ext cx="1855752" cy="497028"/>
          </a:xfrm>
          <a:prstGeom prst="rect">
            <a:avLst/>
          </a:prstGeom>
        </p:spPr>
      </p:pic>
      <p:sp>
        <p:nvSpPr>
          <p:cNvPr id="21" name="Tijdelijke aanduiding voor inhoud 2"/>
          <p:cNvSpPr txBox="1">
            <a:spLocks/>
          </p:cNvSpPr>
          <p:nvPr/>
        </p:nvSpPr>
        <p:spPr>
          <a:xfrm>
            <a:off x="975353" y="5155748"/>
            <a:ext cx="2975133" cy="3083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D52B1E"/>
                </a:solidFill>
                <a:effectLst/>
                <a:uLnTx/>
                <a:uFillTx/>
                <a:latin typeface="Berlin Sans FB Demi" panose="020E0802020502020306" pitchFamily="34" charset="0"/>
                <a:ea typeface="+mn-ea"/>
                <a:cs typeface="+mn-cs"/>
              </a:rPr>
              <a:t>Advisory</a:t>
            </a:r>
            <a:r>
              <a:rPr kumimoji="0" lang="nl-NL" sz="1800" b="0" i="0" u="none" strike="noStrike" kern="1200" cap="none" spc="0" normalizeH="0" baseline="0" noProof="0" dirty="0">
                <a:ln>
                  <a:noFill/>
                </a:ln>
                <a:solidFill>
                  <a:srgbClr val="D52B1E"/>
                </a:solidFill>
                <a:effectLst/>
                <a:uLnTx/>
                <a:uFillTx/>
                <a:latin typeface="Berlin Sans FB Demi" panose="020E0802020502020306" pitchFamily="34" charset="0"/>
                <a:ea typeface="+mn-ea"/>
                <a:cs typeface="+mn-cs"/>
              </a:rPr>
              <a:t> board members</a:t>
            </a:r>
          </a:p>
        </p:txBody>
      </p:sp>
      <p:sp>
        <p:nvSpPr>
          <p:cNvPr id="22" name="Rechthoek 21"/>
          <p:cNvSpPr/>
          <p:nvPr/>
        </p:nvSpPr>
        <p:spPr>
          <a:xfrm>
            <a:off x="975352" y="5144532"/>
            <a:ext cx="10593255" cy="14528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hthoek 4"/>
          <p:cNvSpPr/>
          <p:nvPr/>
        </p:nvSpPr>
        <p:spPr>
          <a:xfrm>
            <a:off x="4813318" y="5274015"/>
            <a:ext cx="6624737" cy="1186542"/>
          </a:xfrm>
          <a:prstGeom prst="rect">
            <a:avLst/>
          </a:prstGeom>
          <a:noFill/>
          <a:ln w="285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Verdana"/>
              <a:ea typeface="+mn-ea"/>
              <a:cs typeface="+mn-cs"/>
            </a:endParaRPr>
          </a:p>
        </p:txBody>
      </p:sp>
      <p:sp>
        <p:nvSpPr>
          <p:cNvPr id="16" name="Tekstvak 15"/>
          <p:cNvSpPr txBox="1"/>
          <p:nvPr/>
        </p:nvSpPr>
        <p:spPr>
          <a:xfrm>
            <a:off x="8869058" y="5250525"/>
            <a:ext cx="25987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17BC6">
                    <a:lumMod val="60000"/>
                    <a:lumOff val="40000"/>
                  </a:srgbClr>
                </a:solidFill>
                <a:effectLst/>
                <a:uLnTx/>
                <a:uFillTx/>
                <a:latin typeface="Berlin Sans FB Demi" panose="020E0802020502020306" pitchFamily="34" charset="0"/>
                <a:ea typeface="+mn-ea"/>
                <a:cs typeface="+mn-cs"/>
              </a:rPr>
              <a:t>Security </a:t>
            </a:r>
            <a:r>
              <a:rPr kumimoji="0" lang="nl-NL" sz="1800" b="0" i="0" u="none" strike="noStrike" kern="1200" cap="none" spc="0" normalizeH="0" baseline="0" noProof="0" dirty="0" err="1">
                <a:ln>
                  <a:noFill/>
                </a:ln>
                <a:solidFill>
                  <a:srgbClr val="017BC6">
                    <a:lumMod val="60000"/>
                    <a:lumOff val="40000"/>
                  </a:srgbClr>
                </a:solidFill>
                <a:effectLst/>
                <a:uLnTx/>
                <a:uFillTx/>
                <a:latin typeface="Berlin Sans FB Demi" panose="020E0802020502020306" pitchFamily="34" charset="0"/>
                <a:ea typeface="+mn-ea"/>
                <a:cs typeface="+mn-cs"/>
              </a:rPr>
              <a:t>advisory</a:t>
            </a:r>
            <a:r>
              <a:rPr kumimoji="0" lang="nl-NL" sz="1800" b="0" i="0" u="none" strike="noStrike" kern="1200" cap="none" spc="0" normalizeH="0" baseline="0" noProof="0" dirty="0">
                <a:ln>
                  <a:noFill/>
                </a:ln>
                <a:solidFill>
                  <a:srgbClr val="017BC6">
                    <a:lumMod val="60000"/>
                    <a:lumOff val="40000"/>
                  </a:srgbClr>
                </a:solidFill>
                <a:effectLst/>
                <a:uLnTx/>
                <a:uFillTx/>
                <a:latin typeface="Berlin Sans FB Demi" panose="020E0802020502020306" pitchFamily="34" charset="0"/>
                <a:ea typeface="+mn-ea"/>
                <a:cs typeface="+mn-cs"/>
              </a:rPr>
              <a:t> board</a:t>
            </a:r>
            <a:endParaRPr kumimoji="0" lang="nl-NL" sz="2000" b="0" i="0" u="none" strike="noStrike" kern="1200" cap="none" spc="0" normalizeH="0" baseline="0" noProof="0" dirty="0">
              <a:ln>
                <a:noFill/>
              </a:ln>
              <a:solidFill>
                <a:srgbClr val="017BC6">
                  <a:lumMod val="60000"/>
                  <a:lumOff val="40000"/>
                </a:srgbClr>
              </a:solidFill>
              <a:effectLst/>
              <a:uLnTx/>
              <a:uFillTx/>
              <a:latin typeface="Berlin Sans FB Demi" panose="020E0802020502020306" pitchFamily="34" charset="0"/>
              <a:ea typeface="+mn-ea"/>
              <a:cs typeface="+mn-cs"/>
            </a:endParaRPr>
          </a:p>
        </p:txBody>
      </p:sp>
      <p:pic>
        <p:nvPicPr>
          <p:cNvPr id="27" name="Afbeelding 2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41947" y="4316877"/>
            <a:ext cx="2248050" cy="728860"/>
          </a:xfrm>
          <a:prstGeom prst="rect">
            <a:avLst/>
          </a:prstGeom>
        </p:spPr>
      </p:pic>
      <p:sp>
        <p:nvSpPr>
          <p:cNvPr id="28" name="Rechthoek 27"/>
          <p:cNvSpPr/>
          <p:nvPr/>
        </p:nvSpPr>
        <p:spPr>
          <a:xfrm>
            <a:off x="3048654" y="5822359"/>
            <a:ext cx="1650092" cy="6561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Verdana"/>
              <a:ea typeface="+mn-ea"/>
              <a:cs typeface="+mn-cs"/>
            </a:endParaRPr>
          </a:p>
        </p:txBody>
      </p:sp>
      <p:pic>
        <p:nvPicPr>
          <p:cNvPr id="19" name="Afbeelding 1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141536" y="5834937"/>
            <a:ext cx="1464327" cy="613919"/>
          </a:xfrm>
          <a:prstGeom prst="rect">
            <a:avLst/>
          </a:prstGeom>
        </p:spPr>
      </p:pic>
      <p:pic>
        <p:nvPicPr>
          <p:cNvPr id="29" name="Afbeelding 2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967543" y="11665"/>
            <a:ext cx="2054672" cy="723329"/>
          </a:xfrm>
          <a:prstGeom prst="rect">
            <a:avLst/>
          </a:prstGeom>
        </p:spPr>
      </p:pic>
      <p:pic>
        <p:nvPicPr>
          <p:cNvPr id="8" name="Afbeelding 7"/>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21243" y="4282139"/>
            <a:ext cx="2283310" cy="829730"/>
          </a:xfrm>
          <a:prstGeom prst="rect">
            <a:avLst/>
          </a:prstGeom>
        </p:spPr>
      </p:pic>
      <p:pic>
        <p:nvPicPr>
          <p:cNvPr id="23" name="Afbeelding 22"/>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515295" y="4412500"/>
            <a:ext cx="2860539" cy="563860"/>
          </a:xfrm>
          <a:prstGeom prst="rect">
            <a:avLst/>
          </a:prstGeom>
        </p:spPr>
      </p:pic>
      <p:pic>
        <p:nvPicPr>
          <p:cNvPr id="31" name="Afbeelding 30"/>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501116" y="3184364"/>
            <a:ext cx="1420557" cy="1037672"/>
          </a:xfrm>
          <a:prstGeom prst="rect">
            <a:avLst/>
          </a:prstGeom>
        </p:spPr>
      </p:pic>
      <p:pic>
        <p:nvPicPr>
          <p:cNvPr id="32" name="Afbeelding 31"/>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204131" y="23912"/>
            <a:ext cx="2808312" cy="626569"/>
          </a:xfrm>
          <a:prstGeom prst="rect">
            <a:avLst/>
          </a:prstGeom>
        </p:spPr>
      </p:pic>
      <p:pic>
        <p:nvPicPr>
          <p:cNvPr id="25" name="Afbeelding 7">
            <a:extLst>
              <a:ext uri="{FF2B5EF4-FFF2-40B4-BE49-F238E27FC236}">
                <a16:creationId xmlns:a16="http://schemas.microsoft.com/office/drawing/2014/main" id="{8285D43B-C9C3-24BD-C72B-CDEA99EE4F06}"/>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69785" y="678412"/>
            <a:ext cx="9238481" cy="2674158"/>
          </a:xfrm>
          <a:prstGeom prst="rect">
            <a:avLst/>
          </a:prstGeom>
          <a:solidFill>
            <a:schemeClr val="tx2">
              <a:lumMod val="60000"/>
              <a:lumOff val="40000"/>
            </a:schemeClr>
          </a:solidFill>
        </p:spPr>
      </p:pic>
      <p:sp>
        <p:nvSpPr>
          <p:cNvPr id="30" name="Titel 1">
            <a:extLst>
              <a:ext uri="{FF2B5EF4-FFF2-40B4-BE49-F238E27FC236}">
                <a16:creationId xmlns:a16="http://schemas.microsoft.com/office/drawing/2014/main" id="{28168582-E92E-A173-E449-9D9AE7AF0298}"/>
              </a:ext>
            </a:extLst>
          </p:cNvPr>
          <p:cNvSpPr txBox="1">
            <a:spLocks/>
          </p:cNvSpPr>
          <p:nvPr/>
        </p:nvSpPr>
        <p:spPr>
          <a:xfrm>
            <a:off x="2191192" y="2658253"/>
            <a:ext cx="5657160" cy="606823"/>
          </a:xfrm>
          <a:prstGeom prst="rect">
            <a:avLst/>
          </a:prstGeom>
        </p:spPr>
        <p:txBody>
          <a:bodyPr vert="horz" lIns="91440" tIns="45720" rIns="91440" bIns="45720" rtlCol="0" anchor="b" anchorCtr="0">
            <a:normAutofit fontScale="62500" lnSpcReduction="20000"/>
          </a:bodyPr>
          <a:lst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a:lstStyle>
          <a:p>
            <a:r>
              <a:rPr lang="nl-NL" sz="2800" b="1" dirty="0">
                <a:solidFill>
                  <a:schemeClr val="accent3">
                    <a:lumMod val="75000"/>
                  </a:schemeClr>
                </a:solidFill>
              </a:rPr>
              <a:t>Project ATHENA</a:t>
            </a:r>
            <a:br>
              <a:rPr lang="nl-NL" sz="2800" b="1" dirty="0">
                <a:solidFill>
                  <a:schemeClr val="accent3">
                    <a:lumMod val="75000"/>
                  </a:schemeClr>
                </a:solidFill>
              </a:rPr>
            </a:br>
            <a:r>
              <a:rPr lang="nl-NL" sz="2400" b="1" dirty="0">
                <a:solidFill>
                  <a:schemeClr val="accent3">
                    <a:lumMod val="75000"/>
                  </a:schemeClr>
                </a:solidFill>
              </a:rPr>
              <a:t>Cyber </a:t>
            </a:r>
            <a:r>
              <a:rPr lang="nl-NL" sz="2400" b="1" dirty="0" err="1">
                <a:solidFill>
                  <a:schemeClr val="accent3">
                    <a:lumMod val="75000"/>
                  </a:schemeClr>
                </a:solidFill>
              </a:rPr>
              <a:t>resilience</a:t>
            </a:r>
            <a:r>
              <a:rPr lang="nl-NL" sz="2400" b="1" dirty="0">
                <a:solidFill>
                  <a:schemeClr val="accent3">
                    <a:lumMod val="75000"/>
                  </a:schemeClr>
                </a:solidFill>
              </a:rPr>
              <a:t> </a:t>
            </a:r>
            <a:r>
              <a:rPr lang="nl-NL" sz="2400" b="1" dirty="0" err="1">
                <a:solidFill>
                  <a:schemeClr val="accent3">
                    <a:lumMod val="75000"/>
                  </a:schemeClr>
                </a:solidFill>
              </a:rPr>
              <a:t>through</a:t>
            </a:r>
            <a:r>
              <a:rPr lang="nl-NL" sz="2400" b="1" dirty="0">
                <a:solidFill>
                  <a:schemeClr val="accent3">
                    <a:lumMod val="75000"/>
                  </a:schemeClr>
                </a:solidFill>
              </a:rPr>
              <a:t> engineer </a:t>
            </a:r>
            <a:r>
              <a:rPr lang="nl-NL" sz="2400" b="1" dirty="0" err="1">
                <a:solidFill>
                  <a:schemeClr val="accent3">
                    <a:lumMod val="75000"/>
                  </a:schemeClr>
                </a:solidFill>
              </a:rPr>
              <a:t>focused</a:t>
            </a:r>
            <a:r>
              <a:rPr lang="nl-NL" sz="2400" b="1" dirty="0">
                <a:solidFill>
                  <a:schemeClr val="accent3">
                    <a:lumMod val="75000"/>
                  </a:schemeClr>
                </a:solidFill>
              </a:rPr>
              <a:t> training</a:t>
            </a:r>
            <a:br>
              <a:rPr lang="nl-NL" sz="2400" b="1" dirty="0">
                <a:solidFill>
                  <a:schemeClr val="accent3">
                    <a:lumMod val="75000"/>
                  </a:schemeClr>
                </a:solidFill>
              </a:rPr>
            </a:br>
            <a:endParaRPr lang="nl-NL" sz="2400" b="1" dirty="0">
              <a:solidFill>
                <a:schemeClr val="accent3">
                  <a:lumMod val="75000"/>
                </a:schemeClr>
              </a:solidFill>
            </a:endParaRPr>
          </a:p>
        </p:txBody>
      </p:sp>
    </p:spTree>
    <p:extLst>
      <p:ext uri="{BB962C8B-B14F-4D97-AF65-F5344CB8AC3E}">
        <p14:creationId xmlns:p14="http://schemas.microsoft.com/office/powerpoint/2010/main" val="2117214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ybersecurity Startups Face Down Rounds, Sale Pressures — The Information">
            <a:extLst>
              <a:ext uri="{FF2B5EF4-FFF2-40B4-BE49-F238E27FC236}">
                <a16:creationId xmlns:a16="http://schemas.microsoft.com/office/drawing/2014/main" id="{B5FE0184-F86E-9E5E-C5C3-46E22D3AFBAA}"/>
              </a:ext>
            </a:extLst>
          </p:cNvPr>
          <p:cNvPicPr>
            <a:picLocks noChangeAspect="1" noChangeArrowheads="1"/>
          </p:cNvPicPr>
          <p:nvPr/>
        </p:nvPicPr>
        <p:blipFill>
          <a:blip r:embed="rId2">
            <a:alphaModFix amt="21000"/>
            <a:extLst>
              <a:ext uri="{28A0092B-C50C-407E-A947-70E740481C1C}">
                <a14:useLocalDpi xmlns:a14="http://schemas.microsoft.com/office/drawing/2010/main"/>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FEDC3E17-71A5-A8D4-C5B0-04843457110D}"/>
              </a:ext>
            </a:extLst>
          </p:cNvPr>
          <p:cNvSpPr>
            <a:spLocks noGrp="1"/>
          </p:cNvSpPr>
          <p:nvPr>
            <p:ph type="body" sz="quarter" idx="13"/>
          </p:nvPr>
        </p:nvSpPr>
        <p:spPr/>
        <p:txBody>
          <a:bodyPr/>
          <a:lstStyle/>
          <a:p>
            <a:r>
              <a:rPr lang="nb-NO" dirty="0"/>
              <a:t>Today</a:t>
            </a:r>
            <a:endParaRPr lang="et-EE" dirty="0"/>
          </a:p>
        </p:txBody>
      </p:sp>
      <p:sp>
        <p:nvSpPr>
          <p:cNvPr id="6" name="Text Placeholder 5">
            <a:extLst>
              <a:ext uri="{FF2B5EF4-FFF2-40B4-BE49-F238E27FC236}">
                <a16:creationId xmlns:a16="http://schemas.microsoft.com/office/drawing/2014/main" id="{7371F2FE-DB84-B974-A550-D5B7CE78FA12}"/>
              </a:ext>
            </a:extLst>
          </p:cNvPr>
          <p:cNvSpPr>
            <a:spLocks noGrp="1"/>
          </p:cNvSpPr>
          <p:nvPr>
            <p:ph type="body" sz="quarter" idx="14"/>
          </p:nvPr>
        </p:nvSpPr>
        <p:spPr/>
        <p:txBody>
          <a:bodyPr>
            <a:normAutofit/>
          </a:bodyPr>
          <a:lstStyle/>
          <a:p>
            <a:r>
              <a:rPr lang="nb-NO" sz="2400" dirty="0"/>
              <a:t>What are you expecting to learn today?</a:t>
            </a:r>
          </a:p>
          <a:p>
            <a:r>
              <a:rPr lang="nb-NO" sz="2400" dirty="0"/>
              <a:t>How confident are you about this?</a:t>
            </a:r>
          </a:p>
          <a:p>
            <a:endParaRPr lang="nb-NO" sz="2400" dirty="0"/>
          </a:p>
          <a:p>
            <a:r>
              <a:rPr lang="nb-NO" sz="2400" dirty="0"/>
              <a:t>Situational Awareness (the human kind)</a:t>
            </a:r>
          </a:p>
          <a:p>
            <a:r>
              <a:rPr lang="nb-NO" sz="2400" dirty="0"/>
              <a:t>Shared Mental Modelling</a:t>
            </a:r>
          </a:p>
          <a:p>
            <a:r>
              <a:rPr lang="nb-NO" sz="2400" dirty="0"/>
              <a:t>Communication and Cybersecurity</a:t>
            </a:r>
          </a:p>
          <a:p>
            <a:pPr lvl="1"/>
            <a:r>
              <a:rPr lang="nb-NO" sz="2400" dirty="0"/>
              <a:t>Practical aspects and challenges</a:t>
            </a:r>
          </a:p>
          <a:p>
            <a:r>
              <a:rPr lang="nb-NO" sz="2400" dirty="0"/>
              <a:t>Some research</a:t>
            </a:r>
          </a:p>
          <a:p>
            <a:endParaRPr lang="nb-NO" sz="2400" dirty="0"/>
          </a:p>
          <a:p>
            <a:endParaRPr lang="et-EE" sz="2400" dirty="0"/>
          </a:p>
        </p:txBody>
      </p:sp>
    </p:spTree>
    <p:extLst>
      <p:ext uri="{BB962C8B-B14F-4D97-AF65-F5344CB8AC3E}">
        <p14:creationId xmlns:p14="http://schemas.microsoft.com/office/powerpoint/2010/main" val="365913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arn(inVertical)">
                                      <p:cBhvr>
                                        <p:cTn id="17" dur="500"/>
                                        <p:tgtEl>
                                          <p:spTgt spid="6">
                                            <p:txEl>
                                              <p:pRg st="3" end="3"/>
                                            </p:txEl>
                                          </p:spTgt>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barn(inVertical)">
                                      <p:cBhvr>
                                        <p:cTn id="21" dur="500"/>
                                        <p:tgtEl>
                                          <p:spTgt spid="6">
                                            <p:txEl>
                                              <p:pRg st="4" end="4"/>
                                            </p:txEl>
                                          </p:spTgt>
                                        </p:tgtEl>
                                      </p:cBhvr>
                                    </p:animEffect>
                                  </p:childTnLst>
                                </p:cTn>
                              </p:par>
                            </p:childTnLst>
                          </p:cTn>
                        </p:par>
                        <p:par>
                          <p:cTn id="22" fill="hold">
                            <p:stCondLst>
                              <p:cond delay="1000"/>
                            </p:stCondLst>
                            <p:childTnLst>
                              <p:par>
                                <p:cTn id="23" presetID="16" presetClass="entr" presetSubtype="21" fill="hold" grpId="0" nodeType="after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barn(inVertical)">
                                      <p:cBhvr>
                                        <p:cTn id="25" dur="500"/>
                                        <p:tgtEl>
                                          <p:spTgt spid="6">
                                            <p:txEl>
                                              <p:pRg st="5" end="5"/>
                                            </p:txEl>
                                          </p:spTgt>
                                        </p:tgtEl>
                                      </p:cBhvr>
                                    </p:animEffect>
                                  </p:childTnLst>
                                </p:cTn>
                              </p:par>
                            </p:childTnLst>
                          </p:cTn>
                        </p:par>
                        <p:par>
                          <p:cTn id="26" fill="hold">
                            <p:stCondLst>
                              <p:cond delay="1500"/>
                            </p:stCondLst>
                            <p:childTnLst>
                              <p:par>
                                <p:cTn id="27" presetID="16" presetClass="entr" presetSubtype="21" fill="hold" grpId="0" nodeType="after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barn(inVertical)">
                                      <p:cBhvr>
                                        <p:cTn id="29" dur="500"/>
                                        <p:tgtEl>
                                          <p:spTgt spid="6">
                                            <p:txEl>
                                              <p:pRg st="6" end="6"/>
                                            </p:txEl>
                                          </p:spTgt>
                                        </p:tgtEl>
                                      </p:cBhvr>
                                    </p:animEffect>
                                  </p:childTnLst>
                                </p:cTn>
                              </p:par>
                            </p:childTnLst>
                          </p:cTn>
                        </p:par>
                        <p:par>
                          <p:cTn id="30" fill="hold">
                            <p:stCondLst>
                              <p:cond delay="2000"/>
                            </p:stCondLst>
                            <p:childTnLst>
                              <p:par>
                                <p:cTn id="31" presetID="16" presetClass="entr" presetSubtype="21" fill="hold" grpId="0" nodeType="after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animEffect transition="in" filter="barn(inVertical)">
                                      <p:cBhvr>
                                        <p:cTn id="33"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theme/theme1.xml><?xml version="1.0" encoding="utf-8"?>
<a:theme xmlns:a="http://schemas.openxmlformats.org/drawingml/2006/main" name="AMTP">
  <a:themeElements>
    <a:clrScheme name="Gul-Oransj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3" id="{F60F6B83-7FBF-461F-B235-8B7E465BCCBF}" vid="{67D2F22B-3BC7-49D6-9AB4-FE0A13CE9358}"/>
    </a:ext>
  </a:extLst>
</a:theme>
</file>

<file path=ppt/theme/theme2.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4515124.tgt.Office_50301378_TF33713516_Win32_OJ112196127" id="{EDFFA481-CE53-4409-8D36-2ECF03B6BBD6}" vid="{001D13DB-0C6A-47B8-A3F5-ADC4851DB2ED}"/>
    </a:ext>
  </a:extLst>
</a:theme>
</file>

<file path=ppt/theme/theme3.xml><?xml version="1.0" encoding="utf-8"?>
<a:theme xmlns:a="http://schemas.openxmlformats.org/drawingml/2006/main" name="Office'i kujundus">
  <a:themeElements>
    <a:clrScheme name="TalTech">
      <a:dk1>
        <a:srgbClr val="000000"/>
      </a:dk1>
      <a:lt1>
        <a:srgbClr val="FFFFFF"/>
      </a:lt1>
      <a:dk2>
        <a:srgbClr val="332B60"/>
      </a:dk2>
      <a:lt2>
        <a:srgbClr val="DADAE4"/>
      </a:lt2>
      <a:accent1>
        <a:srgbClr val="E4067E"/>
      </a:accent1>
      <a:accent2>
        <a:srgbClr val="9396B0"/>
      </a:accent2>
      <a:accent3>
        <a:srgbClr val="AB1352"/>
      </a:accent3>
      <a:accent4>
        <a:srgbClr val="4FBFD3"/>
      </a:accent4>
      <a:accent5>
        <a:srgbClr val="332B60"/>
      </a:accent5>
      <a:accent6>
        <a:srgbClr val="DADAE4"/>
      </a:accent6>
      <a:hlink>
        <a:srgbClr val="AB1352"/>
      </a:hlink>
      <a:folHlink>
        <a:srgbClr val="AB1352"/>
      </a:folHlink>
    </a:clrScheme>
    <a:fontScheme name="TTÜ">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EWNEW" id="{65034802-83F1-DE41-A876-6851A238EDFE}" vid="{814C7433-F944-B249-91D8-8F253693ECE1}"/>
    </a:ext>
  </a:extLst>
</a:theme>
</file>

<file path=ppt/theme/theme4.xml><?xml version="1.0" encoding="utf-8"?>
<a:theme xmlns:a="http://schemas.openxmlformats.org/drawingml/2006/main" name="IenW Engels 16:9">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Presentatie46" id="{D7A288C4-2E63-1F40-8FEE-1BD90C88DEA2}" vid="{DC129FCA-0CF9-BD45-9DB2-8FC41F291E1F}"/>
    </a:ext>
  </a:extLst>
</a:theme>
</file>

<file path=ppt/theme/theme5.xml><?xml version="1.0" encoding="utf-8"?>
<a:theme xmlns:a="http://schemas.openxmlformats.org/drawingml/2006/main" name="Blank">
  <a:themeElements>
    <a:clrScheme name="Rijkswaterstaat">
      <a:dk1>
        <a:sysClr val="windowText" lastClr="000000"/>
      </a:dk1>
      <a:lt1>
        <a:sysClr val="window" lastClr="FFFFFF"/>
      </a:lt1>
      <a:dk2>
        <a:srgbClr val="007BC7"/>
      </a:dk2>
      <a:lt2>
        <a:srgbClr val="F9E11E"/>
      </a:lt2>
      <a:accent1>
        <a:srgbClr val="F9E11E"/>
      </a:accent1>
      <a:accent2>
        <a:srgbClr val="007BC7"/>
      </a:accent2>
      <a:accent3>
        <a:srgbClr val="D52B1E"/>
      </a:accent3>
      <a:accent4>
        <a:srgbClr val="8FCAE7"/>
      </a:accent4>
      <a:accent5>
        <a:srgbClr val="39870C"/>
      </a:accent5>
      <a:accent6>
        <a:srgbClr val="FFB612"/>
      </a:accent6>
      <a:hlink>
        <a:srgbClr val="007BC7"/>
      </a:hlink>
      <a:folHlink>
        <a:srgbClr val="A90061"/>
      </a:folHlink>
    </a:clrScheme>
    <a:fontScheme name="Rijkswaterstaat">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Rijkshuisstijl Geel">
      <a:srgbClr val="F9E11E"/>
    </a:custClr>
    <a:custClr name="Rijkshuisstijl Donkergeel">
      <a:srgbClr val="FFB612"/>
    </a:custClr>
    <a:custClr name="Rijkshuisstijl Oranje">
      <a:srgbClr val="E17000"/>
    </a:custClr>
    <a:custClr name="Rijkshuisstijl Rood">
      <a:srgbClr val="D52B1E"/>
    </a:custClr>
    <a:custClr name="Rijkshuisstijl Robijnrood">
      <a:srgbClr val="CA005D"/>
    </a:custClr>
    <a:custClr name="Rijkshuisstijl Roze">
      <a:srgbClr val="F092CD"/>
    </a:custClr>
    <a:custClr name="Rijkshuisstijl Violet">
      <a:srgbClr val="A90061"/>
    </a:custClr>
    <a:custClr name="Rijkshuisstijl Paars">
      <a:srgbClr val="42145F"/>
    </a:custClr>
    <a:custClr name="Rijkshuisstijl Lichtblauw">
      <a:srgbClr val="8FCAE7"/>
    </a:custClr>
    <a:custClr name="Rijkshuisstijl Hemelblauw">
      <a:srgbClr val="007BC7"/>
    </a:custClr>
    <a:custClr name="Rijkshuisstijl Mintgroen">
      <a:srgbClr val="76D2B6"/>
    </a:custClr>
    <a:custClr name="Rijkshuisstijl Groen">
      <a:srgbClr val="39870C"/>
    </a:custClr>
    <a:custClr name="Rijkshuisstijl Mosgroen">
      <a:srgbClr val="777C00"/>
    </a:custClr>
    <a:custClr name="Rijkshuisstijl Donkergroen">
      <a:srgbClr val="275937"/>
    </a:custClr>
    <a:custClr name="Rijkshuisstijl Donkerbruin">
      <a:srgbClr val="673327"/>
    </a:custClr>
    <a:custClr name="Rijkshuisstijl Bruin">
      <a:srgbClr val="94710A"/>
    </a:custClr>
  </a:custClrLst>
  <a:extLst>
    <a:ext uri="{05A4C25C-085E-4340-85A3-A5531E510DB2}">
      <thm15:themeFamily xmlns:thm15="http://schemas.microsoft.com/office/thememl/2012/main" name="Presentatie3" id="{681A9343-2EB0-45A5-9538-0413F9509372}" vid="{E09780DD-CAD6-46F8-AE3D-50FD0D50B3B5}"/>
    </a:ext>
  </a:extLst>
</a:theme>
</file>

<file path=ppt/theme/theme6.xml><?xml version="1.0" encoding="utf-8"?>
<a:theme xmlns:a="http://schemas.openxmlformats.org/drawingml/2006/main" name="1_Office'i kujundus">
  <a:themeElements>
    <a:clrScheme name="TalTech">
      <a:dk1>
        <a:srgbClr val="000000"/>
      </a:dk1>
      <a:lt1>
        <a:srgbClr val="FFFFFF"/>
      </a:lt1>
      <a:dk2>
        <a:srgbClr val="332B60"/>
      </a:dk2>
      <a:lt2>
        <a:srgbClr val="DADAE4"/>
      </a:lt2>
      <a:accent1>
        <a:srgbClr val="E4067E"/>
      </a:accent1>
      <a:accent2>
        <a:srgbClr val="9396B0"/>
      </a:accent2>
      <a:accent3>
        <a:srgbClr val="AB1352"/>
      </a:accent3>
      <a:accent4>
        <a:srgbClr val="4FBFD3"/>
      </a:accent4>
      <a:accent5>
        <a:srgbClr val="332B60"/>
      </a:accent5>
      <a:accent6>
        <a:srgbClr val="DADAE4"/>
      </a:accent6>
      <a:hlink>
        <a:srgbClr val="AB1352"/>
      </a:hlink>
      <a:folHlink>
        <a:srgbClr val="AB1352"/>
      </a:folHlink>
    </a:clrScheme>
    <a:fontScheme name="TTÜ">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EWNEW" id="{65034802-83F1-DE41-A876-6851A238EDFE}" vid="{814C7433-F944-B249-91D8-8F253693ECE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Template AMTP</Template>
  <TotalTime>1104</TotalTime>
  <Words>4231</Words>
  <Application>Microsoft Office PowerPoint</Application>
  <PresentationFormat>Widescreen</PresentationFormat>
  <Paragraphs>424</Paragraphs>
  <Slides>50</Slides>
  <Notes>20</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50</vt:i4>
      </vt:variant>
    </vt:vector>
  </HeadingPairs>
  <TitlesOfParts>
    <vt:vector size="69" baseType="lpstr">
      <vt:lpstr>Arial</vt:lpstr>
      <vt:lpstr>Berlin Sans FB Demi</vt:lpstr>
      <vt:lpstr>Calibri</vt:lpstr>
      <vt:lpstr>Calibri Light</vt:lpstr>
      <vt:lpstr>Century Gothic</vt:lpstr>
      <vt:lpstr>Gill Sans MT</vt:lpstr>
      <vt:lpstr>Helvetica Neue</vt:lpstr>
      <vt:lpstr>Source Sans Pro</vt:lpstr>
      <vt:lpstr>Söhne</vt:lpstr>
      <vt:lpstr>TT Norms</vt:lpstr>
      <vt:lpstr>Verdana</vt:lpstr>
      <vt:lpstr>Walbaum Display</vt:lpstr>
      <vt:lpstr>Wingdings</vt:lpstr>
      <vt:lpstr>AMTP</vt:lpstr>
      <vt:lpstr>3DFloatVTI</vt:lpstr>
      <vt:lpstr>Office'i kujundus</vt:lpstr>
      <vt:lpstr>IenW Engels 16:9</vt:lpstr>
      <vt:lpstr>Blank</vt:lpstr>
      <vt:lpstr>1_Office'i kujundus</vt:lpstr>
      <vt:lpstr>PowerPoint Presentation</vt:lpstr>
      <vt:lpstr>PowerPoint Presentation</vt:lpstr>
      <vt:lpstr>PowerPoint Presentation</vt:lpstr>
      <vt:lpstr>PowerPoint Presentation</vt:lpstr>
      <vt:lpstr>Acknowledgement</vt:lpstr>
      <vt:lpstr>PowerPoint Presentation</vt:lpstr>
      <vt:lpstr>PowerPoint Presentation</vt:lpstr>
      <vt:lpstr>PowerPoint Presentation</vt:lpstr>
      <vt:lpstr>PowerPoint Presentation</vt:lpstr>
      <vt:lpstr>PowerPoint Presentation</vt:lpstr>
      <vt:lpstr>What’s important to communicate in a crisis situation?</vt:lpstr>
      <vt:lpstr>Did we answer?</vt:lpstr>
      <vt:lpstr>Challenges and Gaps in Integrating Human Factors</vt:lpstr>
      <vt:lpstr>Objectives of Integrating Human Factors in Cybersecurity</vt:lpstr>
      <vt:lpstr>Cyber Crisis</vt:lpstr>
      <vt:lpstr>PowerPoint Presentation</vt:lpstr>
      <vt:lpstr>PowerPoint Presentation</vt:lpstr>
      <vt:lpstr>PowerPoint Presentation</vt:lpstr>
      <vt:lpstr>Situation Awareness - Definition</vt:lpstr>
      <vt:lpstr>Levels of SA</vt:lpstr>
      <vt:lpstr>PowerPoint Presentation</vt:lpstr>
      <vt:lpstr>Mental Models</vt:lpstr>
      <vt:lpstr>Interrelationship between SA levels</vt:lpstr>
      <vt:lpstr>PowerPoint Presentation</vt:lpstr>
      <vt:lpstr>Research in Communication in CDX</vt:lpstr>
      <vt:lpstr>Factors affecting SA in novices and experts</vt:lpstr>
      <vt:lpstr>8 Other Threats to SA</vt:lpstr>
      <vt:lpstr>PowerPoint Presentation</vt:lpstr>
      <vt:lpstr>Cogntive exploits and attack vectors</vt:lpstr>
      <vt:lpstr>Back to reality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to Communicate</vt:lpstr>
      <vt:lpstr>Let’s talk</vt:lpstr>
      <vt:lpstr>What to Communicate - SITREPS</vt:lpstr>
      <vt:lpstr>PowerPoint Presentation</vt:lpstr>
      <vt:lpstr>PowerPoint Presentation</vt:lpstr>
      <vt:lpstr>PowerPoint Presentation</vt:lpstr>
      <vt:lpstr>PowerPoint Presentation</vt:lpstr>
      <vt:lpstr>Using SMM for Mitigating CS Attacks</vt:lpstr>
      <vt:lpstr>PowerPoint Presentation</vt:lpstr>
      <vt:lpstr>Key Takeaways</vt:lpstr>
      <vt:lpstr>PowerPoint Presentation</vt:lpstr>
    </vt:vector>
  </TitlesOfParts>
  <Company>Tallinn University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 Crisis and Resiliency: Individual, Social, and Organisational Perspective</dc:title>
  <dc:creator>Ricardo Gregorio Lugo</dc:creator>
  <cp:lastModifiedBy>Ricardo Gregorio Lugo</cp:lastModifiedBy>
  <cp:revision>8</cp:revision>
  <dcterms:created xsi:type="dcterms:W3CDTF">2024-03-20T08:59:32Z</dcterms:created>
  <dcterms:modified xsi:type="dcterms:W3CDTF">2024-09-09T10:52:34Z</dcterms:modified>
</cp:coreProperties>
</file>